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Lst>
  <p:sldSz cy="5143500" cx="9144000"/>
  <p:notesSz cx="6858000" cy="9144000"/>
  <p:embeddedFontLst>
    <p:embeddedFont>
      <p:font typeface="Source Sans 3 Medium"/>
      <p:regular r:id="rId38"/>
      <p:bold r:id="rId39"/>
      <p:italic r:id="rId40"/>
      <p:boldItalic r:id="rId41"/>
    </p:embeddedFont>
    <p:embeddedFont>
      <p:font typeface="Public Sans Medium"/>
      <p:regular r:id="rId42"/>
      <p:bold r:id="rId43"/>
      <p:italic r:id="rId44"/>
      <p:boldItalic r:id="rId45"/>
    </p:embeddedFont>
    <p:embeddedFont>
      <p:font typeface="Public Sans ExtraBold"/>
      <p:bold r:id="rId46"/>
      <p:boldItalic r:id="rId47"/>
    </p:embeddedFont>
    <p:embeddedFont>
      <p:font typeface="Public Sans"/>
      <p:regular r:id="rId48"/>
      <p:bold r:id="rId49"/>
      <p:italic r:id="rId50"/>
      <p:boldItalic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SourceSans3Medium-italic.fntdata"/><Relationship Id="rId42" Type="http://schemas.openxmlformats.org/officeDocument/2006/relationships/font" Target="fonts/PublicSansMedium-regular.fntdata"/><Relationship Id="rId41" Type="http://schemas.openxmlformats.org/officeDocument/2006/relationships/font" Target="fonts/SourceSans3Medium-boldItalic.fntdata"/><Relationship Id="rId44" Type="http://schemas.openxmlformats.org/officeDocument/2006/relationships/font" Target="fonts/PublicSansMedium-italic.fntdata"/><Relationship Id="rId43" Type="http://schemas.openxmlformats.org/officeDocument/2006/relationships/font" Target="fonts/PublicSansMedium-bold.fntdata"/><Relationship Id="rId46" Type="http://schemas.openxmlformats.org/officeDocument/2006/relationships/font" Target="fonts/PublicSansExtraBold-bold.fntdata"/><Relationship Id="rId45" Type="http://schemas.openxmlformats.org/officeDocument/2006/relationships/font" Target="fonts/PublicSansMedium-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PublicSans-regular.fntdata"/><Relationship Id="rId47" Type="http://schemas.openxmlformats.org/officeDocument/2006/relationships/font" Target="fonts/PublicSansExtraBold-boldItalic.fntdata"/><Relationship Id="rId49" Type="http://schemas.openxmlformats.org/officeDocument/2006/relationships/font" Target="fonts/PublicSans-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font" Target="fonts/SourceSans3Medium-bold.fntdata"/><Relationship Id="rId38" Type="http://schemas.openxmlformats.org/officeDocument/2006/relationships/font" Target="fonts/SourceSans3Medium-regular.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PublicSans-boldItalic.fntdata"/><Relationship Id="rId50" Type="http://schemas.openxmlformats.org/officeDocument/2006/relationships/font" Target="fonts/PublicSans-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36a049f86e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36a049f86e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39ff0b8c1b3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39ff0b8c1b3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"This is the number forty-two. What is ten more than forty-two?"</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Record Student Response</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39ff0b8c1b3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39ff0b8c1b3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"What is the value of the underlined digit?"</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Record Student Response</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39fd43c341c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39fd43c341c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"Which expression represents twenty-five? A, B, C, or D?"</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Record Student Response</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39fd43c341c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39fd43c341c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 "Is the equation true or false?"</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Record Student Response</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39fd43c341c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39fd43c341c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 "Is the equation true or false?"</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Record Student Response</a:t>
            </a:r>
            <a:endParaRPr sz="1200">
              <a:solidFill>
                <a:schemeClr val="dk1"/>
              </a:solidFill>
              <a:latin typeface="Calibri"/>
              <a:ea typeface="Calibri"/>
              <a:cs typeface="Calibri"/>
              <a:sym typeface="Calibri"/>
            </a:endParaRPr>
          </a:p>
          <a:p>
            <a:pPr indent="0" lvl="0" marL="457200" rtl="0" algn="l">
              <a:spcBef>
                <a:spcPts val="0"/>
              </a:spcBef>
              <a:spcAft>
                <a:spcPts val="0"/>
              </a:spcAft>
              <a:buNone/>
            </a:pPr>
            <a:r>
              <a:t/>
            </a:r>
            <a:endParaRPr b="1" u="sng">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39fd43c341c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39fd43c341c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"Which symbol makes the comparison true? A, B, or C?"</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Record Student Response</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39fd43c341c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39fd43c341c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"Here are five dots. I will hide all five dots."</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Click Next.</a:t>
            </a:r>
            <a:endParaRPr sz="1200">
              <a:solidFill>
                <a:schemeClr val="dk1"/>
              </a:solidFill>
              <a:latin typeface="Calibri"/>
              <a:ea typeface="Calibri"/>
              <a:cs typeface="Calibri"/>
              <a:sym typeface="Calibri"/>
            </a:endParaRPr>
          </a:p>
          <a:p>
            <a:pPr indent="0" lvl="0" marL="457200" rtl="0" algn="l">
              <a:spcBef>
                <a:spcPts val="0"/>
              </a:spcBef>
              <a:spcAft>
                <a:spcPts val="0"/>
              </a:spcAft>
              <a:buNone/>
            </a:pPr>
            <a:r>
              <a:t/>
            </a:r>
            <a:endParaRPr b="1">
              <a:solidFill>
                <a:schemeClr val="dk1"/>
              </a:solidFill>
            </a:endParaRPr>
          </a:p>
          <a:p>
            <a:pPr indent="0" lvl="0" marL="0" rtl="0" algn="l">
              <a:spcBef>
                <a:spcPts val="0"/>
              </a:spcBef>
              <a:spcAft>
                <a:spcPts val="0"/>
              </a:spcAft>
              <a:buNone/>
            </a:pPr>
            <a:r>
              <a:t/>
            </a:r>
            <a:endParaRPr b="1" u="sng">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39fd43c341c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39fd43c341c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200" u="sng">
                <a:solidFill>
                  <a:schemeClr val="dk1"/>
                </a:solidFill>
                <a:latin typeface="Calibri"/>
                <a:ea typeface="Calibri"/>
                <a:cs typeface="Calibri"/>
                <a:sym typeface="Calibri"/>
              </a:rPr>
              <a:t>TA Directions</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Click Next.</a:t>
            </a:r>
            <a:endParaRPr sz="1200">
              <a:solidFill>
                <a:schemeClr val="dk1"/>
              </a:solidFill>
              <a:latin typeface="Calibri"/>
              <a:ea typeface="Calibri"/>
              <a:cs typeface="Calibri"/>
              <a:sym typeface="Calibri"/>
            </a:endParaRPr>
          </a:p>
          <a:p>
            <a:pPr indent="0" lvl="0" marL="457200" rtl="0" algn="l">
              <a:spcBef>
                <a:spcPts val="0"/>
              </a:spcBef>
              <a:spcAft>
                <a:spcPts val="0"/>
              </a:spcAft>
              <a:buNone/>
            </a:pPr>
            <a:r>
              <a:t/>
            </a:r>
            <a:endParaRPr b="1">
              <a:solidFill>
                <a:schemeClr val="dk1"/>
              </a:solidFill>
            </a:endParaRPr>
          </a:p>
          <a:p>
            <a:pPr indent="0" lvl="0" marL="0" rtl="0" algn="l">
              <a:spcBef>
                <a:spcPts val="0"/>
              </a:spcBef>
              <a:spcAft>
                <a:spcPts val="0"/>
              </a:spcAft>
              <a:buNone/>
            </a:pPr>
            <a:r>
              <a:t/>
            </a:r>
            <a:endParaRPr b="1" u="sng">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39ff0b8c1b3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39ff0b8c1b3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"Here are five more dots. I will hide the five dots with the first five dots."</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Click Next.</a:t>
            </a:r>
            <a:endParaRPr sz="1200">
              <a:solidFill>
                <a:schemeClr val="dk1"/>
              </a:solidFill>
              <a:latin typeface="Calibri"/>
              <a:ea typeface="Calibri"/>
              <a:cs typeface="Calibri"/>
              <a:sym typeface="Calibri"/>
            </a:endParaRPr>
          </a:p>
          <a:p>
            <a:pPr indent="0" lvl="0" marL="457200" rtl="0" algn="l">
              <a:spcBef>
                <a:spcPts val="0"/>
              </a:spcBef>
              <a:spcAft>
                <a:spcPts val="0"/>
              </a:spcAft>
              <a:buNone/>
            </a:pPr>
            <a:r>
              <a:t/>
            </a:r>
            <a:endParaRPr b="1">
              <a:solidFill>
                <a:schemeClr val="dk1"/>
              </a:solidFill>
            </a:endParaRPr>
          </a:p>
          <a:p>
            <a:pPr indent="0" lvl="0" marL="0" rtl="0" algn="l">
              <a:spcBef>
                <a:spcPts val="0"/>
              </a:spcBef>
              <a:spcAft>
                <a:spcPts val="0"/>
              </a:spcAft>
              <a:buNone/>
            </a:pPr>
            <a:r>
              <a:t/>
            </a:r>
            <a:endParaRPr b="1" u="sng">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39fd43c341c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39fd43c341c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"How many dots are hidden in total?"</a:t>
            </a:r>
            <a:endParaRPr sz="1200">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Record Student Response</a:t>
            </a:r>
            <a:endParaRPr sz="1200">
              <a:solidFill>
                <a:schemeClr val="dk1"/>
              </a:solidFill>
              <a:latin typeface="Calibri"/>
              <a:ea typeface="Calibri"/>
              <a:cs typeface="Calibri"/>
              <a:sym typeface="Calibri"/>
            </a:endParaRPr>
          </a:p>
          <a:p>
            <a:pPr indent="0" lvl="0" marL="457200" rtl="0" algn="l">
              <a:spcBef>
                <a:spcPts val="0"/>
              </a:spcBef>
              <a:spcAft>
                <a:spcPts val="0"/>
              </a:spcAft>
              <a:buNone/>
            </a:pPr>
            <a:r>
              <a:t/>
            </a:r>
            <a:endParaRPr b="1">
              <a:solidFill>
                <a:schemeClr val="dk1"/>
              </a:solidFill>
            </a:endParaRPr>
          </a:p>
          <a:p>
            <a:pPr indent="0" lvl="0" marL="0" rtl="0" algn="l">
              <a:spcBef>
                <a:spcPts val="0"/>
              </a:spcBef>
              <a:spcAft>
                <a:spcPts val="0"/>
              </a:spcAft>
              <a:buNone/>
            </a:pPr>
            <a:r>
              <a:t/>
            </a:r>
            <a:endParaRPr b="1" u="sng">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3998858b7f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3998858b7f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39ff0b8c1b3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39ff0b8c1b3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"Here are six dots. I will hide all six dots."</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Click Next.</a:t>
            </a:r>
            <a:endParaRPr sz="1200">
              <a:solidFill>
                <a:schemeClr val="dk1"/>
              </a:solidFill>
              <a:latin typeface="Calibri"/>
              <a:ea typeface="Calibri"/>
              <a:cs typeface="Calibri"/>
              <a:sym typeface="Calibri"/>
            </a:endParaRPr>
          </a:p>
          <a:p>
            <a:pPr indent="0" lvl="0" marL="457200" rtl="0" algn="l">
              <a:spcBef>
                <a:spcPts val="0"/>
              </a:spcBef>
              <a:spcAft>
                <a:spcPts val="0"/>
              </a:spcAft>
              <a:buNone/>
            </a:pPr>
            <a:r>
              <a:t/>
            </a:r>
            <a:endParaRPr b="1">
              <a:solidFill>
                <a:schemeClr val="dk1"/>
              </a:solidFill>
            </a:endParaRPr>
          </a:p>
          <a:p>
            <a:pPr indent="0" lvl="0" marL="0" rtl="0" algn="l">
              <a:spcBef>
                <a:spcPts val="0"/>
              </a:spcBef>
              <a:spcAft>
                <a:spcPts val="0"/>
              </a:spcAft>
              <a:buNone/>
            </a:pPr>
            <a:r>
              <a:t/>
            </a:r>
            <a:endParaRPr b="1" u="sng">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3a20da40582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3a20da40582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200" u="sng">
                <a:solidFill>
                  <a:schemeClr val="dk1"/>
                </a:solidFill>
                <a:latin typeface="Calibri"/>
                <a:ea typeface="Calibri"/>
                <a:cs typeface="Calibri"/>
                <a:sym typeface="Calibri"/>
              </a:rPr>
              <a:t>TA Directions</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"I will unhide two of the six dots."</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Click Next.</a:t>
            </a:r>
            <a:endParaRPr b="1" sz="1200" u="sng">
              <a:solidFill>
                <a:schemeClr val="dk1"/>
              </a:solidFill>
              <a:latin typeface="Calibri"/>
              <a:ea typeface="Calibri"/>
              <a:cs typeface="Calibri"/>
              <a:sym typeface="Calibri"/>
            </a:endParaRPr>
          </a:p>
          <a:p>
            <a:pPr indent="0" lvl="0" marL="457200" rtl="0" algn="l">
              <a:spcBef>
                <a:spcPts val="0"/>
              </a:spcBef>
              <a:spcAft>
                <a:spcPts val="0"/>
              </a:spcAft>
              <a:buNone/>
            </a:pPr>
            <a:r>
              <a:t/>
            </a:r>
            <a:endParaRPr b="1">
              <a:solidFill>
                <a:schemeClr val="dk1"/>
              </a:solidFill>
            </a:endParaRPr>
          </a:p>
          <a:p>
            <a:pPr indent="0" lvl="0" marL="0" rtl="0" algn="l">
              <a:spcBef>
                <a:spcPts val="0"/>
              </a:spcBef>
              <a:spcAft>
                <a:spcPts val="0"/>
              </a:spcAft>
              <a:buNone/>
            </a:pPr>
            <a:r>
              <a:t/>
            </a:r>
            <a:endParaRPr b="1" u="sng">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39fd43c341c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39fd43c341c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"How many dots are still hidden?"</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Record Student Response</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39fd43c341c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39fd43c341c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"Each bundle of sticks has a value of ten. Each single stick has a value of one."</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Click Next.</a:t>
            </a:r>
            <a:endParaRPr sz="1200">
              <a:solidFill>
                <a:schemeClr val="dk1"/>
              </a:solidFill>
              <a:latin typeface="Calibri"/>
              <a:ea typeface="Calibri"/>
              <a:cs typeface="Calibri"/>
              <a:sym typeface="Calibri"/>
            </a:endParaRPr>
          </a:p>
          <a:p>
            <a:pPr indent="0" lvl="0" marL="457200" rtl="0" algn="l">
              <a:spcBef>
                <a:spcPts val="0"/>
              </a:spcBef>
              <a:spcAft>
                <a:spcPts val="0"/>
              </a:spcAft>
              <a:buNone/>
            </a:pPr>
            <a:r>
              <a:t/>
            </a:r>
            <a:endParaRPr b="1">
              <a:solidFill>
                <a:schemeClr val="dk1"/>
              </a:solidFill>
            </a:endParaRPr>
          </a:p>
          <a:p>
            <a:pPr indent="0" lvl="0" marL="0" rtl="0" algn="l">
              <a:spcBef>
                <a:spcPts val="0"/>
              </a:spcBef>
              <a:spcAft>
                <a:spcPts val="0"/>
              </a:spcAft>
              <a:buNone/>
            </a:pPr>
            <a:r>
              <a:t/>
            </a:r>
            <a:endParaRPr b="1" u="sng">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39fd43c341c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39fd43c341c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"How many sticks are there in total?"</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Record Student Response</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39fd43c341c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39fd43c341c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"How many sticks are in nine groups of ten?"</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Record Student Response</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39fd43c341c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39fd43c341c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"Which pizza is cut into equal shares? A or B?"</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Record Student Response</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39fd43c341c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39fd43c341c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"Mike has a quarter that has two sides. Mike flips the quarter eleven times. The quarter lands on heads three times. Which model matches the story? A, B, or C?"</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Record Student Response</a:t>
            </a:r>
            <a:endParaRPr sz="1200">
              <a:solidFill>
                <a:schemeClr val="dk1"/>
              </a:solidFill>
              <a:latin typeface="Calibri"/>
              <a:ea typeface="Calibri"/>
              <a:cs typeface="Calibri"/>
              <a:sym typeface="Calibri"/>
            </a:endParaRPr>
          </a:p>
          <a:p>
            <a:pPr indent="0" lvl="0" marL="457200" rtl="0" algn="l">
              <a:spcBef>
                <a:spcPts val="0"/>
              </a:spcBef>
              <a:spcAft>
                <a:spcPts val="0"/>
              </a:spcAft>
              <a:buNone/>
            </a:pPr>
            <a:r>
              <a:t/>
            </a:r>
            <a:endParaRPr b="1">
              <a:solidFill>
                <a:schemeClr val="dk1"/>
              </a:solidFill>
            </a:endParaRPr>
          </a:p>
          <a:p>
            <a:pPr indent="0" lvl="0" marL="0" rtl="0" algn="l">
              <a:spcBef>
                <a:spcPts val="0"/>
              </a:spcBef>
              <a:spcAft>
                <a:spcPts val="0"/>
              </a:spcAft>
              <a:buNone/>
            </a:pPr>
            <a:r>
              <a:t/>
            </a:r>
            <a:endParaRPr b="1" u="sng">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39fd43c341c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39fd43c341c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"Mia feeds five apples to the horse. After feeding the horse, she has fifteen apples leftover. How many apples does Mia have before she feeds the horse?"</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Record Student Response</a:t>
            </a:r>
            <a:endParaRPr sz="1200">
              <a:solidFill>
                <a:schemeClr val="dk1"/>
              </a:solidFill>
              <a:latin typeface="Calibri"/>
              <a:ea typeface="Calibri"/>
              <a:cs typeface="Calibri"/>
              <a:sym typeface="Calibri"/>
            </a:endParaRPr>
          </a:p>
          <a:p>
            <a:pPr indent="0" lvl="0" marL="457200" rtl="0" algn="l">
              <a:spcBef>
                <a:spcPts val="0"/>
              </a:spcBef>
              <a:spcAft>
                <a:spcPts val="0"/>
              </a:spcAft>
              <a:buNone/>
            </a:pPr>
            <a:r>
              <a:t/>
            </a:r>
            <a:endParaRPr b="1">
              <a:solidFill>
                <a:schemeClr val="dk1"/>
              </a:solidFill>
            </a:endParaRPr>
          </a:p>
          <a:p>
            <a:pPr indent="0" lvl="0" marL="0" rtl="0" algn="l">
              <a:spcBef>
                <a:spcPts val="0"/>
              </a:spcBef>
              <a:spcAft>
                <a:spcPts val="0"/>
              </a:spcAft>
              <a:buNone/>
            </a:pPr>
            <a:r>
              <a:t/>
            </a:r>
            <a:endParaRPr b="1" u="sng">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39fd43c341c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39fd43c341c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“Solve the equation.”</a:t>
            </a:r>
            <a:endParaRPr b="1" i="1" sz="1200">
              <a:solidFill>
                <a:srgbClr val="5B9BD5"/>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Record Student Response</a:t>
            </a:r>
            <a:endParaRPr b="1" u="sng">
              <a:solidFill>
                <a:schemeClr val="dk1"/>
              </a:solidFill>
            </a:endParaRPr>
          </a:p>
          <a:p>
            <a:pPr indent="0" lvl="0" marL="0" rtl="0" algn="l">
              <a:spcBef>
                <a:spcPts val="1200"/>
              </a:spcBef>
              <a:spcAft>
                <a:spcPts val="0"/>
              </a:spcAft>
              <a:buNone/>
            </a:pPr>
            <a:r>
              <a:t/>
            </a:r>
            <a:endParaRPr b="1" u="sng">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3a20da40582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3a20da40582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u="sng">
                <a:solidFill>
                  <a:schemeClr val="dk1"/>
                </a:solidFill>
                <a:latin typeface="Calibri"/>
                <a:ea typeface="Calibri"/>
                <a:cs typeface="Calibri"/>
                <a:sym typeface="Calibri"/>
              </a:rPr>
              <a:t>TA Directions</a:t>
            </a:r>
            <a:endParaRPr sz="1200">
              <a:solidFill>
                <a:schemeClr val="dk1"/>
              </a:solidFill>
              <a:latin typeface="Calibri"/>
              <a:ea typeface="Calibri"/>
              <a:cs typeface="Calibri"/>
              <a:sym typeface="Calibri"/>
            </a:endParaRPr>
          </a:p>
          <a:p>
            <a:pPr indent="0" lvl="0" marL="0" marR="0" rtl="0" algn="l">
              <a:lnSpc>
                <a:spcPct val="150000"/>
              </a:lnSpc>
              <a:spcBef>
                <a:spcPts val="0"/>
              </a:spcBef>
              <a:spcAft>
                <a:spcPts val="0"/>
              </a:spcAft>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Starting with the number eighty-two, count forward by ones. I will tell you when to stop. Go!”</a:t>
            </a:r>
            <a:endParaRPr i="1" sz="1200">
              <a:solidFill>
                <a:srgbClr val="5B9BD5"/>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TA will start the 30 second timer in Student Portal. When the red “Time is up!” button appears, </a:t>
            </a:r>
            <a:r>
              <a:rPr lang="en" sz="1200">
                <a:solidFill>
                  <a:schemeClr val="dk1"/>
                </a:solidFill>
                <a:latin typeface="Calibri"/>
                <a:ea typeface="Calibri"/>
                <a:cs typeface="Calibri"/>
                <a:sym typeface="Calibri"/>
              </a:rPr>
              <a:t>TA says,</a:t>
            </a:r>
            <a:r>
              <a:rPr b="1" lang="en" sz="1200">
                <a:solidFill>
                  <a:schemeClr val="dk1"/>
                </a:solidFill>
                <a:latin typeface="Calibri"/>
                <a:ea typeface="Calibri"/>
                <a:cs typeface="Calibri"/>
                <a:sym typeface="Calibri"/>
              </a:rPr>
              <a:t> “STOP!”</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Record Student Response</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39fd43c341c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39fd43c341c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“Solve the equation.”</a:t>
            </a:r>
            <a:endParaRPr b="1" i="1" sz="1200">
              <a:solidFill>
                <a:srgbClr val="5B9BD5"/>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Record Student Response</a:t>
            </a:r>
            <a:endParaRPr b="1" u="sng">
              <a:solidFill>
                <a:schemeClr val="dk1"/>
              </a:solidFill>
            </a:endParaRPr>
          </a:p>
          <a:p>
            <a:pPr indent="0" lvl="0" marL="457200" rtl="0" algn="l">
              <a:spcBef>
                <a:spcPts val="1200"/>
              </a:spcBef>
              <a:spcAft>
                <a:spcPts val="0"/>
              </a:spcAft>
              <a:buNone/>
            </a:pPr>
            <a:r>
              <a:t/>
            </a:r>
            <a:endParaRPr b="1">
              <a:solidFill>
                <a:schemeClr val="dk1"/>
              </a:solidFill>
            </a:endParaRPr>
          </a:p>
          <a:p>
            <a:pPr indent="0" lvl="0" marL="0" rtl="0" algn="l">
              <a:spcBef>
                <a:spcPts val="0"/>
              </a:spcBef>
              <a:spcAft>
                <a:spcPts val="0"/>
              </a:spcAft>
              <a:buNone/>
            </a:pPr>
            <a:r>
              <a:t/>
            </a:r>
            <a:endParaRPr b="1" u="sng">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39fd43c341c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39fd43c341c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“Solve the equation.”</a:t>
            </a:r>
            <a:endParaRPr b="1" i="1" sz="1200">
              <a:solidFill>
                <a:srgbClr val="5B9BD5"/>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Record Student Response</a:t>
            </a:r>
            <a:endParaRPr b="1" u="sng">
              <a:solidFill>
                <a:schemeClr val="dk1"/>
              </a:solidFill>
            </a:endParaRPr>
          </a:p>
          <a:p>
            <a:pPr indent="0" lvl="0" marL="0" rtl="0" algn="l">
              <a:spcBef>
                <a:spcPts val="1200"/>
              </a:spcBef>
              <a:spcAft>
                <a:spcPts val="0"/>
              </a:spcAft>
              <a:buNone/>
            </a:pPr>
            <a:r>
              <a:t/>
            </a:r>
            <a:endParaRPr b="1" u="sng">
              <a:solidFill>
                <a:schemeClr val="dk1"/>
              </a:solidFill>
            </a:endParaRPr>
          </a:p>
          <a:p>
            <a:pPr indent="0" lvl="0" marL="457200" rtl="0" algn="l">
              <a:spcBef>
                <a:spcPts val="0"/>
              </a:spcBef>
              <a:spcAft>
                <a:spcPts val="0"/>
              </a:spcAft>
              <a:buNone/>
            </a:pPr>
            <a:r>
              <a:t/>
            </a:r>
            <a:endParaRPr b="1">
              <a:solidFill>
                <a:schemeClr val="dk1"/>
              </a:solidFill>
            </a:endParaRPr>
          </a:p>
          <a:p>
            <a:pPr indent="0" lvl="0" marL="0" rtl="0" algn="l">
              <a:spcBef>
                <a:spcPts val="0"/>
              </a:spcBef>
              <a:spcAft>
                <a:spcPts val="0"/>
              </a:spcAft>
              <a:buNone/>
            </a:pPr>
            <a:r>
              <a:t/>
            </a:r>
            <a:endParaRPr b="1" u="sng">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39fd43c341c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39fd43c341c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“Solve the equation.”</a:t>
            </a:r>
            <a:endParaRPr b="1" i="1" sz="1200">
              <a:solidFill>
                <a:srgbClr val="5B9BD5"/>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Record Student Response</a:t>
            </a:r>
            <a:endParaRPr b="1" u="sng">
              <a:solidFill>
                <a:schemeClr val="dk1"/>
              </a:solidFill>
            </a:endParaRPr>
          </a:p>
          <a:p>
            <a:pPr indent="0" lvl="0" marL="457200" rtl="0" algn="l">
              <a:spcBef>
                <a:spcPts val="1200"/>
              </a:spcBef>
              <a:spcAft>
                <a:spcPts val="0"/>
              </a:spcAft>
              <a:buNone/>
            </a:pPr>
            <a:r>
              <a:t/>
            </a:r>
            <a:endParaRPr b="1">
              <a:solidFill>
                <a:schemeClr val="dk1"/>
              </a:solidFill>
            </a:endParaRPr>
          </a:p>
          <a:p>
            <a:pPr indent="0" lvl="0" marL="0" rtl="0" algn="l">
              <a:spcBef>
                <a:spcPts val="0"/>
              </a:spcBef>
              <a:spcAft>
                <a:spcPts val="0"/>
              </a:spcAft>
              <a:buNone/>
            </a:pPr>
            <a:r>
              <a:t/>
            </a:r>
            <a:endParaRPr b="1" u="sng">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3a20da40582_0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3a20da40582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u="sng">
                <a:solidFill>
                  <a:schemeClr val="dk1"/>
                </a:solidFill>
                <a:latin typeface="Calibri"/>
                <a:ea typeface="Calibri"/>
                <a:cs typeface="Calibri"/>
                <a:sym typeface="Calibri"/>
              </a:rPr>
              <a:t>TA Directions</a:t>
            </a:r>
            <a:endParaRPr sz="1200">
              <a:solidFill>
                <a:schemeClr val="dk1"/>
              </a:solidFill>
              <a:latin typeface="Calibri"/>
              <a:ea typeface="Calibri"/>
              <a:cs typeface="Calibri"/>
              <a:sym typeface="Calibri"/>
            </a:endParaRPr>
          </a:p>
          <a:p>
            <a:pPr indent="0" lvl="0" marL="0" marR="0" rtl="0" algn="l">
              <a:lnSpc>
                <a:spcPct val="150000"/>
              </a:lnSpc>
              <a:spcBef>
                <a:spcPts val="0"/>
              </a:spcBef>
              <a:spcAft>
                <a:spcPts val="0"/>
              </a:spcAft>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Starting with the number fifty, count backward by ones. I will tell you when to stop. Go!”</a:t>
            </a:r>
            <a:endParaRPr i="1" sz="1200">
              <a:solidFill>
                <a:srgbClr val="5B9BD5"/>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TA will start the 30 second timer in Student Portal. When the red “Time is up!” button appears, </a:t>
            </a:r>
            <a:r>
              <a:rPr lang="en" sz="1200">
                <a:solidFill>
                  <a:schemeClr val="dk1"/>
                </a:solidFill>
                <a:latin typeface="Calibri"/>
                <a:ea typeface="Calibri"/>
                <a:cs typeface="Calibri"/>
                <a:sym typeface="Calibri"/>
              </a:rPr>
              <a:t>TA says,</a:t>
            </a:r>
            <a:r>
              <a:rPr b="1" lang="en" sz="1200">
                <a:solidFill>
                  <a:schemeClr val="dk1"/>
                </a:solidFill>
                <a:latin typeface="Calibri"/>
                <a:ea typeface="Calibri"/>
                <a:cs typeface="Calibri"/>
                <a:sym typeface="Calibri"/>
              </a:rPr>
              <a:t> “STOP!”</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Record Student Response</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39fd43c341c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39fd43c341c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u="sng">
                <a:solidFill>
                  <a:schemeClr val="dk1"/>
                </a:solidFill>
                <a:latin typeface="Calibri"/>
                <a:ea typeface="Calibri"/>
                <a:cs typeface="Calibri"/>
                <a:sym typeface="Calibri"/>
              </a:rPr>
              <a:t>TA Directions</a:t>
            </a:r>
            <a:endParaRPr sz="1200">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"Starting with the number nine, count to complete the pattern."</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Record Student Response</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39fd43c341c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39fd43c341c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TA says</a:t>
            </a:r>
            <a:r>
              <a:rPr b="1" lang="en" sz="1200">
                <a:solidFill>
                  <a:schemeClr val="dk1"/>
                </a:solidFill>
                <a:latin typeface="Calibri"/>
                <a:ea typeface="Calibri"/>
                <a:cs typeface="Calibri"/>
                <a:sym typeface="Calibri"/>
              </a:rPr>
              <a:t>, "Which letter represents seventeen on the number line?"</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Record Student Response</a:t>
            </a:r>
            <a:endParaRPr sz="1200">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39fd43c341c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39fd43c341c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"What number is this?"</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Record Student Response</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39ff0b8c1b3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39ff0b8c1b3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"What number is this?"</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Record Student Response</a:t>
            </a:r>
            <a:endParaRPr b="1" u="sng">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39ff0b8c1b3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39ff0b8c1b3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"This is the number twenty-six. What is ten less than twenty-six?"</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Record Student Response</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5.png"/><Relationship Id="rId4" Type="http://schemas.openxmlformats.org/officeDocument/2006/relationships/image" Target="../media/image12.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hyperlink" Target="mailto:ldoecommunications@la.gov" TargetMode="Externa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6.png"/><Relationship Id="rId4" Type="http://schemas.openxmlformats.org/officeDocument/2006/relationships/image" Target="../media/image1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5.png"/><Relationship Id="rId4" Type="http://schemas.openxmlformats.org/officeDocument/2006/relationships/image" Target="../media/image19.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5.png"/><Relationship Id="rId4" Type="http://schemas.openxmlformats.org/officeDocument/2006/relationships/image" Target="../media/image2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15.png"/><Relationship Id="rId4" Type="http://schemas.openxmlformats.org/officeDocument/2006/relationships/image" Target="../media/image2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5.png"/><Relationship Id="rId4" Type="http://schemas.openxmlformats.org/officeDocument/2006/relationships/image" Target="../media/image2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5.png"/><Relationship Id="rId4" Type="http://schemas.openxmlformats.org/officeDocument/2006/relationships/image" Target="../media/image26.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3.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5.png"/><Relationship Id="rId4" Type="http://schemas.openxmlformats.org/officeDocument/2006/relationships/image" Target="../media/image27.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5.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5.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5.png"/><Relationship Id="rId4" Type="http://schemas.openxmlformats.org/officeDocument/2006/relationships/hyperlink" Target="mailto:ldoeevents@la.gov" TargetMode="External"/><Relationship Id="rId5" Type="http://schemas.openxmlformats.org/officeDocument/2006/relationships/hyperlink" Target="https://doe.louisiana.gov/educators/professional-development/teacher-leader-summit" TargetMode="External"/><Relationship Id="rId6" Type="http://schemas.openxmlformats.org/officeDocument/2006/relationships/image" Target="../media/image28.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5.png"/><Relationship Id="rId4" Type="http://schemas.openxmlformats.org/officeDocument/2006/relationships/hyperlink" Target="mailto:ldoeevents@la.gov" TargetMode="External"/><Relationship Id="rId10" Type="http://schemas.openxmlformats.org/officeDocument/2006/relationships/image" Target="../media/image29.png"/><Relationship Id="rId9" Type="http://schemas.openxmlformats.org/officeDocument/2006/relationships/image" Target="../media/image42.png"/><Relationship Id="rId5" Type="http://schemas.openxmlformats.org/officeDocument/2006/relationships/hyperlink" Target="https://doe.louisiana.gov/educators/professional-development/teacher-leader-summit" TargetMode="External"/><Relationship Id="rId6" Type="http://schemas.openxmlformats.org/officeDocument/2006/relationships/image" Target="../media/image28.png"/><Relationship Id="rId7" Type="http://schemas.openxmlformats.org/officeDocument/2006/relationships/image" Target="../media/image32.png"/><Relationship Id="rId8" Type="http://schemas.openxmlformats.org/officeDocument/2006/relationships/image" Target="../media/image3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5.png"/><Relationship Id="rId4" Type="http://schemas.openxmlformats.org/officeDocument/2006/relationships/hyperlink" Target="mailto:ldoeevents@la.gov" TargetMode="External"/><Relationship Id="rId5" Type="http://schemas.openxmlformats.org/officeDocument/2006/relationships/hyperlink" Target="https://doe.louisiana.gov/educators/professional-development/teacher-leader-summit" TargetMode="External"/><Relationship Id="rId6" Type="http://schemas.openxmlformats.org/officeDocument/2006/relationships/image" Target="../media/image28.png"/><Relationship Id="rId7" Type="http://schemas.openxmlformats.org/officeDocument/2006/relationships/image" Target="../media/image30.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4.jp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15.png"/><Relationship Id="rId4" Type="http://schemas.openxmlformats.org/officeDocument/2006/relationships/image" Target="../media/image34.png"/><Relationship Id="rId5" Type="http://schemas.openxmlformats.org/officeDocument/2006/relationships/image" Target="../media/image33.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5.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Purple" type="title">
  <p:cSld name="TITLE">
    <p:bg>
      <p:bgPr>
        <a:solidFill>
          <a:schemeClr val="lt1"/>
        </a:solidFill>
      </p:bgPr>
    </p:bg>
    <p:spTree>
      <p:nvGrpSpPr>
        <p:cNvPr id="9"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b="0" l="0" r="0" t="0"/>
          <a:stretch/>
        </p:blipFill>
        <p:spPr>
          <a:xfrm>
            <a:off x="0" y="0"/>
            <a:ext cx="9144005" cy="5143503"/>
          </a:xfrm>
          <a:prstGeom prst="rect">
            <a:avLst/>
          </a:prstGeom>
          <a:noFill/>
          <a:ln>
            <a:noFill/>
          </a:ln>
        </p:spPr>
      </p:pic>
      <p:sp>
        <p:nvSpPr>
          <p:cNvPr id="11" name="Google Shape;11;p2"/>
          <p:cNvSpPr txBox="1"/>
          <p:nvPr>
            <p:ph type="ctrTitle"/>
          </p:nvPr>
        </p:nvSpPr>
        <p:spPr>
          <a:xfrm>
            <a:off x="421725" y="740675"/>
            <a:ext cx="8221200" cy="792600"/>
          </a:xfrm>
          <a:prstGeom prst="rect">
            <a:avLst/>
          </a:prstGeom>
        </p:spPr>
        <p:txBody>
          <a:bodyPr anchorCtr="0" anchor="t" bIns="91425" lIns="91425" spcFirstLastPara="1" rIns="91425" wrap="square" tIns="91425">
            <a:noAutofit/>
          </a:bodyPr>
          <a:lstStyle>
            <a:lvl1pPr lvl="0">
              <a:spcBef>
                <a:spcPts val="0"/>
              </a:spcBef>
              <a:spcAft>
                <a:spcPts val="0"/>
              </a:spcAft>
              <a:buClr>
                <a:srgbClr val="3B1A53"/>
              </a:buClr>
              <a:buSzPts val="3200"/>
              <a:buNone/>
              <a:defRPr>
                <a:solidFill>
                  <a:srgbClr val="3B1A53"/>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2" name="Google Shape;12;p2"/>
          <p:cNvSpPr txBox="1"/>
          <p:nvPr>
            <p:ph idx="1" type="subTitle"/>
          </p:nvPr>
        </p:nvSpPr>
        <p:spPr>
          <a:xfrm>
            <a:off x="493775" y="1533275"/>
            <a:ext cx="8520600" cy="6180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rgbClr val="3B1A53"/>
              </a:buClr>
              <a:buSzPts val="1600"/>
              <a:buFont typeface="Public Sans Medium"/>
              <a:buNone/>
              <a:defRPr sz="1600">
                <a:solidFill>
                  <a:srgbClr val="3B1A53"/>
                </a:solidFill>
                <a:latin typeface="Public Sans Medium"/>
                <a:ea typeface="Public Sans Medium"/>
                <a:cs typeface="Public Sans Medium"/>
                <a:sym typeface="Public Sans Medium"/>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3" name="Google Shape;13;p2"/>
          <p:cNvSpPr txBox="1"/>
          <p:nvPr>
            <p:ph idx="2" type="subTitle"/>
          </p:nvPr>
        </p:nvSpPr>
        <p:spPr>
          <a:xfrm>
            <a:off x="497917" y="4439425"/>
            <a:ext cx="3859200" cy="4524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None/>
              <a:defRPr sz="1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 name="Google Shape;14;p2"/>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sz="1300">
                <a:solidFill>
                  <a:srgbClr val="4D4D4F"/>
                </a:solidFill>
                <a:latin typeface="Public Sans"/>
                <a:ea typeface="Public Sans"/>
                <a:cs typeface="Public Sans"/>
                <a:sym typeface="Public Sans"/>
              </a:defRPr>
            </a:lvl1pPr>
            <a:lvl2pPr lvl="1">
              <a:buNone/>
              <a:defRPr sz="1300">
                <a:solidFill>
                  <a:srgbClr val="4D4D4F"/>
                </a:solidFill>
                <a:latin typeface="Public Sans"/>
                <a:ea typeface="Public Sans"/>
                <a:cs typeface="Public Sans"/>
                <a:sym typeface="Public Sans"/>
              </a:defRPr>
            </a:lvl2pPr>
            <a:lvl3pPr lvl="2">
              <a:buNone/>
              <a:defRPr sz="1300">
                <a:solidFill>
                  <a:srgbClr val="4D4D4F"/>
                </a:solidFill>
                <a:latin typeface="Public Sans"/>
                <a:ea typeface="Public Sans"/>
                <a:cs typeface="Public Sans"/>
                <a:sym typeface="Public Sans"/>
              </a:defRPr>
            </a:lvl3pPr>
            <a:lvl4pPr lvl="3">
              <a:buNone/>
              <a:defRPr sz="1300">
                <a:solidFill>
                  <a:srgbClr val="4D4D4F"/>
                </a:solidFill>
                <a:latin typeface="Public Sans"/>
                <a:ea typeface="Public Sans"/>
                <a:cs typeface="Public Sans"/>
                <a:sym typeface="Public Sans"/>
              </a:defRPr>
            </a:lvl4pPr>
            <a:lvl5pPr lvl="4">
              <a:buNone/>
              <a:defRPr sz="1300">
                <a:solidFill>
                  <a:srgbClr val="4D4D4F"/>
                </a:solidFill>
                <a:latin typeface="Public Sans"/>
                <a:ea typeface="Public Sans"/>
                <a:cs typeface="Public Sans"/>
                <a:sym typeface="Public Sans"/>
              </a:defRPr>
            </a:lvl5pPr>
            <a:lvl6pPr lvl="5">
              <a:buNone/>
              <a:defRPr sz="1300">
                <a:solidFill>
                  <a:srgbClr val="4D4D4F"/>
                </a:solidFill>
                <a:latin typeface="Public Sans"/>
                <a:ea typeface="Public Sans"/>
                <a:cs typeface="Public Sans"/>
                <a:sym typeface="Public Sans"/>
              </a:defRPr>
            </a:lvl6pPr>
            <a:lvl7pPr lvl="6">
              <a:buNone/>
              <a:defRPr sz="1300">
                <a:solidFill>
                  <a:srgbClr val="4D4D4F"/>
                </a:solidFill>
                <a:latin typeface="Public Sans"/>
                <a:ea typeface="Public Sans"/>
                <a:cs typeface="Public Sans"/>
                <a:sym typeface="Public Sans"/>
              </a:defRPr>
            </a:lvl7pPr>
            <a:lvl8pPr lvl="7">
              <a:buNone/>
              <a:defRPr sz="1300">
                <a:solidFill>
                  <a:srgbClr val="4D4D4F"/>
                </a:solidFill>
                <a:latin typeface="Public Sans"/>
                <a:ea typeface="Public Sans"/>
                <a:cs typeface="Public Sans"/>
                <a:sym typeface="Public Sans"/>
              </a:defRPr>
            </a:lvl8pPr>
            <a:lvl9pPr lvl="8">
              <a:buNone/>
              <a:defRPr sz="1300">
                <a:solidFill>
                  <a:srgbClr val="4D4D4F"/>
                </a:solidFill>
                <a:latin typeface="Public Sans"/>
                <a:ea typeface="Public Sans"/>
                <a:cs typeface="Public Sans"/>
                <a:sym typeface="Public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Orange">
  <p:cSld name="TITLE_AND_BODY_4_1">
    <p:spTree>
      <p:nvGrpSpPr>
        <p:cNvPr id="59" name="Shape 59"/>
        <p:cNvGrpSpPr/>
        <p:nvPr/>
      </p:nvGrpSpPr>
      <p:grpSpPr>
        <a:xfrm>
          <a:off x="0" y="0"/>
          <a:ext cx="0" cy="0"/>
          <a:chOff x="0" y="0"/>
          <a:chExt cx="0" cy="0"/>
        </a:xfrm>
      </p:grpSpPr>
      <p:sp>
        <p:nvSpPr>
          <p:cNvPr id="60" name="Google Shape;60;p11"/>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1" name="Google Shape;61;p11"/>
          <p:cNvSpPr txBox="1"/>
          <p:nvPr>
            <p:ph idx="1" type="body"/>
          </p:nvPr>
        </p:nvSpPr>
        <p:spPr>
          <a:xfrm>
            <a:off x="311700" y="848075"/>
            <a:ext cx="8520600" cy="3482100"/>
          </a:xfrm>
          <a:prstGeom prst="rect">
            <a:avLst/>
          </a:prstGeom>
        </p:spPr>
        <p:txBody>
          <a:bodyPr anchorCtr="0" anchor="t" bIns="91425" lIns="91425" spcFirstLastPara="1" rIns="91425" wrap="square" tIns="91425">
            <a:noAutofit/>
          </a:bodyPr>
          <a:lstStyle>
            <a:lvl1pPr indent="-342900" lvl="0" marL="457200" rtl="0">
              <a:lnSpc>
                <a:spcPct val="100000"/>
              </a:lnSpc>
              <a:spcBef>
                <a:spcPts val="0"/>
              </a:spcBef>
              <a:spcAft>
                <a:spcPts val="0"/>
              </a:spcAft>
              <a:buSzPts val="1800"/>
              <a:buChar char="●"/>
              <a:defRPr sz="1800"/>
            </a:lvl1pPr>
            <a:lvl2pPr indent="-342900" lvl="1" marL="914400" rtl="0">
              <a:lnSpc>
                <a:spcPct val="100000"/>
              </a:lnSpc>
              <a:spcBef>
                <a:spcPts val="0"/>
              </a:spcBef>
              <a:spcAft>
                <a:spcPts val="0"/>
              </a:spcAft>
              <a:buSzPts val="1800"/>
              <a:buChar char="○"/>
              <a:defRPr sz="1800"/>
            </a:lvl2pPr>
            <a:lvl3pPr indent="-342900" lvl="2" marL="1371600" rtl="0">
              <a:lnSpc>
                <a:spcPct val="100000"/>
              </a:lnSpc>
              <a:spcBef>
                <a:spcPts val="0"/>
              </a:spcBef>
              <a:spcAft>
                <a:spcPts val="0"/>
              </a:spcAft>
              <a:buSzPts val="1800"/>
              <a:buChar char="■"/>
              <a:defRPr sz="1800"/>
            </a:lvl3pPr>
            <a:lvl4pPr indent="-342900" lvl="3" marL="1828800" rtl="0">
              <a:lnSpc>
                <a:spcPct val="100000"/>
              </a:lnSpc>
              <a:spcBef>
                <a:spcPts val="0"/>
              </a:spcBef>
              <a:spcAft>
                <a:spcPts val="0"/>
              </a:spcAft>
              <a:buSzPts val="1800"/>
              <a:buChar char="●"/>
              <a:defRPr sz="1800"/>
            </a:lvl4pPr>
            <a:lvl5pPr indent="-342900" lvl="4" marL="2286000" rtl="0">
              <a:lnSpc>
                <a:spcPct val="100000"/>
              </a:lnSpc>
              <a:spcBef>
                <a:spcPts val="0"/>
              </a:spcBef>
              <a:spcAft>
                <a:spcPts val="0"/>
              </a:spcAft>
              <a:buSzPts val="1800"/>
              <a:buChar char="○"/>
              <a:defRPr sz="1800"/>
            </a:lvl5pPr>
            <a:lvl6pPr indent="-342900" lvl="5" marL="2743200" rtl="0">
              <a:lnSpc>
                <a:spcPct val="100000"/>
              </a:lnSpc>
              <a:spcBef>
                <a:spcPts val="0"/>
              </a:spcBef>
              <a:spcAft>
                <a:spcPts val="0"/>
              </a:spcAft>
              <a:buSzPts val="1800"/>
              <a:buChar char="■"/>
              <a:defRPr sz="1800"/>
            </a:lvl6pPr>
            <a:lvl7pPr indent="-342900" lvl="6" marL="3200400" rtl="0">
              <a:lnSpc>
                <a:spcPct val="100000"/>
              </a:lnSpc>
              <a:spcBef>
                <a:spcPts val="0"/>
              </a:spcBef>
              <a:spcAft>
                <a:spcPts val="0"/>
              </a:spcAft>
              <a:buSzPts val="1800"/>
              <a:buChar char="●"/>
              <a:defRPr sz="1800"/>
            </a:lvl7pPr>
            <a:lvl8pPr indent="-342900" lvl="7" marL="3657600" rtl="0">
              <a:lnSpc>
                <a:spcPct val="100000"/>
              </a:lnSpc>
              <a:spcBef>
                <a:spcPts val="0"/>
              </a:spcBef>
              <a:spcAft>
                <a:spcPts val="0"/>
              </a:spcAft>
              <a:buSzPts val="1800"/>
              <a:buChar char="○"/>
              <a:defRPr sz="1800"/>
            </a:lvl8pPr>
            <a:lvl9pPr indent="-342900" lvl="8" marL="4114800" rtl="0">
              <a:lnSpc>
                <a:spcPct val="100000"/>
              </a:lnSpc>
              <a:spcBef>
                <a:spcPts val="0"/>
              </a:spcBef>
              <a:spcAft>
                <a:spcPts val="0"/>
              </a:spcAft>
              <a:buSzPts val="1800"/>
              <a:buChar char="■"/>
              <a:defRPr sz="1800"/>
            </a:lvl9pPr>
          </a:lstStyle>
          <a:p/>
        </p:txBody>
      </p:sp>
      <p:pic>
        <p:nvPicPr>
          <p:cNvPr id="62" name="Google Shape;62;p11"/>
          <p:cNvPicPr preferRelativeResize="0"/>
          <p:nvPr/>
        </p:nvPicPr>
        <p:blipFill rotWithShape="1">
          <a:blip r:embed="rId2">
            <a:alphaModFix/>
          </a:blip>
          <a:srcRect b="13344" l="0" r="0" t="13336"/>
          <a:stretch/>
        </p:blipFill>
        <p:spPr>
          <a:xfrm>
            <a:off x="0" y="4190873"/>
            <a:ext cx="9144003" cy="952625"/>
          </a:xfrm>
          <a:prstGeom prst="rect">
            <a:avLst/>
          </a:prstGeom>
          <a:noFill/>
          <a:ln>
            <a:noFill/>
          </a:ln>
        </p:spPr>
      </p:pic>
      <p:sp>
        <p:nvSpPr>
          <p:cNvPr id="63" name="Google Shape;63;p11"/>
          <p:cNvSpPr txBox="1"/>
          <p:nvPr>
            <p:ph idx="2"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4" name="Google Shape;64;p11"/>
          <p:cNvSpPr txBox="1"/>
          <p:nvPr>
            <p:ph idx="3"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pic>
        <p:nvPicPr>
          <p:cNvPr id="65" name="Google Shape;65;p11"/>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66" name="Google Shape;66;p11"/>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No footer - Teal">
  <p:cSld name="TITLE_AND_BODY_3">
    <p:spTree>
      <p:nvGrpSpPr>
        <p:cNvPr id="67" name="Shape 67"/>
        <p:cNvGrpSpPr/>
        <p:nvPr/>
      </p:nvGrpSpPr>
      <p:grpSpPr>
        <a:xfrm>
          <a:off x="0" y="0"/>
          <a:ext cx="0" cy="0"/>
          <a:chOff x="0" y="0"/>
          <a:chExt cx="0" cy="0"/>
        </a:xfrm>
      </p:grpSpPr>
      <p:sp>
        <p:nvSpPr>
          <p:cNvPr id="68" name="Google Shape;68;p12"/>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9" name="Google Shape;69;p12"/>
          <p:cNvSpPr txBox="1"/>
          <p:nvPr>
            <p:ph idx="1" type="body"/>
          </p:nvPr>
        </p:nvSpPr>
        <p:spPr>
          <a:xfrm>
            <a:off x="311700" y="848075"/>
            <a:ext cx="8520600" cy="3774600"/>
          </a:xfrm>
          <a:prstGeom prst="rect">
            <a:avLst/>
          </a:prstGeom>
        </p:spPr>
        <p:txBody>
          <a:bodyPr anchorCtr="0" anchor="t" bIns="91425" lIns="91425" spcFirstLastPara="1" rIns="91425" wrap="square" tIns="91425">
            <a:noAutofit/>
          </a:bodyPr>
          <a:lstStyle>
            <a:lvl1pPr indent="-342900" lvl="0" marL="457200" rtl="0">
              <a:lnSpc>
                <a:spcPct val="100000"/>
              </a:lnSpc>
              <a:spcBef>
                <a:spcPts val="0"/>
              </a:spcBef>
              <a:spcAft>
                <a:spcPts val="0"/>
              </a:spcAft>
              <a:buSzPts val="1800"/>
              <a:buChar char="●"/>
              <a:defRPr sz="1800"/>
            </a:lvl1pPr>
            <a:lvl2pPr indent="-342900" lvl="1" marL="914400" rtl="0">
              <a:lnSpc>
                <a:spcPct val="100000"/>
              </a:lnSpc>
              <a:spcBef>
                <a:spcPts val="0"/>
              </a:spcBef>
              <a:spcAft>
                <a:spcPts val="0"/>
              </a:spcAft>
              <a:buSzPts val="1800"/>
              <a:buChar char="○"/>
              <a:defRPr sz="1800"/>
            </a:lvl2pPr>
            <a:lvl3pPr indent="-342900" lvl="2" marL="1371600" rtl="0">
              <a:lnSpc>
                <a:spcPct val="100000"/>
              </a:lnSpc>
              <a:spcBef>
                <a:spcPts val="0"/>
              </a:spcBef>
              <a:spcAft>
                <a:spcPts val="0"/>
              </a:spcAft>
              <a:buSzPts val="1800"/>
              <a:buChar char="■"/>
              <a:defRPr sz="1800"/>
            </a:lvl3pPr>
            <a:lvl4pPr indent="-342900" lvl="3" marL="1828800" rtl="0">
              <a:lnSpc>
                <a:spcPct val="100000"/>
              </a:lnSpc>
              <a:spcBef>
                <a:spcPts val="0"/>
              </a:spcBef>
              <a:spcAft>
                <a:spcPts val="0"/>
              </a:spcAft>
              <a:buSzPts val="1800"/>
              <a:buChar char="●"/>
              <a:defRPr sz="1800"/>
            </a:lvl4pPr>
            <a:lvl5pPr indent="-342900" lvl="4" marL="2286000" rtl="0">
              <a:lnSpc>
                <a:spcPct val="100000"/>
              </a:lnSpc>
              <a:spcBef>
                <a:spcPts val="0"/>
              </a:spcBef>
              <a:spcAft>
                <a:spcPts val="0"/>
              </a:spcAft>
              <a:buSzPts val="1800"/>
              <a:buChar char="○"/>
              <a:defRPr sz="1800"/>
            </a:lvl5pPr>
            <a:lvl6pPr indent="-342900" lvl="5" marL="2743200" rtl="0">
              <a:lnSpc>
                <a:spcPct val="100000"/>
              </a:lnSpc>
              <a:spcBef>
                <a:spcPts val="0"/>
              </a:spcBef>
              <a:spcAft>
                <a:spcPts val="0"/>
              </a:spcAft>
              <a:buSzPts val="1800"/>
              <a:buChar char="■"/>
              <a:defRPr sz="1800"/>
            </a:lvl6pPr>
            <a:lvl7pPr indent="-342900" lvl="6" marL="3200400" rtl="0">
              <a:lnSpc>
                <a:spcPct val="100000"/>
              </a:lnSpc>
              <a:spcBef>
                <a:spcPts val="0"/>
              </a:spcBef>
              <a:spcAft>
                <a:spcPts val="0"/>
              </a:spcAft>
              <a:buSzPts val="1800"/>
              <a:buChar char="●"/>
              <a:defRPr sz="1800"/>
            </a:lvl7pPr>
            <a:lvl8pPr indent="-342900" lvl="7" marL="3657600" rtl="0">
              <a:lnSpc>
                <a:spcPct val="100000"/>
              </a:lnSpc>
              <a:spcBef>
                <a:spcPts val="0"/>
              </a:spcBef>
              <a:spcAft>
                <a:spcPts val="0"/>
              </a:spcAft>
              <a:buSzPts val="1800"/>
              <a:buChar char="○"/>
              <a:defRPr sz="1800"/>
            </a:lvl8pPr>
            <a:lvl9pPr indent="-342900" lvl="8" marL="4114800" rtl="0">
              <a:lnSpc>
                <a:spcPct val="100000"/>
              </a:lnSpc>
              <a:spcBef>
                <a:spcPts val="0"/>
              </a:spcBef>
              <a:spcAft>
                <a:spcPts val="0"/>
              </a:spcAft>
              <a:buSzPts val="1800"/>
              <a:buChar char="■"/>
              <a:defRPr sz="1800"/>
            </a:lvl9pPr>
          </a:lstStyle>
          <a:p/>
        </p:txBody>
      </p:sp>
      <p:pic>
        <p:nvPicPr>
          <p:cNvPr id="70" name="Google Shape;70;p12"/>
          <p:cNvPicPr preferRelativeResize="0"/>
          <p:nvPr/>
        </p:nvPicPr>
        <p:blipFill rotWithShape="1">
          <a:blip r:embed="rId2">
            <a:alphaModFix/>
          </a:blip>
          <a:srcRect b="34933" l="-16599" r="16600" t="-8124"/>
          <a:stretch/>
        </p:blipFill>
        <p:spPr>
          <a:xfrm>
            <a:off x="0" y="4190873"/>
            <a:ext cx="9144001" cy="952625"/>
          </a:xfrm>
          <a:prstGeom prst="rect">
            <a:avLst/>
          </a:prstGeom>
          <a:noFill/>
          <a:ln>
            <a:noFill/>
          </a:ln>
        </p:spPr>
      </p:pic>
      <p:pic>
        <p:nvPicPr>
          <p:cNvPr id="71" name="Google Shape;71;p12"/>
          <p:cNvPicPr preferRelativeResize="0"/>
          <p:nvPr/>
        </p:nvPicPr>
        <p:blipFill rotWithShape="1">
          <a:blip r:embed="rId3">
            <a:alphaModFix/>
          </a:blip>
          <a:srcRect b="0" l="228" r="228" t="0"/>
          <a:stretch/>
        </p:blipFill>
        <p:spPr>
          <a:xfrm>
            <a:off x="8017723" y="4267073"/>
            <a:ext cx="842800" cy="842800"/>
          </a:xfrm>
          <a:prstGeom prst="rect">
            <a:avLst/>
          </a:prstGeom>
          <a:noFill/>
          <a:ln>
            <a:noFill/>
          </a:ln>
        </p:spPr>
      </p:pic>
      <p:sp>
        <p:nvSpPr>
          <p:cNvPr id="72" name="Google Shape;72;p12"/>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No footer - Purple">
  <p:cSld name="TITLE_AND_BODY_3_1">
    <p:spTree>
      <p:nvGrpSpPr>
        <p:cNvPr id="73" name="Shape 73"/>
        <p:cNvGrpSpPr/>
        <p:nvPr/>
      </p:nvGrpSpPr>
      <p:grpSpPr>
        <a:xfrm>
          <a:off x="0" y="0"/>
          <a:ext cx="0" cy="0"/>
          <a:chOff x="0" y="0"/>
          <a:chExt cx="0" cy="0"/>
        </a:xfrm>
      </p:grpSpPr>
      <p:sp>
        <p:nvSpPr>
          <p:cNvPr id="74" name="Google Shape;74;p13"/>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5" name="Google Shape;75;p13"/>
          <p:cNvSpPr txBox="1"/>
          <p:nvPr>
            <p:ph idx="1" type="body"/>
          </p:nvPr>
        </p:nvSpPr>
        <p:spPr>
          <a:xfrm>
            <a:off x="311700" y="848075"/>
            <a:ext cx="8520600" cy="3774600"/>
          </a:xfrm>
          <a:prstGeom prst="rect">
            <a:avLst/>
          </a:prstGeom>
        </p:spPr>
        <p:txBody>
          <a:bodyPr anchorCtr="0" anchor="t" bIns="91425" lIns="91425" spcFirstLastPara="1" rIns="91425" wrap="square" tIns="91425">
            <a:noAutofit/>
          </a:bodyPr>
          <a:lstStyle>
            <a:lvl1pPr indent="-342900" lvl="0" marL="457200" rtl="0">
              <a:lnSpc>
                <a:spcPct val="100000"/>
              </a:lnSpc>
              <a:spcBef>
                <a:spcPts val="0"/>
              </a:spcBef>
              <a:spcAft>
                <a:spcPts val="0"/>
              </a:spcAft>
              <a:buSzPts val="1800"/>
              <a:buChar char="●"/>
              <a:defRPr sz="1800"/>
            </a:lvl1pPr>
            <a:lvl2pPr indent="-342900" lvl="1" marL="914400" rtl="0">
              <a:lnSpc>
                <a:spcPct val="100000"/>
              </a:lnSpc>
              <a:spcBef>
                <a:spcPts val="0"/>
              </a:spcBef>
              <a:spcAft>
                <a:spcPts val="0"/>
              </a:spcAft>
              <a:buSzPts val="1800"/>
              <a:buChar char="○"/>
              <a:defRPr sz="1800"/>
            </a:lvl2pPr>
            <a:lvl3pPr indent="-342900" lvl="2" marL="1371600" rtl="0">
              <a:lnSpc>
                <a:spcPct val="100000"/>
              </a:lnSpc>
              <a:spcBef>
                <a:spcPts val="0"/>
              </a:spcBef>
              <a:spcAft>
                <a:spcPts val="0"/>
              </a:spcAft>
              <a:buSzPts val="1800"/>
              <a:buChar char="■"/>
              <a:defRPr sz="1800"/>
            </a:lvl3pPr>
            <a:lvl4pPr indent="-342900" lvl="3" marL="1828800" rtl="0">
              <a:lnSpc>
                <a:spcPct val="100000"/>
              </a:lnSpc>
              <a:spcBef>
                <a:spcPts val="0"/>
              </a:spcBef>
              <a:spcAft>
                <a:spcPts val="0"/>
              </a:spcAft>
              <a:buSzPts val="1800"/>
              <a:buChar char="●"/>
              <a:defRPr sz="1800"/>
            </a:lvl4pPr>
            <a:lvl5pPr indent="-342900" lvl="4" marL="2286000" rtl="0">
              <a:lnSpc>
                <a:spcPct val="100000"/>
              </a:lnSpc>
              <a:spcBef>
                <a:spcPts val="0"/>
              </a:spcBef>
              <a:spcAft>
                <a:spcPts val="0"/>
              </a:spcAft>
              <a:buSzPts val="1800"/>
              <a:buChar char="○"/>
              <a:defRPr sz="1800"/>
            </a:lvl5pPr>
            <a:lvl6pPr indent="-342900" lvl="5" marL="2743200" rtl="0">
              <a:lnSpc>
                <a:spcPct val="100000"/>
              </a:lnSpc>
              <a:spcBef>
                <a:spcPts val="0"/>
              </a:spcBef>
              <a:spcAft>
                <a:spcPts val="0"/>
              </a:spcAft>
              <a:buSzPts val="1800"/>
              <a:buChar char="■"/>
              <a:defRPr sz="1800"/>
            </a:lvl6pPr>
            <a:lvl7pPr indent="-342900" lvl="6" marL="3200400" rtl="0">
              <a:lnSpc>
                <a:spcPct val="100000"/>
              </a:lnSpc>
              <a:spcBef>
                <a:spcPts val="0"/>
              </a:spcBef>
              <a:spcAft>
                <a:spcPts val="0"/>
              </a:spcAft>
              <a:buSzPts val="1800"/>
              <a:buChar char="●"/>
              <a:defRPr sz="1800"/>
            </a:lvl7pPr>
            <a:lvl8pPr indent="-342900" lvl="7" marL="3657600" rtl="0">
              <a:lnSpc>
                <a:spcPct val="100000"/>
              </a:lnSpc>
              <a:spcBef>
                <a:spcPts val="0"/>
              </a:spcBef>
              <a:spcAft>
                <a:spcPts val="0"/>
              </a:spcAft>
              <a:buSzPts val="1800"/>
              <a:buChar char="○"/>
              <a:defRPr sz="1800"/>
            </a:lvl8pPr>
            <a:lvl9pPr indent="-342900" lvl="8" marL="4114800" rtl="0">
              <a:lnSpc>
                <a:spcPct val="100000"/>
              </a:lnSpc>
              <a:spcBef>
                <a:spcPts val="0"/>
              </a:spcBef>
              <a:spcAft>
                <a:spcPts val="0"/>
              </a:spcAft>
              <a:buSzPts val="1800"/>
              <a:buChar char="■"/>
              <a:defRPr sz="1800"/>
            </a:lvl9pPr>
          </a:lstStyle>
          <a:p/>
        </p:txBody>
      </p:sp>
      <p:pic>
        <p:nvPicPr>
          <p:cNvPr id="76" name="Google Shape;76;p13"/>
          <p:cNvPicPr preferRelativeResize="0"/>
          <p:nvPr/>
        </p:nvPicPr>
        <p:blipFill rotWithShape="1">
          <a:blip r:embed="rId2">
            <a:alphaModFix/>
          </a:blip>
          <a:srcRect b="36307" l="-15770" r="15770" t="-9626"/>
          <a:stretch/>
        </p:blipFill>
        <p:spPr>
          <a:xfrm>
            <a:off x="0" y="4190873"/>
            <a:ext cx="9144003" cy="952625"/>
          </a:xfrm>
          <a:prstGeom prst="rect">
            <a:avLst/>
          </a:prstGeom>
          <a:noFill/>
          <a:ln>
            <a:noFill/>
          </a:ln>
        </p:spPr>
      </p:pic>
      <p:pic>
        <p:nvPicPr>
          <p:cNvPr id="77" name="Google Shape;77;p13"/>
          <p:cNvPicPr preferRelativeResize="0"/>
          <p:nvPr/>
        </p:nvPicPr>
        <p:blipFill rotWithShape="1">
          <a:blip r:embed="rId3">
            <a:alphaModFix/>
          </a:blip>
          <a:srcRect b="0" l="228" r="228" t="0"/>
          <a:stretch/>
        </p:blipFill>
        <p:spPr>
          <a:xfrm>
            <a:off x="8017723" y="4267073"/>
            <a:ext cx="842800" cy="842800"/>
          </a:xfrm>
          <a:prstGeom prst="rect">
            <a:avLst/>
          </a:prstGeom>
          <a:noFill/>
          <a:ln>
            <a:noFill/>
          </a:ln>
        </p:spPr>
      </p:pic>
      <p:sp>
        <p:nvSpPr>
          <p:cNvPr id="78" name="Google Shape;78;p13"/>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No footer - Orange">
  <p:cSld name="TITLE_AND_BODY_3_1_1">
    <p:spTree>
      <p:nvGrpSpPr>
        <p:cNvPr id="79" name="Shape 79"/>
        <p:cNvGrpSpPr/>
        <p:nvPr/>
      </p:nvGrpSpPr>
      <p:grpSpPr>
        <a:xfrm>
          <a:off x="0" y="0"/>
          <a:ext cx="0" cy="0"/>
          <a:chOff x="0" y="0"/>
          <a:chExt cx="0" cy="0"/>
        </a:xfrm>
      </p:grpSpPr>
      <p:sp>
        <p:nvSpPr>
          <p:cNvPr id="80" name="Google Shape;80;p14"/>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1" name="Google Shape;81;p14"/>
          <p:cNvSpPr txBox="1"/>
          <p:nvPr>
            <p:ph idx="1" type="body"/>
          </p:nvPr>
        </p:nvSpPr>
        <p:spPr>
          <a:xfrm>
            <a:off x="311700" y="848075"/>
            <a:ext cx="8520600" cy="3774600"/>
          </a:xfrm>
          <a:prstGeom prst="rect">
            <a:avLst/>
          </a:prstGeom>
        </p:spPr>
        <p:txBody>
          <a:bodyPr anchorCtr="0" anchor="t" bIns="91425" lIns="91425" spcFirstLastPara="1" rIns="91425" wrap="square" tIns="91425">
            <a:noAutofit/>
          </a:bodyPr>
          <a:lstStyle>
            <a:lvl1pPr indent="-342900" lvl="0" marL="457200" rtl="0">
              <a:lnSpc>
                <a:spcPct val="100000"/>
              </a:lnSpc>
              <a:spcBef>
                <a:spcPts val="0"/>
              </a:spcBef>
              <a:spcAft>
                <a:spcPts val="0"/>
              </a:spcAft>
              <a:buSzPts val="1800"/>
              <a:buChar char="●"/>
              <a:defRPr sz="1800"/>
            </a:lvl1pPr>
            <a:lvl2pPr indent="-342900" lvl="1" marL="914400" rtl="0">
              <a:lnSpc>
                <a:spcPct val="100000"/>
              </a:lnSpc>
              <a:spcBef>
                <a:spcPts val="0"/>
              </a:spcBef>
              <a:spcAft>
                <a:spcPts val="0"/>
              </a:spcAft>
              <a:buSzPts val="1800"/>
              <a:buChar char="○"/>
              <a:defRPr sz="1800"/>
            </a:lvl2pPr>
            <a:lvl3pPr indent="-342900" lvl="2" marL="1371600" rtl="0">
              <a:lnSpc>
                <a:spcPct val="100000"/>
              </a:lnSpc>
              <a:spcBef>
                <a:spcPts val="0"/>
              </a:spcBef>
              <a:spcAft>
                <a:spcPts val="0"/>
              </a:spcAft>
              <a:buSzPts val="1800"/>
              <a:buChar char="■"/>
              <a:defRPr sz="1800"/>
            </a:lvl3pPr>
            <a:lvl4pPr indent="-342900" lvl="3" marL="1828800" rtl="0">
              <a:lnSpc>
                <a:spcPct val="100000"/>
              </a:lnSpc>
              <a:spcBef>
                <a:spcPts val="0"/>
              </a:spcBef>
              <a:spcAft>
                <a:spcPts val="0"/>
              </a:spcAft>
              <a:buSzPts val="1800"/>
              <a:buChar char="●"/>
              <a:defRPr sz="1800"/>
            </a:lvl4pPr>
            <a:lvl5pPr indent="-342900" lvl="4" marL="2286000" rtl="0">
              <a:lnSpc>
                <a:spcPct val="100000"/>
              </a:lnSpc>
              <a:spcBef>
                <a:spcPts val="0"/>
              </a:spcBef>
              <a:spcAft>
                <a:spcPts val="0"/>
              </a:spcAft>
              <a:buSzPts val="1800"/>
              <a:buChar char="○"/>
              <a:defRPr sz="1800"/>
            </a:lvl5pPr>
            <a:lvl6pPr indent="-342900" lvl="5" marL="2743200" rtl="0">
              <a:lnSpc>
                <a:spcPct val="100000"/>
              </a:lnSpc>
              <a:spcBef>
                <a:spcPts val="0"/>
              </a:spcBef>
              <a:spcAft>
                <a:spcPts val="0"/>
              </a:spcAft>
              <a:buSzPts val="1800"/>
              <a:buChar char="■"/>
              <a:defRPr sz="1800"/>
            </a:lvl6pPr>
            <a:lvl7pPr indent="-342900" lvl="6" marL="3200400" rtl="0">
              <a:lnSpc>
                <a:spcPct val="100000"/>
              </a:lnSpc>
              <a:spcBef>
                <a:spcPts val="0"/>
              </a:spcBef>
              <a:spcAft>
                <a:spcPts val="0"/>
              </a:spcAft>
              <a:buSzPts val="1800"/>
              <a:buChar char="●"/>
              <a:defRPr sz="1800"/>
            </a:lvl7pPr>
            <a:lvl8pPr indent="-342900" lvl="7" marL="3657600" rtl="0">
              <a:lnSpc>
                <a:spcPct val="100000"/>
              </a:lnSpc>
              <a:spcBef>
                <a:spcPts val="0"/>
              </a:spcBef>
              <a:spcAft>
                <a:spcPts val="0"/>
              </a:spcAft>
              <a:buSzPts val="1800"/>
              <a:buChar char="○"/>
              <a:defRPr sz="1800"/>
            </a:lvl8pPr>
            <a:lvl9pPr indent="-342900" lvl="8" marL="4114800" rtl="0">
              <a:lnSpc>
                <a:spcPct val="100000"/>
              </a:lnSpc>
              <a:spcBef>
                <a:spcPts val="0"/>
              </a:spcBef>
              <a:spcAft>
                <a:spcPts val="0"/>
              </a:spcAft>
              <a:buSzPts val="1800"/>
              <a:buChar char="■"/>
              <a:defRPr sz="1800"/>
            </a:lvl9pPr>
          </a:lstStyle>
          <a:p/>
        </p:txBody>
      </p:sp>
      <p:pic>
        <p:nvPicPr>
          <p:cNvPr id="82" name="Google Shape;82;p14"/>
          <p:cNvPicPr preferRelativeResize="0"/>
          <p:nvPr/>
        </p:nvPicPr>
        <p:blipFill rotWithShape="1">
          <a:blip r:embed="rId2">
            <a:alphaModFix/>
          </a:blip>
          <a:srcRect b="36806" l="-16599" r="16600" t="-10125"/>
          <a:stretch/>
        </p:blipFill>
        <p:spPr>
          <a:xfrm>
            <a:off x="0" y="4190873"/>
            <a:ext cx="9144003" cy="952625"/>
          </a:xfrm>
          <a:prstGeom prst="rect">
            <a:avLst/>
          </a:prstGeom>
          <a:noFill/>
          <a:ln>
            <a:noFill/>
          </a:ln>
        </p:spPr>
      </p:pic>
      <p:pic>
        <p:nvPicPr>
          <p:cNvPr id="83" name="Google Shape;83;p14"/>
          <p:cNvPicPr preferRelativeResize="0"/>
          <p:nvPr/>
        </p:nvPicPr>
        <p:blipFill rotWithShape="1">
          <a:blip r:embed="rId3">
            <a:alphaModFix/>
          </a:blip>
          <a:srcRect b="0" l="228" r="228" t="0"/>
          <a:stretch/>
        </p:blipFill>
        <p:spPr>
          <a:xfrm>
            <a:off x="8017723" y="4267073"/>
            <a:ext cx="842800" cy="842800"/>
          </a:xfrm>
          <a:prstGeom prst="rect">
            <a:avLst/>
          </a:prstGeom>
          <a:noFill/>
          <a:ln>
            <a:noFill/>
          </a:ln>
        </p:spPr>
      </p:pic>
      <p:sp>
        <p:nvSpPr>
          <p:cNvPr id="84" name="Google Shape;84;p14"/>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oom Meeting Preparation">
  <p:cSld name="TITLE_AND_BODY_2">
    <p:spTree>
      <p:nvGrpSpPr>
        <p:cNvPr id="85" name="Shape 85"/>
        <p:cNvGrpSpPr/>
        <p:nvPr/>
      </p:nvGrpSpPr>
      <p:grpSpPr>
        <a:xfrm>
          <a:off x="0" y="0"/>
          <a:ext cx="0" cy="0"/>
          <a:chOff x="0" y="0"/>
          <a:chExt cx="0" cy="0"/>
        </a:xfrm>
      </p:grpSpPr>
      <p:pic>
        <p:nvPicPr>
          <p:cNvPr id="86" name="Google Shape;86;p15"/>
          <p:cNvPicPr preferRelativeResize="0"/>
          <p:nvPr/>
        </p:nvPicPr>
        <p:blipFill rotWithShape="1">
          <a:blip r:embed="rId2">
            <a:alphaModFix/>
          </a:blip>
          <a:srcRect b="11695" l="0" r="0" t="15113"/>
          <a:stretch/>
        </p:blipFill>
        <p:spPr>
          <a:xfrm>
            <a:off x="0" y="4190873"/>
            <a:ext cx="9144001" cy="952625"/>
          </a:xfrm>
          <a:prstGeom prst="rect">
            <a:avLst/>
          </a:prstGeom>
          <a:noFill/>
          <a:ln>
            <a:noFill/>
          </a:ln>
        </p:spPr>
      </p:pic>
      <p:pic>
        <p:nvPicPr>
          <p:cNvPr id="87" name="Google Shape;87;p15"/>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88" name="Google Shape;88;p15"/>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
        <p:nvSpPr>
          <p:cNvPr id="89" name="Google Shape;89;p15"/>
          <p:cNvSpPr txBox="1"/>
          <p:nvPr/>
        </p:nvSpPr>
        <p:spPr>
          <a:xfrm>
            <a:off x="972575" y="1131600"/>
            <a:ext cx="7859700" cy="2832900"/>
          </a:xfrm>
          <a:prstGeom prst="rect">
            <a:avLst/>
          </a:prstGeom>
          <a:noFill/>
          <a:ln>
            <a:noFill/>
          </a:ln>
        </p:spPr>
        <p:txBody>
          <a:bodyPr anchorCtr="0" anchor="t" bIns="91425" lIns="91425" spcFirstLastPara="1" rIns="91425" wrap="square" tIns="91425">
            <a:noAutofit/>
          </a:bodyPr>
          <a:lstStyle/>
          <a:p>
            <a:pPr indent="-317500" lvl="0" marL="457200" rtl="0" algn="l">
              <a:spcBef>
                <a:spcPts val="1000"/>
              </a:spcBef>
              <a:spcAft>
                <a:spcPts val="0"/>
              </a:spcAft>
              <a:buClr>
                <a:schemeClr val="accent3"/>
              </a:buClr>
              <a:buSzPts val="1400"/>
              <a:buFont typeface="Public Sans Medium"/>
              <a:buChar char="●"/>
            </a:pPr>
            <a:r>
              <a:rPr lang="en">
                <a:solidFill>
                  <a:schemeClr val="dk2"/>
                </a:solidFill>
                <a:latin typeface="Public Sans Medium"/>
                <a:ea typeface="Public Sans Medium"/>
                <a:cs typeface="Public Sans Medium"/>
                <a:sym typeface="Public Sans Medium"/>
              </a:rPr>
              <a:t>Please make sure your phone or computer is muted to minimize background noise. </a:t>
            </a:r>
            <a:endParaRPr>
              <a:solidFill>
                <a:schemeClr val="dk2"/>
              </a:solidFill>
              <a:latin typeface="Public Sans Medium"/>
              <a:ea typeface="Public Sans Medium"/>
              <a:cs typeface="Public Sans Medium"/>
              <a:sym typeface="Public Sans Medium"/>
            </a:endParaRPr>
          </a:p>
          <a:p>
            <a:pPr indent="-304800" lvl="1" marL="914400" rtl="0" algn="l">
              <a:spcBef>
                <a:spcPts val="500"/>
              </a:spcBef>
              <a:spcAft>
                <a:spcPts val="0"/>
              </a:spcAft>
              <a:buClr>
                <a:schemeClr val="dk2"/>
              </a:buClr>
              <a:buSzPts val="1200"/>
              <a:buFont typeface="Public Sans Medium"/>
              <a:buChar char="○"/>
            </a:pPr>
            <a:r>
              <a:rPr lang="en" sz="1200">
                <a:solidFill>
                  <a:schemeClr val="dk2"/>
                </a:solidFill>
                <a:latin typeface="Public Sans Medium"/>
                <a:ea typeface="Public Sans Medium"/>
                <a:cs typeface="Public Sans Medium"/>
                <a:sym typeface="Public Sans Medium"/>
              </a:rPr>
              <a:t>To do this, hover over the bottom left-hand side of your screen and click “Mute.”</a:t>
            </a:r>
            <a:endParaRPr sz="1200">
              <a:solidFill>
                <a:schemeClr val="dk2"/>
              </a:solidFill>
              <a:latin typeface="Public Sans Medium"/>
              <a:ea typeface="Public Sans Medium"/>
              <a:cs typeface="Public Sans Medium"/>
              <a:sym typeface="Public Sans Medium"/>
            </a:endParaRPr>
          </a:p>
          <a:p>
            <a:pPr indent="-317500" lvl="0" marL="457200" rtl="0" algn="l">
              <a:spcBef>
                <a:spcPts val="3500"/>
              </a:spcBef>
              <a:spcAft>
                <a:spcPts val="0"/>
              </a:spcAft>
              <a:buClr>
                <a:schemeClr val="accent3"/>
              </a:buClr>
              <a:buSzPts val="1400"/>
              <a:buFont typeface="Public Sans Medium"/>
              <a:buChar char="●"/>
            </a:pPr>
            <a:r>
              <a:rPr lang="en">
                <a:solidFill>
                  <a:schemeClr val="dk2"/>
                </a:solidFill>
                <a:latin typeface="Public Sans Medium"/>
                <a:ea typeface="Public Sans Medium"/>
                <a:cs typeface="Public Sans Medium"/>
                <a:sym typeface="Public Sans Medium"/>
              </a:rPr>
              <a:t>Please make sure you have turned off your camera to save bandwidth and prevent any connectivity issues.</a:t>
            </a:r>
            <a:endParaRPr>
              <a:solidFill>
                <a:schemeClr val="dk2"/>
              </a:solidFill>
              <a:latin typeface="Public Sans Medium"/>
              <a:ea typeface="Public Sans Medium"/>
              <a:cs typeface="Public Sans Medium"/>
              <a:sym typeface="Public Sans Medium"/>
            </a:endParaRPr>
          </a:p>
          <a:p>
            <a:pPr indent="-304800" lvl="1" marL="914400" marR="0" rtl="0" algn="l">
              <a:lnSpc>
                <a:spcPct val="100000"/>
              </a:lnSpc>
              <a:spcBef>
                <a:spcPts val="500"/>
              </a:spcBef>
              <a:spcAft>
                <a:spcPts val="0"/>
              </a:spcAft>
              <a:buClr>
                <a:schemeClr val="dk2"/>
              </a:buClr>
              <a:buSzPts val="1200"/>
              <a:buFont typeface="Public Sans Medium"/>
              <a:buChar char="○"/>
            </a:pPr>
            <a:r>
              <a:rPr lang="en" sz="1200">
                <a:solidFill>
                  <a:schemeClr val="dk2"/>
                </a:solidFill>
                <a:latin typeface="Public Sans Medium"/>
                <a:ea typeface="Public Sans Medium"/>
                <a:cs typeface="Public Sans Medium"/>
                <a:sym typeface="Public Sans Medium"/>
              </a:rPr>
              <a:t>To do this, hover over the bottom left-hand side of your screen and click “Stop Video.”</a:t>
            </a:r>
            <a:endParaRPr sz="1200">
              <a:solidFill>
                <a:schemeClr val="dk2"/>
              </a:solidFill>
              <a:latin typeface="Public Sans Medium"/>
              <a:ea typeface="Public Sans Medium"/>
              <a:cs typeface="Public Sans Medium"/>
              <a:sym typeface="Public Sans Medium"/>
            </a:endParaRPr>
          </a:p>
          <a:p>
            <a:pPr indent="-317500" lvl="0" marL="457200" marR="0" rtl="0" algn="l">
              <a:lnSpc>
                <a:spcPct val="100000"/>
              </a:lnSpc>
              <a:spcBef>
                <a:spcPts val="3500"/>
              </a:spcBef>
              <a:spcAft>
                <a:spcPts val="0"/>
              </a:spcAft>
              <a:buClr>
                <a:schemeClr val="accent3"/>
              </a:buClr>
              <a:buSzPts val="1400"/>
              <a:buFont typeface="Public Sans Medium"/>
              <a:buChar char="●"/>
            </a:pPr>
            <a:r>
              <a:rPr lang="en">
                <a:solidFill>
                  <a:schemeClr val="dk2"/>
                </a:solidFill>
                <a:latin typeface="Public Sans Medium"/>
                <a:ea typeface="Public Sans Medium"/>
                <a:cs typeface="Public Sans Medium"/>
                <a:sym typeface="Public Sans Medium"/>
              </a:rPr>
              <a:t>Please</a:t>
            </a:r>
            <a:r>
              <a:rPr lang="en">
                <a:solidFill>
                  <a:schemeClr val="dk2"/>
                </a:solidFill>
                <a:latin typeface="Public Sans Medium"/>
                <a:ea typeface="Public Sans Medium"/>
                <a:cs typeface="Public Sans Medium"/>
                <a:sym typeface="Public Sans Medium"/>
              </a:rPr>
              <a:t> </a:t>
            </a:r>
            <a:r>
              <a:rPr lang="en">
                <a:solidFill>
                  <a:schemeClr val="dk2"/>
                </a:solidFill>
                <a:latin typeface="Public Sans Medium"/>
                <a:ea typeface="Public Sans Medium"/>
                <a:cs typeface="Public Sans Medium"/>
                <a:sym typeface="Public Sans Medium"/>
              </a:rPr>
              <a:t>submit</a:t>
            </a:r>
            <a:r>
              <a:rPr lang="en">
                <a:solidFill>
                  <a:schemeClr val="dk2"/>
                </a:solidFill>
                <a:latin typeface="Public Sans Medium"/>
                <a:ea typeface="Public Sans Medium"/>
                <a:cs typeface="Public Sans Medium"/>
                <a:sym typeface="Public Sans Medium"/>
              </a:rPr>
              <a:t> questions during the presentation in the “Chat” function located on the bottom of your screen.</a:t>
            </a:r>
            <a:endParaRPr>
              <a:solidFill>
                <a:schemeClr val="dk2"/>
              </a:solidFill>
              <a:latin typeface="Public Sans Medium"/>
              <a:ea typeface="Public Sans Medium"/>
              <a:cs typeface="Public Sans Medium"/>
              <a:sym typeface="Public Sans Medium"/>
            </a:endParaRPr>
          </a:p>
        </p:txBody>
      </p:sp>
      <p:pic>
        <p:nvPicPr>
          <p:cNvPr id="90" name="Google Shape;90;p15"/>
          <p:cNvPicPr preferRelativeResize="0"/>
          <p:nvPr/>
        </p:nvPicPr>
        <p:blipFill>
          <a:blip r:embed="rId4">
            <a:alphaModFix/>
          </a:blip>
          <a:stretch>
            <a:fillRect/>
          </a:stretch>
        </p:blipFill>
        <p:spPr>
          <a:xfrm>
            <a:off x="436225" y="1224100"/>
            <a:ext cx="612550" cy="449208"/>
          </a:xfrm>
          <a:prstGeom prst="rect">
            <a:avLst/>
          </a:prstGeom>
          <a:noFill/>
          <a:ln>
            <a:noFill/>
          </a:ln>
        </p:spPr>
      </p:pic>
      <p:pic>
        <p:nvPicPr>
          <p:cNvPr id="91" name="Google Shape;91;p15"/>
          <p:cNvPicPr preferRelativeResize="0"/>
          <p:nvPr/>
        </p:nvPicPr>
        <p:blipFill>
          <a:blip r:embed="rId5">
            <a:alphaModFix/>
          </a:blip>
          <a:stretch>
            <a:fillRect/>
          </a:stretch>
        </p:blipFill>
        <p:spPr>
          <a:xfrm>
            <a:off x="436175" y="2152063"/>
            <a:ext cx="612648" cy="448056"/>
          </a:xfrm>
          <a:prstGeom prst="rect">
            <a:avLst/>
          </a:prstGeom>
          <a:noFill/>
          <a:ln>
            <a:noFill/>
          </a:ln>
        </p:spPr>
      </p:pic>
      <p:pic>
        <p:nvPicPr>
          <p:cNvPr id="92" name="Google Shape;92;p15"/>
          <p:cNvPicPr preferRelativeResize="0"/>
          <p:nvPr/>
        </p:nvPicPr>
        <p:blipFill>
          <a:blip r:embed="rId6">
            <a:alphaModFix/>
          </a:blip>
          <a:stretch>
            <a:fillRect/>
          </a:stretch>
        </p:blipFill>
        <p:spPr>
          <a:xfrm>
            <a:off x="436175" y="3233832"/>
            <a:ext cx="612648" cy="448056"/>
          </a:xfrm>
          <a:prstGeom prst="rect">
            <a:avLst/>
          </a:prstGeom>
          <a:noFill/>
          <a:ln>
            <a:noFill/>
          </a:ln>
        </p:spPr>
      </p:pic>
      <p:sp>
        <p:nvSpPr>
          <p:cNvPr id="93" name="Google Shape;93;p15"/>
          <p:cNvSpPr txBox="1"/>
          <p:nvPr/>
        </p:nvSpPr>
        <p:spPr>
          <a:xfrm>
            <a:off x="2619325" y="4687200"/>
            <a:ext cx="5430300" cy="4491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a:solidFill>
                  <a:schemeClr val="lt1"/>
                </a:solidFill>
                <a:latin typeface="Source Sans 3 Medium"/>
                <a:ea typeface="Source Sans 3 Medium"/>
                <a:cs typeface="Source Sans 3 Medium"/>
                <a:sym typeface="Source Sans 3 Medium"/>
              </a:rPr>
              <a:t>If you require an interpreter or have other accessibility needs for future LDOE meetings, please contact </a:t>
            </a:r>
            <a:r>
              <a:rPr lang="en" u="sng">
                <a:solidFill>
                  <a:schemeClr val="lt1"/>
                </a:solidFill>
                <a:latin typeface="Source Sans 3 Medium"/>
                <a:ea typeface="Source Sans 3 Medium"/>
                <a:cs typeface="Source Sans 3 Medium"/>
                <a:sym typeface="Source Sans 3 Medium"/>
                <a:hlinkClick r:id="rId7">
                  <a:extLst>
                    <a:ext uri="{A12FA001-AC4F-418D-AE19-62706E023703}">
                      <ahyp:hlinkClr val="tx"/>
                    </a:ext>
                  </a:extLst>
                </a:hlinkClick>
              </a:rPr>
              <a:t>LDOEcommunications@la.gov</a:t>
            </a:r>
            <a:r>
              <a:rPr lang="en">
                <a:solidFill>
                  <a:schemeClr val="lt1"/>
                </a:solidFill>
                <a:latin typeface="Source Sans 3 Medium"/>
                <a:ea typeface="Source Sans 3 Medium"/>
                <a:cs typeface="Source Sans 3 Medium"/>
                <a:sym typeface="Source Sans 3 Medium"/>
              </a:rPr>
              <a:t>. </a:t>
            </a:r>
            <a:endParaRPr>
              <a:solidFill>
                <a:schemeClr val="lt1"/>
              </a:solidFill>
              <a:latin typeface="Source Sans 3 Medium"/>
              <a:ea typeface="Source Sans 3 Medium"/>
              <a:cs typeface="Source Sans 3 Medium"/>
              <a:sym typeface="Source Sans 3 Medium"/>
            </a:endParaRPr>
          </a:p>
          <a:p>
            <a:pPr indent="0" lvl="0" marL="0" rtl="0" algn="l">
              <a:spcBef>
                <a:spcPts val="0"/>
              </a:spcBef>
              <a:spcAft>
                <a:spcPts val="0"/>
              </a:spcAft>
              <a:buNone/>
            </a:pPr>
            <a:r>
              <a:t/>
            </a:r>
            <a:endParaRPr>
              <a:solidFill>
                <a:schemeClr val="lt1"/>
              </a:solidFill>
            </a:endParaRPr>
          </a:p>
        </p:txBody>
      </p:sp>
      <p:sp>
        <p:nvSpPr>
          <p:cNvPr id="94" name="Google Shape;94;p15"/>
          <p:cNvSpPr txBox="1"/>
          <p:nvPr>
            <p:ph idx="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95" name="Google Shape;95;p15"/>
          <p:cNvSpPr txBox="1"/>
          <p:nvPr/>
        </p:nvSpPr>
        <p:spPr>
          <a:xfrm>
            <a:off x="436225" y="140225"/>
            <a:ext cx="83961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3B1A53"/>
              </a:buClr>
              <a:buSzPts val="2800"/>
              <a:buFont typeface="Public Sans"/>
              <a:buNone/>
            </a:pPr>
            <a:r>
              <a:rPr b="1" lang="en" sz="2800">
                <a:solidFill>
                  <a:srgbClr val="3B1A53"/>
                </a:solidFill>
                <a:latin typeface="Public Sans"/>
                <a:ea typeface="Public Sans"/>
                <a:cs typeface="Public Sans"/>
                <a:sym typeface="Public Sans"/>
              </a:rPr>
              <a:t>Zoom Meeting Preparation</a:t>
            </a:r>
            <a:endParaRPr b="1" sz="2800">
              <a:solidFill>
                <a:srgbClr val="3B1A53"/>
              </a:solidFill>
              <a:latin typeface="Public Sans"/>
              <a:ea typeface="Public Sans"/>
              <a:cs typeface="Public Sans"/>
              <a:sym typeface="Public Sans"/>
            </a:endParaRPr>
          </a:p>
          <a:p>
            <a:pPr indent="0" lvl="0" marL="0" rtl="0" algn="l">
              <a:spcBef>
                <a:spcPts val="0"/>
              </a:spcBef>
              <a:spcAft>
                <a:spcPts val="0"/>
              </a:spcAft>
              <a:buNone/>
            </a:pPr>
            <a:r>
              <a:t/>
            </a:r>
            <a:endParaRPr>
              <a:solidFill>
                <a:schemeClr val="dk1"/>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table - Teal">
  <p:cSld name="TITLE_AND_BODY_1">
    <p:spTree>
      <p:nvGrpSpPr>
        <p:cNvPr id="96" name="Shape 96"/>
        <p:cNvGrpSpPr/>
        <p:nvPr/>
      </p:nvGrpSpPr>
      <p:grpSpPr>
        <a:xfrm>
          <a:off x="0" y="0"/>
          <a:ext cx="0" cy="0"/>
          <a:chOff x="0" y="0"/>
          <a:chExt cx="0" cy="0"/>
        </a:xfrm>
      </p:grpSpPr>
      <p:pic>
        <p:nvPicPr>
          <p:cNvPr id="97" name="Google Shape;97;p16"/>
          <p:cNvPicPr preferRelativeResize="0"/>
          <p:nvPr/>
        </p:nvPicPr>
        <p:blipFill rotWithShape="1">
          <a:blip r:embed="rId2">
            <a:alphaModFix/>
          </a:blip>
          <a:srcRect b="11695" l="0" r="0" t="15113"/>
          <a:stretch/>
        </p:blipFill>
        <p:spPr>
          <a:xfrm>
            <a:off x="0" y="4190873"/>
            <a:ext cx="9144001" cy="952625"/>
          </a:xfrm>
          <a:prstGeom prst="rect">
            <a:avLst/>
          </a:prstGeom>
          <a:noFill/>
          <a:ln>
            <a:noFill/>
          </a:ln>
        </p:spPr>
      </p:pic>
      <p:pic>
        <p:nvPicPr>
          <p:cNvPr id="98" name="Google Shape;98;p16"/>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99" name="Google Shape;99;p16"/>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0" name="Google Shape;100;p16"/>
          <p:cNvSpPr txBox="1"/>
          <p:nvPr>
            <p:ph idx="1"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1" name="Google Shape;101;p16"/>
          <p:cNvSpPr txBox="1"/>
          <p:nvPr>
            <p:ph idx="2"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sp>
        <p:nvSpPr>
          <p:cNvPr id="102" name="Google Shape;102;p16"/>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table - Purple">
  <p:cSld name="TITLE_AND_BODY_1_1">
    <p:spTree>
      <p:nvGrpSpPr>
        <p:cNvPr id="103" name="Shape 103"/>
        <p:cNvGrpSpPr/>
        <p:nvPr/>
      </p:nvGrpSpPr>
      <p:grpSpPr>
        <a:xfrm>
          <a:off x="0" y="0"/>
          <a:ext cx="0" cy="0"/>
          <a:chOff x="0" y="0"/>
          <a:chExt cx="0" cy="0"/>
        </a:xfrm>
      </p:grpSpPr>
      <p:pic>
        <p:nvPicPr>
          <p:cNvPr id="104" name="Google Shape;104;p17"/>
          <p:cNvPicPr preferRelativeResize="0"/>
          <p:nvPr/>
        </p:nvPicPr>
        <p:blipFill rotWithShape="1">
          <a:blip r:embed="rId2">
            <a:alphaModFix/>
          </a:blip>
          <a:srcRect b="13344" l="0" r="0" t="13336"/>
          <a:stretch/>
        </p:blipFill>
        <p:spPr>
          <a:xfrm>
            <a:off x="0" y="4190873"/>
            <a:ext cx="9144003" cy="952625"/>
          </a:xfrm>
          <a:prstGeom prst="rect">
            <a:avLst/>
          </a:prstGeom>
          <a:noFill/>
          <a:ln>
            <a:noFill/>
          </a:ln>
        </p:spPr>
      </p:pic>
      <p:pic>
        <p:nvPicPr>
          <p:cNvPr id="105" name="Google Shape;105;p17"/>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106" name="Google Shape;106;p17"/>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7" name="Google Shape;107;p17"/>
          <p:cNvSpPr txBox="1"/>
          <p:nvPr>
            <p:ph idx="1"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8" name="Google Shape;108;p17"/>
          <p:cNvSpPr txBox="1"/>
          <p:nvPr>
            <p:ph idx="2"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sp>
        <p:nvSpPr>
          <p:cNvPr id="109" name="Google Shape;109;p17"/>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table - Orange">
  <p:cSld name="TITLE_AND_BODY_1_1_1">
    <p:spTree>
      <p:nvGrpSpPr>
        <p:cNvPr id="110" name="Shape 110"/>
        <p:cNvGrpSpPr/>
        <p:nvPr/>
      </p:nvGrpSpPr>
      <p:grpSpPr>
        <a:xfrm>
          <a:off x="0" y="0"/>
          <a:ext cx="0" cy="0"/>
          <a:chOff x="0" y="0"/>
          <a:chExt cx="0" cy="0"/>
        </a:xfrm>
      </p:grpSpPr>
      <p:pic>
        <p:nvPicPr>
          <p:cNvPr id="111" name="Google Shape;111;p18"/>
          <p:cNvPicPr preferRelativeResize="0"/>
          <p:nvPr/>
        </p:nvPicPr>
        <p:blipFill rotWithShape="1">
          <a:blip r:embed="rId2">
            <a:alphaModFix/>
          </a:blip>
          <a:srcRect b="13344" l="0" r="0" t="13336"/>
          <a:stretch/>
        </p:blipFill>
        <p:spPr>
          <a:xfrm>
            <a:off x="0" y="4190873"/>
            <a:ext cx="9144003" cy="952625"/>
          </a:xfrm>
          <a:prstGeom prst="rect">
            <a:avLst/>
          </a:prstGeom>
          <a:noFill/>
          <a:ln>
            <a:noFill/>
          </a:ln>
        </p:spPr>
      </p:pic>
      <p:pic>
        <p:nvPicPr>
          <p:cNvPr id="112" name="Google Shape;112;p18"/>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113" name="Google Shape;113;p18"/>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4" name="Google Shape;114;p18"/>
          <p:cNvSpPr txBox="1"/>
          <p:nvPr>
            <p:ph idx="1"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5" name="Google Shape;115;p18"/>
          <p:cNvSpPr txBox="1"/>
          <p:nvPr>
            <p:ph idx="2"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sp>
        <p:nvSpPr>
          <p:cNvPr id="116" name="Google Shape;116;p18"/>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Picture Right - Teal" type="twoColTx">
  <p:cSld name="TITLE_AND_TWO_COLUMNS">
    <p:spTree>
      <p:nvGrpSpPr>
        <p:cNvPr id="117" name="Shape 117"/>
        <p:cNvGrpSpPr/>
        <p:nvPr/>
      </p:nvGrpSpPr>
      <p:grpSpPr>
        <a:xfrm>
          <a:off x="0" y="0"/>
          <a:ext cx="0" cy="0"/>
          <a:chOff x="0" y="0"/>
          <a:chExt cx="0" cy="0"/>
        </a:xfrm>
      </p:grpSpPr>
      <p:sp>
        <p:nvSpPr>
          <p:cNvPr id="118" name="Google Shape;118;p19"/>
          <p:cNvSpPr/>
          <p:nvPr>
            <p:ph idx="2" type="pic"/>
          </p:nvPr>
        </p:nvSpPr>
        <p:spPr>
          <a:xfrm>
            <a:off x="5286900" y="285000"/>
            <a:ext cx="3607500" cy="3607500"/>
          </a:xfrm>
          <a:prstGeom prst="ellipse">
            <a:avLst/>
          </a:prstGeom>
          <a:noFill/>
          <a:ln>
            <a:noFill/>
          </a:ln>
        </p:spPr>
      </p:sp>
      <p:pic>
        <p:nvPicPr>
          <p:cNvPr id="119" name="Google Shape;119;p19"/>
          <p:cNvPicPr preferRelativeResize="0"/>
          <p:nvPr/>
        </p:nvPicPr>
        <p:blipFill rotWithShape="1">
          <a:blip r:embed="rId2">
            <a:alphaModFix/>
          </a:blip>
          <a:srcRect b="11695" l="0" r="0" t="15113"/>
          <a:stretch/>
        </p:blipFill>
        <p:spPr>
          <a:xfrm>
            <a:off x="0" y="4190873"/>
            <a:ext cx="9144001" cy="952625"/>
          </a:xfrm>
          <a:prstGeom prst="rect">
            <a:avLst/>
          </a:prstGeom>
          <a:noFill/>
          <a:ln>
            <a:noFill/>
          </a:ln>
        </p:spPr>
      </p:pic>
      <p:sp>
        <p:nvSpPr>
          <p:cNvPr id="120" name="Google Shape;120;p19"/>
          <p:cNvSpPr txBox="1"/>
          <p:nvPr>
            <p:ph idx="1"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1" name="Google Shape;121;p19"/>
          <p:cNvSpPr txBox="1"/>
          <p:nvPr>
            <p:ph idx="3"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pic>
        <p:nvPicPr>
          <p:cNvPr id="122" name="Google Shape;122;p19"/>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123" name="Google Shape;123;p19"/>
          <p:cNvSpPr txBox="1"/>
          <p:nvPr>
            <p:ph type="title"/>
          </p:nvPr>
        </p:nvSpPr>
        <p:spPr>
          <a:xfrm>
            <a:off x="229775" y="140225"/>
            <a:ext cx="5155500" cy="611700"/>
          </a:xfrm>
          <a:prstGeom prst="rect">
            <a:avLst/>
          </a:prstGeom>
        </p:spPr>
        <p:txBody>
          <a:bodyPr anchorCtr="0" anchor="t" bIns="91425" lIns="91425" spcFirstLastPara="1" rIns="91425" wrap="square" tIns="91425">
            <a:noAutofit/>
          </a:bodyPr>
          <a:lstStyle>
            <a:lvl1pPr lvl="0" rtl="0">
              <a:lnSpc>
                <a:spcPct val="75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4" name="Google Shape;124;p19"/>
          <p:cNvSpPr txBox="1"/>
          <p:nvPr>
            <p:ph idx="4" type="body"/>
          </p:nvPr>
        </p:nvSpPr>
        <p:spPr>
          <a:xfrm>
            <a:off x="252400" y="843950"/>
            <a:ext cx="4952400" cy="3483900"/>
          </a:xfrm>
          <a:prstGeom prst="rect">
            <a:avLst/>
          </a:prstGeom>
        </p:spPr>
        <p:txBody>
          <a:bodyPr anchorCtr="0" anchor="t" bIns="91425" lIns="91425" spcFirstLastPara="1" rIns="91425" wrap="square" tIns="91425">
            <a:noAutofit/>
          </a:bodyPr>
          <a:lstStyle>
            <a:lvl1pPr indent="-368300" lvl="0" marL="457200" rtl="0">
              <a:lnSpc>
                <a:spcPct val="100000"/>
              </a:lnSpc>
              <a:spcBef>
                <a:spcPts val="0"/>
              </a:spcBef>
              <a:spcAft>
                <a:spcPts val="0"/>
              </a:spcAft>
              <a:buSzPts val="2200"/>
              <a:buChar char="●"/>
              <a:defRPr/>
            </a:lvl1pPr>
            <a:lvl2pPr indent="-317500" lvl="1" marL="914400" rtl="0">
              <a:lnSpc>
                <a:spcPct val="100000"/>
              </a:lnSpc>
              <a:spcBef>
                <a:spcPts val="0"/>
              </a:spcBef>
              <a:spcAft>
                <a:spcPts val="0"/>
              </a:spcAft>
              <a:buSzPts val="1400"/>
              <a:buChar char="○"/>
              <a:defRPr/>
            </a:lvl2pPr>
            <a:lvl3pPr indent="-317500" lvl="2" marL="1371600" rtl="0">
              <a:lnSpc>
                <a:spcPct val="100000"/>
              </a:lnSpc>
              <a:spcBef>
                <a:spcPts val="0"/>
              </a:spcBef>
              <a:spcAft>
                <a:spcPts val="0"/>
              </a:spcAft>
              <a:buSzPts val="1400"/>
              <a:buChar char="■"/>
              <a:defRPr/>
            </a:lvl3pPr>
            <a:lvl4pPr indent="-317500" lvl="3" marL="1828800" rtl="0">
              <a:lnSpc>
                <a:spcPct val="100000"/>
              </a:lnSpc>
              <a:spcBef>
                <a:spcPts val="0"/>
              </a:spcBef>
              <a:spcAft>
                <a:spcPts val="0"/>
              </a:spcAft>
              <a:buSzPts val="1400"/>
              <a:buChar char="●"/>
              <a:defRPr/>
            </a:lvl4pPr>
            <a:lvl5pPr indent="-317500" lvl="4" marL="2286000" rtl="0">
              <a:lnSpc>
                <a:spcPct val="100000"/>
              </a:lnSpc>
              <a:spcBef>
                <a:spcPts val="0"/>
              </a:spcBef>
              <a:spcAft>
                <a:spcPts val="0"/>
              </a:spcAft>
              <a:buSzPts val="1400"/>
              <a:buChar char="○"/>
              <a:defRPr/>
            </a:lvl5pPr>
            <a:lvl6pPr indent="-317500" lvl="5" marL="2743200" rtl="0">
              <a:lnSpc>
                <a:spcPct val="100000"/>
              </a:lnSpc>
              <a:spcBef>
                <a:spcPts val="0"/>
              </a:spcBef>
              <a:spcAft>
                <a:spcPts val="0"/>
              </a:spcAft>
              <a:buSzPts val="1400"/>
              <a:buChar char="■"/>
              <a:defRPr/>
            </a:lvl6pPr>
            <a:lvl7pPr indent="-317500" lvl="6" marL="3200400" rtl="0">
              <a:lnSpc>
                <a:spcPct val="100000"/>
              </a:lnSpc>
              <a:spcBef>
                <a:spcPts val="0"/>
              </a:spcBef>
              <a:spcAft>
                <a:spcPts val="0"/>
              </a:spcAft>
              <a:buSzPts val="1400"/>
              <a:buChar char="●"/>
              <a:defRPr/>
            </a:lvl7pPr>
            <a:lvl8pPr indent="-317500" lvl="7" marL="3657600" rtl="0">
              <a:lnSpc>
                <a:spcPct val="100000"/>
              </a:lnSpc>
              <a:spcBef>
                <a:spcPts val="0"/>
              </a:spcBef>
              <a:spcAft>
                <a:spcPts val="0"/>
              </a:spcAft>
              <a:buSzPts val="1400"/>
              <a:buChar char="○"/>
              <a:defRPr/>
            </a:lvl8pPr>
            <a:lvl9pPr indent="-317500" lvl="8" marL="4114800" rtl="0">
              <a:lnSpc>
                <a:spcPct val="100000"/>
              </a:lnSpc>
              <a:spcBef>
                <a:spcPts val="0"/>
              </a:spcBef>
              <a:spcAft>
                <a:spcPts val="0"/>
              </a:spcAft>
              <a:buSzPts val="1400"/>
              <a:buChar char="■"/>
              <a:defRPr/>
            </a:lvl9pPr>
          </a:lstStyle>
          <a:p/>
        </p:txBody>
      </p:sp>
      <p:sp>
        <p:nvSpPr>
          <p:cNvPr id="125" name="Google Shape;125;p19"/>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Picture Right - Purple">
  <p:cSld name="TITLE_AND_TWO_COLUMNS_2">
    <p:spTree>
      <p:nvGrpSpPr>
        <p:cNvPr id="126" name="Shape 126"/>
        <p:cNvGrpSpPr/>
        <p:nvPr/>
      </p:nvGrpSpPr>
      <p:grpSpPr>
        <a:xfrm>
          <a:off x="0" y="0"/>
          <a:ext cx="0" cy="0"/>
          <a:chOff x="0" y="0"/>
          <a:chExt cx="0" cy="0"/>
        </a:xfrm>
      </p:grpSpPr>
      <p:sp>
        <p:nvSpPr>
          <p:cNvPr id="127" name="Google Shape;127;p20"/>
          <p:cNvSpPr/>
          <p:nvPr>
            <p:ph idx="2" type="pic"/>
          </p:nvPr>
        </p:nvSpPr>
        <p:spPr>
          <a:xfrm>
            <a:off x="5286900" y="285000"/>
            <a:ext cx="3607500" cy="3607500"/>
          </a:xfrm>
          <a:prstGeom prst="ellipse">
            <a:avLst/>
          </a:prstGeom>
          <a:noFill/>
          <a:ln>
            <a:noFill/>
          </a:ln>
        </p:spPr>
      </p:sp>
      <p:pic>
        <p:nvPicPr>
          <p:cNvPr id="128" name="Google Shape;128;p20"/>
          <p:cNvPicPr preferRelativeResize="0"/>
          <p:nvPr/>
        </p:nvPicPr>
        <p:blipFill rotWithShape="1">
          <a:blip r:embed="rId2">
            <a:alphaModFix/>
          </a:blip>
          <a:srcRect b="13344" l="0" r="0" t="13336"/>
          <a:stretch/>
        </p:blipFill>
        <p:spPr>
          <a:xfrm>
            <a:off x="0" y="4190873"/>
            <a:ext cx="9144003" cy="952625"/>
          </a:xfrm>
          <a:prstGeom prst="rect">
            <a:avLst/>
          </a:prstGeom>
          <a:noFill/>
          <a:ln>
            <a:noFill/>
          </a:ln>
        </p:spPr>
      </p:pic>
      <p:sp>
        <p:nvSpPr>
          <p:cNvPr id="129" name="Google Shape;129;p20"/>
          <p:cNvSpPr txBox="1"/>
          <p:nvPr>
            <p:ph idx="1"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0" name="Google Shape;130;p20"/>
          <p:cNvSpPr txBox="1"/>
          <p:nvPr>
            <p:ph idx="3"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pic>
        <p:nvPicPr>
          <p:cNvPr id="131" name="Google Shape;131;p20"/>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132" name="Google Shape;132;p20"/>
          <p:cNvSpPr txBox="1"/>
          <p:nvPr>
            <p:ph type="title"/>
          </p:nvPr>
        </p:nvSpPr>
        <p:spPr>
          <a:xfrm>
            <a:off x="229775" y="140225"/>
            <a:ext cx="5155500" cy="611700"/>
          </a:xfrm>
          <a:prstGeom prst="rect">
            <a:avLst/>
          </a:prstGeom>
        </p:spPr>
        <p:txBody>
          <a:bodyPr anchorCtr="0" anchor="t" bIns="91425" lIns="91425" spcFirstLastPara="1" rIns="91425" wrap="square" tIns="91425">
            <a:noAutofit/>
          </a:bodyPr>
          <a:lstStyle>
            <a:lvl1pPr lvl="0" rtl="0">
              <a:lnSpc>
                <a:spcPct val="75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3" name="Google Shape;133;p20"/>
          <p:cNvSpPr txBox="1"/>
          <p:nvPr>
            <p:ph idx="4" type="body"/>
          </p:nvPr>
        </p:nvSpPr>
        <p:spPr>
          <a:xfrm>
            <a:off x="252400" y="843950"/>
            <a:ext cx="4952400" cy="3483900"/>
          </a:xfrm>
          <a:prstGeom prst="rect">
            <a:avLst/>
          </a:prstGeom>
        </p:spPr>
        <p:txBody>
          <a:bodyPr anchorCtr="0" anchor="t" bIns="91425" lIns="91425" spcFirstLastPara="1" rIns="91425" wrap="square" tIns="91425">
            <a:noAutofit/>
          </a:bodyPr>
          <a:lstStyle>
            <a:lvl1pPr indent="-368300" lvl="0" marL="457200" rtl="0">
              <a:lnSpc>
                <a:spcPct val="100000"/>
              </a:lnSpc>
              <a:spcBef>
                <a:spcPts val="0"/>
              </a:spcBef>
              <a:spcAft>
                <a:spcPts val="0"/>
              </a:spcAft>
              <a:buSzPts val="2200"/>
              <a:buChar char="●"/>
              <a:defRPr/>
            </a:lvl1pPr>
            <a:lvl2pPr indent="-317500" lvl="1" marL="914400" rtl="0">
              <a:lnSpc>
                <a:spcPct val="100000"/>
              </a:lnSpc>
              <a:spcBef>
                <a:spcPts val="0"/>
              </a:spcBef>
              <a:spcAft>
                <a:spcPts val="0"/>
              </a:spcAft>
              <a:buSzPts val="1400"/>
              <a:buChar char="○"/>
              <a:defRPr/>
            </a:lvl2pPr>
            <a:lvl3pPr indent="-317500" lvl="2" marL="1371600" rtl="0">
              <a:lnSpc>
                <a:spcPct val="100000"/>
              </a:lnSpc>
              <a:spcBef>
                <a:spcPts val="0"/>
              </a:spcBef>
              <a:spcAft>
                <a:spcPts val="0"/>
              </a:spcAft>
              <a:buSzPts val="1400"/>
              <a:buChar char="■"/>
              <a:defRPr/>
            </a:lvl3pPr>
            <a:lvl4pPr indent="-317500" lvl="3" marL="1828800" rtl="0">
              <a:lnSpc>
                <a:spcPct val="100000"/>
              </a:lnSpc>
              <a:spcBef>
                <a:spcPts val="0"/>
              </a:spcBef>
              <a:spcAft>
                <a:spcPts val="0"/>
              </a:spcAft>
              <a:buSzPts val="1400"/>
              <a:buChar char="●"/>
              <a:defRPr/>
            </a:lvl4pPr>
            <a:lvl5pPr indent="-317500" lvl="4" marL="2286000" rtl="0">
              <a:lnSpc>
                <a:spcPct val="100000"/>
              </a:lnSpc>
              <a:spcBef>
                <a:spcPts val="0"/>
              </a:spcBef>
              <a:spcAft>
                <a:spcPts val="0"/>
              </a:spcAft>
              <a:buSzPts val="1400"/>
              <a:buChar char="○"/>
              <a:defRPr/>
            </a:lvl5pPr>
            <a:lvl6pPr indent="-317500" lvl="5" marL="2743200" rtl="0">
              <a:lnSpc>
                <a:spcPct val="100000"/>
              </a:lnSpc>
              <a:spcBef>
                <a:spcPts val="0"/>
              </a:spcBef>
              <a:spcAft>
                <a:spcPts val="0"/>
              </a:spcAft>
              <a:buSzPts val="1400"/>
              <a:buChar char="■"/>
              <a:defRPr/>
            </a:lvl6pPr>
            <a:lvl7pPr indent="-317500" lvl="6" marL="3200400" rtl="0">
              <a:lnSpc>
                <a:spcPct val="100000"/>
              </a:lnSpc>
              <a:spcBef>
                <a:spcPts val="0"/>
              </a:spcBef>
              <a:spcAft>
                <a:spcPts val="0"/>
              </a:spcAft>
              <a:buSzPts val="1400"/>
              <a:buChar char="●"/>
              <a:defRPr/>
            </a:lvl7pPr>
            <a:lvl8pPr indent="-317500" lvl="7" marL="3657600" rtl="0">
              <a:lnSpc>
                <a:spcPct val="100000"/>
              </a:lnSpc>
              <a:spcBef>
                <a:spcPts val="0"/>
              </a:spcBef>
              <a:spcAft>
                <a:spcPts val="0"/>
              </a:spcAft>
              <a:buSzPts val="1400"/>
              <a:buChar char="○"/>
              <a:defRPr/>
            </a:lvl8pPr>
            <a:lvl9pPr indent="-317500" lvl="8" marL="4114800" rtl="0">
              <a:lnSpc>
                <a:spcPct val="100000"/>
              </a:lnSpc>
              <a:spcBef>
                <a:spcPts val="0"/>
              </a:spcBef>
              <a:spcAft>
                <a:spcPts val="0"/>
              </a:spcAft>
              <a:buSzPts val="1400"/>
              <a:buChar char="■"/>
              <a:defRPr/>
            </a:lvl9pPr>
          </a:lstStyle>
          <a:p/>
        </p:txBody>
      </p:sp>
      <p:sp>
        <p:nvSpPr>
          <p:cNvPr id="134" name="Google Shape;134;p20"/>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Purple SPED Fellow Academy">
  <p:cSld name="TITLE_3">
    <p:bg>
      <p:bgPr>
        <a:blipFill>
          <a:blip r:embed="rId2">
            <a:alphaModFix/>
          </a:blip>
          <a:stretch>
            <a:fillRect/>
          </a:stretch>
        </a:blipFill>
      </p:bgPr>
    </p:bg>
    <p:spTree>
      <p:nvGrpSpPr>
        <p:cNvPr id="15" name="Shape 15"/>
        <p:cNvGrpSpPr/>
        <p:nvPr/>
      </p:nvGrpSpPr>
      <p:grpSpPr>
        <a:xfrm>
          <a:off x="0" y="0"/>
          <a:ext cx="0" cy="0"/>
          <a:chOff x="0" y="0"/>
          <a:chExt cx="0" cy="0"/>
        </a:xfrm>
      </p:grpSpPr>
      <p:sp>
        <p:nvSpPr>
          <p:cNvPr id="16" name="Google Shape;16;p3"/>
          <p:cNvSpPr txBox="1"/>
          <p:nvPr>
            <p:ph type="ctrTitle"/>
          </p:nvPr>
        </p:nvSpPr>
        <p:spPr>
          <a:xfrm>
            <a:off x="421725" y="740675"/>
            <a:ext cx="8221200" cy="7926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B1A53"/>
              </a:buClr>
              <a:buSzPts val="3200"/>
              <a:buNone/>
              <a:defRPr>
                <a:solidFill>
                  <a:srgbClr val="3B1A53"/>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7" name="Google Shape;17;p3"/>
          <p:cNvSpPr txBox="1"/>
          <p:nvPr>
            <p:ph idx="1" type="subTitle"/>
          </p:nvPr>
        </p:nvSpPr>
        <p:spPr>
          <a:xfrm>
            <a:off x="493775" y="1533275"/>
            <a:ext cx="8520600" cy="618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3B1A53"/>
              </a:buClr>
              <a:buSzPts val="1600"/>
              <a:buFont typeface="Public Sans Medium"/>
              <a:buNone/>
              <a:defRPr sz="1600">
                <a:solidFill>
                  <a:srgbClr val="3B1A53"/>
                </a:solidFill>
                <a:latin typeface="Public Sans Medium"/>
                <a:ea typeface="Public Sans Medium"/>
                <a:cs typeface="Public Sans Medium"/>
                <a:sym typeface="Public Sans Medium"/>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8" name="Google Shape;18;p3"/>
          <p:cNvSpPr txBox="1"/>
          <p:nvPr>
            <p:ph idx="2" type="subTitle"/>
          </p:nvPr>
        </p:nvSpPr>
        <p:spPr>
          <a:xfrm>
            <a:off x="497917" y="4439425"/>
            <a:ext cx="3859200" cy="452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400"/>
              <a:buNone/>
              <a:defRPr sz="14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9" name="Google Shape;19;p3"/>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4D4D4F"/>
                </a:solidFill>
                <a:latin typeface="Public Sans"/>
                <a:ea typeface="Public Sans"/>
                <a:cs typeface="Public Sans"/>
                <a:sym typeface="Public Sans"/>
              </a:defRPr>
            </a:lvl1pPr>
            <a:lvl2pPr lvl="1" rtl="0">
              <a:buNone/>
              <a:defRPr sz="1300">
                <a:solidFill>
                  <a:srgbClr val="4D4D4F"/>
                </a:solidFill>
                <a:latin typeface="Public Sans"/>
                <a:ea typeface="Public Sans"/>
                <a:cs typeface="Public Sans"/>
                <a:sym typeface="Public Sans"/>
              </a:defRPr>
            </a:lvl2pPr>
            <a:lvl3pPr lvl="2" rtl="0">
              <a:buNone/>
              <a:defRPr sz="1300">
                <a:solidFill>
                  <a:srgbClr val="4D4D4F"/>
                </a:solidFill>
                <a:latin typeface="Public Sans"/>
                <a:ea typeface="Public Sans"/>
                <a:cs typeface="Public Sans"/>
                <a:sym typeface="Public Sans"/>
              </a:defRPr>
            </a:lvl3pPr>
            <a:lvl4pPr lvl="3" rtl="0">
              <a:buNone/>
              <a:defRPr sz="1300">
                <a:solidFill>
                  <a:srgbClr val="4D4D4F"/>
                </a:solidFill>
                <a:latin typeface="Public Sans"/>
                <a:ea typeface="Public Sans"/>
                <a:cs typeface="Public Sans"/>
                <a:sym typeface="Public Sans"/>
              </a:defRPr>
            </a:lvl4pPr>
            <a:lvl5pPr lvl="4" rtl="0">
              <a:buNone/>
              <a:defRPr sz="1300">
                <a:solidFill>
                  <a:srgbClr val="4D4D4F"/>
                </a:solidFill>
                <a:latin typeface="Public Sans"/>
                <a:ea typeface="Public Sans"/>
                <a:cs typeface="Public Sans"/>
                <a:sym typeface="Public Sans"/>
              </a:defRPr>
            </a:lvl5pPr>
            <a:lvl6pPr lvl="5" rtl="0">
              <a:buNone/>
              <a:defRPr sz="1300">
                <a:solidFill>
                  <a:srgbClr val="4D4D4F"/>
                </a:solidFill>
                <a:latin typeface="Public Sans"/>
                <a:ea typeface="Public Sans"/>
                <a:cs typeface="Public Sans"/>
                <a:sym typeface="Public Sans"/>
              </a:defRPr>
            </a:lvl6pPr>
            <a:lvl7pPr lvl="6" rtl="0">
              <a:buNone/>
              <a:defRPr sz="1300">
                <a:solidFill>
                  <a:srgbClr val="4D4D4F"/>
                </a:solidFill>
                <a:latin typeface="Public Sans"/>
                <a:ea typeface="Public Sans"/>
                <a:cs typeface="Public Sans"/>
                <a:sym typeface="Public Sans"/>
              </a:defRPr>
            </a:lvl7pPr>
            <a:lvl8pPr lvl="7" rtl="0">
              <a:buNone/>
              <a:defRPr sz="1300">
                <a:solidFill>
                  <a:srgbClr val="4D4D4F"/>
                </a:solidFill>
                <a:latin typeface="Public Sans"/>
                <a:ea typeface="Public Sans"/>
                <a:cs typeface="Public Sans"/>
                <a:sym typeface="Public Sans"/>
              </a:defRPr>
            </a:lvl8pPr>
            <a:lvl9pPr lvl="8" rtl="0">
              <a:buNone/>
              <a:defRPr sz="1300">
                <a:solidFill>
                  <a:srgbClr val="4D4D4F"/>
                </a:solidFill>
                <a:latin typeface="Public Sans"/>
                <a:ea typeface="Public Sans"/>
                <a:cs typeface="Public Sans"/>
                <a:sym typeface="Public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Picture Right - Orange">
  <p:cSld name="TITLE_AND_TWO_COLUMNS_2_1">
    <p:spTree>
      <p:nvGrpSpPr>
        <p:cNvPr id="135" name="Shape 135"/>
        <p:cNvGrpSpPr/>
        <p:nvPr/>
      </p:nvGrpSpPr>
      <p:grpSpPr>
        <a:xfrm>
          <a:off x="0" y="0"/>
          <a:ext cx="0" cy="0"/>
          <a:chOff x="0" y="0"/>
          <a:chExt cx="0" cy="0"/>
        </a:xfrm>
      </p:grpSpPr>
      <p:sp>
        <p:nvSpPr>
          <p:cNvPr id="136" name="Google Shape;136;p21"/>
          <p:cNvSpPr/>
          <p:nvPr>
            <p:ph idx="2" type="pic"/>
          </p:nvPr>
        </p:nvSpPr>
        <p:spPr>
          <a:xfrm>
            <a:off x="5286900" y="285000"/>
            <a:ext cx="3607500" cy="3607500"/>
          </a:xfrm>
          <a:prstGeom prst="ellipse">
            <a:avLst/>
          </a:prstGeom>
          <a:noFill/>
          <a:ln>
            <a:noFill/>
          </a:ln>
        </p:spPr>
      </p:sp>
      <p:pic>
        <p:nvPicPr>
          <p:cNvPr id="137" name="Google Shape;137;p21"/>
          <p:cNvPicPr preferRelativeResize="0"/>
          <p:nvPr/>
        </p:nvPicPr>
        <p:blipFill rotWithShape="1">
          <a:blip r:embed="rId2">
            <a:alphaModFix/>
          </a:blip>
          <a:srcRect b="13344" l="0" r="0" t="13336"/>
          <a:stretch/>
        </p:blipFill>
        <p:spPr>
          <a:xfrm>
            <a:off x="0" y="4190873"/>
            <a:ext cx="9144003" cy="952625"/>
          </a:xfrm>
          <a:prstGeom prst="rect">
            <a:avLst/>
          </a:prstGeom>
          <a:noFill/>
          <a:ln>
            <a:noFill/>
          </a:ln>
        </p:spPr>
      </p:pic>
      <p:sp>
        <p:nvSpPr>
          <p:cNvPr id="138" name="Google Shape;138;p21"/>
          <p:cNvSpPr txBox="1"/>
          <p:nvPr>
            <p:ph idx="1"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9" name="Google Shape;139;p21"/>
          <p:cNvSpPr txBox="1"/>
          <p:nvPr>
            <p:ph idx="3"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pic>
        <p:nvPicPr>
          <p:cNvPr id="140" name="Google Shape;140;p21"/>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141" name="Google Shape;141;p21"/>
          <p:cNvSpPr txBox="1"/>
          <p:nvPr>
            <p:ph type="title"/>
          </p:nvPr>
        </p:nvSpPr>
        <p:spPr>
          <a:xfrm>
            <a:off x="229775" y="140225"/>
            <a:ext cx="5155500" cy="611700"/>
          </a:xfrm>
          <a:prstGeom prst="rect">
            <a:avLst/>
          </a:prstGeom>
        </p:spPr>
        <p:txBody>
          <a:bodyPr anchorCtr="0" anchor="t" bIns="91425" lIns="91425" spcFirstLastPara="1" rIns="91425" wrap="square" tIns="91425">
            <a:noAutofit/>
          </a:bodyPr>
          <a:lstStyle>
            <a:lvl1pPr lvl="0" rtl="0">
              <a:lnSpc>
                <a:spcPct val="75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2" name="Google Shape;142;p21"/>
          <p:cNvSpPr txBox="1"/>
          <p:nvPr>
            <p:ph idx="4" type="body"/>
          </p:nvPr>
        </p:nvSpPr>
        <p:spPr>
          <a:xfrm>
            <a:off x="252400" y="843950"/>
            <a:ext cx="4952400" cy="3483900"/>
          </a:xfrm>
          <a:prstGeom prst="rect">
            <a:avLst/>
          </a:prstGeom>
        </p:spPr>
        <p:txBody>
          <a:bodyPr anchorCtr="0" anchor="t" bIns="91425" lIns="91425" spcFirstLastPara="1" rIns="91425" wrap="square" tIns="91425">
            <a:noAutofit/>
          </a:bodyPr>
          <a:lstStyle>
            <a:lvl1pPr indent="-368300" lvl="0" marL="457200" rtl="0">
              <a:lnSpc>
                <a:spcPct val="100000"/>
              </a:lnSpc>
              <a:spcBef>
                <a:spcPts val="0"/>
              </a:spcBef>
              <a:spcAft>
                <a:spcPts val="0"/>
              </a:spcAft>
              <a:buSzPts val="2200"/>
              <a:buChar char="●"/>
              <a:defRPr/>
            </a:lvl1pPr>
            <a:lvl2pPr indent="-317500" lvl="1" marL="914400" rtl="0">
              <a:lnSpc>
                <a:spcPct val="100000"/>
              </a:lnSpc>
              <a:spcBef>
                <a:spcPts val="0"/>
              </a:spcBef>
              <a:spcAft>
                <a:spcPts val="0"/>
              </a:spcAft>
              <a:buSzPts val="1400"/>
              <a:buChar char="○"/>
              <a:defRPr/>
            </a:lvl2pPr>
            <a:lvl3pPr indent="-317500" lvl="2" marL="1371600" rtl="0">
              <a:lnSpc>
                <a:spcPct val="100000"/>
              </a:lnSpc>
              <a:spcBef>
                <a:spcPts val="0"/>
              </a:spcBef>
              <a:spcAft>
                <a:spcPts val="0"/>
              </a:spcAft>
              <a:buSzPts val="1400"/>
              <a:buChar char="■"/>
              <a:defRPr/>
            </a:lvl3pPr>
            <a:lvl4pPr indent="-317500" lvl="3" marL="1828800" rtl="0">
              <a:lnSpc>
                <a:spcPct val="100000"/>
              </a:lnSpc>
              <a:spcBef>
                <a:spcPts val="0"/>
              </a:spcBef>
              <a:spcAft>
                <a:spcPts val="0"/>
              </a:spcAft>
              <a:buSzPts val="1400"/>
              <a:buChar char="●"/>
              <a:defRPr/>
            </a:lvl4pPr>
            <a:lvl5pPr indent="-317500" lvl="4" marL="2286000" rtl="0">
              <a:lnSpc>
                <a:spcPct val="100000"/>
              </a:lnSpc>
              <a:spcBef>
                <a:spcPts val="0"/>
              </a:spcBef>
              <a:spcAft>
                <a:spcPts val="0"/>
              </a:spcAft>
              <a:buSzPts val="1400"/>
              <a:buChar char="○"/>
              <a:defRPr/>
            </a:lvl5pPr>
            <a:lvl6pPr indent="-317500" lvl="5" marL="2743200" rtl="0">
              <a:lnSpc>
                <a:spcPct val="100000"/>
              </a:lnSpc>
              <a:spcBef>
                <a:spcPts val="0"/>
              </a:spcBef>
              <a:spcAft>
                <a:spcPts val="0"/>
              </a:spcAft>
              <a:buSzPts val="1400"/>
              <a:buChar char="■"/>
              <a:defRPr/>
            </a:lvl6pPr>
            <a:lvl7pPr indent="-317500" lvl="6" marL="3200400" rtl="0">
              <a:lnSpc>
                <a:spcPct val="100000"/>
              </a:lnSpc>
              <a:spcBef>
                <a:spcPts val="0"/>
              </a:spcBef>
              <a:spcAft>
                <a:spcPts val="0"/>
              </a:spcAft>
              <a:buSzPts val="1400"/>
              <a:buChar char="●"/>
              <a:defRPr/>
            </a:lvl7pPr>
            <a:lvl8pPr indent="-317500" lvl="7" marL="3657600" rtl="0">
              <a:lnSpc>
                <a:spcPct val="100000"/>
              </a:lnSpc>
              <a:spcBef>
                <a:spcPts val="0"/>
              </a:spcBef>
              <a:spcAft>
                <a:spcPts val="0"/>
              </a:spcAft>
              <a:buSzPts val="1400"/>
              <a:buChar char="○"/>
              <a:defRPr/>
            </a:lvl8pPr>
            <a:lvl9pPr indent="-317500" lvl="8" marL="4114800" rtl="0">
              <a:lnSpc>
                <a:spcPct val="100000"/>
              </a:lnSpc>
              <a:spcBef>
                <a:spcPts val="0"/>
              </a:spcBef>
              <a:spcAft>
                <a:spcPts val="0"/>
              </a:spcAft>
              <a:buSzPts val="1400"/>
              <a:buChar char="■"/>
              <a:defRPr/>
            </a:lvl9pPr>
          </a:lstStyle>
          <a:p/>
        </p:txBody>
      </p:sp>
      <p:sp>
        <p:nvSpPr>
          <p:cNvPr id="143" name="Google Shape;143;p21"/>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Picture Left - Teal">
  <p:cSld name="TITLE_AND_TWO_COLUMNS_1">
    <p:spTree>
      <p:nvGrpSpPr>
        <p:cNvPr id="144" name="Shape 144"/>
        <p:cNvGrpSpPr/>
        <p:nvPr/>
      </p:nvGrpSpPr>
      <p:grpSpPr>
        <a:xfrm>
          <a:off x="0" y="0"/>
          <a:ext cx="0" cy="0"/>
          <a:chOff x="0" y="0"/>
          <a:chExt cx="0" cy="0"/>
        </a:xfrm>
      </p:grpSpPr>
      <p:sp>
        <p:nvSpPr>
          <p:cNvPr id="145" name="Google Shape;145;p22"/>
          <p:cNvSpPr txBox="1"/>
          <p:nvPr>
            <p:ph type="title"/>
          </p:nvPr>
        </p:nvSpPr>
        <p:spPr>
          <a:xfrm>
            <a:off x="3912250" y="140225"/>
            <a:ext cx="5155500" cy="611700"/>
          </a:xfrm>
          <a:prstGeom prst="rect">
            <a:avLst/>
          </a:prstGeom>
        </p:spPr>
        <p:txBody>
          <a:bodyPr anchorCtr="0" anchor="t" bIns="91425" lIns="91425" spcFirstLastPara="1" rIns="91425" wrap="square" tIns="91425">
            <a:noAutofit/>
          </a:bodyPr>
          <a:lstStyle>
            <a:lvl1pPr lvl="0" rtl="0">
              <a:lnSpc>
                <a:spcPct val="75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6" name="Google Shape;146;p22"/>
          <p:cNvSpPr/>
          <p:nvPr>
            <p:ph idx="2" type="pic"/>
          </p:nvPr>
        </p:nvSpPr>
        <p:spPr>
          <a:xfrm>
            <a:off x="284100" y="285000"/>
            <a:ext cx="3607500" cy="3607500"/>
          </a:xfrm>
          <a:prstGeom prst="ellipse">
            <a:avLst/>
          </a:prstGeom>
          <a:noFill/>
          <a:ln>
            <a:noFill/>
          </a:ln>
        </p:spPr>
      </p:sp>
      <p:sp>
        <p:nvSpPr>
          <p:cNvPr id="147" name="Google Shape;147;p22"/>
          <p:cNvSpPr txBox="1"/>
          <p:nvPr>
            <p:ph idx="1" type="body"/>
          </p:nvPr>
        </p:nvSpPr>
        <p:spPr>
          <a:xfrm>
            <a:off x="3934875" y="843950"/>
            <a:ext cx="5078100" cy="3490200"/>
          </a:xfrm>
          <a:prstGeom prst="rect">
            <a:avLst/>
          </a:prstGeom>
        </p:spPr>
        <p:txBody>
          <a:bodyPr anchorCtr="0" anchor="t" bIns="91425" lIns="91425" spcFirstLastPara="1" rIns="91425" wrap="square" tIns="91425">
            <a:noAutofit/>
          </a:bodyPr>
          <a:lstStyle>
            <a:lvl1pPr indent="-368300" lvl="0" marL="457200" rtl="0">
              <a:lnSpc>
                <a:spcPct val="100000"/>
              </a:lnSpc>
              <a:spcBef>
                <a:spcPts val="0"/>
              </a:spcBef>
              <a:spcAft>
                <a:spcPts val="0"/>
              </a:spcAft>
              <a:buSzPts val="2200"/>
              <a:buChar char="●"/>
              <a:defRPr/>
            </a:lvl1pPr>
            <a:lvl2pPr indent="-317500" lvl="1" marL="914400" rtl="0">
              <a:lnSpc>
                <a:spcPct val="100000"/>
              </a:lnSpc>
              <a:spcBef>
                <a:spcPts val="0"/>
              </a:spcBef>
              <a:spcAft>
                <a:spcPts val="0"/>
              </a:spcAft>
              <a:buSzPts val="1400"/>
              <a:buChar char="○"/>
              <a:defRPr/>
            </a:lvl2pPr>
            <a:lvl3pPr indent="-317500" lvl="2" marL="1371600" rtl="0">
              <a:lnSpc>
                <a:spcPct val="100000"/>
              </a:lnSpc>
              <a:spcBef>
                <a:spcPts val="0"/>
              </a:spcBef>
              <a:spcAft>
                <a:spcPts val="0"/>
              </a:spcAft>
              <a:buSzPts val="1400"/>
              <a:buChar char="■"/>
              <a:defRPr/>
            </a:lvl3pPr>
            <a:lvl4pPr indent="-317500" lvl="3" marL="1828800" rtl="0">
              <a:lnSpc>
                <a:spcPct val="100000"/>
              </a:lnSpc>
              <a:spcBef>
                <a:spcPts val="0"/>
              </a:spcBef>
              <a:spcAft>
                <a:spcPts val="0"/>
              </a:spcAft>
              <a:buSzPts val="1400"/>
              <a:buChar char="●"/>
              <a:defRPr/>
            </a:lvl4pPr>
            <a:lvl5pPr indent="-317500" lvl="4" marL="2286000" rtl="0">
              <a:lnSpc>
                <a:spcPct val="100000"/>
              </a:lnSpc>
              <a:spcBef>
                <a:spcPts val="0"/>
              </a:spcBef>
              <a:spcAft>
                <a:spcPts val="0"/>
              </a:spcAft>
              <a:buSzPts val="1400"/>
              <a:buChar char="○"/>
              <a:defRPr/>
            </a:lvl5pPr>
            <a:lvl6pPr indent="-317500" lvl="5" marL="2743200" rtl="0">
              <a:lnSpc>
                <a:spcPct val="100000"/>
              </a:lnSpc>
              <a:spcBef>
                <a:spcPts val="0"/>
              </a:spcBef>
              <a:spcAft>
                <a:spcPts val="0"/>
              </a:spcAft>
              <a:buSzPts val="1400"/>
              <a:buChar char="■"/>
              <a:defRPr/>
            </a:lvl6pPr>
            <a:lvl7pPr indent="-317500" lvl="6" marL="3200400" rtl="0">
              <a:lnSpc>
                <a:spcPct val="100000"/>
              </a:lnSpc>
              <a:spcBef>
                <a:spcPts val="0"/>
              </a:spcBef>
              <a:spcAft>
                <a:spcPts val="0"/>
              </a:spcAft>
              <a:buSzPts val="1400"/>
              <a:buChar char="●"/>
              <a:defRPr/>
            </a:lvl7pPr>
            <a:lvl8pPr indent="-317500" lvl="7" marL="3657600" rtl="0">
              <a:lnSpc>
                <a:spcPct val="100000"/>
              </a:lnSpc>
              <a:spcBef>
                <a:spcPts val="0"/>
              </a:spcBef>
              <a:spcAft>
                <a:spcPts val="0"/>
              </a:spcAft>
              <a:buSzPts val="1400"/>
              <a:buChar char="○"/>
              <a:defRPr/>
            </a:lvl8pPr>
            <a:lvl9pPr indent="-317500" lvl="8" marL="4114800" rtl="0">
              <a:lnSpc>
                <a:spcPct val="100000"/>
              </a:lnSpc>
              <a:spcBef>
                <a:spcPts val="0"/>
              </a:spcBef>
              <a:spcAft>
                <a:spcPts val="0"/>
              </a:spcAft>
              <a:buSzPts val="1400"/>
              <a:buChar char="■"/>
              <a:defRPr/>
            </a:lvl9pPr>
          </a:lstStyle>
          <a:p/>
        </p:txBody>
      </p:sp>
      <p:pic>
        <p:nvPicPr>
          <p:cNvPr id="148" name="Google Shape;148;p22"/>
          <p:cNvPicPr preferRelativeResize="0"/>
          <p:nvPr/>
        </p:nvPicPr>
        <p:blipFill rotWithShape="1">
          <a:blip r:embed="rId2">
            <a:alphaModFix/>
          </a:blip>
          <a:srcRect b="11695" l="0" r="0" t="15113"/>
          <a:stretch/>
        </p:blipFill>
        <p:spPr>
          <a:xfrm>
            <a:off x="0" y="4190873"/>
            <a:ext cx="9144001" cy="952625"/>
          </a:xfrm>
          <a:prstGeom prst="rect">
            <a:avLst/>
          </a:prstGeom>
          <a:noFill/>
          <a:ln>
            <a:noFill/>
          </a:ln>
        </p:spPr>
      </p:pic>
      <p:sp>
        <p:nvSpPr>
          <p:cNvPr id="149" name="Google Shape;149;p22"/>
          <p:cNvSpPr txBox="1"/>
          <p:nvPr>
            <p:ph idx="3"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0" name="Google Shape;150;p22"/>
          <p:cNvSpPr txBox="1"/>
          <p:nvPr>
            <p:ph idx="4"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pic>
        <p:nvPicPr>
          <p:cNvPr id="151" name="Google Shape;151;p22"/>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152" name="Google Shape;152;p22"/>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Picture Left - Purple">
  <p:cSld name="TITLE_AND_TWO_COLUMNS_1_1">
    <p:spTree>
      <p:nvGrpSpPr>
        <p:cNvPr id="153" name="Shape 153"/>
        <p:cNvGrpSpPr/>
        <p:nvPr/>
      </p:nvGrpSpPr>
      <p:grpSpPr>
        <a:xfrm>
          <a:off x="0" y="0"/>
          <a:ext cx="0" cy="0"/>
          <a:chOff x="0" y="0"/>
          <a:chExt cx="0" cy="0"/>
        </a:xfrm>
      </p:grpSpPr>
      <p:sp>
        <p:nvSpPr>
          <p:cNvPr id="154" name="Google Shape;154;p23"/>
          <p:cNvSpPr txBox="1"/>
          <p:nvPr>
            <p:ph type="title"/>
          </p:nvPr>
        </p:nvSpPr>
        <p:spPr>
          <a:xfrm>
            <a:off x="3912250" y="140225"/>
            <a:ext cx="5155500" cy="611700"/>
          </a:xfrm>
          <a:prstGeom prst="rect">
            <a:avLst/>
          </a:prstGeom>
        </p:spPr>
        <p:txBody>
          <a:bodyPr anchorCtr="0" anchor="t" bIns="91425" lIns="91425" spcFirstLastPara="1" rIns="91425" wrap="square" tIns="91425">
            <a:noAutofit/>
          </a:bodyPr>
          <a:lstStyle>
            <a:lvl1pPr lvl="0" rtl="0">
              <a:lnSpc>
                <a:spcPct val="75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55" name="Google Shape;155;p23"/>
          <p:cNvSpPr/>
          <p:nvPr>
            <p:ph idx="2" type="pic"/>
          </p:nvPr>
        </p:nvSpPr>
        <p:spPr>
          <a:xfrm>
            <a:off x="284100" y="285000"/>
            <a:ext cx="3607500" cy="3607500"/>
          </a:xfrm>
          <a:prstGeom prst="ellipse">
            <a:avLst/>
          </a:prstGeom>
          <a:noFill/>
          <a:ln>
            <a:noFill/>
          </a:ln>
        </p:spPr>
      </p:sp>
      <p:sp>
        <p:nvSpPr>
          <p:cNvPr id="156" name="Google Shape;156;p23"/>
          <p:cNvSpPr txBox="1"/>
          <p:nvPr>
            <p:ph idx="1" type="body"/>
          </p:nvPr>
        </p:nvSpPr>
        <p:spPr>
          <a:xfrm>
            <a:off x="3934875" y="843950"/>
            <a:ext cx="5078100" cy="3490200"/>
          </a:xfrm>
          <a:prstGeom prst="rect">
            <a:avLst/>
          </a:prstGeom>
        </p:spPr>
        <p:txBody>
          <a:bodyPr anchorCtr="0" anchor="t" bIns="91425" lIns="91425" spcFirstLastPara="1" rIns="91425" wrap="square" tIns="91425">
            <a:noAutofit/>
          </a:bodyPr>
          <a:lstStyle>
            <a:lvl1pPr indent="-368300" lvl="0" marL="457200" rtl="0">
              <a:lnSpc>
                <a:spcPct val="100000"/>
              </a:lnSpc>
              <a:spcBef>
                <a:spcPts val="0"/>
              </a:spcBef>
              <a:spcAft>
                <a:spcPts val="0"/>
              </a:spcAft>
              <a:buSzPts val="2200"/>
              <a:buChar char="●"/>
              <a:defRPr/>
            </a:lvl1pPr>
            <a:lvl2pPr indent="-317500" lvl="1" marL="914400" rtl="0">
              <a:lnSpc>
                <a:spcPct val="100000"/>
              </a:lnSpc>
              <a:spcBef>
                <a:spcPts val="0"/>
              </a:spcBef>
              <a:spcAft>
                <a:spcPts val="0"/>
              </a:spcAft>
              <a:buSzPts val="1400"/>
              <a:buChar char="○"/>
              <a:defRPr/>
            </a:lvl2pPr>
            <a:lvl3pPr indent="-317500" lvl="2" marL="1371600" rtl="0">
              <a:lnSpc>
                <a:spcPct val="100000"/>
              </a:lnSpc>
              <a:spcBef>
                <a:spcPts val="0"/>
              </a:spcBef>
              <a:spcAft>
                <a:spcPts val="0"/>
              </a:spcAft>
              <a:buSzPts val="1400"/>
              <a:buChar char="■"/>
              <a:defRPr/>
            </a:lvl3pPr>
            <a:lvl4pPr indent="-317500" lvl="3" marL="1828800" rtl="0">
              <a:lnSpc>
                <a:spcPct val="100000"/>
              </a:lnSpc>
              <a:spcBef>
                <a:spcPts val="0"/>
              </a:spcBef>
              <a:spcAft>
                <a:spcPts val="0"/>
              </a:spcAft>
              <a:buSzPts val="1400"/>
              <a:buChar char="●"/>
              <a:defRPr/>
            </a:lvl4pPr>
            <a:lvl5pPr indent="-317500" lvl="4" marL="2286000" rtl="0">
              <a:lnSpc>
                <a:spcPct val="100000"/>
              </a:lnSpc>
              <a:spcBef>
                <a:spcPts val="0"/>
              </a:spcBef>
              <a:spcAft>
                <a:spcPts val="0"/>
              </a:spcAft>
              <a:buSzPts val="1400"/>
              <a:buChar char="○"/>
              <a:defRPr/>
            </a:lvl5pPr>
            <a:lvl6pPr indent="-317500" lvl="5" marL="2743200" rtl="0">
              <a:lnSpc>
                <a:spcPct val="100000"/>
              </a:lnSpc>
              <a:spcBef>
                <a:spcPts val="0"/>
              </a:spcBef>
              <a:spcAft>
                <a:spcPts val="0"/>
              </a:spcAft>
              <a:buSzPts val="1400"/>
              <a:buChar char="■"/>
              <a:defRPr/>
            </a:lvl6pPr>
            <a:lvl7pPr indent="-317500" lvl="6" marL="3200400" rtl="0">
              <a:lnSpc>
                <a:spcPct val="100000"/>
              </a:lnSpc>
              <a:spcBef>
                <a:spcPts val="0"/>
              </a:spcBef>
              <a:spcAft>
                <a:spcPts val="0"/>
              </a:spcAft>
              <a:buSzPts val="1400"/>
              <a:buChar char="●"/>
              <a:defRPr/>
            </a:lvl7pPr>
            <a:lvl8pPr indent="-317500" lvl="7" marL="3657600" rtl="0">
              <a:lnSpc>
                <a:spcPct val="100000"/>
              </a:lnSpc>
              <a:spcBef>
                <a:spcPts val="0"/>
              </a:spcBef>
              <a:spcAft>
                <a:spcPts val="0"/>
              </a:spcAft>
              <a:buSzPts val="1400"/>
              <a:buChar char="○"/>
              <a:defRPr/>
            </a:lvl8pPr>
            <a:lvl9pPr indent="-317500" lvl="8" marL="4114800" rtl="0">
              <a:lnSpc>
                <a:spcPct val="100000"/>
              </a:lnSpc>
              <a:spcBef>
                <a:spcPts val="0"/>
              </a:spcBef>
              <a:spcAft>
                <a:spcPts val="0"/>
              </a:spcAft>
              <a:buSzPts val="1400"/>
              <a:buChar char="■"/>
              <a:defRPr/>
            </a:lvl9pPr>
          </a:lstStyle>
          <a:p/>
        </p:txBody>
      </p:sp>
      <p:pic>
        <p:nvPicPr>
          <p:cNvPr id="157" name="Google Shape;157;p23"/>
          <p:cNvPicPr preferRelativeResize="0"/>
          <p:nvPr/>
        </p:nvPicPr>
        <p:blipFill rotWithShape="1">
          <a:blip r:embed="rId2">
            <a:alphaModFix/>
          </a:blip>
          <a:srcRect b="13344" l="0" r="0" t="13336"/>
          <a:stretch/>
        </p:blipFill>
        <p:spPr>
          <a:xfrm>
            <a:off x="0" y="4190873"/>
            <a:ext cx="9144003" cy="952625"/>
          </a:xfrm>
          <a:prstGeom prst="rect">
            <a:avLst/>
          </a:prstGeom>
          <a:noFill/>
          <a:ln>
            <a:noFill/>
          </a:ln>
        </p:spPr>
      </p:pic>
      <p:sp>
        <p:nvSpPr>
          <p:cNvPr id="158" name="Google Shape;158;p23"/>
          <p:cNvSpPr txBox="1"/>
          <p:nvPr>
            <p:ph idx="3"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9" name="Google Shape;159;p23"/>
          <p:cNvSpPr txBox="1"/>
          <p:nvPr>
            <p:ph idx="4"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pic>
        <p:nvPicPr>
          <p:cNvPr id="160" name="Google Shape;160;p23"/>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161" name="Google Shape;161;p23"/>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Picture Left - Orange">
  <p:cSld name="TITLE_AND_TWO_COLUMNS_1_1_1">
    <p:spTree>
      <p:nvGrpSpPr>
        <p:cNvPr id="162" name="Shape 162"/>
        <p:cNvGrpSpPr/>
        <p:nvPr/>
      </p:nvGrpSpPr>
      <p:grpSpPr>
        <a:xfrm>
          <a:off x="0" y="0"/>
          <a:ext cx="0" cy="0"/>
          <a:chOff x="0" y="0"/>
          <a:chExt cx="0" cy="0"/>
        </a:xfrm>
      </p:grpSpPr>
      <p:sp>
        <p:nvSpPr>
          <p:cNvPr id="163" name="Google Shape;163;p24"/>
          <p:cNvSpPr txBox="1"/>
          <p:nvPr>
            <p:ph type="title"/>
          </p:nvPr>
        </p:nvSpPr>
        <p:spPr>
          <a:xfrm>
            <a:off x="3912250" y="140225"/>
            <a:ext cx="5155500" cy="611700"/>
          </a:xfrm>
          <a:prstGeom prst="rect">
            <a:avLst/>
          </a:prstGeom>
        </p:spPr>
        <p:txBody>
          <a:bodyPr anchorCtr="0" anchor="t" bIns="91425" lIns="91425" spcFirstLastPara="1" rIns="91425" wrap="square" tIns="91425">
            <a:noAutofit/>
          </a:bodyPr>
          <a:lstStyle>
            <a:lvl1pPr lvl="0" rtl="0">
              <a:lnSpc>
                <a:spcPct val="75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4" name="Google Shape;164;p24"/>
          <p:cNvSpPr/>
          <p:nvPr>
            <p:ph idx="2" type="pic"/>
          </p:nvPr>
        </p:nvSpPr>
        <p:spPr>
          <a:xfrm>
            <a:off x="284100" y="285000"/>
            <a:ext cx="3607500" cy="3607500"/>
          </a:xfrm>
          <a:prstGeom prst="ellipse">
            <a:avLst/>
          </a:prstGeom>
          <a:noFill/>
          <a:ln>
            <a:noFill/>
          </a:ln>
        </p:spPr>
      </p:sp>
      <p:sp>
        <p:nvSpPr>
          <p:cNvPr id="165" name="Google Shape;165;p24"/>
          <p:cNvSpPr txBox="1"/>
          <p:nvPr>
            <p:ph idx="1" type="body"/>
          </p:nvPr>
        </p:nvSpPr>
        <p:spPr>
          <a:xfrm>
            <a:off x="3934875" y="843950"/>
            <a:ext cx="5078100" cy="3490200"/>
          </a:xfrm>
          <a:prstGeom prst="rect">
            <a:avLst/>
          </a:prstGeom>
        </p:spPr>
        <p:txBody>
          <a:bodyPr anchorCtr="0" anchor="t" bIns="91425" lIns="91425" spcFirstLastPara="1" rIns="91425" wrap="square" tIns="91425">
            <a:noAutofit/>
          </a:bodyPr>
          <a:lstStyle>
            <a:lvl1pPr indent="-368300" lvl="0" marL="457200" rtl="0">
              <a:lnSpc>
                <a:spcPct val="100000"/>
              </a:lnSpc>
              <a:spcBef>
                <a:spcPts val="0"/>
              </a:spcBef>
              <a:spcAft>
                <a:spcPts val="0"/>
              </a:spcAft>
              <a:buSzPts val="2200"/>
              <a:buChar char="●"/>
              <a:defRPr/>
            </a:lvl1pPr>
            <a:lvl2pPr indent="-317500" lvl="1" marL="914400" rtl="0">
              <a:lnSpc>
                <a:spcPct val="100000"/>
              </a:lnSpc>
              <a:spcBef>
                <a:spcPts val="0"/>
              </a:spcBef>
              <a:spcAft>
                <a:spcPts val="0"/>
              </a:spcAft>
              <a:buSzPts val="1400"/>
              <a:buChar char="○"/>
              <a:defRPr/>
            </a:lvl2pPr>
            <a:lvl3pPr indent="-317500" lvl="2" marL="1371600" rtl="0">
              <a:lnSpc>
                <a:spcPct val="100000"/>
              </a:lnSpc>
              <a:spcBef>
                <a:spcPts val="0"/>
              </a:spcBef>
              <a:spcAft>
                <a:spcPts val="0"/>
              </a:spcAft>
              <a:buSzPts val="1400"/>
              <a:buChar char="■"/>
              <a:defRPr/>
            </a:lvl3pPr>
            <a:lvl4pPr indent="-317500" lvl="3" marL="1828800" rtl="0">
              <a:lnSpc>
                <a:spcPct val="100000"/>
              </a:lnSpc>
              <a:spcBef>
                <a:spcPts val="0"/>
              </a:spcBef>
              <a:spcAft>
                <a:spcPts val="0"/>
              </a:spcAft>
              <a:buSzPts val="1400"/>
              <a:buChar char="●"/>
              <a:defRPr/>
            </a:lvl4pPr>
            <a:lvl5pPr indent="-317500" lvl="4" marL="2286000" rtl="0">
              <a:lnSpc>
                <a:spcPct val="100000"/>
              </a:lnSpc>
              <a:spcBef>
                <a:spcPts val="0"/>
              </a:spcBef>
              <a:spcAft>
                <a:spcPts val="0"/>
              </a:spcAft>
              <a:buSzPts val="1400"/>
              <a:buChar char="○"/>
              <a:defRPr/>
            </a:lvl5pPr>
            <a:lvl6pPr indent="-317500" lvl="5" marL="2743200" rtl="0">
              <a:lnSpc>
                <a:spcPct val="100000"/>
              </a:lnSpc>
              <a:spcBef>
                <a:spcPts val="0"/>
              </a:spcBef>
              <a:spcAft>
                <a:spcPts val="0"/>
              </a:spcAft>
              <a:buSzPts val="1400"/>
              <a:buChar char="■"/>
              <a:defRPr/>
            </a:lvl6pPr>
            <a:lvl7pPr indent="-317500" lvl="6" marL="3200400" rtl="0">
              <a:lnSpc>
                <a:spcPct val="100000"/>
              </a:lnSpc>
              <a:spcBef>
                <a:spcPts val="0"/>
              </a:spcBef>
              <a:spcAft>
                <a:spcPts val="0"/>
              </a:spcAft>
              <a:buSzPts val="1400"/>
              <a:buChar char="●"/>
              <a:defRPr/>
            </a:lvl7pPr>
            <a:lvl8pPr indent="-317500" lvl="7" marL="3657600" rtl="0">
              <a:lnSpc>
                <a:spcPct val="100000"/>
              </a:lnSpc>
              <a:spcBef>
                <a:spcPts val="0"/>
              </a:spcBef>
              <a:spcAft>
                <a:spcPts val="0"/>
              </a:spcAft>
              <a:buSzPts val="1400"/>
              <a:buChar char="○"/>
              <a:defRPr/>
            </a:lvl8pPr>
            <a:lvl9pPr indent="-317500" lvl="8" marL="4114800" rtl="0">
              <a:lnSpc>
                <a:spcPct val="100000"/>
              </a:lnSpc>
              <a:spcBef>
                <a:spcPts val="0"/>
              </a:spcBef>
              <a:spcAft>
                <a:spcPts val="0"/>
              </a:spcAft>
              <a:buSzPts val="1400"/>
              <a:buChar char="■"/>
              <a:defRPr/>
            </a:lvl9pPr>
          </a:lstStyle>
          <a:p/>
        </p:txBody>
      </p:sp>
      <p:pic>
        <p:nvPicPr>
          <p:cNvPr id="166" name="Google Shape;166;p24"/>
          <p:cNvPicPr preferRelativeResize="0"/>
          <p:nvPr/>
        </p:nvPicPr>
        <p:blipFill rotWithShape="1">
          <a:blip r:embed="rId2">
            <a:alphaModFix/>
          </a:blip>
          <a:srcRect b="13344" l="0" r="0" t="13336"/>
          <a:stretch/>
        </p:blipFill>
        <p:spPr>
          <a:xfrm>
            <a:off x="0" y="4190873"/>
            <a:ext cx="9144003" cy="952625"/>
          </a:xfrm>
          <a:prstGeom prst="rect">
            <a:avLst/>
          </a:prstGeom>
          <a:noFill/>
          <a:ln>
            <a:noFill/>
          </a:ln>
        </p:spPr>
      </p:pic>
      <p:sp>
        <p:nvSpPr>
          <p:cNvPr id="167" name="Google Shape;167;p24"/>
          <p:cNvSpPr txBox="1"/>
          <p:nvPr>
            <p:ph idx="3"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68" name="Google Shape;168;p24"/>
          <p:cNvSpPr txBox="1"/>
          <p:nvPr>
            <p:ph idx="4"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pic>
        <p:nvPicPr>
          <p:cNvPr id="169" name="Google Shape;169;p24"/>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170" name="Google Shape;170;p24"/>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Image - Teal">
  <p:cSld name="ONE_COLUMN_TEXT_1">
    <p:spTree>
      <p:nvGrpSpPr>
        <p:cNvPr id="171" name="Shape 171"/>
        <p:cNvGrpSpPr/>
        <p:nvPr/>
      </p:nvGrpSpPr>
      <p:grpSpPr>
        <a:xfrm>
          <a:off x="0" y="0"/>
          <a:ext cx="0" cy="0"/>
          <a:chOff x="0" y="0"/>
          <a:chExt cx="0" cy="0"/>
        </a:xfrm>
      </p:grpSpPr>
      <p:pic>
        <p:nvPicPr>
          <p:cNvPr id="172" name="Google Shape;172;p25"/>
          <p:cNvPicPr preferRelativeResize="0"/>
          <p:nvPr/>
        </p:nvPicPr>
        <p:blipFill rotWithShape="1">
          <a:blip r:embed="rId2">
            <a:alphaModFix/>
          </a:blip>
          <a:srcRect b="0" l="0" r="0" t="0"/>
          <a:stretch/>
        </p:blipFill>
        <p:spPr>
          <a:xfrm>
            <a:off x="0" y="3943350"/>
            <a:ext cx="9144000" cy="1200155"/>
          </a:xfrm>
          <a:prstGeom prst="rect">
            <a:avLst/>
          </a:prstGeom>
          <a:noFill/>
          <a:ln>
            <a:noFill/>
          </a:ln>
        </p:spPr>
      </p:pic>
      <p:sp>
        <p:nvSpPr>
          <p:cNvPr id="173" name="Google Shape;173;p25"/>
          <p:cNvSpPr/>
          <p:nvPr>
            <p:ph idx="2" type="pic"/>
          </p:nvPr>
        </p:nvSpPr>
        <p:spPr>
          <a:xfrm>
            <a:off x="0" y="0"/>
            <a:ext cx="9144000" cy="4129500"/>
          </a:xfrm>
          <a:prstGeom prst="rect">
            <a:avLst/>
          </a:prstGeom>
          <a:noFill/>
          <a:ln>
            <a:noFill/>
          </a:ln>
        </p:spPr>
      </p:sp>
      <p:sp>
        <p:nvSpPr>
          <p:cNvPr id="174" name="Google Shape;174;p25"/>
          <p:cNvSpPr txBox="1"/>
          <p:nvPr>
            <p:ph type="title"/>
          </p:nvPr>
        </p:nvSpPr>
        <p:spPr>
          <a:xfrm>
            <a:off x="267900" y="4338475"/>
            <a:ext cx="7442700" cy="6201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2800"/>
              <a:buNone/>
              <a:defRPr sz="2800">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75" name="Google Shape;175;p25"/>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fessional Learning Cycle">
  <p:cSld name="CUSTOM_1">
    <p:spTree>
      <p:nvGrpSpPr>
        <p:cNvPr id="176" name="Shape 176"/>
        <p:cNvGrpSpPr/>
        <p:nvPr/>
      </p:nvGrpSpPr>
      <p:grpSpPr>
        <a:xfrm>
          <a:off x="0" y="0"/>
          <a:ext cx="0" cy="0"/>
          <a:chOff x="0" y="0"/>
          <a:chExt cx="0" cy="0"/>
        </a:xfrm>
      </p:grpSpPr>
      <p:sp>
        <p:nvSpPr>
          <p:cNvPr id="177" name="Google Shape;177;p26"/>
          <p:cNvSpPr txBox="1"/>
          <p:nvPr/>
        </p:nvSpPr>
        <p:spPr>
          <a:xfrm>
            <a:off x="311700" y="109925"/>
            <a:ext cx="7793100" cy="6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chemeClr val="accent1"/>
                </a:solidFill>
                <a:latin typeface="Public Sans"/>
                <a:ea typeface="Public Sans"/>
                <a:cs typeface="Public Sans"/>
                <a:sym typeface="Public Sans"/>
              </a:rPr>
              <a:t>Professional Learning Cycle</a:t>
            </a:r>
            <a:endParaRPr b="1" sz="2800">
              <a:solidFill>
                <a:schemeClr val="accent1"/>
              </a:solidFill>
              <a:latin typeface="Public Sans"/>
              <a:ea typeface="Public Sans"/>
              <a:cs typeface="Public Sans"/>
              <a:sym typeface="Public Sans"/>
            </a:endParaRPr>
          </a:p>
        </p:txBody>
      </p:sp>
      <p:pic>
        <p:nvPicPr>
          <p:cNvPr id="178" name="Google Shape;178;p26" title="High Quality Professional Learning Cycle.png"/>
          <p:cNvPicPr preferRelativeResize="0"/>
          <p:nvPr/>
        </p:nvPicPr>
        <p:blipFill>
          <a:blip r:embed="rId2">
            <a:alphaModFix/>
          </a:blip>
          <a:stretch>
            <a:fillRect/>
          </a:stretch>
        </p:blipFill>
        <p:spPr>
          <a:xfrm>
            <a:off x="1712025" y="846425"/>
            <a:ext cx="5719951" cy="3648651"/>
          </a:xfrm>
          <a:prstGeom prst="rect">
            <a:avLst/>
          </a:prstGeom>
          <a:noFill/>
          <a:ln>
            <a:noFill/>
          </a:ln>
        </p:spPr>
      </p:pic>
      <p:pic>
        <p:nvPicPr>
          <p:cNvPr id="179" name="Google Shape;179;p26"/>
          <p:cNvPicPr preferRelativeResize="0"/>
          <p:nvPr/>
        </p:nvPicPr>
        <p:blipFill rotWithShape="1">
          <a:blip r:embed="rId3">
            <a:alphaModFix/>
          </a:blip>
          <a:srcRect b="36307" l="-15770" r="15770" t="-9626"/>
          <a:stretch/>
        </p:blipFill>
        <p:spPr>
          <a:xfrm>
            <a:off x="0" y="4190873"/>
            <a:ext cx="9144003" cy="952625"/>
          </a:xfrm>
          <a:prstGeom prst="rect">
            <a:avLst/>
          </a:prstGeom>
          <a:noFill/>
          <a:ln>
            <a:noFill/>
          </a:ln>
        </p:spPr>
      </p:pic>
      <p:pic>
        <p:nvPicPr>
          <p:cNvPr id="180" name="Google Shape;180;p26"/>
          <p:cNvPicPr preferRelativeResize="0"/>
          <p:nvPr/>
        </p:nvPicPr>
        <p:blipFill rotWithShape="1">
          <a:blip r:embed="rId4">
            <a:alphaModFix/>
          </a:blip>
          <a:srcRect b="0" l="228" r="228" t="0"/>
          <a:stretch/>
        </p:blipFill>
        <p:spPr>
          <a:xfrm>
            <a:off x="8017723" y="4267073"/>
            <a:ext cx="842800" cy="842800"/>
          </a:xfrm>
          <a:prstGeom prst="rect">
            <a:avLst/>
          </a:prstGeom>
          <a:noFill/>
          <a:ln>
            <a:noFill/>
          </a:ln>
        </p:spPr>
      </p:pic>
      <p:sp>
        <p:nvSpPr>
          <p:cNvPr id="181" name="Google Shape;181;p26"/>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ine Purpose">
  <p:cSld name="CUSTOM_1_1">
    <p:spTree>
      <p:nvGrpSpPr>
        <p:cNvPr id="182" name="Shape 182"/>
        <p:cNvGrpSpPr/>
        <p:nvPr/>
      </p:nvGrpSpPr>
      <p:grpSpPr>
        <a:xfrm>
          <a:off x="0" y="0"/>
          <a:ext cx="0" cy="0"/>
          <a:chOff x="0" y="0"/>
          <a:chExt cx="0" cy="0"/>
        </a:xfrm>
      </p:grpSpPr>
      <p:pic>
        <p:nvPicPr>
          <p:cNvPr id="183" name="Google Shape;183;p27"/>
          <p:cNvPicPr preferRelativeResize="0"/>
          <p:nvPr/>
        </p:nvPicPr>
        <p:blipFill rotWithShape="1">
          <a:blip r:embed="rId2">
            <a:alphaModFix/>
          </a:blip>
          <a:srcRect b="36806" l="-16599" r="16600" t="-10125"/>
          <a:stretch/>
        </p:blipFill>
        <p:spPr>
          <a:xfrm>
            <a:off x="0" y="4190873"/>
            <a:ext cx="9144003" cy="952625"/>
          </a:xfrm>
          <a:prstGeom prst="rect">
            <a:avLst/>
          </a:prstGeom>
          <a:noFill/>
          <a:ln>
            <a:noFill/>
          </a:ln>
        </p:spPr>
      </p:pic>
      <p:pic>
        <p:nvPicPr>
          <p:cNvPr id="184" name="Google Shape;184;p27"/>
          <p:cNvPicPr preferRelativeResize="0"/>
          <p:nvPr/>
        </p:nvPicPr>
        <p:blipFill rotWithShape="1">
          <a:blip r:embed="rId3">
            <a:alphaModFix/>
          </a:blip>
          <a:srcRect b="0" l="228" r="228" t="0"/>
          <a:stretch/>
        </p:blipFill>
        <p:spPr>
          <a:xfrm>
            <a:off x="8017723" y="4267073"/>
            <a:ext cx="842800" cy="842800"/>
          </a:xfrm>
          <a:prstGeom prst="rect">
            <a:avLst/>
          </a:prstGeom>
          <a:noFill/>
          <a:ln>
            <a:noFill/>
          </a:ln>
        </p:spPr>
      </p:pic>
      <p:sp>
        <p:nvSpPr>
          <p:cNvPr id="185" name="Google Shape;185;p27"/>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sz="2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6" name="Google Shape;186;p27"/>
          <p:cNvSpPr txBox="1"/>
          <p:nvPr>
            <p:ph idx="1" type="body"/>
          </p:nvPr>
        </p:nvSpPr>
        <p:spPr>
          <a:xfrm>
            <a:off x="311700" y="848075"/>
            <a:ext cx="8520600" cy="3774600"/>
          </a:xfrm>
          <a:prstGeom prst="rect">
            <a:avLst/>
          </a:prstGeom>
        </p:spPr>
        <p:txBody>
          <a:bodyPr anchorCtr="0" anchor="t" bIns="91425" lIns="91425" spcFirstLastPara="1" rIns="91425" wrap="square" tIns="91425">
            <a:noAutofit/>
          </a:bodyPr>
          <a:lstStyle>
            <a:lvl1pPr indent="-342900" lvl="0" marL="457200">
              <a:lnSpc>
                <a:spcPct val="100000"/>
              </a:lnSpc>
              <a:spcBef>
                <a:spcPts val="0"/>
              </a:spcBef>
              <a:spcAft>
                <a:spcPts val="0"/>
              </a:spcAft>
              <a:buSzPts val="1800"/>
              <a:buChar char="●"/>
              <a:defRPr sz="1800"/>
            </a:lvl1pPr>
            <a:lvl2pPr indent="-342900" lvl="1" marL="914400">
              <a:lnSpc>
                <a:spcPct val="100000"/>
              </a:lnSpc>
              <a:spcBef>
                <a:spcPts val="0"/>
              </a:spcBef>
              <a:spcAft>
                <a:spcPts val="0"/>
              </a:spcAft>
              <a:buSzPts val="1800"/>
              <a:buChar char="○"/>
              <a:defRPr sz="1800"/>
            </a:lvl2pPr>
            <a:lvl3pPr indent="-342900" lvl="2" marL="1371600">
              <a:lnSpc>
                <a:spcPct val="100000"/>
              </a:lnSpc>
              <a:spcBef>
                <a:spcPts val="0"/>
              </a:spcBef>
              <a:spcAft>
                <a:spcPts val="0"/>
              </a:spcAft>
              <a:buSzPts val="1800"/>
              <a:buChar char="■"/>
              <a:defRPr sz="1800"/>
            </a:lvl3pPr>
            <a:lvl4pPr indent="-342900" lvl="3" marL="1828800">
              <a:lnSpc>
                <a:spcPct val="100000"/>
              </a:lnSpc>
              <a:spcBef>
                <a:spcPts val="0"/>
              </a:spcBef>
              <a:spcAft>
                <a:spcPts val="0"/>
              </a:spcAft>
              <a:buSzPts val="1800"/>
              <a:buChar char="●"/>
              <a:defRPr sz="1800"/>
            </a:lvl4pPr>
            <a:lvl5pPr indent="-342900" lvl="4" marL="2286000">
              <a:lnSpc>
                <a:spcPct val="100000"/>
              </a:lnSpc>
              <a:spcBef>
                <a:spcPts val="0"/>
              </a:spcBef>
              <a:spcAft>
                <a:spcPts val="0"/>
              </a:spcAft>
              <a:buSzPts val="1800"/>
              <a:buChar char="○"/>
              <a:defRPr sz="1800"/>
            </a:lvl5pPr>
            <a:lvl6pPr indent="-342900" lvl="5" marL="2743200">
              <a:lnSpc>
                <a:spcPct val="100000"/>
              </a:lnSpc>
              <a:spcBef>
                <a:spcPts val="0"/>
              </a:spcBef>
              <a:spcAft>
                <a:spcPts val="0"/>
              </a:spcAft>
              <a:buSzPts val="1800"/>
              <a:buChar char="■"/>
              <a:defRPr sz="1800"/>
            </a:lvl6pPr>
            <a:lvl7pPr indent="-342900" lvl="6" marL="3200400">
              <a:lnSpc>
                <a:spcPct val="100000"/>
              </a:lnSpc>
              <a:spcBef>
                <a:spcPts val="0"/>
              </a:spcBef>
              <a:spcAft>
                <a:spcPts val="0"/>
              </a:spcAft>
              <a:buSzPts val="1800"/>
              <a:buChar char="●"/>
              <a:defRPr sz="1800"/>
            </a:lvl7pPr>
            <a:lvl8pPr indent="-342900" lvl="7" marL="3657600">
              <a:lnSpc>
                <a:spcPct val="100000"/>
              </a:lnSpc>
              <a:spcBef>
                <a:spcPts val="0"/>
              </a:spcBef>
              <a:spcAft>
                <a:spcPts val="0"/>
              </a:spcAft>
              <a:buSzPts val="1800"/>
              <a:buChar char="○"/>
              <a:defRPr sz="1800"/>
            </a:lvl8pPr>
            <a:lvl9pPr indent="-342900" lvl="8" marL="4114800">
              <a:lnSpc>
                <a:spcPct val="100000"/>
              </a:lnSpc>
              <a:spcBef>
                <a:spcPts val="0"/>
              </a:spcBef>
              <a:spcAft>
                <a:spcPts val="0"/>
              </a:spcAft>
              <a:buSzPts val="1800"/>
              <a:buChar char="■"/>
              <a:defRPr sz="1800"/>
            </a:lvl9pPr>
          </a:lstStyle>
          <a:p/>
        </p:txBody>
      </p:sp>
      <p:sp>
        <p:nvSpPr>
          <p:cNvPr id="187" name="Google Shape;187;p27"/>
          <p:cNvSpPr txBox="1"/>
          <p:nvPr/>
        </p:nvSpPr>
        <p:spPr>
          <a:xfrm>
            <a:off x="6135575" y="4704775"/>
            <a:ext cx="1882200" cy="310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200">
                <a:solidFill>
                  <a:schemeClr val="lt1"/>
                </a:solidFill>
                <a:latin typeface="Public Sans"/>
                <a:ea typeface="Public Sans"/>
                <a:cs typeface="Public Sans"/>
                <a:sym typeface="Public Sans"/>
              </a:rPr>
              <a:t>Define Purpose</a:t>
            </a:r>
            <a:endParaRPr sz="1200">
              <a:solidFill>
                <a:schemeClr val="lt1"/>
              </a:solidFill>
              <a:latin typeface="Public Sans"/>
              <a:ea typeface="Public Sans"/>
              <a:cs typeface="Public Sans"/>
              <a:sym typeface="Public Sans"/>
            </a:endParaRPr>
          </a:p>
        </p:txBody>
      </p:sp>
      <p:pic>
        <p:nvPicPr>
          <p:cNvPr id="188" name="Google Shape;188;p27"/>
          <p:cNvPicPr preferRelativeResize="0"/>
          <p:nvPr/>
        </p:nvPicPr>
        <p:blipFill rotWithShape="1">
          <a:blip r:embed="rId4">
            <a:alphaModFix/>
          </a:blip>
          <a:srcRect b="0" l="219" r="209" t="0"/>
          <a:stretch/>
        </p:blipFill>
        <p:spPr>
          <a:xfrm>
            <a:off x="7926250" y="140225"/>
            <a:ext cx="1025750" cy="1025750"/>
          </a:xfrm>
          <a:prstGeom prst="rect">
            <a:avLst/>
          </a:prstGeom>
          <a:noFill/>
          <a:ln>
            <a:noFill/>
          </a:ln>
        </p:spPr>
      </p:pic>
      <p:sp>
        <p:nvSpPr>
          <p:cNvPr id="189" name="Google Shape;189;p27"/>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ceive New Learning">
  <p:cSld name="CUSTOM_1_1_2">
    <p:spTree>
      <p:nvGrpSpPr>
        <p:cNvPr id="190" name="Shape 190"/>
        <p:cNvGrpSpPr/>
        <p:nvPr/>
      </p:nvGrpSpPr>
      <p:grpSpPr>
        <a:xfrm>
          <a:off x="0" y="0"/>
          <a:ext cx="0" cy="0"/>
          <a:chOff x="0" y="0"/>
          <a:chExt cx="0" cy="0"/>
        </a:xfrm>
      </p:grpSpPr>
      <p:pic>
        <p:nvPicPr>
          <p:cNvPr id="191" name="Google Shape;191;p28"/>
          <p:cNvPicPr preferRelativeResize="0"/>
          <p:nvPr/>
        </p:nvPicPr>
        <p:blipFill rotWithShape="1">
          <a:blip r:embed="rId2">
            <a:alphaModFix/>
          </a:blip>
          <a:srcRect b="34933" l="-16599" r="16600" t="-8124"/>
          <a:stretch/>
        </p:blipFill>
        <p:spPr>
          <a:xfrm>
            <a:off x="0" y="4190873"/>
            <a:ext cx="9144001" cy="952625"/>
          </a:xfrm>
          <a:prstGeom prst="rect">
            <a:avLst/>
          </a:prstGeom>
          <a:noFill/>
          <a:ln>
            <a:noFill/>
          </a:ln>
        </p:spPr>
      </p:pic>
      <p:pic>
        <p:nvPicPr>
          <p:cNvPr id="192" name="Google Shape;192;p28"/>
          <p:cNvPicPr preferRelativeResize="0"/>
          <p:nvPr/>
        </p:nvPicPr>
        <p:blipFill rotWithShape="1">
          <a:blip r:embed="rId3">
            <a:alphaModFix/>
          </a:blip>
          <a:srcRect b="0" l="228" r="228" t="0"/>
          <a:stretch/>
        </p:blipFill>
        <p:spPr>
          <a:xfrm>
            <a:off x="8017723" y="4267073"/>
            <a:ext cx="842800" cy="842800"/>
          </a:xfrm>
          <a:prstGeom prst="rect">
            <a:avLst/>
          </a:prstGeom>
          <a:noFill/>
          <a:ln>
            <a:noFill/>
          </a:ln>
        </p:spPr>
      </p:pic>
      <p:sp>
        <p:nvSpPr>
          <p:cNvPr id="193" name="Google Shape;193;p28"/>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sz="2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94" name="Google Shape;194;p28"/>
          <p:cNvSpPr txBox="1"/>
          <p:nvPr>
            <p:ph idx="1" type="body"/>
          </p:nvPr>
        </p:nvSpPr>
        <p:spPr>
          <a:xfrm>
            <a:off x="311700" y="848075"/>
            <a:ext cx="8520600" cy="3774600"/>
          </a:xfrm>
          <a:prstGeom prst="rect">
            <a:avLst/>
          </a:prstGeom>
        </p:spPr>
        <p:txBody>
          <a:bodyPr anchorCtr="0" anchor="t" bIns="91425" lIns="91425" spcFirstLastPara="1" rIns="91425" wrap="square" tIns="91425">
            <a:noAutofit/>
          </a:bodyPr>
          <a:lstStyle>
            <a:lvl1pPr indent="-342900" lvl="0" marL="457200">
              <a:lnSpc>
                <a:spcPct val="100000"/>
              </a:lnSpc>
              <a:spcBef>
                <a:spcPts val="0"/>
              </a:spcBef>
              <a:spcAft>
                <a:spcPts val="0"/>
              </a:spcAft>
              <a:buSzPts val="1800"/>
              <a:buChar char="●"/>
              <a:defRPr sz="1800"/>
            </a:lvl1pPr>
            <a:lvl2pPr indent="-342900" lvl="1" marL="914400">
              <a:lnSpc>
                <a:spcPct val="100000"/>
              </a:lnSpc>
              <a:spcBef>
                <a:spcPts val="0"/>
              </a:spcBef>
              <a:spcAft>
                <a:spcPts val="0"/>
              </a:spcAft>
              <a:buSzPts val="1800"/>
              <a:buChar char="○"/>
              <a:defRPr sz="1800"/>
            </a:lvl2pPr>
            <a:lvl3pPr indent="-342900" lvl="2" marL="1371600">
              <a:lnSpc>
                <a:spcPct val="100000"/>
              </a:lnSpc>
              <a:spcBef>
                <a:spcPts val="0"/>
              </a:spcBef>
              <a:spcAft>
                <a:spcPts val="0"/>
              </a:spcAft>
              <a:buSzPts val="1800"/>
              <a:buChar char="■"/>
              <a:defRPr sz="1800"/>
            </a:lvl3pPr>
            <a:lvl4pPr indent="-342900" lvl="3" marL="1828800">
              <a:lnSpc>
                <a:spcPct val="100000"/>
              </a:lnSpc>
              <a:spcBef>
                <a:spcPts val="0"/>
              </a:spcBef>
              <a:spcAft>
                <a:spcPts val="0"/>
              </a:spcAft>
              <a:buSzPts val="1800"/>
              <a:buChar char="●"/>
              <a:defRPr sz="1800"/>
            </a:lvl4pPr>
            <a:lvl5pPr indent="-342900" lvl="4" marL="2286000">
              <a:lnSpc>
                <a:spcPct val="100000"/>
              </a:lnSpc>
              <a:spcBef>
                <a:spcPts val="0"/>
              </a:spcBef>
              <a:spcAft>
                <a:spcPts val="0"/>
              </a:spcAft>
              <a:buSzPts val="1800"/>
              <a:buChar char="○"/>
              <a:defRPr sz="1800"/>
            </a:lvl5pPr>
            <a:lvl6pPr indent="-342900" lvl="5" marL="2743200">
              <a:lnSpc>
                <a:spcPct val="100000"/>
              </a:lnSpc>
              <a:spcBef>
                <a:spcPts val="0"/>
              </a:spcBef>
              <a:spcAft>
                <a:spcPts val="0"/>
              </a:spcAft>
              <a:buSzPts val="1800"/>
              <a:buChar char="■"/>
              <a:defRPr sz="1800"/>
            </a:lvl6pPr>
            <a:lvl7pPr indent="-342900" lvl="6" marL="3200400">
              <a:lnSpc>
                <a:spcPct val="100000"/>
              </a:lnSpc>
              <a:spcBef>
                <a:spcPts val="0"/>
              </a:spcBef>
              <a:spcAft>
                <a:spcPts val="0"/>
              </a:spcAft>
              <a:buSzPts val="1800"/>
              <a:buChar char="●"/>
              <a:defRPr sz="1800"/>
            </a:lvl7pPr>
            <a:lvl8pPr indent="-342900" lvl="7" marL="3657600">
              <a:lnSpc>
                <a:spcPct val="100000"/>
              </a:lnSpc>
              <a:spcBef>
                <a:spcPts val="0"/>
              </a:spcBef>
              <a:spcAft>
                <a:spcPts val="0"/>
              </a:spcAft>
              <a:buSzPts val="1800"/>
              <a:buChar char="○"/>
              <a:defRPr sz="1800"/>
            </a:lvl8pPr>
            <a:lvl9pPr indent="-342900" lvl="8" marL="4114800">
              <a:lnSpc>
                <a:spcPct val="100000"/>
              </a:lnSpc>
              <a:spcBef>
                <a:spcPts val="0"/>
              </a:spcBef>
              <a:spcAft>
                <a:spcPts val="0"/>
              </a:spcAft>
              <a:buSzPts val="1800"/>
              <a:buChar char="■"/>
              <a:defRPr sz="1800"/>
            </a:lvl9pPr>
          </a:lstStyle>
          <a:p/>
        </p:txBody>
      </p:sp>
      <p:sp>
        <p:nvSpPr>
          <p:cNvPr id="195" name="Google Shape;195;p28"/>
          <p:cNvSpPr txBox="1"/>
          <p:nvPr/>
        </p:nvSpPr>
        <p:spPr>
          <a:xfrm>
            <a:off x="6135575" y="4704775"/>
            <a:ext cx="1882200" cy="310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200">
                <a:solidFill>
                  <a:schemeClr val="lt1"/>
                </a:solidFill>
                <a:latin typeface="Public Sans"/>
                <a:ea typeface="Public Sans"/>
                <a:cs typeface="Public Sans"/>
                <a:sym typeface="Public Sans"/>
              </a:rPr>
              <a:t>Receive New Learning</a:t>
            </a:r>
            <a:endParaRPr sz="1200">
              <a:solidFill>
                <a:schemeClr val="lt1"/>
              </a:solidFill>
              <a:latin typeface="Public Sans"/>
              <a:ea typeface="Public Sans"/>
              <a:cs typeface="Public Sans"/>
              <a:sym typeface="Public Sans"/>
            </a:endParaRPr>
          </a:p>
        </p:txBody>
      </p:sp>
      <p:pic>
        <p:nvPicPr>
          <p:cNvPr id="196" name="Google Shape;196;p28"/>
          <p:cNvPicPr preferRelativeResize="0"/>
          <p:nvPr/>
        </p:nvPicPr>
        <p:blipFill rotWithShape="1">
          <a:blip r:embed="rId4">
            <a:alphaModFix/>
          </a:blip>
          <a:srcRect b="0" l="0" r="0" t="0"/>
          <a:stretch/>
        </p:blipFill>
        <p:spPr>
          <a:xfrm>
            <a:off x="7926250" y="140225"/>
            <a:ext cx="1025750" cy="1025750"/>
          </a:xfrm>
          <a:prstGeom prst="rect">
            <a:avLst/>
          </a:prstGeom>
          <a:noFill/>
          <a:ln>
            <a:noFill/>
          </a:ln>
        </p:spPr>
      </p:pic>
      <p:sp>
        <p:nvSpPr>
          <p:cNvPr id="197" name="Google Shape;197;p28"/>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nalize &amp; Practice">
  <p:cSld name="CUSTOM_1_1_2_1">
    <p:spTree>
      <p:nvGrpSpPr>
        <p:cNvPr id="198" name="Shape 198"/>
        <p:cNvGrpSpPr/>
        <p:nvPr/>
      </p:nvGrpSpPr>
      <p:grpSpPr>
        <a:xfrm>
          <a:off x="0" y="0"/>
          <a:ext cx="0" cy="0"/>
          <a:chOff x="0" y="0"/>
          <a:chExt cx="0" cy="0"/>
        </a:xfrm>
      </p:grpSpPr>
      <p:pic>
        <p:nvPicPr>
          <p:cNvPr id="199" name="Google Shape;199;p29"/>
          <p:cNvPicPr preferRelativeResize="0"/>
          <p:nvPr/>
        </p:nvPicPr>
        <p:blipFill rotWithShape="1">
          <a:blip r:embed="rId2">
            <a:alphaModFix/>
          </a:blip>
          <a:srcRect b="45340" l="-18080" r="18079" t="-45340"/>
          <a:stretch/>
        </p:blipFill>
        <p:spPr>
          <a:xfrm>
            <a:off x="0" y="4176050"/>
            <a:ext cx="9144003" cy="967450"/>
          </a:xfrm>
          <a:prstGeom prst="rect">
            <a:avLst/>
          </a:prstGeom>
          <a:noFill/>
          <a:ln>
            <a:noFill/>
          </a:ln>
        </p:spPr>
      </p:pic>
      <p:pic>
        <p:nvPicPr>
          <p:cNvPr id="200" name="Google Shape;200;p29"/>
          <p:cNvPicPr preferRelativeResize="0"/>
          <p:nvPr/>
        </p:nvPicPr>
        <p:blipFill rotWithShape="1">
          <a:blip r:embed="rId3">
            <a:alphaModFix/>
          </a:blip>
          <a:srcRect b="0" l="228" r="228" t="0"/>
          <a:stretch/>
        </p:blipFill>
        <p:spPr>
          <a:xfrm>
            <a:off x="8017723" y="4267073"/>
            <a:ext cx="842800" cy="842800"/>
          </a:xfrm>
          <a:prstGeom prst="rect">
            <a:avLst/>
          </a:prstGeom>
          <a:noFill/>
          <a:ln>
            <a:noFill/>
          </a:ln>
        </p:spPr>
      </p:pic>
      <p:sp>
        <p:nvSpPr>
          <p:cNvPr id="201" name="Google Shape;201;p29"/>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sz="2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02" name="Google Shape;202;p29"/>
          <p:cNvSpPr txBox="1"/>
          <p:nvPr>
            <p:ph idx="1" type="body"/>
          </p:nvPr>
        </p:nvSpPr>
        <p:spPr>
          <a:xfrm>
            <a:off x="311700" y="848075"/>
            <a:ext cx="8520600" cy="3774600"/>
          </a:xfrm>
          <a:prstGeom prst="rect">
            <a:avLst/>
          </a:prstGeom>
        </p:spPr>
        <p:txBody>
          <a:bodyPr anchorCtr="0" anchor="t" bIns="91425" lIns="91425" spcFirstLastPara="1" rIns="91425" wrap="square" tIns="91425">
            <a:noAutofit/>
          </a:bodyPr>
          <a:lstStyle>
            <a:lvl1pPr indent="-342900" lvl="0" marL="457200">
              <a:lnSpc>
                <a:spcPct val="100000"/>
              </a:lnSpc>
              <a:spcBef>
                <a:spcPts val="0"/>
              </a:spcBef>
              <a:spcAft>
                <a:spcPts val="0"/>
              </a:spcAft>
              <a:buSzPts val="1800"/>
              <a:buChar char="●"/>
              <a:defRPr sz="1800"/>
            </a:lvl1pPr>
            <a:lvl2pPr indent="-342900" lvl="1" marL="914400">
              <a:lnSpc>
                <a:spcPct val="100000"/>
              </a:lnSpc>
              <a:spcBef>
                <a:spcPts val="0"/>
              </a:spcBef>
              <a:spcAft>
                <a:spcPts val="0"/>
              </a:spcAft>
              <a:buSzPts val="1800"/>
              <a:buChar char="○"/>
              <a:defRPr sz="1800"/>
            </a:lvl2pPr>
            <a:lvl3pPr indent="-342900" lvl="2" marL="1371600">
              <a:lnSpc>
                <a:spcPct val="100000"/>
              </a:lnSpc>
              <a:spcBef>
                <a:spcPts val="0"/>
              </a:spcBef>
              <a:spcAft>
                <a:spcPts val="0"/>
              </a:spcAft>
              <a:buSzPts val="1800"/>
              <a:buChar char="■"/>
              <a:defRPr sz="1800"/>
            </a:lvl3pPr>
            <a:lvl4pPr indent="-342900" lvl="3" marL="1828800">
              <a:lnSpc>
                <a:spcPct val="100000"/>
              </a:lnSpc>
              <a:spcBef>
                <a:spcPts val="0"/>
              </a:spcBef>
              <a:spcAft>
                <a:spcPts val="0"/>
              </a:spcAft>
              <a:buSzPts val="1800"/>
              <a:buChar char="●"/>
              <a:defRPr sz="1800"/>
            </a:lvl4pPr>
            <a:lvl5pPr indent="-342900" lvl="4" marL="2286000">
              <a:lnSpc>
                <a:spcPct val="100000"/>
              </a:lnSpc>
              <a:spcBef>
                <a:spcPts val="0"/>
              </a:spcBef>
              <a:spcAft>
                <a:spcPts val="0"/>
              </a:spcAft>
              <a:buSzPts val="1800"/>
              <a:buChar char="○"/>
              <a:defRPr sz="1800"/>
            </a:lvl5pPr>
            <a:lvl6pPr indent="-342900" lvl="5" marL="2743200">
              <a:lnSpc>
                <a:spcPct val="100000"/>
              </a:lnSpc>
              <a:spcBef>
                <a:spcPts val="0"/>
              </a:spcBef>
              <a:spcAft>
                <a:spcPts val="0"/>
              </a:spcAft>
              <a:buSzPts val="1800"/>
              <a:buChar char="■"/>
              <a:defRPr sz="1800"/>
            </a:lvl6pPr>
            <a:lvl7pPr indent="-342900" lvl="6" marL="3200400">
              <a:lnSpc>
                <a:spcPct val="100000"/>
              </a:lnSpc>
              <a:spcBef>
                <a:spcPts val="0"/>
              </a:spcBef>
              <a:spcAft>
                <a:spcPts val="0"/>
              </a:spcAft>
              <a:buSzPts val="1800"/>
              <a:buChar char="●"/>
              <a:defRPr sz="1800"/>
            </a:lvl7pPr>
            <a:lvl8pPr indent="-342900" lvl="7" marL="3657600">
              <a:lnSpc>
                <a:spcPct val="100000"/>
              </a:lnSpc>
              <a:spcBef>
                <a:spcPts val="0"/>
              </a:spcBef>
              <a:spcAft>
                <a:spcPts val="0"/>
              </a:spcAft>
              <a:buSzPts val="1800"/>
              <a:buChar char="○"/>
              <a:defRPr sz="1800"/>
            </a:lvl8pPr>
            <a:lvl9pPr indent="-342900" lvl="8" marL="4114800">
              <a:lnSpc>
                <a:spcPct val="100000"/>
              </a:lnSpc>
              <a:spcBef>
                <a:spcPts val="0"/>
              </a:spcBef>
              <a:spcAft>
                <a:spcPts val="0"/>
              </a:spcAft>
              <a:buSzPts val="1800"/>
              <a:buChar char="■"/>
              <a:defRPr sz="1800"/>
            </a:lvl9pPr>
          </a:lstStyle>
          <a:p/>
        </p:txBody>
      </p:sp>
      <p:sp>
        <p:nvSpPr>
          <p:cNvPr id="203" name="Google Shape;203;p29"/>
          <p:cNvSpPr txBox="1"/>
          <p:nvPr/>
        </p:nvSpPr>
        <p:spPr>
          <a:xfrm>
            <a:off x="6135575" y="4704775"/>
            <a:ext cx="1882200" cy="310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200">
                <a:solidFill>
                  <a:schemeClr val="lt1"/>
                </a:solidFill>
                <a:latin typeface="Public Sans"/>
                <a:ea typeface="Public Sans"/>
                <a:cs typeface="Public Sans"/>
                <a:sym typeface="Public Sans"/>
              </a:rPr>
              <a:t>Internalize &amp; Practice</a:t>
            </a:r>
            <a:endParaRPr sz="1200">
              <a:solidFill>
                <a:schemeClr val="lt1"/>
              </a:solidFill>
              <a:latin typeface="Public Sans"/>
              <a:ea typeface="Public Sans"/>
              <a:cs typeface="Public Sans"/>
              <a:sym typeface="Public Sans"/>
            </a:endParaRPr>
          </a:p>
        </p:txBody>
      </p:sp>
      <p:pic>
        <p:nvPicPr>
          <p:cNvPr id="204" name="Google Shape;204;p29"/>
          <p:cNvPicPr preferRelativeResize="0"/>
          <p:nvPr/>
        </p:nvPicPr>
        <p:blipFill rotWithShape="1">
          <a:blip r:embed="rId4">
            <a:alphaModFix/>
          </a:blip>
          <a:srcRect b="209" l="0" r="0" t="219"/>
          <a:stretch/>
        </p:blipFill>
        <p:spPr>
          <a:xfrm>
            <a:off x="7926250" y="140225"/>
            <a:ext cx="1025750" cy="1025750"/>
          </a:xfrm>
          <a:prstGeom prst="rect">
            <a:avLst/>
          </a:prstGeom>
          <a:noFill/>
          <a:ln>
            <a:noFill/>
          </a:ln>
        </p:spPr>
      </p:pic>
      <p:sp>
        <p:nvSpPr>
          <p:cNvPr id="205" name="Google Shape;205;p29"/>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plement Learning">
  <p:cSld name="CUSTOM_1_1_1">
    <p:spTree>
      <p:nvGrpSpPr>
        <p:cNvPr id="206" name="Shape 206"/>
        <p:cNvGrpSpPr/>
        <p:nvPr/>
      </p:nvGrpSpPr>
      <p:grpSpPr>
        <a:xfrm>
          <a:off x="0" y="0"/>
          <a:ext cx="0" cy="0"/>
          <a:chOff x="0" y="0"/>
          <a:chExt cx="0" cy="0"/>
        </a:xfrm>
      </p:grpSpPr>
      <p:pic>
        <p:nvPicPr>
          <p:cNvPr id="207" name="Google Shape;207;p30"/>
          <p:cNvPicPr preferRelativeResize="0"/>
          <p:nvPr/>
        </p:nvPicPr>
        <p:blipFill rotWithShape="1">
          <a:blip r:embed="rId2">
            <a:alphaModFix/>
          </a:blip>
          <a:srcRect b="36307" l="-15770" r="15770" t="-9626"/>
          <a:stretch/>
        </p:blipFill>
        <p:spPr>
          <a:xfrm>
            <a:off x="0" y="4190873"/>
            <a:ext cx="9144003" cy="952625"/>
          </a:xfrm>
          <a:prstGeom prst="rect">
            <a:avLst/>
          </a:prstGeom>
          <a:noFill/>
          <a:ln>
            <a:noFill/>
          </a:ln>
        </p:spPr>
      </p:pic>
      <p:pic>
        <p:nvPicPr>
          <p:cNvPr id="208" name="Google Shape;208;p30"/>
          <p:cNvPicPr preferRelativeResize="0"/>
          <p:nvPr/>
        </p:nvPicPr>
        <p:blipFill rotWithShape="1">
          <a:blip r:embed="rId3">
            <a:alphaModFix/>
          </a:blip>
          <a:srcRect b="0" l="228" r="228" t="0"/>
          <a:stretch/>
        </p:blipFill>
        <p:spPr>
          <a:xfrm>
            <a:off x="8017723" y="4267073"/>
            <a:ext cx="842800" cy="842800"/>
          </a:xfrm>
          <a:prstGeom prst="rect">
            <a:avLst/>
          </a:prstGeom>
          <a:noFill/>
          <a:ln>
            <a:noFill/>
          </a:ln>
        </p:spPr>
      </p:pic>
      <p:sp>
        <p:nvSpPr>
          <p:cNvPr id="209" name="Google Shape;209;p30"/>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sz="2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10" name="Google Shape;210;p30"/>
          <p:cNvSpPr txBox="1"/>
          <p:nvPr>
            <p:ph idx="1" type="body"/>
          </p:nvPr>
        </p:nvSpPr>
        <p:spPr>
          <a:xfrm>
            <a:off x="311700" y="848075"/>
            <a:ext cx="8520600" cy="3774600"/>
          </a:xfrm>
          <a:prstGeom prst="rect">
            <a:avLst/>
          </a:prstGeom>
        </p:spPr>
        <p:txBody>
          <a:bodyPr anchorCtr="0" anchor="t" bIns="91425" lIns="91425" spcFirstLastPara="1" rIns="91425" wrap="square" tIns="91425">
            <a:noAutofit/>
          </a:bodyPr>
          <a:lstStyle>
            <a:lvl1pPr indent="-342900" lvl="0" marL="457200">
              <a:lnSpc>
                <a:spcPct val="100000"/>
              </a:lnSpc>
              <a:spcBef>
                <a:spcPts val="0"/>
              </a:spcBef>
              <a:spcAft>
                <a:spcPts val="0"/>
              </a:spcAft>
              <a:buSzPts val="1800"/>
              <a:buChar char="●"/>
              <a:defRPr sz="1800"/>
            </a:lvl1pPr>
            <a:lvl2pPr indent="-342900" lvl="1" marL="914400">
              <a:lnSpc>
                <a:spcPct val="100000"/>
              </a:lnSpc>
              <a:spcBef>
                <a:spcPts val="0"/>
              </a:spcBef>
              <a:spcAft>
                <a:spcPts val="0"/>
              </a:spcAft>
              <a:buSzPts val="1800"/>
              <a:buChar char="○"/>
              <a:defRPr sz="1800"/>
            </a:lvl2pPr>
            <a:lvl3pPr indent="-342900" lvl="2" marL="1371600">
              <a:lnSpc>
                <a:spcPct val="100000"/>
              </a:lnSpc>
              <a:spcBef>
                <a:spcPts val="0"/>
              </a:spcBef>
              <a:spcAft>
                <a:spcPts val="0"/>
              </a:spcAft>
              <a:buSzPts val="1800"/>
              <a:buChar char="■"/>
              <a:defRPr sz="1800"/>
            </a:lvl3pPr>
            <a:lvl4pPr indent="-342900" lvl="3" marL="1828800">
              <a:lnSpc>
                <a:spcPct val="100000"/>
              </a:lnSpc>
              <a:spcBef>
                <a:spcPts val="0"/>
              </a:spcBef>
              <a:spcAft>
                <a:spcPts val="0"/>
              </a:spcAft>
              <a:buSzPts val="1800"/>
              <a:buChar char="●"/>
              <a:defRPr sz="1800"/>
            </a:lvl4pPr>
            <a:lvl5pPr indent="-342900" lvl="4" marL="2286000">
              <a:lnSpc>
                <a:spcPct val="100000"/>
              </a:lnSpc>
              <a:spcBef>
                <a:spcPts val="0"/>
              </a:spcBef>
              <a:spcAft>
                <a:spcPts val="0"/>
              </a:spcAft>
              <a:buSzPts val="1800"/>
              <a:buChar char="○"/>
              <a:defRPr sz="1800"/>
            </a:lvl5pPr>
            <a:lvl6pPr indent="-342900" lvl="5" marL="2743200">
              <a:lnSpc>
                <a:spcPct val="100000"/>
              </a:lnSpc>
              <a:spcBef>
                <a:spcPts val="0"/>
              </a:spcBef>
              <a:spcAft>
                <a:spcPts val="0"/>
              </a:spcAft>
              <a:buSzPts val="1800"/>
              <a:buChar char="■"/>
              <a:defRPr sz="1800"/>
            </a:lvl6pPr>
            <a:lvl7pPr indent="-342900" lvl="6" marL="3200400">
              <a:lnSpc>
                <a:spcPct val="100000"/>
              </a:lnSpc>
              <a:spcBef>
                <a:spcPts val="0"/>
              </a:spcBef>
              <a:spcAft>
                <a:spcPts val="0"/>
              </a:spcAft>
              <a:buSzPts val="1800"/>
              <a:buChar char="●"/>
              <a:defRPr sz="1800"/>
            </a:lvl7pPr>
            <a:lvl8pPr indent="-342900" lvl="7" marL="3657600">
              <a:lnSpc>
                <a:spcPct val="100000"/>
              </a:lnSpc>
              <a:spcBef>
                <a:spcPts val="0"/>
              </a:spcBef>
              <a:spcAft>
                <a:spcPts val="0"/>
              </a:spcAft>
              <a:buSzPts val="1800"/>
              <a:buChar char="○"/>
              <a:defRPr sz="1800"/>
            </a:lvl8pPr>
            <a:lvl9pPr indent="-342900" lvl="8" marL="4114800">
              <a:lnSpc>
                <a:spcPct val="100000"/>
              </a:lnSpc>
              <a:spcBef>
                <a:spcPts val="0"/>
              </a:spcBef>
              <a:spcAft>
                <a:spcPts val="0"/>
              </a:spcAft>
              <a:buSzPts val="1800"/>
              <a:buChar char="■"/>
              <a:defRPr sz="1800"/>
            </a:lvl9pPr>
          </a:lstStyle>
          <a:p/>
        </p:txBody>
      </p:sp>
      <p:sp>
        <p:nvSpPr>
          <p:cNvPr id="211" name="Google Shape;211;p30"/>
          <p:cNvSpPr txBox="1"/>
          <p:nvPr/>
        </p:nvSpPr>
        <p:spPr>
          <a:xfrm>
            <a:off x="6135575" y="4704775"/>
            <a:ext cx="1882200" cy="310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200">
                <a:solidFill>
                  <a:schemeClr val="lt1"/>
                </a:solidFill>
                <a:latin typeface="Public Sans"/>
                <a:ea typeface="Public Sans"/>
                <a:cs typeface="Public Sans"/>
                <a:sym typeface="Public Sans"/>
              </a:rPr>
              <a:t>Implement Learning</a:t>
            </a:r>
            <a:endParaRPr sz="1200">
              <a:solidFill>
                <a:schemeClr val="lt1"/>
              </a:solidFill>
              <a:latin typeface="Public Sans"/>
              <a:ea typeface="Public Sans"/>
              <a:cs typeface="Public Sans"/>
              <a:sym typeface="Public Sans"/>
            </a:endParaRPr>
          </a:p>
        </p:txBody>
      </p:sp>
      <p:pic>
        <p:nvPicPr>
          <p:cNvPr id="212" name="Google Shape;212;p30" title="Implement Learning Icon.png"/>
          <p:cNvPicPr preferRelativeResize="0"/>
          <p:nvPr/>
        </p:nvPicPr>
        <p:blipFill>
          <a:blip r:embed="rId4">
            <a:alphaModFix/>
          </a:blip>
          <a:stretch>
            <a:fillRect/>
          </a:stretch>
        </p:blipFill>
        <p:spPr>
          <a:xfrm>
            <a:off x="7926250" y="140225"/>
            <a:ext cx="1025750" cy="1025750"/>
          </a:xfrm>
          <a:prstGeom prst="rect">
            <a:avLst/>
          </a:prstGeom>
          <a:noFill/>
          <a:ln>
            <a:noFill/>
          </a:ln>
        </p:spPr>
      </p:pic>
      <p:sp>
        <p:nvSpPr>
          <p:cNvPr id="213" name="Google Shape;213;p30"/>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 Purple">
  <p:cSld name="TITLE_2">
    <p:bg>
      <p:bgPr>
        <a:solidFill>
          <a:srgbClr val="3B1A53">
            <a:alpha val="10000"/>
          </a:srgbClr>
        </a:solidFill>
      </p:bgPr>
    </p:bg>
    <p:spTree>
      <p:nvGrpSpPr>
        <p:cNvPr id="20" name="Shape 20"/>
        <p:cNvGrpSpPr/>
        <p:nvPr/>
      </p:nvGrpSpPr>
      <p:grpSpPr>
        <a:xfrm>
          <a:off x="0" y="0"/>
          <a:ext cx="0" cy="0"/>
          <a:chOff x="0" y="0"/>
          <a:chExt cx="0" cy="0"/>
        </a:xfrm>
      </p:grpSpPr>
      <p:pic>
        <p:nvPicPr>
          <p:cNvPr id="21" name="Google Shape;21;p4"/>
          <p:cNvPicPr preferRelativeResize="0"/>
          <p:nvPr/>
        </p:nvPicPr>
        <p:blipFill rotWithShape="1">
          <a:blip r:embed="rId2">
            <a:alphaModFix/>
          </a:blip>
          <a:srcRect b="0" l="0" r="0" t="0"/>
          <a:stretch/>
        </p:blipFill>
        <p:spPr>
          <a:xfrm>
            <a:off x="0" y="0"/>
            <a:ext cx="9144003" cy="5143501"/>
          </a:xfrm>
          <a:prstGeom prst="rect">
            <a:avLst/>
          </a:prstGeom>
          <a:noFill/>
          <a:ln>
            <a:noFill/>
          </a:ln>
        </p:spPr>
      </p:pic>
      <p:sp>
        <p:nvSpPr>
          <p:cNvPr id="22" name="Google Shape;22;p4"/>
          <p:cNvSpPr txBox="1"/>
          <p:nvPr>
            <p:ph idx="1" type="subTitle"/>
          </p:nvPr>
        </p:nvSpPr>
        <p:spPr>
          <a:xfrm>
            <a:off x="497917" y="4439425"/>
            <a:ext cx="3859200" cy="452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400"/>
              <a:buNone/>
              <a:defRPr sz="14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3" name="Google Shape;23;p4"/>
          <p:cNvSpPr txBox="1"/>
          <p:nvPr>
            <p:ph type="ctrTitle"/>
          </p:nvPr>
        </p:nvSpPr>
        <p:spPr>
          <a:xfrm>
            <a:off x="421725" y="740675"/>
            <a:ext cx="8221200" cy="7926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B1A53"/>
              </a:buClr>
              <a:buSzPts val="3200"/>
              <a:buNone/>
              <a:defRPr>
                <a:solidFill>
                  <a:srgbClr val="3B1A53"/>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4" name="Google Shape;24;p4"/>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
        <p:nvSpPr>
          <p:cNvPr id="25" name="Google Shape;25;p4"/>
          <p:cNvSpPr txBox="1"/>
          <p:nvPr>
            <p:ph idx="2" type="subTitle"/>
          </p:nvPr>
        </p:nvSpPr>
        <p:spPr>
          <a:xfrm>
            <a:off x="493775" y="1533275"/>
            <a:ext cx="8520600" cy="618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3B1A53"/>
              </a:buClr>
              <a:buSzPts val="1600"/>
              <a:buFont typeface="Public Sans Medium"/>
              <a:buNone/>
              <a:defRPr sz="1600">
                <a:solidFill>
                  <a:srgbClr val="3B1A53"/>
                </a:solidFill>
                <a:latin typeface="Public Sans Medium"/>
                <a:ea typeface="Public Sans Medium"/>
                <a:cs typeface="Public Sans Medium"/>
                <a:sym typeface="Public Sans Medium"/>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ssess Impact">
  <p:cSld name="CUSTOM_1_1_1_1">
    <p:spTree>
      <p:nvGrpSpPr>
        <p:cNvPr id="214" name="Shape 214"/>
        <p:cNvGrpSpPr/>
        <p:nvPr/>
      </p:nvGrpSpPr>
      <p:grpSpPr>
        <a:xfrm>
          <a:off x="0" y="0"/>
          <a:ext cx="0" cy="0"/>
          <a:chOff x="0" y="0"/>
          <a:chExt cx="0" cy="0"/>
        </a:xfrm>
      </p:grpSpPr>
      <p:pic>
        <p:nvPicPr>
          <p:cNvPr id="215" name="Google Shape;215;p31"/>
          <p:cNvPicPr preferRelativeResize="0"/>
          <p:nvPr/>
        </p:nvPicPr>
        <p:blipFill rotWithShape="1">
          <a:blip r:embed="rId2">
            <a:alphaModFix/>
          </a:blip>
          <a:srcRect b="34933" l="-16599" r="16600" t="-8124"/>
          <a:stretch/>
        </p:blipFill>
        <p:spPr>
          <a:xfrm>
            <a:off x="0" y="4190873"/>
            <a:ext cx="9144001" cy="952625"/>
          </a:xfrm>
          <a:prstGeom prst="rect">
            <a:avLst/>
          </a:prstGeom>
          <a:noFill/>
          <a:ln>
            <a:noFill/>
          </a:ln>
        </p:spPr>
      </p:pic>
      <p:pic>
        <p:nvPicPr>
          <p:cNvPr id="216" name="Google Shape;216;p31"/>
          <p:cNvPicPr preferRelativeResize="0"/>
          <p:nvPr/>
        </p:nvPicPr>
        <p:blipFill rotWithShape="1">
          <a:blip r:embed="rId3">
            <a:alphaModFix/>
          </a:blip>
          <a:srcRect b="0" l="228" r="228" t="0"/>
          <a:stretch/>
        </p:blipFill>
        <p:spPr>
          <a:xfrm>
            <a:off x="8017723" y="4267073"/>
            <a:ext cx="842800" cy="842800"/>
          </a:xfrm>
          <a:prstGeom prst="rect">
            <a:avLst/>
          </a:prstGeom>
          <a:noFill/>
          <a:ln>
            <a:noFill/>
          </a:ln>
        </p:spPr>
      </p:pic>
      <p:sp>
        <p:nvSpPr>
          <p:cNvPr id="217" name="Google Shape;217;p31"/>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sz="2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18" name="Google Shape;218;p31"/>
          <p:cNvSpPr txBox="1"/>
          <p:nvPr>
            <p:ph idx="1" type="body"/>
          </p:nvPr>
        </p:nvSpPr>
        <p:spPr>
          <a:xfrm>
            <a:off x="311700" y="848075"/>
            <a:ext cx="8520600" cy="3774600"/>
          </a:xfrm>
          <a:prstGeom prst="rect">
            <a:avLst/>
          </a:prstGeom>
        </p:spPr>
        <p:txBody>
          <a:bodyPr anchorCtr="0" anchor="t" bIns="91425" lIns="91425" spcFirstLastPara="1" rIns="91425" wrap="square" tIns="91425">
            <a:noAutofit/>
          </a:bodyPr>
          <a:lstStyle>
            <a:lvl1pPr indent="-342900" lvl="0" marL="457200">
              <a:lnSpc>
                <a:spcPct val="100000"/>
              </a:lnSpc>
              <a:spcBef>
                <a:spcPts val="0"/>
              </a:spcBef>
              <a:spcAft>
                <a:spcPts val="0"/>
              </a:spcAft>
              <a:buSzPts val="1800"/>
              <a:buChar char="●"/>
              <a:defRPr sz="1800"/>
            </a:lvl1pPr>
            <a:lvl2pPr indent="-342900" lvl="1" marL="914400">
              <a:lnSpc>
                <a:spcPct val="100000"/>
              </a:lnSpc>
              <a:spcBef>
                <a:spcPts val="0"/>
              </a:spcBef>
              <a:spcAft>
                <a:spcPts val="0"/>
              </a:spcAft>
              <a:buSzPts val="1800"/>
              <a:buChar char="○"/>
              <a:defRPr sz="1800"/>
            </a:lvl2pPr>
            <a:lvl3pPr indent="-342900" lvl="2" marL="1371600">
              <a:lnSpc>
                <a:spcPct val="100000"/>
              </a:lnSpc>
              <a:spcBef>
                <a:spcPts val="0"/>
              </a:spcBef>
              <a:spcAft>
                <a:spcPts val="0"/>
              </a:spcAft>
              <a:buSzPts val="1800"/>
              <a:buChar char="■"/>
              <a:defRPr sz="1800"/>
            </a:lvl3pPr>
            <a:lvl4pPr indent="-342900" lvl="3" marL="1828800">
              <a:lnSpc>
                <a:spcPct val="100000"/>
              </a:lnSpc>
              <a:spcBef>
                <a:spcPts val="0"/>
              </a:spcBef>
              <a:spcAft>
                <a:spcPts val="0"/>
              </a:spcAft>
              <a:buSzPts val="1800"/>
              <a:buChar char="●"/>
              <a:defRPr sz="1800"/>
            </a:lvl4pPr>
            <a:lvl5pPr indent="-342900" lvl="4" marL="2286000">
              <a:lnSpc>
                <a:spcPct val="100000"/>
              </a:lnSpc>
              <a:spcBef>
                <a:spcPts val="0"/>
              </a:spcBef>
              <a:spcAft>
                <a:spcPts val="0"/>
              </a:spcAft>
              <a:buSzPts val="1800"/>
              <a:buChar char="○"/>
              <a:defRPr sz="1800"/>
            </a:lvl5pPr>
            <a:lvl6pPr indent="-342900" lvl="5" marL="2743200">
              <a:lnSpc>
                <a:spcPct val="100000"/>
              </a:lnSpc>
              <a:spcBef>
                <a:spcPts val="0"/>
              </a:spcBef>
              <a:spcAft>
                <a:spcPts val="0"/>
              </a:spcAft>
              <a:buSzPts val="1800"/>
              <a:buChar char="■"/>
              <a:defRPr sz="1800"/>
            </a:lvl6pPr>
            <a:lvl7pPr indent="-342900" lvl="6" marL="3200400">
              <a:lnSpc>
                <a:spcPct val="100000"/>
              </a:lnSpc>
              <a:spcBef>
                <a:spcPts val="0"/>
              </a:spcBef>
              <a:spcAft>
                <a:spcPts val="0"/>
              </a:spcAft>
              <a:buSzPts val="1800"/>
              <a:buChar char="●"/>
              <a:defRPr sz="1800"/>
            </a:lvl7pPr>
            <a:lvl8pPr indent="-342900" lvl="7" marL="3657600">
              <a:lnSpc>
                <a:spcPct val="100000"/>
              </a:lnSpc>
              <a:spcBef>
                <a:spcPts val="0"/>
              </a:spcBef>
              <a:spcAft>
                <a:spcPts val="0"/>
              </a:spcAft>
              <a:buSzPts val="1800"/>
              <a:buChar char="○"/>
              <a:defRPr sz="1800"/>
            </a:lvl8pPr>
            <a:lvl9pPr indent="-342900" lvl="8" marL="4114800">
              <a:lnSpc>
                <a:spcPct val="100000"/>
              </a:lnSpc>
              <a:spcBef>
                <a:spcPts val="0"/>
              </a:spcBef>
              <a:spcAft>
                <a:spcPts val="0"/>
              </a:spcAft>
              <a:buSzPts val="1800"/>
              <a:buChar char="■"/>
              <a:defRPr sz="1800"/>
            </a:lvl9pPr>
          </a:lstStyle>
          <a:p/>
        </p:txBody>
      </p:sp>
      <p:sp>
        <p:nvSpPr>
          <p:cNvPr id="219" name="Google Shape;219;p31"/>
          <p:cNvSpPr txBox="1"/>
          <p:nvPr/>
        </p:nvSpPr>
        <p:spPr>
          <a:xfrm>
            <a:off x="6135575" y="4704775"/>
            <a:ext cx="1882200" cy="310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200">
                <a:solidFill>
                  <a:schemeClr val="lt1"/>
                </a:solidFill>
                <a:latin typeface="Public Sans"/>
                <a:ea typeface="Public Sans"/>
                <a:cs typeface="Public Sans"/>
                <a:sym typeface="Public Sans"/>
              </a:rPr>
              <a:t>Assess Impact </a:t>
            </a:r>
            <a:endParaRPr sz="1200">
              <a:solidFill>
                <a:schemeClr val="lt1"/>
              </a:solidFill>
              <a:latin typeface="Public Sans"/>
              <a:ea typeface="Public Sans"/>
              <a:cs typeface="Public Sans"/>
              <a:sym typeface="Public Sans"/>
            </a:endParaRPr>
          </a:p>
        </p:txBody>
      </p:sp>
      <p:pic>
        <p:nvPicPr>
          <p:cNvPr id="220" name="Google Shape;220;p31"/>
          <p:cNvPicPr preferRelativeResize="0"/>
          <p:nvPr/>
        </p:nvPicPr>
        <p:blipFill rotWithShape="1">
          <a:blip r:embed="rId4">
            <a:alphaModFix/>
          </a:blip>
          <a:srcRect b="0" l="0" r="0" t="0"/>
          <a:stretch/>
        </p:blipFill>
        <p:spPr>
          <a:xfrm>
            <a:off x="7926250" y="140225"/>
            <a:ext cx="1025750" cy="1025750"/>
          </a:xfrm>
          <a:prstGeom prst="rect">
            <a:avLst/>
          </a:prstGeom>
          <a:noFill/>
          <a:ln>
            <a:noFill/>
          </a:ln>
        </p:spPr>
      </p:pic>
      <p:sp>
        <p:nvSpPr>
          <p:cNvPr id="221" name="Google Shape;221;p31"/>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cher Leader Summit 2025 Cover Slide">
  <p:cSld name="CUSTOM_2">
    <p:bg>
      <p:bgPr>
        <a:blipFill>
          <a:blip r:embed="rId2">
            <a:alphaModFix/>
          </a:blip>
          <a:stretch>
            <a:fillRect/>
          </a:stretch>
        </a:blipFill>
      </p:bgPr>
    </p:bg>
    <p:spTree>
      <p:nvGrpSpPr>
        <p:cNvPr id="222" name="Shape 222"/>
        <p:cNvGrpSpPr/>
        <p:nvPr/>
      </p:nvGrpSpPr>
      <p:grpSpPr>
        <a:xfrm>
          <a:off x="0" y="0"/>
          <a:ext cx="0" cy="0"/>
          <a:chOff x="0" y="0"/>
          <a:chExt cx="0" cy="0"/>
        </a:xfrm>
      </p:grpSpPr>
      <p:sp>
        <p:nvSpPr>
          <p:cNvPr id="223" name="Google Shape;223;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sz="1200"/>
          </a:p>
        </p:txBody>
      </p:sp>
      <p:sp>
        <p:nvSpPr>
          <p:cNvPr id="224" name="Google Shape;224;p32"/>
          <p:cNvSpPr txBox="1"/>
          <p:nvPr>
            <p:ph type="ctrTitle"/>
          </p:nvPr>
        </p:nvSpPr>
        <p:spPr>
          <a:xfrm>
            <a:off x="459450" y="2466600"/>
            <a:ext cx="8183400" cy="792600"/>
          </a:xfrm>
          <a:prstGeom prst="rect">
            <a:avLst/>
          </a:prstGeom>
        </p:spPr>
        <p:txBody>
          <a:bodyPr anchorCtr="0" anchor="t" bIns="91425" lIns="91425" spcFirstLastPara="1" rIns="91425" wrap="square" tIns="91425">
            <a:noAutofit/>
          </a:bodyPr>
          <a:lstStyle>
            <a:lvl1pPr lvl="0">
              <a:spcBef>
                <a:spcPts val="0"/>
              </a:spcBef>
              <a:spcAft>
                <a:spcPts val="0"/>
              </a:spcAft>
              <a:buClr>
                <a:srgbClr val="3B1A53"/>
              </a:buClr>
              <a:buSzPts val="2700"/>
              <a:buNone/>
              <a:defRPr sz="2700">
                <a:solidFill>
                  <a:srgbClr val="3B1A53"/>
                </a:solidFill>
              </a:defRPr>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uisiana's Education Priorities">
  <p:cSld name="CUSTOM_3">
    <p:spTree>
      <p:nvGrpSpPr>
        <p:cNvPr id="225" name="Shape 225"/>
        <p:cNvGrpSpPr/>
        <p:nvPr/>
      </p:nvGrpSpPr>
      <p:grpSpPr>
        <a:xfrm>
          <a:off x="0" y="0"/>
          <a:ext cx="0" cy="0"/>
          <a:chOff x="0" y="0"/>
          <a:chExt cx="0" cy="0"/>
        </a:xfrm>
      </p:grpSpPr>
      <p:sp>
        <p:nvSpPr>
          <p:cNvPr id="226" name="Google Shape;226;p33"/>
          <p:cNvSpPr txBox="1"/>
          <p:nvPr/>
        </p:nvSpPr>
        <p:spPr>
          <a:xfrm>
            <a:off x="311700" y="140225"/>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rgbClr val="3B1A53"/>
                </a:solidFill>
                <a:latin typeface="Public Sans"/>
                <a:ea typeface="Public Sans"/>
                <a:cs typeface="Public Sans"/>
                <a:sym typeface="Public Sans"/>
              </a:rPr>
              <a:t>Louisiana’s Education Priorities</a:t>
            </a:r>
            <a:endParaRPr b="1" sz="2800">
              <a:solidFill>
                <a:srgbClr val="3B1A53"/>
              </a:solidFill>
              <a:latin typeface="Public Sans"/>
              <a:ea typeface="Public Sans"/>
              <a:cs typeface="Public Sans"/>
              <a:sym typeface="Public Sans"/>
            </a:endParaRPr>
          </a:p>
        </p:txBody>
      </p:sp>
      <p:pic>
        <p:nvPicPr>
          <p:cNvPr id="227" name="Google Shape;227;p33"/>
          <p:cNvPicPr preferRelativeResize="0"/>
          <p:nvPr/>
        </p:nvPicPr>
        <p:blipFill rotWithShape="1">
          <a:blip r:embed="rId2">
            <a:alphaModFix/>
          </a:blip>
          <a:srcRect b="34933" l="-16599" r="16600" t="-8124"/>
          <a:stretch/>
        </p:blipFill>
        <p:spPr>
          <a:xfrm>
            <a:off x="0" y="4190873"/>
            <a:ext cx="9144001" cy="952625"/>
          </a:xfrm>
          <a:prstGeom prst="rect">
            <a:avLst/>
          </a:prstGeom>
          <a:noFill/>
          <a:ln>
            <a:noFill/>
          </a:ln>
        </p:spPr>
      </p:pic>
      <p:pic>
        <p:nvPicPr>
          <p:cNvPr id="228" name="Google Shape;228;p33"/>
          <p:cNvPicPr preferRelativeResize="0"/>
          <p:nvPr/>
        </p:nvPicPr>
        <p:blipFill rotWithShape="1">
          <a:blip r:embed="rId3">
            <a:alphaModFix/>
          </a:blip>
          <a:srcRect b="0" l="228" r="228" t="0"/>
          <a:stretch/>
        </p:blipFill>
        <p:spPr>
          <a:xfrm>
            <a:off x="8017723" y="4267073"/>
            <a:ext cx="842800" cy="842800"/>
          </a:xfrm>
          <a:prstGeom prst="rect">
            <a:avLst/>
          </a:prstGeom>
          <a:noFill/>
          <a:ln>
            <a:noFill/>
          </a:ln>
        </p:spPr>
      </p:pic>
      <p:pic>
        <p:nvPicPr>
          <p:cNvPr id="229" name="Google Shape;229;p33"/>
          <p:cNvPicPr preferRelativeResize="0"/>
          <p:nvPr/>
        </p:nvPicPr>
        <p:blipFill rotWithShape="1">
          <a:blip r:embed="rId4">
            <a:alphaModFix/>
          </a:blip>
          <a:srcRect b="15144" l="0" r="0" t="16511"/>
          <a:stretch/>
        </p:blipFill>
        <p:spPr>
          <a:xfrm>
            <a:off x="311700" y="933936"/>
            <a:ext cx="8520600" cy="3275627"/>
          </a:xfrm>
          <a:prstGeom prst="rect">
            <a:avLst/>
          </a:prstGeom>
          <a:noFill/>
          <a:ln>
            <a:noFill/>
          </a:ln>
        </p:spPr>
      </p:pic>
      <p:sp>
        <p:nvSpPr>
          <p:cNvPr id="230" name="Google Shape;230;p33"/>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3_1">
    <p:spTree>
      <p:nvGrpSpPr>
        <p:cNvPr id="231" name="Shape 231"/>
        <p:cNvGrpSpPr/>
        <p:nvPr/>
      </p:nvGrpSpPr>
      <p:grpSpPr>
        <a:xfrm>
          <a:off x="0" y="0"/>
          <a:ext cx="0" cy="0"/>
          <a:chOff x="0" y="0"/>
          <a:chExt cx="0" cy="0"/>
        </a:xfrm>
      </p:grpSpPr>
      <p:pic>
        <p:nvPicPr>
          <p:cNvPr id="232" name="Google Shape;232;p34"/>
          <p:cNvPicPr preferRelativeResize="0"/>
          <p:nvPr/>
        </p:nvPicPr>
        <p:blipFill rotWithShape="1">
          <a:blip r:embed="rId2">
            <a:alphaModFix/>
          </a:blip>
          <a:srcRect b="34933" l="-16599" r="16600" t="-8124"/>
          <a:stretch/>
        </p:blipFill>
        <p:spPr>
          <a:xfrm>
            <a:off x="0" y="4190873"/>
            <a:ext cx="9144001" cy="952625"/>
          </a:xfrm>
          <a:prstGeom prst="rect">
            <a:avLst/>
          </a:prstGeom>
          <a:noFill/>
          <a:ln>
            <a:noFill/>
          </a:ln>
        </p:spPr>
      </p:pic>
      <p:pic>
        <p:nvPicPr>
          <p:cNvPr id="233" name="Google Shape;233;p34"/>
          <p:cNvPicPr preferRelativeResize="0"/>
          <p:nvPr/>
        </p:nvPicPr>
        <p:blipFill rotWithShape="1">
          <a:blip r:embed="rId3">
            <a:alphaModFix/>
          </a:blip>
          <a:srcRect b="0" l="228" r="228" t="0"/>
          <a:stretch/>
        </p:blipFill>
        <p:spPr>
          <a:xfrm>
            <a:off x="8017723" y="4267073"/>
            <a:ext cx="842800" cy="842800"/>
          </a:xfrm>
          <a:prstGeom prst="rect">
            <a:avLst/>
          </a:prstGeom>
          <a:noFill/>
          <a:ln>
            <a:noFill/>
          </a:ln>
        </p:spPr>
      </p:pic>
      <p:sp>
        <p:nvSpPr>
          <p:cNvPr id="234" name="Google Shape;234;p34"/>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sz="2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35" name="Google Shape;235;p34"/>
          <p:cNvSpPr txBox="1"/>
          <p:nvPr>
            <p:ph idx="1" type="subTitle"/>
          </p:nvPr>
        </p:nvSpPr>
        <p:spPr>
          <a:xfrm>
            <a:off x="311700" y="1469200"/>
            <a:ext cx="4953000" cy="1153200"/>
          </a:xfrm>
          <a:prstGeom prst="rect">
            <a:avLst/>
          </a:prstGeom>
        </p:spPr>
        <p:txBody>
          <a:bodyPr anchorCtr="0" anchor="ctr" bIns="91425" lIns="91425" spcFirstLastPara="1" rIns="91425" wrap="square" tIns="91425">
            <a:noAutofit/>
          </a:bodyPr>
          <a:lstStyle>
            <a:lvl1pPr lvl="0">
              <a:spcBef>
                <a:spcPts val="0"/>
              </a:spcBef>
              <a:spcAft>
                <a:spcPts val="0"/>
              </a:spcAft>
              <a:buSzPts val="2400"/>
              <a:buFont typeface="Public Sans ExtraBold"/>
              <a:buNone/>
              <a:defRPr sz="2400">
                <a:latin typeface="Public Sans ExtraBold"/>
                <a:ea typeface="Public Sans ExtraBold"/>
                <a:cs typeface="Public Sans ExtraBold"/>
                <a:sym typeface="Public Sans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6" name="Google Shape;236;p34"/>
          <p:cNvSpPr txBox="1"/>
          <p:nvPr>
            <p:ph idx="2" type="subTitle"/>
          </p:nvPr>
        </p:nvSpPr>
        <p:spPr>
          <a:xfrm>
            <a:off x="311700" y="2543225"/>
            <a:ext cx="4953000" cy="11532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37" name="Google Shape;237;p34"/>
          <p:cNvSpPr/>
          <p:nvPr>
            <p:ph idx="3" type="pic"/>
          </p:nvPr>
        </p:nvSpPr>
        <p:spPr>
          <a:xfrm>
            <a:off x="5286900" y="768000"/>
            <a:ext cx="3607500" cy="3607500"/>
          </a:xfrm>
          <a:prstGeom prst="ellipse">
            <a:avLst/>
          </a:prstGeom>
          <a:noFill/>
          <a:ln>
            <a:noFill/>
          </a:ln>
        </p:spPr>
      </p:sp>
      <p:sp>
        <p:nvSpPr>
          <p:cNvPr id="238" name="Google Shape;238;p34"/>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p:cSld name="CUSTOM_3_1_1">
    <p:spTree>
      <p:nvGrpSpPr>
        <p:cNvPr id="239" name="Shape 239"/>
        <p:cNvGrpSpPr/>
        <p:nvPr/>
      </p:nvGrpSpPr>
      <p:grpSpPr>
        <a:xfrm>
          <a:off x="0" y="0"/>
          <a:ext cx="0" cy="0"/>
          <a:chOff x="0" y="0"/>
          <a:chExt cx="0" cy="0"/>
        </a:xfrm>
      </p:grpSpPr>
      <p:pic>
        <p:nvPicPr>
          <p:cNvPr id="240" name="Google Shape;240;p35"/>
          <p:cNvPicPr preferRelativeResize="0"/>
          <p:nvPr/>
        </p:nvPicPr>
        <p:blipFill rotWithShape="1">
          <a:blip r:embed="rId2">
            <a:alphaModFix/>
          </a:blip>
          <a:srcRect b="34933" l="-16599" r="16600" t="-8124"/>
          <a:stretch/>
        </p:blipFill>
        <p:spPr>
          <a:xfrm>
            <a:off x="0" y="4190873"/>
            <a:ext cx="9144001" cy="952625"/>
          </a:xfrm>
          <a:prstGeom prst="rect">
            <a:avLst/>
          </a:prstGeom>
          <a:noFill/>
          <a:ln>
            <a:noFill/>
          </a:ln>
        </p:spPr>
      </p:pic>
      <p:pic>
        <p:nvPicPr>
          <p:cNvPr id="241" name="Google Shape;241;p35"/>
          <p:cNvPicPr preferRelativeResize="0"/>
          <p:nvPr/>
        </p:nvPicPr>
        <p:blipFill rotWithShape="1">
          <a:blip r:embed="rId3">
            <a:alphaModFix/>
          </a:blip>
          <a:srcRect b="0" l="228" r="228" t="0"/>
          <a:stretch/>
        </p:blipFill>
        <p:spPr>
          <a:xfrm>
            <a:off x="8017723" y="4267073"/>
            <a:ext cx="842800" cy="842800"/>
          </a:xfrm>
          <a:prstGeom prst="rect">
            <a:avLst/>
          </a:prstGeom>
          <a:noFill/>
          <a:ln>
            <a:noFill/>
          </a:ln>
        </p:spPr>
      </p:pic>
      <p:sp>
        <p:nvSpPr>
          <p:cNvPr id="242" name="Google Shape;242;p35"/>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algn="r">
              <a:spcBef>
                <a:spcPts val="0"/>
              </a:spcBef>
              <a:spcAft>
                <a:spcPts val="0"/>
              </a:spcAft>
              <a:buSzPts val="2800"/>
              <a:buNone/>
              <a:defRPr sz="2800"/>
            </a:lvl1pPr>
            <a:lvl2pPr lvl="1" algn="r">
              <a:spcBef>
                <a:spcPts val="0"/>
              </a:spcBef>
              <a:spcAft>
                <a:spcPts val="0"/>
              </a:spcAft>
              <a:buSzPts val="2800"/>
              <a:buNone/>
              <a:defRPr/>
            </a:lvl2pPr>
            <a:lvl3pPr lvl="2" algn="r">
              <a:spcBef>
                <a:spcPts val="0"/>
              </a:spcBef>
              <a:spcAft>
                <a:spcPts val="0"/>
              </a:spcAft>
              <a:buSzPts val="2800"/>
              <a:buNone/>
              <a:defRPr/>
            </a:lvl3pPr>
            <a:lvl4pPr lvl="3" algn="r">
              <a:spcBef>
                <a:spcPts val="0"/>
              </a:spcBef>
              <a:spcAft>
                <a:spcPts val="0"/>
              </a:spcAft>
              <a:buSzPts val="2800"/>
              <a:buNone/>
              <a:defRPr/>
            </a:lvl4pPr>
            <a:lvl5pPr lvl="4" algn="r">
              <a:spcBef>
                <a:spcPts val="0"/>
              </a:spcBef>
              <a:spcAft>
                <a:spcPts val="0"/>
              </a:spcAft>
              <a:buSzPts val="2800"/>
              <a:buNone/>
              <a:defRPr/>
            </a:lvl5pPr>
            <a:lvl6pPr lvl="5" algn="r">
              <a:spcBef>
                <a:spcPts val="0"/>
              </a:spcBef>
              <a:spcAft>
                <a:spcPts val="0"/>
              </a:spcAft>
              <a:buSzPts val="2800"/>
              <a:buNone/>
              <a:defRPr/>
            </a:lvl6pPr>
            <a:lvl7pPr lvl="6" algn="r">
              <a:spcBef>
                <a:spcPts val="0"/>
              </a:spcBef>
              <a:spcAft>
                <a:spcPts val="0"/>
              </a:spcAft>
              <a:buSzPts val="2800"/>
              <a:buNone/>
              <a:defRPr/>
            </a:lvl7pPr>
            <a:lvl8pPr lvl="7" algn="r">
              <a:spcBef>
                <a:spcPts val="0"/>
              </a:spcBef>
              <a:spcAft>
                <a:spcPts val="0"/>
              </a:spcAft>
              <a:buSzPts val="2800"/>
              <a:buNone/>
              <a:defRPr/>
            </a:lvl8pPr>
            <a:lvl9pPr lvl="8" algn="r">
              <a:spcBef>
                <a:spcPts val="0"/>
              </a:spcBef>
              <a:spcAft>
                <a:spcPts val="0"/>
              </a:spcAft>
              <a:buSzPts val="2800"/>
              <a:buNone/>
              <a:defRPr/>
            </a:lvl9pPr>
          </a:lstStyle>
          <a:p/>
        </p:txBody>
      </p:sp>
      <p:sp>
        <p:nvSpPr>
          <p:cNvPr id="243" name="Google Shape;243;p35"/>
          <p:cNvSpPr txBox="1"/>
          <p:nvPr>
            <p:ph idx="1" type="subTitle"/>
          </p:nvPr>
        </p:nvSpPr>
        <p:spPr>
          <a:xfrm>
            <a:off x="4136575" y="1469200"/>
            <a:ext cx="4695600" cy="1153200"/>
          </a:xfrm>
          <a:prstGeom prst="rect">
            <a:avLst/>
          </a:prstGeom>
        </p:spPr>
        <p:txBody>
          <a:bodyPr anchorCtr="0" anchor="ctr" bIns="91425" lIns="91425" spcFirstLastPara="1" rIns="91425" wrap="square" tIns="91425">
            <a:noAutofit/>
          </a:bodyPr>
          <a:lstStyle>
            <a:lvl1pPr lvl="0">
              <a:spcBef>
                <a:spcPts val="0"/>
              </a:spcBef>
              <a:spcAft>
                <a:spcPts val="0"/>
              </a:spcAft>
              <a:buSzPts val="2400"/>
              <a:buFont typeface="Public Sans ExtraBold"/>
              <a:buNone/>
              <a:defRPr sz="2400">
                <a:latin typeface="Public Sans ExtraBold"/>
                <a:ea typeface="Public Sans ExtraBold"/>
                <a:cs typeface="Public Sans ExtraBold"/>
                <a:sym typeface="Public Sans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4" name="Google Shape;244;p35"/>
          <p:cNvSpPr txBox="1"/>
          <p:nvPr>
            <p:ph idx="2" type="subTitle"/>
          </p:nvPr>
        </p:nvSpPr>
        <p:spPr>
          <a:xfrm>
            <a:off x="4136575" y="2543225"/>
            <a:ext cx="4695600" cy="1153200"/>
          </a:xfrm>
          <a:prstGeom prst="rect">
            <a:avLst/>
          </a:prstGeom>
        </p:spPr>
        <p:txBody>
          <a:bodyPr anchorCtr="0" anchor="ctr" bIns="91425" lIns="91425" spcFirstLastPara="1" rIns="91425" wrap="square" tIns="91425">
            <a:noAutofit/>
          </a:bodyPr>
          <a:lstStyle>
            <a:lvl1pPr lvl="0">
              <a:spcBef>
                <a:spcPts val="0"/>
              </a:spcBef>
              <a:spcAft>
                <a:spcPts val="0"/>
              </a:spcAft>
              <a:buSzPts val="1800"/>
              <a:buNone/>
              <a:defRPr sz="1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5" name="Google Shape;245;p35"/>
          <p:cNvSpPr/>
          <p:nvPr>
            <p:ph idx="3" type="pic"/>
          </p:nvPr>
        </p:nvSpPr>
        <p:spPr>
          <a:xfrm>
            <a:off x="284100" y="768000"/>
            <a:ext cx="3607500" cy="3607500"/>
          </a:xfrm>
          <a:prstGeom prst="ellipse">
            <a:avLst/>
          </a:prstGeom>
          <a:noFill/>
          <a:ln>
            <a:noFill/>
          </a:ln>
        </p:spPr>
      </p:sp>
      <p:sp>
        <p:nvSpPr>
          <p:cNvPr id="246" name="Google Shape;246;p35"/>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LS 2025 Promotional Slide">
  <p:cSld name="CUSTOM_4">
    <p:spTree>
      <p:nvGrpSpPr>
        <p:cNvPr id="247" name="Shape 247"/>
        <p:cNvGrpSpPr/>
        <p:nvPr/>
      </p:nvGrpSpPr>
      <p:grpSpPr>
        <a:xfrm>
          <a:off x="0" y="0"/>
          <a:ext cx="0" cy="0"/>
          <a:chOff x="0" y="0"/>
          <a:chExt cx="0" cy="0"/>
        </a:xfrm>
      </p:grpSpPr>
      <p:sp>
        <p:nvSpPr>
          <p:cNvPr id="248" name="Google Shape;248;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sz="1200"/>
          </a:p>
        </p:txBody>
      </p:sp>
      <p:pic>
        <p:nvPicPr>
          <p:cNvPr id="249" name="Google Shape;249;p36"/>
          <p:cNvPicPr preferRelativeResize="0"/>
          <p:nvPr/>
        </p:nvPicPr>
        <p:blipFill rotWithShape="1">
          <a:blip r:embed="rId2">
            <a:alphaModFix/>
          </a:blip>
          <a:srcRect b="11695" l="0" r="0" t="15113"/>
          <a:stretch/>
        </p:blipFill>
        <p:spPr>
          <a:xfrm>
            <a:off x="0" y="4190873"/>
            <a:ext cx="9144001" cy="952625"/>
          </a:xfrm>
          <a:prstGeom prst="rect">
            <a:avLst/>
          </a:prstGeom>
          <a:noFill/>
          <a:ln>
            <a:noFill/>
          </a:ln>
        </p:spPr>
      </p:pic>
      <p:pic>
        <p:nvPicPr>
          <p:cNvPr id="250" name="Google Shape;250;p36"/>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251" name="Google Shape;251;p36"/>
          <p:cNvSpPr txBox="1"/>
          <p:nvPr>
            <p:ph idx="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
        <p:nvSpPr>
          <p:cNvPr id="252" name="Google Shape;252;p36"/>
          <p:cNvSpPr txBox="1"/>
          <p:nvPr/>
        </p:nvSpPr>
        <p:spPr>
          <a:xfrm>
            <a:off x="2764450" y="4487500"/>
            <a:ext cx="4792800" cy="3105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1200">
                <a:solidFill>
                  <a:srgbClr val="FFFFFF"/>
                </a:solidFill>
                <a:latin typeface="Public Sans"/>
                <a:ea typeface="Public Sans"/>
                <a:cs typeface="Public Sans"/>
                <a:sym typeface="Public Sans"/>
              </a:rPr>
              <a:t>Please contact </a:t>
            </a:r>
            <a:r>
              <a:rPr b="1" lang="en" sz="1200" u="sng">
                <a:solidFill>
                  <a:srgbClr val="FFFFFF"/>
                </a:solidFill>
                <a:latin typeface="Public Sans"/>
                <a:ea typeface="Public Sans"/>
                <a:cs typeface="Public Sans"/>
                <a:sym typeface="Public Sans"/>
                <a:hlinkClick r:id="rId4">
                  <a:extLst>
                    <a:ext uri="{A12FA001-AC4F-418D-AE19-62706E023703}">
                      <ahyp:hlinkClr val="tx"/>
                    </a:ext>
                  </a:extLst>
                </a:hlinkClick>
              </a:rPr>
              <a:t>LDOEevents@la.gov</a:t>
            </a:r>
            <a:r>
              <a:rPr lang="en" sz="1200">
                <a:solidFill>
                  <a:srgbClr val="FFFFFF"/>
                </a:solidFill>
                <a:latin typeface="Public Sans"/>
                <a:ea typeface="Public Sans"/>
                <a:cs typeface="Public Sans"/>
                <a:sym typeface="Public Sans"/>
              </a:rPr>
              <a:t> with questions.</a:t>
            </a:r>
            <a:endParaRPr sz="1200">
              <a:solidFill>
                <a:srgbClr val="FFFFFF"/>
              </a:solidFill>
              <a:latin typeface="Public Sans"/>
              <a:ea typeface="Public Sans"/>
              <a:cs typeface="Public Sans"/>
              <a:sym typeface="Public Sans"/>
            </a:endParaRPr>
          </a:p>
          <a:p>
            <a:pPr indent="0" lvl="0" marL="0" rtl="0" algn="r">
              <a:lnSpc>
                <a:spcPct val="115000"/>
              </a:lnSpc>
              <a:spcBef>
                <a:spcPts val="1200"/>
              </a:spcBef>
              <a:spcAft>
                <a:spcPts val="1200"/>
              </a:spcAft>
              <a:buNone/>
            </a:pPr>
            <a:r>
              <a:t/>
            </a:r>
            <a:endParaRPr sz="1200">
              <a:solidFill>
                <a:srgbClr val="FFFFFF"/>
              </a:solidFill>
            </a:endParaRPr>
          </a:p>
        </p:txBody>
      </p:sp>
      <p:pic>
        <p:nvPicPr>
          <p:cNvPr id="253" name="Google Shape;253;p36">
            <a:hlinkClick r:id="rId5"/>
          </p:cNvPr>
          <p:cNvPicPr preferRelativeResize="0"/>
          <p:nvPr/>
        </p:nvPicPr>
        <p:blipFill>
          <a:blip r:embed="rId6">
            <a:alphaModFix/>
          </a:blip>
          <a:stretch>
            <a:fillRect/>
          </a:stretch>
        </p:blipFill>
        <p:spPr>
          <a:xfrm>
            <a:off x="0" y="-7"/>
            <a:ext cx="9144003" cy="1477864"/>
          </a:xfrm>
          <a:prstGeom prst="rect">
            <a:avLst/>
          </a:prstGeom>
          <a:noFill/>
          <a:ln>
            <a:noFill/>
          </a:ln>
        </p:spPr>
      </p:pic>
      <p:sp>
        <p:nvSpPr>
          <p:cNvPr id="254" name="Google Shape;254;p36"/>
          <p:cNvSpPr txBox="1"/>
          <p:nvPr/>
        </p:nvSpPr>
        <p:spPr>
          <a:xfrm>
            <a:off x="470600" y="1639850"/>
            <a:ext cx="8004600" cy="2127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000000"/>
              </a:buClr>
              <a:buSzPts val="1100"/>
              <a:buFont typeface="Arial"/>
              <a:buNone/>
            </a:pPr>
            <a:r>
              <a:rPr b="1" lang="en" sz="1600">
                <a:solidFill>
                  <a:srgbClr val="C44B27"/>
                </a:solidFill>
                <a:latin typeface="Public Sans"/>
                <a:ea typeface="Public Sans"/>
                <a:cs typeface="Public Sans"/>
                <a:sym typeface="Public Sans"/>
              </a:rPr>
              <a:t>June 10-12 | New Orleans Ernest N. Morial Convention Center</a:t>
            </a:r>
            <a:endParaRPr b="1" sz="1600">
              <a:solidFill>
                <a:srgbClr val="C44B27"/>
              </a:solidFill>
              <a:latin typeface="Public Sans"/>
              <a:ea typeface="Public Sans"/>
              <a:cs typeface="Public Sans"/>
              <a:sym typeface="Public Sans"/>
            </a:endParaRPr>
          </a:p>
          <a:p>
            <a:pPr indent="0" lvl="0" marL="0" rtl="0" algn="l">
              <a:lnSpc>
                <a:spcPct val="115000"/>
              </a:lnSpc>
              <a:spcBef>
                <a:spcPts val="1500"/>
              </a:spcBef>
              <a:spcAft>
                <a:spcPts val="0"/>
              </a:spcAft>
              <a:buClr>
                <a:srgbClr val="000000"/>
              </a:buClr>
              <a:buSzPts val="1100"/>
              <a:buFont typeface="Arial"/>
              <a:buNone/>
            </a:pPr>
            <a:r>
              <a:rPr lang="en" sz="1350">
                <a:solidFill>
                  <a:srgbClr val="4D4D4F"/>
                </a:solidFill>
                <a:latin typeface="Public Sans"/>
                <a:ea typeface="Public Sans"/>
                <a:cs typeface="Public Sans"/>
                <a:sym typeface="Public Sans"/>
              </a:rPr>
              <a:t>Teacher Leader Summit 2025 celebrates Louisiana’s historic education progress and sets the stage for the next chapter of success. Educators across the state are writing a new story for Louisiana education by accelerating academic achievement and fostering student growth. This year’s Summit theme, “A New Story for Louisiana Education,” highlights the collective effort of educators to continue moving our state forward.</a:t>
            </a:r>
            <a:endParaRPr sz="1350">
              <a:solidFill>
                <a:srgbClr val="4D4D4F"/>
              </a:solidFill>
              <a:latin typeface="Public Sans"/>
              <a:ea typeface="Public Sans"/>
              <a:cs typeface="Public Sans"/>
              <a:sym typeface="Public Sans"/>
            </a:endParaRPr>
          </a:p>
          <a:p>
            <a:pPr indent="0" lvl="0" marL="0" rtl="0" algn="l">
              <a:lnSpc>
                <a:spcPct val="115000"/>
              </a:lnSpc>
              <a:spcBef>
                <a:spcPts val="1500"/>
              </a:spcBef>
              <a:spcAft>
                <a:spcPts val="0"/>
              </a:spcAft>
              <a:buClr>
                <a:srgbClr val="000000"/>
              </a:buClr>
              <a:buSzPts val="1100"/>
              <a:buFont typeface="Arial"/>
              <a:buNone/>
            </a:pPr>
            <a:r>
              <a:rPr lang="en" sz="1350">
                <a:solidFill>
                  <a:srgbClr val="4D4D4F"/>
                </a:solidFill>
                <a:latin typeface="Public Sans"/>
                <a:ea typeface="Public Sans"/>
                <a:cs typeface="Public Sans"/>
                <a:sym typeface="Public Sans"/>
              </a:rPr>
              <a:t>Join us this summer as we celebrate the end of one school year, and prepare to make an even bigger impact for the academic year ahead. </a:t>
            </a:r>
            <a:endParaRPr sz="1350">
              <a:solidFill>
                <a:srgbClr val="4D4D4F"/>
              </a:solidFill>
              <a:latin typeface="Public Sans"/>
              <a:ea typeface="Public Sans"/>
              <a:cs typeface="Public Sans"/>
              <a:sym typeface="Public Sans"/>
            </a:endParaRPr>
          </a:p>
          <a:p>
            <a:pPr indent="0" lvl="0" marL="0" rtl="0" algn="l">
              <a:spcBef>
                <a:spcPts val="1500"/>
              </a:spcBef>
              <a:spcAft>
                <a:spcPts val="0"/>
              </a:spcAft>
              <a:buNone/>
            </a:pPr>
            <a:r>
              <a:t/>
            </a:r>
            <a:endParaRPr sz="1800">
              <a:solidFill>
                <a:srgbClr val="595959"/>
              </a:solidFill>
              <a:latin typeface="Public Sans"/>
              <a:ea typeface="Public Sans"/>
              <a:cs typeface="Public Sans"/>
              <a:sym typeface="Public San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LS 2025 Promotional Slide - Objectives">
  <p:cSld name="CUSTOM_4_1">
    <p:spTree>
      <p:nvGrpSpPr>
        <p:cNvPr id="255" name="Shape 255"/>
        <p:cNvGrpSpPr/>
        <p:nvPr/>
      </p:nvGrpSpPr>
      <p:grpSpPr>
        <a:xfrm>
          <a:off x="0" y="0"/>
          <a:ext cx="0" cy="0"/>
          <a:chOff x="0" y="0"/>
          <a:chExt cx="0" cy="0"/>
        </a:xfrm>
      </p:grpSpPr>
      <p:sp>
        <p:nvSpPr>
          <p:cNvPr id="256" name="Google Shape;256;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sz="1200"/>
          </a:p>
        </p:txBody>
      </p:sp>
      <p:pic>
        <p:nvPicPr>
          <p:cNvPr id="257" name="Google Shape;257;p37"/>
          <p:cNvPicPr preferRelativeResize="0"/>
          <p:nvPr/>
        </p:nvPicPr>
        <p:blipFill rotWithShape="1">
          <a:blip r:embed="rId2">
            <a:alphaModFix/>
          </a:blip>
          <a:srcRect b="11695" l="0" r="0" t="15113"/>
          <a:stretch/>
        </p:blipFill>
        <p:spPr>
          <a:xfrm>
            <a:off x="0" y="4190873"/>
            <a:ext cx="9144001" cy="952625"/>
          </a:xfrm>
          <a:prstGeom prst="rect">
            <a:avLst/>
          </a:prstGeom>
          <a:noFill/>
          <a:ln>
            <a:noFill/>
          </a:ln>
        </p:spPr>
      </p:pic>
      <p:pic>
        <p:nvPicPr>
          <p:cNvPr id="258" name="Google Shape;258;p37"/>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259" name="Google Shape;259;p37"/>
          <p:cNvSpPr txBox="1"/>
          <p:nvPr>
            <p:ph idx="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
        <p:nvSpPr>
          <p:cNvPr id="260" name="Google Shape;260;p37"/>
          <p:cNvSpPr txBox="1"/>
          <p:nvPr/>
        </p:nvSpPr>
        <p:spPr>
          <a:xfrm>
            <a:off x="2764450" y="4487500"/>
            <a:ext cx="4792800" cy="3105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1200">
                <a:solidFill>
                  <a:srgbClr val="FFFFFF"/>
                </a:solidFill>
                <a:latin typeface="Public Sans"/>
                <a:ea typeface="Public Sans"/>
                <a:cs typeface="Public Sans"/>
                <a:sym typeface="Public Sans"/>
              </a:rPr>
              <a:t>Please contact </a:t>
            </a:r>
            <a:r>
              <a:rPr b="1" lang="en" sz="1200" u="sng">
                <a:solidFill>
                  <a:srgbClr val="FFFFFF"/>
                </a:solidFill>
                <a:latin typeface="Public Sans"/>
                <a:ea typeface="Public Sans"/>
                <a:cs typeface="Public Sans"/>
                <a:sym typeface="Public Sans"/>
                <a:hlinkClick r:id="rId4">
                  <a:extLst>
                    <a:ext uri="{A12FA001-AC4F-418D-AE19-62706E023703}">
                      <ahyp:hlinkClr val="tx"/>
                    </a:ext>
                  </a:extLst>
                </a:hlinkClick>
              </a:rPr>
              <a:t>LDOEevents@la.gov</a:t>
            </a:r>
            <a:r>
              <a:rPr lang="en" sz="1200">
                <a:solidFill>
                  <a:srgbClr val="FFFFFF"/>
                </a:solidFill>
                <a:latin typeface="Public Sans"/>
                <a:ea typeface="Public Sans"/>
                <a:cs typeface="Public Sans"/>
                <a:sym typeface="Public Sans"/>
              </a:rPr>
              <a:t> with questions.</a:t>
            </a:r>
            <a:endParaRPr sz="1200">
              <a:solidFill>
                <a:srgbClr val="FFFFFF"/>
              </a:solidFill>
              <a:latin typeface="Public Sans"/>
              <a:ea typeface="Public Sans"/>
              <a:cs typeface="Public Sans"/>
              <a:sym typeface="Public Sans"/>
            </a:endParaRPr>
          </a:p>
          <a:p>
            <a:pPr indent="0" lvl="0" marL="0" rtl="0" algn="r">
              <a:lnSpc>
                <a:spcPct val="115000"/>
              </a:lnSpc>
              <a:spcBef>
                <a:spcPts val="1200"/>
              </a:spcBef>
              <a:spcAft>
                <a:spcPts val="1200"/>
              </a:spcAft>
              <a:buNone/>
            </a:pPr>
            <a:r>
              <a:t/>
            </a:r>
            <a:endParaRPr sz="1200">
              <a:solidFill>
                <a:srgbClr val="FFFFFF"/>
              </a:solidFill>
            </a:endParaRPr>
          </a:p>
        </p:txBody>
      </p:sp>
      <p:pic>
        <p:nvPicPr>
          <p:cNvPr id="261" name="Google Shape;261;p37">
            <a:hlinkClick r:id="rId5"/>
          </p:cNvPr>
          <p:cNvPicPr preferRelativeResize="0"/>
          <p:nvPr/>
        </p:nvPicPr>
        <p:blipFill>
          <a:blip r:embed="rId6">
            <a:alphaModFix/>
          </a:blip>
          <a:stretch>
            <a:fillRect/>
          </a:stretch>
        </p:blipFill>
        <p:spPr>
          <a:xfrm>
            <a:off x="0" y="-7"/>
            <a:ext cx="9144003" cy="1477864"/>
          </a:xfrm>
          <a:prstGeom prst="rect">
            <a:avLst/>
          </a:prstGeom>
          <a:noFill/>
          <a:ln>
            <a:noFill/>
          </a:ln>
        </p:spPr>
      </p:pic>
      <p:sp>
        <p:nvSpPr>
          <p:cNvPr id="262" name="Google Shape;262;p37"/>
          <p:cNvSpPr txBox="1"/>
          <p:nvPr/>
        </p:nvSpPr>
        <p:spPr>
          <a:xfrm>
            <a:off x="488100" y="1566725"/>
            <a:ext cx="8655900" cy="2127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i="1" lang="en" sz="1600">
                <a:solidFill>
                  <a:srgbClr val="FFFFFF"/>
                </a:solidFill>
                <a:latin typeface="Public Sans"/>
                <a:ea typeface="Public Sans"/>
                <a:cs typeface="Public Sans"/>
                <a:sym typeface="Public Sans"/>
              </a:rPr>
              <a:t>Objectives of Teacher Leader Summit: </a:t>
            </a:r>
            <a:endParaRPr b="1" i="1" sz="1600">
              <a:solidFill>
                <a:srgbClr val="FFFFFF"/>
              </a:solidFill>
              <a:latin typeface="Public Sans"/>
              <a:ea typeface="Public Sans"/>
              <a:cs typeface="Public Sans"/>
              <a:sym typeface="Public Sans"/>
            </a:endParaRPr>
          </a:p>
          <a:p>
            <a:pPr indent="0" lvl="0" marL="457200" rtl="0" algn="l">
              <a:lnSpc>
                <a:spcPct val="150000"/>
              </a:lnSpc>
              <a:spcBef>
                <a:spcPts val="1600"/>
              </a:spcBef>
              <a:spcAft>
                <a:spcPts val="0"/>
              </a:spcAft>
              <a:buNone/>
            </a:pPr>
            <a:r>
              <a:rPr lang="en" sz="1350">
                <a:solidFill>
                  <a:srgbClr val="4D4D4F"/>
                </a:solidFill>
                <a:latin typeface="Public Sans"/>
                <a:ea typeface="Public Sans"/>
                <a:cs typeface="Public Sans"/>
                <a:sym typeface="Public Sans"/>
              </a:rPr>
              <a:t>Improve the everyday practice of educators in Louisiana by building </a:t>
            </a:r>
            <a:r>
              <a:rPr b="1" lang="en" sz="1350">
                <a:solidFill>
                  <a:srgbClr val="4D4D4F"/>
                </a:solidFill>
                <a:latin typeface="Public Sans"/>
                <a:ea typeface="Public Sans"/>
                <a:cs typeface="Public Sans"/>
                <a:sym typeface="Public Sans"/>
              </a:rPr>
              <a:t>knowledge and skills</a:t>
            </a:r>
            <a:r>
              <a:rPr lang="en" sz="1350">
                <a:solidFill>
                  <a:srgbClr val="4D4D4F"/>
                </a:solidFill>
                <a:latin typeface="Public Sans"/>
                <a:ea typeface="Public Sans"/>
                <a:cs typeface="Public Sans"/>
                <a:sym typeface="Public Sans"/>
              </a:rPr>
              <a:t>.</a:t>
            </a:r>
            <a:endParaRPr sz="1350">
              <a:solidFill>
                <a:srgbClr val="4D4D4F"/>
              </a:solidFill>
              <a:latin typeface="Public Sans"/>
              <a:ea typeface="Public Sans"/>
              <a:cs typeface="Public Sans"/>
              <a:sym typeface="Public Sans"/>
            </a:endParaRPr>
          </a:p>
          <a:p>
            <a:pPr indent="0" lvl="0" marL="457200" rtl="0" algn="l">
              <a:lnSpc>
                <a:spcPct val="150000"/>
              </a:lnSpc>
              <a:spcBef>
                <a:spcPts val="1600"/>
              </a:spcBef>
              <a:spcAft>
                <a:spcPts val="0"/>
              </a:spcAft>
              <a:buNone/>
            </a:pPr>
            <a:r>
              <a:rPr lang="en" sz="1350">
                <a:solidFill>
                  <a:srgbClr val="4D4D4F"/>
                </a:solidFill>
                <a:latin typeface="Public Sans"/>
                <a:ea typeface="Public Sans"/>
                <a:cs typeface="Public Sans"/>
                <a:sym typeface="Public Sans"/>
              </a:rPr>
              <a:t>Provide opportunities for educators to </a:t>
            </a:r>
            <a:r>
              <a:rPr b="1" lang="en" sz="1350">
                <a:solidFill>
                  <a:srgbClr val="4D4D4F"/>
                </a:solidFill>
                <a:latin typeface="Public Sans"/>
                <a:ea typeface="Public Sans"/>
                <a:cs typeface="Public Sans"/>
                <a:sym typeface="Public Sans"/>
              </a:rPr>
              <a:t>collaborate and share best practices</a:t>
            </a:r>
            <a:r>
              <a:rPr lang="en" sz="1350">
                <a:solidFill>
                  <a:srgbClr val="4D4D4F"/>
                </a:solidFill>
                <a:latin typeface="Public Sans"/>
                <a:ea typeface="Public Sans"/>
                <a:cs typeface="Public Sans"/>
                <a:sym typeface="Public Sans"/>
              </a:rPr>
              <a:t>. </a:t>
            </a:r>
            <a:endParaRPr sz="1350">
              <a:solidFill>
                <a:srgbClr val="4D4D4F"/>
              </a:solidFill>
              <a:latin typeface="Public Sans"/>
              <a:ea typeface="Public Sans"/>
              <a:cs typeface="Public Sans"/>
              <a:sym typeface="Public Sans"/>
            </a:endParaRPr>
          </a:p>
          <a:p>
            <a:pPr indent="0" lvl="0" marL="457200" rtl="0" algn="l">
              <a:lnSpc>
                <a:spcPct val="100000"/>
              </a:lnSpc>
              <a:spcBef>
                <a:spcPts val="1600"/>
              </a:spcBef>
              <a:spcAft>
                <a:spcPts val="0"/>
              </a:spcAft>
              <a:buNone/>
            </a:pPr>
            <a:r>
              <a:rPr lang="en" sz="1350">
                <a:solidFill>
                  <a:srgbClr val="4D4D4F"/>
                </a:solidFill>
                <a:latin typeface="Public Sans"/>
                <a:ea typeface="Public Sans"/>
                <a:cs typeface="Public Sans"/>
                <a:sym typeface="Public Sans"/>
              </a:rPr>
              <a:t>Equip educators with </a:t>
            </a:r>
            <a:r>
              <a:rPr b="1" lang="en" sz="1350">
                <a:solidFill>
                  <a:srgbClr val="4D4D4F"/>
                </a:solidFill>
                <a:latin typeface="Public Sans"/>
                <a:ea typeface="Public Sans"/>
                <a:cs typeface="Public Sans"/>
                <a:sym typeface="Public Sans"/>
              </a:rPr>
              <a:t>high-quality strategies, resources, and professional learning</a:t>
            </a:r>
            <a:r>
              <a:rPr lang="en" sz="1350">
                <a:solidFill>
                  <a:srgbClr val="4D4D4F"/>
                </a:solidFill>
                <a:latin typeface="Public Sans"/>
                <a:ea typeface="Public Sans"/>
                <a:cs typeface="Public Sans"/>
                <a:sym typeface="Public Sans"/>
              </a:rPr>
              <a:t> aligned </a:t>
            </a:r>
            <a:br>
              <a:rPr lang="en" sz="1350">
                <a:solidFill>
                  <a:srgbClr val="4D4D4F"/>
                </a:solidFill>
                <a:latin typeface="Public Sans"/>
                <a:ea typeface="Public Sans"/>
                <a:cs typeface="Public Sans"/>
                <a:sym typeface="Public Sans"/>
              </a:rPr>
            </a:br>
            <a:r>
              <a:rPr lang="en" sz="1350">
                <a:solidFill>
                  <a:srgbClr val="4D4D4F"/>
                </a:solidFill>
                <a:latin typeface="Public Sans"/>
                <a:ea typeface="Public Sans"/>
                <a:cs typeface="Public Sans"/>
                <a:sym typeface="Public Sans"/>
              </a:rPr>
              <a:t>with Louisiana’s educational priorities. </a:t>
            </a:r>
            <a:endParaRPr sz="1350">
              <a:solidFill>
                <a:srgbClr val="4D4D4F"/>
              </a:solidFill>
              <a:latin typeface="Public Sans"/>
              <a:ea typeface="Public Sans"/>
              <a:cs typeface="Public Sans"/>
              <a:sym typeface="Public Sans"/>
            </a:endParaRPr>
          </a:p>
          <a:p>
            <a:pPr indent="0" lvl="0" marL="457200" rtl="0" algn="l">
              <a:lnSpc>
                <a:spcPct val="100000"/>
              </a:lnSpc>
              <a:spcBef>
                <a:spcPts val="1600"/>
              </a:spcBef>
              <a:spcAft>
                <a:spcPts val="0"/>
              </a:spcAft>
              <a:buNone/>
            </a:pPr>
            <a:r>
              <a:rPr lang="en" sz="1350">
                <a:solidFill>
                  <a:srgbClr val="4D4D4F"/>
                </a:solidFill>
                <a:latin typeface="Public Sans"/>
                <a:ea typeface="Public Sans"/>
                <a:cs typeface="Public Sans"/>
                <a:sym typeface="Public Sans"/>
              </a:rPr>
              <a:t>Empower and inspire educators to take on an even greater </a:t>
            </a:r>
            <a:r>
              <a:rPr b="1" lang="en" sz="1350">
                <a:solidFill>
                  <a:srgbClr val="4D4D4F"/>
                </a:solidFill>
                <a:latin typeface="Public Sans"/>
                <a:ea typeface="Public Sans"/>
                <a:cs typeface="Public Sans"/>
                <a:sym typeface="Public Sans"/>
              </a:rPr>
              <a:t>leadership role</a:t>
            </a:r>
            <a:r>
              <a:rPr lang="en" sz="1350">
                <a:solidFill>
                  <a:srgbClr val="4D4D4F"/>
                </a:solidFill>
                <a:latin typeface="Public Sans"/>
                <a:ea typeface="Public Sans"/>
                <a:cs typeface="Public Sans"/>
                <a:sym typeface="Public Sans"/>
              </a:rPr>
              <a:t> within </a:t>
            </a:r>
            <a:br>
              <a:rPr lang="en" sz="1350">
                <a:solidFill>
                  <a:srgbClr val="4D4D4F"/>
                </a:solidFill>
                <a:latin typeface="Public Sans"/>
                <a:ea typeface="Public Sans"/>
                <a:cs typeface="Public Sans"/>
                <a:sym typeface="Public Sans"/>
              </a:rPr>
            </a:br>
            <a:r>
              <a:rPr lang="en" sz="1350">
                <a:solidFill>
                  <a:srgbClr val="4D4D4F"/>
                </a:solidFill>
                <a:latin typeface="Public Sans"/>
                <a:ea typeface="Public Sans"/>
                <a:cs typeface="Public Sans"/>
                <a:sym typeface="Public Sans"/>
              </a:rPr>
              <a:t>their classrooms, schools, and school systems.</a:t>
            </a:r>
            <a:endParaRPr sz="1350">
              <a:solidFill>
                <a:srgbClr val="4D4D4F"/>
              </a:solidFill>
              <a:latin typeface="Public Sans"/>
              <a:ea typeface="Public Sans"/>
              <a:cs typeface="Public Sans"/>
              <a:sym typeface="Public Sans"/>
            </a:endParaRPr>
          </a:p>
          <a:p>
            <a:pPr indent="0" lvl="0" marL="0" rtl="0" algn="l">
              <a:spcBef>
                <a:spcPts val="1000"/>
              </a:spcBef>
              <a:spcAft>
                <a:spcPts val="0"/>
              </a:spcAft>
              <a:buNone/>
            </a:pPr>
            <a:r>
              <a:t/>
            </a:r>
            <a:endParaRPr sz="1800">
              <a:solidFill>
                <a:srgbClr val="595959"/>
              </a:solidFill>
              <a:latin typeface="Public Sans"/>
              <a:ea typeface="Public Sans"/>
              <a:cs typeface="Public Sans"/>
              <a:sym typeface="Public Sans"/>
            </a:endParaRPr>
          </a:p>
        </p:txBody>
      </p:sp>
      <p:pic>
        <p:nvPicPr>
          <p:cNvPr id="263" name="Google Shape;263;p37"/>
          <p:cNvPicPr preferRelativeResize="0"/>
          <p:nvPr/>
        </p:nvPicPr>
        <p:blipFill>
          <a:blip r:embed="rId7">
            <a:alphaModFix/>
          </a:blip>
          <a:stretch>
            <a:fillRect/>
          </a:stretch>
        </p:blipFill>
        <p:spPr>
          <a:xfrm>
            <a:off x="408300" y="3723194"/>
            <a:ext cx="519087" cy="519081"/>
          </a:xfrm>
          <a:prstGeom prst="rect">
            <a:avLst/>
          </a:prstGeom>
          <a:noFill/>
          <a:ln>
            <a:noFill/>
          </a:ln>
        </p:spPr>
      </p:pic>
      <p:pic>
        <p:nvPicPr>
          <p:cNvPr id="264" name="Google Shape;264;p37"/>
          <p:cNvPicPr preferRelativeResize="0"/>
          <p:nvPr/>
        </p:nvPicPr>
        <p:blipFill>
          <a:blip r:embed="rId8">
            <a:alphaModFix/>
          </a:blip>
          <a:stretch>
            <a:fillRect/>
          </a:stretch>
        </p:blipFill>
        <p:spPr>
          <a:xfrm>
            <a:off x="409677" y="1974325"/>
            <a:ext cx="517710" cy="517704"/>
          </a:xfrm>
          <a:prstGeom prst="rect">
            <a:avLst/>
          </a:prstGeom>
          <a:noFill/>
          <a:ln>
            <a:noFill/>
          </a:ln>
        </p:spPr>
      </p:pic>
      <p:pic>
        <p:nvPicPr>
          <p:cNvPr id="265" name="Google Shape;265;p37"/>
          <p:cNvPicPr preferRelativeResize="0"/>
          <p:nvPr/>
        </p:nvPicPr>
        <p:blipFill>
          <a:blip r:embed="rId9">
            <a:alphaModFix/>
          </a:blip>
          <a:stretch>
            <a:fillRect/>
          </a:stretch>
        </p:blipFill>
        <p:spPr>
          <a:xfrm>
            <a:off x="408988" y="2542559"/>
            <a:ext cx="519087" cy="519081"/>
          </a:xfrm>
          <a:prstGeom prst="rect">
            <a:avLst/>
          </a:prstGeom>
          <a:noFill/>
          <a:ln>
            <a:noFill/>
          </a:ln>
        </p:spPr>
      </p:pic>
      <p:pic>
        <p:nvPicPr>
          <p:cNvPr id="266" name="Google Shape;266;p37"/>
          <p:cNvPicPr preferRelativeResize="0"/>
          <p:nvPr/>
        </p:nvPicPr>
        <p:blipFill>
          <a:blip r:embed="rId10">
            <a:alphaModFix/>
          </a:blip>
          <a:stretch>
            <a:fillRect/>
          </a:stretch>
        </p:blipFill>
        <p:spPr>
          <a:xfrm>
            <a:off x="408988" y="3136589"/>
            <a:ext cx="517710" cy="519081"/>
          </a:xfrm>
          <a:prstGeom prst="rect">
            <a:avLst/>
          </a:prstGeom>
          <a:noFill/>
          <a:ln>
            <a:noFill/>
          </a:ln>
        </p:spPr>
      </p:pic>
      <p:sp>
        <p:nvSpPr>
          <p:cNvPr id="267" name="Google Shape;267;p37"/>
          <p:cNvSpPr txBox="1"/>
          <p:nvPr/>
        </p:nvSpPr>
        <p:spPr>
          <a:xfrm>
            <a:off x="409675" y="1554700"/>
            <a:ext cx="4705200" cy="431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i="1" lang="en" sz="1600">
                <a:solidFill>
                  <a:srgbClr val="C44B27"/>
                </a:solidFill>
                <a:latin typeface="Public Sans"/>
                <a:ea typeface="Public Sans"/>
                <a:cs typeface="Public Sans"/>
                <a:sym typeface="Public Sans"/>
              </a:rPr>
              <a:t>Objectives of Teacher Leader Summit: </a:t>
            </a:r>
            <a:endParaRPr b="1" i="1" sz="1600">
              <a:solidFill>
                <a:srgbClr val="C44B27"/>
              </a:solidFill>
              <a:latin typeface="Public Sans"/>
              <a:ea typeface="Public Sans"/>
              <a:cs typeface="Public Sans"/>
              <a:sym typeface="Public Sans"/>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LS 2025 Promotional Slide - Registration QR Code">
  <p:cSld name="CUSTOM_4_1_1">
    <p:spTree>
      <p:nvGrpSpPr>
        <p:cNvPr id="268" name="Shape 268"/>
        <p:cNvGrpSpPr/>
        <p:nvPr/>
      </p:nvGrpSpPr>
      <p:grpSpPr>
        <a:xfrm>
          <a:off x="0" y="0"/>
          <a:ext cx="0" cy="0"/>
          <a:chOff x="0" y="0"/>
          <a:chExt cx="0" cy="0"/>
        </a:xfrm>
      </p:grpSpPr>
      <p:sp>
        <p:nvSpPr>
          <p:cNvPr id="269" name="Google Shape;269;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sz="1200"/>
          </a:p>
        </p:txBody>
      </p:sp>
      <p:pic>
        <p:nvPicPr>
          <p:cNvPr id="270" name="Google Shape;270;p38"/>
          <p:cNvPicPr preferRelativeResize="0"/>
          <p:nvPr/>
        </p:nvPicPr>
        <p:blipFill rotWithShape="1">
          <a:blip r:embed="rId2">
            <a:alphaModFix/>
          </a:blip>
          <a:srcRect b="11695" l="0" r="0" t="15113"/>
          <a:stretch/>
        </p:blipFill>
        <p:spPr>
          <a:xfrm>
            <a:off x="0" y="4190873"/>
            <a:ext cx="9144001" cy="952625"/>
          </a:xfrm>
          <a:prstGeom prst="rect">
            <a:avLst/>
          </a:prstGeom>
          <a:noFill/>
          <a:ln>
            <a:noFill/>
          </a:ln>
        </p:spPr>
      </p:pic>
      <p:pic>
        <p:nvPicPr>
          <p:cNvPr id="271" name="Google Shape;271;p38"/>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272" name="Google Shape;272;p38"/>
          <p:cNvSpPr txBox="1"/>
          <p:nvPr>
            <p:ph idx="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
        <p:nvSpPr>
          <p:cNvPr id="273" name="Google Shape;273;p38"/>
          <p:cNvSpPr txBox="1"/>
          <p:nvPr/>
        </p:nvSpPr>
        <p:spPr>
          <a:xfrm>
            <a:off x="2764450" y="4487500"/>
            <a:ext cx="4792800" cy="3105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1200">
                <a:solidFill>
                  <a:srgbClr val="FFFFFF"/>
                </a:solidFill>
                <a:latin typeface="Public Sans"/>
                <a:ea typeface="Public Sans"/>
                <a:cs typeface="Public Sans"/>
                <a:sym typeface="Public Sans"/>
              </a:rPr>
              <a:t>Please contact </a:t>
            </a:r>
            <a:r>
              <a:rPr b="1" lang="en" sz="1200" u="sng">
                <a:solidFill>
                  <a:srgbClr val="FFFFFF"/>
                </a:solidFill>
                <a:latin typeface="Public Sans"/>
                <a:ea typeface="Public Sans"/>
                <a:cs typeface="Public Sans"/>
                <a:sym typeface="Public Sans"/>
                <a:hlinkClick r:id="rId4">
                  <a:extLst>
                    <a:ext uri="{A12FA001-AC4F-418D-AE19-62706E023703}">
                      <ahyp:hlinkClr val="tx"/>
                    </a:ext>
                  </a:extLst>
                </a:hlinkClick>
              </a:rPr>
              <a:t>LDOEevents@la.gov</a:t>
            </a:r>
            <a:r>
              <a:rPr lang="en" sz="1200">
                <a:solidFill>
                  <a:srgbClr val="FFFFFF"/>
                </a:solidFill>
                <a:latin typeface="Public Sans"/>
                <a:ea typeface="Public Sans"/>
                <a:cs typeface="Public Sans"/>
                <a:sym typeface="Public Sans"/>
              </a:rPr>
              <a:t> with questions.</a:t>
            </a:r>
            <a:endParaRPr sz="1200">
              <a:solidFill>
                <a:srgbClr val="FFFFFF"/>
              </a:solidFill>
              <a:latin typeface="Public Sans"/>
              <a:ea typeface="Public Sans"/>
              <a:cs typeface="Public Sans"/>
              <a:sym typeface="Public Sans"/>
            </a:endParaRPr>
          </a:p>
          <a:p>
            <a:pPr indent="0" lvl="0" marL="0" rtl="0" algn="r">
              <a:lnSpc>
                <a:spcPct val="115000"/>
              </a:lnSpc>
              <a:spcBef>
                <a:spcPts val="1200"/>
              </a:spcBef>
              <a:spcAft>
                <a:spcPts val="1200"/>
              </a:spcAft>
              <a:buNone/>
            </a:pPr>
            <a:r>
              <a:t/>
            </a:r>
            <a:endParaRPr sz="1200">
              <a:solidFill>
                <a:srgbClr val="FFFFFF"/>
              </a:solidFill>
            </a:endParaRPr>
          </a:p>
        </p:txBody>
      </p:sp>
      <p:pic>
        <p:nvPicPr>
          <p:cNvPr id="274" name="Google Shape;274;p38">
            <a:hlinkClick r:id="rId5"/>
          </p:cNvPr>
          <p:cNvPicPr preferRelativeResize="0"/>
          <p:nvPr/>
        </p:nvPicPr>
        <p:blipFill>
          <a:blip r:embed="rId6">
            <a:alphaModFix/>
          </a:blip>
          <a:stretch>
            <a:fillRect/>
          </a:stretch>
        </p:blipFill>
        <p:spPr>
          <a:xfrm>
            <a:off x="0" y="-7"/>
            <a:ext cx="9144003" cy="1477864"/>
          </a:xfrm>
          <a:prstGeom prst="rect">
            <a:avLst/>
          </a:prstGeom>
          <a:noFill/>
          <a:ln>
            <a:noFill/>
          </a:ln>
        </p:spPr>
      </p:pic>
      <p:pic>
        <p:nvPicPr>
          <p:cNvPr id="275" name="Google Shape;275;p38"/>
          <p:cNvPicPr preferRelativeResize="0"/>
          <p:nvPr/>
        </p:nvPicPr>
        <p:blipFill>
          <a:blip r:embed="rId7">
            <a:alphaModFix/>
          </a:blip>
          <a:stretch>
            <a:fillRect/>
          </a:stretch>
        </p:blipFill>
        <p:spPr>
          <a:xfrm>
            <a:off x="5917975" y="1690075"/>
            <a:ext cx="1970249" cy="2241476"/>
          </a:xfrm>
          <a:prstGeom prst="rect">
            <a:avLst/>
          </a:prstGeom>
          <a:noFill/>
          <a:ln>
            <a:noFill/>
          </a:ln>
        </p:spPr>
      </p:pic>
      <p:sp>
        <p:nvSpPr>
          <p:cNvPr id="276" name="Google Shape;276;p38"/>
          <p:cNvSpPr txBox="1"/>
          <p:nvPr/>
        </p:nvSpPr>
        <p:spPr>
          <a:xfrm>
            <a:off x="470600" y="1639850"/>
            <a:ext cx="5303700" cy="2127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rPr b="1" i="1" lang="en" sz="1800">
                <a:solidFill>
                  <a:srgbClr val="C44B27"/>
                </a:solidFill>
                <a:latin typeface="Public Sans"/>
                <a:ea typeface="Public Sans"/>
                <a:cs typeface="Public Sans"/>
                <a:sym typeface="Public Sans"/>
              </a:rPr>
              <a:t>Registration is now open!</a:t>
            </a:r>
            <a:endParaRPr b="1" sz="1800">
              <a:solidFill>
                <a:srgbClr val="595959"/>
              </a:solidFill>
              <a:latin typeface="Public Sans"/>
              <a:ea typeface="Public Sans"/>
              <a:cs typeface="Public Sans"/>
              <a:sym typeface="Public Sans"/>
            </a:endParaRPr>
          </a:p>
          <a:p>
            <a:pPr indent="0" lvl="0" marL="0" rtl="0" algn="l">
              <a:lnSpc>
                <a:spcPct val="115000"/>
              </a:lnSpc>
              <a:spcBef>
                <a:spcPts val="1000"/>
              </a:spcBef>
              <a:spcAft>
                <a:spcPts val="0"/>
              </a:spcAft>
              <a:buClr>
                <a:srgbClr val="000000"/>
              </a:buClr>
              <a:buSzPts val="1100"/>
              <a:buFont typeface="Arial"/>
              <a:buNone/>
            </a:pPr>
            <a:r>
              <a:rPr lang="en" sz="1350">
                <a:solidFill>
                  <a:srgbClr val="4D4D4F"/>
                </a:solidFill>
                <a:latin typeface="Public Sans"/>
                <a:ea typeface="Public Sans"/>
                <a:cs typeface="Public Sans"/>
                <a:sym typeface="Public Sans"/>
              </a:rPr>
              <a:t>Registration for this event will be on a first-come, first-served basis. As space is limited, early registration is encouraged. </a:t>
            </a:r>
            <a:r>
              <a:rPr b="1" lang="en" sz="1350">
                <a:solidFill>
                  <a:srgbClr val="4D4D4F"/>
                </a:solidFill>
                <a:latin typeface="Public Sans"/>
                <a:ea typeface="Public Sans"/>
                <a:cs typeface="Public Sans"/>
                <a:sym typeface="Public Sans"/>
              </a:rPr>
              <a:t>There will be no on-site registration</a:t>
            </a:r>
            <a:r>
              <a:rPr lang="en" sz="1350">
                <a:solidFill>
                  <a:srgbClr val="4D4D4F"/>
                </a:solidFill>
                <a:latin typeface="Public Sans"/>
                <a:ea typeface="Public Sans"/>
                <a:cs typeface="Public Sans"/>
                <a:sym typeface="Public Sans"/>
              </a:rPr>
              <a:t>.</a:t>
            </a:r>
            <a:endParaRPr sz="1350">
              <a:solidFill>
                <a:srgbClr val="4D4D4F"/>
              </a:solidFill>
              <a:latin typeface="Public Sans"/>
              <a:ea typeface="Public Sans"/>
              <a:cs typeface="Public Sans"/>
              <a:sym typeface="Public Sans"/>
            </a:endParaRPr>
          </a:p>
          <a:p>
            <a:pPr indent="-327025" lvl="0" marL="457200" rtl="0" algn="l">
              <a:lnSpc>
                <a:spcPct val="150000"/>
              </a:lnSpc>
              <a:spcBef>
                <a:spcPts val="1200"/>
              </a:spcBef>
              <a:spcAft>
                <a:spcPts val="0"/>
              </a:spcAft>
              <a:buClr>
                <a:srgbClr val="C44B27"/>
              </a:buClr>
              <a:buSzPts val="1550"/>
              <a:buFont typeface="Public Sans"/>
              <a:buChar char="●"/>
            </a:pPr>
            <a:r>
              <a:rPr b="1" lang="en" sz="1550">
                <a:solidFill>
                  <a:srgbClr val="4D4D4F"/>
                </a:solidFill>
                <a:latin typeface="Public Sans"/>
                <a:ea typeface="Public Sans"/>
                <a:cs typeface="Public Sans"/>
                <a:sym typeface="Public Sans"/>
              </a:rPr>
              <a:t>Early Bird Registration</a:t>
            </a:r>
            <a:r>
              <a:rPr lang="en" sz="1550">
                <a:solidFill>
                  <a:srgbClr val="4D4D4F"/>
                </a:solidFill>
                <a:latin typeface="Public Sans"/>
                <a:ea typeface="Public Sans"/>
                <a:cs typeface="Public Sans"/>
                <a:sym typeface="Public Sans"/>
              </a:rPr>
              <a:t>: $249 (Feb. 10-March 14)</a:t>
            </a:r>
            <a:endParaRPr sz="1550">
              <a:solidFill>
                <a:srgbClr val="4D4D4F"/>
              </a:solidFill>
              <a:latin typeface="Public Sans"/>
              <a:ea typeface="Public Sans"/>
              <a:cs typeface="Public Sans"/>
              <a:sym typeface="Public Sans"/>
            </a:endParaRPr>
          </a:p>
          <a:p>
            <a:pPr indent="-327025" lvl="0" marL="457200" rtl="0" algn="l">
              <a:lnSpc>
                <a:spcPct val="150000"/>
              </a:lnSpc>
              <a:spcBef>
                <a:spcPts val="1000"/>
              </a:spcBef>
              <a:spcAft>
                <a:spcPts val="0"/>
              </a:spcAft>
              <a:buClr>
                <a:srgbClr val="C44B27"/>
              </a:buClr>
              <a:buSzPts val="1550"/>
              <a:buFont typeface="Public Sans"/>
              <a:buChar char="●"/>
            </a:pPr>
            <a:r>
              <a:rPr b="1" lang="en" sz="1550">
                <a:solidFill>
                  <a:srgbClr val="4D4D4F"/>
                </a:solidFill>
                <a:latin typeface="Public Sans"/>
                <a:ea typeface="Public Sans"/>
                <a:cs typeface="Public Sans"/>
                <a:sym typeface="Public Sans"/>
              </a:rPr>
              <a:t>Regular Registration</a:t>
            </a:r>
            <a:r>
              <a:rPr lang="en" sz="1550">
                <a:solidFill>
                  <a:srgbClr val="4D4D4F"/>
                </a:solidFill>
                <a:latin typeface="Public Sans"/>
                <a:ea typeface="Public Sans"/>
                <a:cs typeface="Public Sans"/>
                <a:sym typeface="Public Sans"/>
              </a:rPr>
              <a:t>: $299 (March 15-April 18)</a:t>
            </a:r>
            <a:endParaRPr sz="1550">
              <a:solidFill>
                <a:srgbClr val="4D4D4F"/>
              </a:solidFill>
              <a:latin typeface="Public Sans"/>
              <a:ea typeface="Public Sans"/>
              <a:cs typeface="Public Sans"/>
              <a:sym typeface="Public Sans"/>
            </a:endParaRPr>
          </a:p>
          <a:p>
            <a:pPr indent="0" lvl="0" marL="0" rtl="0" algn="l">
              <a:spcBef>
                <a:spcPts val="1000"/>
              </a:spcBef>
              <a:spcAft>
                <a:spcPts val="0"/>
              </a:spcAft>
              <a:buNone/>
            </a:pPr>
            <a:r>
              <a:t/>
            </a:r>
            <a:endParaRPr sz="1800">
              <a:solidFill>
                <a:srgbClr val="595959"/>
              </a:solidFill>
              <a:latin typeface="Public Sans"/>
              <a:ea typeface="Public Sans"/>
              <a:cs typeface="Public Sans"/>
              <a:sym typeface="Public Sans"/>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arly Childhood Conference Cover">
  <p:cSld name="CUSTOM_5">
    <p:bg>
      <p:bgPr>
        <a:blipFill>
          <a:blip r:embed="rId2">
            <a:alphaModFix/>
          </a:blip>
          <a:stretch>
            <a:fillRect/>
          </a:stretch>
        </a:blipFill>
      </p:bgPr>
    </p:bg>
    <p:spTree>
      <p:nvGrpSpPr>
        <p:cNvPr id="277" name="Shape 277"/>
        <p:cNvGrpSpPr/>
        <p:nvPr/>
      </p:nvGrpSpPr>
      <p:grpSpPr>
        <a:xfrm>
          <a:off x="0" y="0"/>
          <a:ext cx="0" cy="0"/>
          <a:chOff x="0" y="0"/>
          <a:chExt cx="0" cy="0"/>
        </a:xfrm>
      </p:grpSpPr>
      <p:sp>
        <p:nvSpPr>
          <p:cNvPr id="278" name="Google Shape;278;p39"/>
          <p:cNvSpPr txBox="1"/>
          <p:nvPr>
            <p:ph type="title"/>
          </p:nvPr>
        </p:nvSpPr>
        <p:spPr>
          <a:xfrm>
            <a:off x="220250" y="3440425"/>
            <a:ext cx="6820500" cy="13143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200"/>
              <a:buNone/>
              <a:defRPr>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9" name="Google Shape;279;p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sz="120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arly Childhood Conference Content">
  <p:cSld name="CUSTOM_6">
    <p:bg>
      <p:bgPr>
        <a:blipFill>
          <a:blip r:embed="rId2">
            <a:alphaModFix/>
          </a:blip>
          <a:stretch>
            <a:fillRect/>
          </a:stretch>
        </a:blipFill>
      </p:bgPr>
    </p:bg>
    <p:spTree>
      <p:nvGrpSpPr>
        <p:cNvPr id="280" name="Shape 280"/>
        <p:cNvGrpSpPr/>
        <p:nvPr/>
      </p:nvGrpSpPr>
      <p:grpSpPr>
        <a:xfrm>
          <a:off x="0" y="0"/>
          <a:ext cx="0" cy="0"/>
          <a:chOff x="0" y="0"/>
          <a:chExt cx="0" cy="0"/>
        </a:xfrm>
      </p:grpSpPr>
      <p:sp>
        <p:nvSpPr>
          <p:cNvPr id="281" name="Google Shape;281;p40"/>
          <p:cNvSpPr txBox="1"/>
          <p:nvPr>
            <p:ph type="title"/>
          </p:nvPr>
        </p:nvSpPr>
        <p:spPr>
          <a:xfrm>
            <a:off x="311700" y="0"/>
            <a:ext cx="8520600" cy="1017600"/>
          </a:xfrm>
          <a:prstGeom prst="rect">
            <a:avLst/>
          </a:prstGeom>
        </p:spPr>
        <p:txBody>
          <a:bodyPr anchorCtr="0" anchor="ctr" bIns="91425" lIns="91425" spcFirstLastPara="1" rIns="91425" wrap="square" tIns="91425">
            <a:normAutofit/>
          </a:bodyPr>
          <a:lstStyle>
            <a:lvl1pPr lvl="0">
              <a:spcBef>
                <a:spcPts val="0"/>
              </a:spcBef>
              <a:spcAft>
                <a:spcPts val="0"/>
              </a:spcAft>
              <a:buSzPts val="3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82" name="Google Shape;282;p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indent="0" lvl="0" marL="0" rtl="0" algn="r">
              <a:spcBef>
                <a:spcPts val="0"/>
              </a:spcBef>
              <a:spcAft>
                <a:spcPts val="0"/>
              </a:spcAft>
              <a:buNone/>
            </a:pPr>
            <a:fld id="{00000000-1234-1234-1234-123412341234}" type="slidenum">
              <a:rPr lang="en"/>
              <a:t>‹#›</a:t>
            </a:fld>
            <a:endParaRPr sz="1200"/>
          </a:p>
        </p:txBody>
      </p:sp>
      <p:sp>
        <p:nvSpPr>
          <p:cNvPr id="283" name="Google Shape;283;p40"/>
          <p:cNvSpPr txBox="1"/>
          <p:nvPr>
            <p:ph idx="1" type="body"/>
          </p:nvPr>
        </p:nvSpPr>
        <p:spPr>
          <a:xfrm>
            <a:off x="311700" y="1175525"/>
            <a:ext cx="8520600" cy="3347400"/>
          </a:xfrm>
          <a:prstGeom prst="rect">
            <a:avLst/>
          </a:prstGeom>
        </p:spPr>
        <p:txBody>
          <a:bodyPr anchorCtr="0" anchor="t" bIns="91425" lIns="91425" spcFirstLastPara="1" rIns="91425" wrap="square" tIns="91425">
            <a:noAutofit/>
          </a:bodyPr>
          <a:lstStyle>
            <a:lvl1pPr indent="-342900" lvl="0" marL="457200">
              <a:lnSpc>
                <a:spcPct val="100000"/>
              </a:lnSpc>
              <a:spcBef>
                <a:spcPts val="0"/>
              </a:spcBef>
              <a:spcAft>
                <a:spcPts val="0"/>
              </a:spcAft>
              <a:buSzPts val="1800"/>
              <a:buChar char="●"/>
              <a:defRPr sz="1800"/>
            </a:lvl1pPr>
            <a:lvl2pPr indent="-342900" lvl="1" marL="914400">
              <a:lnSpc>
                <a:spcPct val="100000"/>
              </a:lnSpc>
              <a:spcBef>
                <a:spcPts val="0"/>
              </a:spcBef>
              <a:spcAft>
                <a:spcPts val="0"/>
              </a:spcAft>
              <a:buSzPts val="1800"/>
              <a:buChar char="○"/>
              <a:defRPr sz="1800"/>
            </a:lvl2pPr>
            <a:lvl3pPr indent="-342900" lvl="2" marL="1371600">
              <a:lnSpc>
                <a:spcPct val="100000"/>
              </a:lnSpc>
              <a:spcBef>
                <a:spcPts val="0"/>
              </a:spcBef>
              <a:spcAft>
                <a:spcPts val="0"/>
              </a:spcAft>
              <a:buSzPts val="1800"/>
              <a:buChar char="■"/>
              <a:defRPr sz="1800"/>
            </a:lvl3pPr>
            <a:lvl4pPr indent="-342900" lvl="3" marL="1828800">
              <a:lnSpc>
                <a:spcPct val="100000"/>
              </a:lnSpc>
              <a:spcBef>
                <a:spcPts val="0"/>
              </a:spcBef>
              <a:spcAft>
                <a:spcPts val="0"/>
              </a:spcAft>
              <a:buSzPts val="1800"/>
              <a:buChar char="●"/>
              <a:defRPr sz="1800"/>
            </a:lvl4pPr>
            <a:lvl5pPr indent="-342900" lvl="4" marL="2286000">
              <a:lnSpc>
                <a:spcPct val="100000"/>
              </a:lnSpc>
              <a:spcBef>
                <a:spcPts val="0"/>
              </a:spcBef>
              <a:spcAft>
                <a:spcPts val="0"/>
              </a:spcAft>
              <a:buSzPts val="1800"/>
              <a:buChar char="○"/>
              <a:defRPr sz="1800"/>
            </a:lvl5pPr>
            <a:lvl6pPr indent="-342900" lvl="5" marL="2743200">
              <a:lnSpc>
                <a:spcPct val="100000"/>
              </a:lnSpc>
              <a:spcBef>
                <a:spcPts val="0"/>
              </a:spcBef>
              <a:spcAft>
                <a:spcPts val="0"/>
              </a:spcAft>
              <a:buSzPts val="1800"/>
              <a:buChar char="■"/>
              <a:defRPr sz="1800"/>
            </a:lvl6pPr>
            <a:lvl7pPr indent="-342900" lvl="6" marL="3200400">
              <a:lnSpc>
                <a:spcPct val="100000"/>
              </a:lnSpc>
              <a:spcBef>
                <a:spcPts val="0"/>
              </a:spcBef>
              <a:spcAft>
                <a:spcPts val="0"/>
              </a:spcAft>
              <a:buSzPts val="1800"/>
              <a:buChar char="●"/>
              <a:defRPr sz="1800"/>
            </a:lvl7pPr>
            <a:lvl8pPr indent="-342900" lvl="7" marL="3657600">
              <a:lnSpc>
                <a:spcPct val="100000"/>
              </a:lnSpc>
              <a:spcBef>
                <a:spcPts val="0"/>
              </a:spcBef>
              <a:spcAft>
                <a:spcPts val="0"/>
              </a:spcAft>
              <a:buSzPts val="1800"/>
              <a:buChar char="○"/>
              <a:defRPr sz="1800"/>
            </a:lvl8pPr>
            <a:lvl9pPr indent="-342900" lvl="8" marL="4114800">
              <a:lnSpc>
                <a:spcPct val="100000"/>
              </a:lnSpc>
              <a:spcBef>
                <a:spcPts val="0"/>
              </a:spcBef>
              <a:spcAft>
                <a:spcPts val="0"/>
              </a:spcAft>
              <a:buSzPts val="1800"/>
              <a:buChar char="■"/>
              <a:defRPr sz="18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 Orange">
  <p:cSld name="TITLE_1">
    <p:bg>
      <p:bgPr>
        <a:solidFill>
          <a:srgbClr val="C44B27">
            <a:alpha val="10000"/>
          </a:srgbClr>
        </a:solidFill>
      </p:bgPr>
    </p:bg>
    <p:spTree>
      <p:nvGrpSpPr>
        <p:cNvPr id="26" name="Shape 26"/>
        <p:cNvGrpSpPr/>
        <p:nvPr/>
      </p:nvGrpSpPr>
      <p:grpSpPr>
        <a:xfrm>
          <a:off x="0" y="0"/>
          <a:ext cx="0" cy="0"/>
          <a:chOff x="0" y="0"/>
          <a:chExt cx="0" cy="0"/>
        </a:xfrm>
      </p:grpSpPr>
      <p:pic>
        <p:nvPicPr>
          <p:cNvPr id="27" name="Google Shape;27;p5"/>
          <p:cNvPicPr preferRelativeResize="0"/>
          <p:nvPr/>
        </p:nvPicPr>
        <p:blipFill rotWithShape="1">
          <a:blip r:embed="rId2">
            <a:alphaModFix/>
          </a:blip>
          <a:srcRect b="0" l="0" r="0" t="0"/>
          <a:stretch/>
        </p:blipFill>
        <p:spPr>
          <a:xfrm>
            <a:off x="17" y="17"/>
            <a:ext cx="9144005" cy="5143503"/>
          </a:xfrm>
          <a:prstGeom prst="rect">
            <a:avLst/>
          </a:prstGeom>
          <a:noFill/>
          <a:ln>
            <a:noFill/>
          </a:ln>
        </p:spPr>
      </p:pic>
      <p:sp>
        <p:nvSpPr>
          <p:cNvPr id="28" name="Google Shape;28;p5"/>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
        <p:nvSpPr>
          <p:cNvPr id="29" name="Google Shape;29;p5"/>
          <p:cNvSpPr txBox="1"/>
          <p:nvPr>
            <p:ph type="ctrTitle"/>
          </p:nvPr>
        </p:nvSpPr>
        <p:spPr>
          <a:xfrm>
            <a:off x="421725" y="740675"/>
            <a:ext cx="8221200" cy="7926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B1A53"/>
              </a:buClr>
              <a:buSzPts val="3200"/>
              <a:buNone/>
              <a:defRPr>
                <a:solidFill>
                  <a:srgbClr val="3B1A53"/>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0" name="Google Shape;30;p5"/>
          <p:cNvSpPr txBox="1"/>
          <p:nvPr>
            <p:ph idx="1" type="subTitle"/>
          </p:nvPr>
        </p:nvSpPr>
        <p:spPr>
          <a:xfrm>
            <a:off x="493775" y="1533275"/>
            <a:ext cx="8520600" cy="618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3B1A53"/>
              </a:buClr>
              <a:buSzPts val="1600"/>
              <a:buFont typeface="Public Sans Medium"/>
              <a:buNone/>
              <a:defRPr sz="1600">
                <a:solidFill>
                  <a:srgbClr val="3B1A53"/>
                </a:solidFill>
                <a:latin typeface="Public Sans Medium"/>
                <a:ea typeface="Public Sans Medium"/>
                <a:cs typeface="Public Sans Medium"/>
                <a:sym typeface="Public Sans Medium"/>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arly Childhood Conference Section">
  <p:cSld name="CUSTOM_6_2">
    <p:bg>
      <p:bgPr>
        <a:blipFill>
          <a:blip r:embed="rId2">
            <a:alphaModFix/>
          </a:blip>
          <a:stretch>
            <a:fillRect/>
          </a:stretch>
        </a:blipFill>
      </p:bgPr>
    </p:bg>
    <p:spTree>
      <p:nvGrpSpPr>
        <p:cNvPr id="284" name="Shape 284"/>
        <p:cNvGrpSpPr/>
        <p:nvPr/>
      </p:nvGrpSpPr>
      <p:grpSpPr>
        <a:xfrm>
          <a:off x="0" y="0"/>
          <a:ext cx="0" cy="0"/>
          <a:chOff x="0" y="0"/>
          <a:chExt cx="0" cy="0"/>
        </a:xfrm>
      </p:grpSpPr>
      <p:sp>
        <p:nvSpPr>
          <p:cNvPr id="285" name="Google Shape;285;p41"/>
          <p:cNvSpPr txBox="1"/>
          <p:nvPr>
            <p:ph type="title"/>
          </p:nvPr>
        </p:nvSpPr>
        <p:spPr>
          <a:xfrm>
            <a:off x="2954425" y="994950"/>
            <a:ext cx="5954100" cy="3529800"/>
          </a:xfrm>
          <a:prstGeom prst="rect">
            <a:avLst/>
          </a:prstGeom>
        </p:spPr>
        <p:txBody>
          <a:bodyPr anchorCtr="0" anchor="ctr" bIns="91425" lIns="91425" spcFirstLastPara="1" rIns="91425" wrap="square" tIns="91425">
            <a:normAutofit/>
          </a:bodyPr>
          <a:lstStyle>
            <a:lvl1pPr lvl="0">
              <a:spcBef>
                <a:spcPts val="0"/>
              </a:spcBef>
              <a:spcAft>
                <a:spcPts val="0"/>
              </a:spcAft>
              <a:buSzPts val="3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86" name="Google Shape;286;p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indent="0" lvl="0" marL="0" rtl="0" algn="r">
              <a:spcBef>
                <a:spcPts val="0"/>
              </a:spcBef>
              <a:spcAft>
                <a:spcPts val="0"/>
              </a:spcAft>
              <a:buNone/>
            </a:pPr>
            <a:fld id="{00000000-1234-1234-1234-123412341234}" type="slidenum">
              <a:rPr lang="en"/>
              <a:t>‹#›</a:t>
            </a:fld>
            <a:endParaRPr sz="120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arly Childhood Conference Directions">
  <p:cSld name="CUSTOM_6_1">
    <p:spTree>
      <p:nvGrpSpPr>
        <p:cNvPr id="287" name="Shape 287"/>
        <p:cNvGrpSpPr/>
        <p:nvPr/>
      </p:nvGrpSpPr>
      <p:grpSpPr>
        <a:xfrm>
          <a:off x="0" y="0"/>
          <a:ext cx="0" cy="0"/>
          <a:chOff x="0" y="0"/>
          <a:chExt cx="0" cy="0"/>
        </a:xfrm>
      </p:grpSpPr>
      <p:pic>
        <p:nvPicPr>
          <p:cNvPr id="288" name="Google Shape;288;p42"/>
          <p:cNvPicPr preferRelativeResize="0"/>
          <p:nvPr/>
        </p:nvPicPr>
        <p:blipFill rotWithShape="1">
          <a:blip r:embed="rId2">
            <a:alphaModFix/>
          </a:blip>
          <a:srcRect b="45340" l="-18080" r="18079" t="-45340"/>
          <a:stretch/>
        </p:blipFill>
        <p:spPr>
          <a:xfrm>
            <a:off x="0" y="4176050"/>
            <a:ext cx="9144003" cy="967450"/>
          </a:xfrm>
          <a:prstGeom prst="rect">
            <a:avLst/>
          </a:prstGeom>
          <a:noFill/>
          <a:ln>
            <a:noFill/>
          </a:ln>
        </p:spPr>
      </p:pic>
      <p:sp>
        <p:nvSpPr>
          <p:cNvPr id="289" name="Google Shape;289;p42"/>
          <p:cNvSpPr txBox="1"/>
          <p:nvPr>
            <p:ph idx="12" type="sldNum"/>
          </p:nvPr>
        </p:nvSpPr>
        <p:spPr>
          <a:xfrm>
            <a:off x="8553233" y="4749892"/>
            <a:ext cx="548700" cy="393600"/>
          </a:xfrm>
          <a:prstGeom prst="rect">
            <a:avLst/>
          </a:prstGeom>
        </p:spPr>
        <p:txBody>
          <a:bodyPr anchorCtr="0" anchor="ctr" bIns="91425" lIns="91425" spcFirstLastPara="1" rIns="91425" wrap="square" tIns="91425">
            <a:norm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indent="0" lvl="0" marL="0" rtl="0" algn="r">
              <a:spcBef>
                <a:spcPts val="0"/>
              </a:spcBef>
              <a:spcAft>
                <a:spcPts val="0"/>
              </a:spcAft>
              <a:buNone/>
            </a:pPr>
            <a:fld id="{00000000-1234-1234-1234-123412341234}" type="slidenum">
              <a:rPr lang="en"/>
              <a:t>‹#›</a:t>
            </a:fld>
            <a:endParaRPr sz="1200"/>
          </a:p>
        </p:txBody>
      </p:sp>
      <p:pic>
        <p:nvPicPr>
          <p:cNvPr id="290" name="Google Shape;290;p42"/>
          <p:cNvPicPr preferRelativeResize="0"/>
          <p:nvPr/>
        </p:nvPicPr>
        <p:blipFill rotWithShape="1">
          <a:blip r:embed="rId3">
            <a:alphaModFix/>
          </a:blip>
          <a:srcRect b="0" l="228" r="228" t="0"/>
          <a:stretch/>
        </p:blipFill>
        <p:spPr>
          <a:xfrm>
            <a:off x="8017723" y="4267073"/>
            <a:ext cx="842800" cy="842800"/>
          </a:xfrm>
          <a:prstGeom prst="rect">
            <a:avLst/>
          </a:prstGeom>
          <a:noFill/>
          <a:ln>
            <a:noFill/>
          </a:ln>
        </p:spPr>
      </p:pic>
      <p:sp>
        <p:nvSpPr>
          <p:cNvPr id="291" name="Google Shape;291;p42"/>
          <p:cNvSpPr txBox="1"/>
          <p:nvPr/>
        </p:nvSpPr>
        <p:spPr>
          <a:xfrm>
            <a:off x="2198500" y="4603400"/>
            <a:ext cx="5819400" cy="4986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1200"/>
              </a:spcAft>
              <a:buNone/>
            </a:pPr>
            <a:r>
              <a:rPr b="1" lang="en" sz="1200">
                <a:solidFill>
                  <a:schemeClr val="dk1"/>
                </a:solidFill>
                <a:latin typeface="Public Sans"/>
                <a:ea typeface="Public Sans"/>
                <a:cs typeface="Public Sans"/>
                <a:sym typeface="Public Sans"/>
              </a:rPr>
              <a:t>Early Childhood Conference</a:t>
            </a:r>
            <a:br>
              <a:rPr b="1" lang="en" sz="1200">
                <a:solidFill>
                  <a:schemeClr val="dk1"/>
                </a:solidFill>
                <a:latin typeface="Public Sans"/>
                <a:ea typeface="Public Sans"/>
                <a:cs typeface="Public Sans"/>
                <a:sym typeface="Public Sans"/>
              </a:rPr>
            </a:br>
            <a:r>
              <a:rPr b="1" i="1" lang="en" sz="1200">
                <a:solidFill>
                  <a:schemeClr val="dk1"/>
                </a:solidFill>
                <a:latin typeface="Public Sans"/>
                <a:ea typeface="Public Sans"/>
                <a:cs typeface="Public Sans"/>
                <a:sym typeface="Public Sans"/>
              </a:rPr>
              <a:t>Early Foundations, Endless Opportunities</a:t>
            </a:r>
            <a:endParaRPr b="1" i="1" sz="1200">
              <a:solidFill>
                <a:schemeClr val="dk1"/>
              </a:solidFill>
            </a:endParaRPr>
          </a:p>
        </p:txBody>
      </p:sp>
      <p:sp>
        <p:nvSpPr>
          <p:cNvPr id="292" name="Google Shape;292;p42"/>
          <p:cNvSpPr txBox="1"/>
          <p:nvPr/>
        </p:nvSpPr>
        <p:spPr>
          <a:xfrm>
            <a:off x="123925" y="140225"/>
            <a:ext cx="87084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rgbClr val="3B1A53"/>
                </a:solidFill>
                <a:latin typeface="Public Sans"/>
                <a:ea typeface="Public Sans"/>
                <a:cs typeface="Public Sans"/>
                <a:sym typeface="Public Sans"/>
              </a:rPr>
              <a:t>DIRECTIONS – Please read this slide.</a:t>
            </a:r>
            <a:endParaRPr b="1" sz="2800">
              <a:solidFill>
                <a:srgbClr val="3B1A53"/>
              </a:solidFill>
              <a:latin typeface="Public Sans"/>
              <a:ea typeface="Public Sans"/>
              <a:cs typeface="Public Sans"/>
              <a:sym typeface="Public Sans"/>
            </a:endParaRPr>
          </a:p>
        </p:txBody>
      </p:sp>
      <p:sp>
        <p:nvSpPr>
          <p:cNvPr id="293" name="Google Shape;293;p42"/>
          <p:cNvSpPr txBox="1"/>
          <p:nvPr/>
        </p:nvSpPr>
        <p:spPr>
          <a:xfrm>
            <a:off x="123925" y="712925"/>
            <a:ext cx="8912400" cy="444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2"/>
                </a:solidFill>
                <a:latin typeface="Public Sans"/>
                <a:ea typeface="Public Sans"/>
                <a:cs typeface="Public Sans"/>
                <a:sym typeface="Public Sans"/>
              </a:rPr>
              <a:t>Applicants must submit their completed presentation with this application. This presentation must be high-quality and closely follow the HQPL Cycle. Applicants should follow these requests when submitting applications to prevent denial of the application:</a:t>
            </a:r>
            <a:endParaRPr sz="1600">
              <a:solidFill>
                <a:schemeClr val="dk2"/>
              </a:solidFill>
              <a:latin typeface="Public Sans"/>
              <a:ea typeface="Public Sans"/>
              <a:cs typeface="Public Sans"/>
              <a:sym typeface="Public Sans"/>
            </a:endParaRPr>
          </a:p>
          <a:p>
            <a:pPr indent="-330200" lvl="0" marL="457200" rtl="0" algn="l">
              <a:spcBef>
                <a:spcPts val="1000"/>
              </a:spcBef>
              <a:spcAft>
                <a:spcPts val="0"/>
              </a:spcAft>
              <a:buClr>
                <a:schemeClr val="dk2"/>
              </a:buClr>
              <a:buSzPts val="1600"/>
              <a:buFont typeface="Public Sans"/>
              <a:buChar char="●"/>
            </a:pPr>
            <a:r>
              <a:rPr lang="en" sz="1600">
                <a:solidFill>
                  <a:schemeClr val="dk2"/>
                </a:solidFill>
                <a:latin typeface="Public Sans"/>
                <a:ea typeface="Public Sans"/>
                <a:cs typeface="Public Sans"/>
                <a:sym typeface="Public Sans"/>
              </a:rPr>
              <a:t>Slide decks must be completed using the LDOE session slide template.</a:t>
            </a:r>
            <a:endParaRPr sz="1600">
              <a:solidFill>
                <a:schemeClr val="dk2"/>
              </a:solidFill>
              <a:latin typeface="Public Sans"/>
              <a:ea typeface="Public Sans"/>
              <a:cs typeface="Public Sans"/>
              <a:sym typeface="Public Sans"/>
            </a:endParaRPr>
          </a:p>
          <a:p>
            <a:pPr indent="-330200" lvl="0" marL="457200" rtl="0" algn="l">
              <a:spcBef>
                <a:spcPts val="1000"/>
              </a:spcBef>
              <a:spcAft>
                <a:spcPts val="0"/>
              </a:spcAft>
              <a:buClr>
                <a:schemeClr val="dk2"/>
              </a:buClr>
              <a:buSzPts val="1600"/>
              <a:buFont typeface="Public Sans"/>
              <a:buChar char="●"/>
            </a:pPr>
            <a:r>
              <a:rPr lang="en" sz="1600">
                <a:solidFill>
                  <a:schemeClr val="dk2"/>
                </a:solidFill>
                <a:latin typeface="Public Sans"/>
                <a:ea typeface="Public Sans"/>
                <a:cs typeface="Public Sans"/>
                <a:sym typeface="Public Sans"/>
              </a:rPr>
              <a:t>Slide decks must be submitted using Google Slides with access for “anyone with the link” to comment. </a:t>
            </a:r>
            <a:endParaRPr sz="1600">
              <a:solidFill>
                <a:schemeClr val="dk2"/>
              </a:solidFill>
              <a:latin typeface="Public Sans"/>
              <a:ea typeface="Public Sans"/>
              <a:cs typeface="Public Sans"/>
              <a:sym typeface="Public Sans"/>
            </a:endParaRPr>
          </a:p>
          <a:p>
            <a:pPr indent="0" lvl="0" marL="457200" rtl="0" algn="l">
              <a:spcBef>
                <a:spcPts val="1000"/>
              </a:spcBef>
              <a:spcAft>
                <a:spcPts val="0"/>
              </a:spcAft>
              <a:buNone/>
            </a:pPr>
            <a:r>
              <a:t/>
            </a:r>
            <a:endParaRPr sz="1600">
              <a:solidFill>
                <a:schemeClr val="dk2"/>
              </a:solidFill>
              <a:latin typeface="Public Sans"/>
              <a:ea typeface="Public Sans"/>
              <a:cs typeface="Public Sans"/>
              <a:sym typeface="Public Sans"/>
            </a:endParaRPr>
          </a:p>
          <a:p>
            <a:pPr indent="0" lvl="0" marL="457200" rtl="0" algn="l">
              <a:spcBef>
                <a:spcPts val="1000"/>
              </a:spcBef>
              <a:spcAft>
                <a:spcPts val="0"/>
              </a:spcAft>
              <a:buNone/>
            </a:pPr>
            <a:r>
              <a:t/>
            </a:r>
            <a:endParaRPr sz="1600">
              <a:solidFill>
                <a:schemeClr val="dk2"/>
              </a:solidFill>
              <a:latin typeface="Public Sans"/>
              <a:ea typeface="Public Sans"/>
              <a:cs typeface="Public Sans"/>
              <a:sym typeface="Public Sans"/>
            </a:endParaRPr>
          </a:p>
          <a:p>
            <a:pPr indent="-330200" lvl="0" marL="457200" rtl="0" algn="l">
              <a:spcBef>
                <a:spcPts val="1000"/>
              </a:spcBef>
              <a:spcAft>
                <a:spcPts val="0"/>
              </a:spcAft>
              <a:buClr>
                <a:schemeClr val="dk2"/>
              </a:buClr>
              <a:buSzPts val="1600"/>
              <a:buFont typeface="Public Sans"/>
              <a:buChar char="●"/>
            </a:pPr>
            <a:r>
              <a:rPr lang="en" sz="1600">
                <a:solidFill>
                  <a:schemeClr val="dk2"/>
                </a:solidFill>
                <a:latin typeface="Public Sans"/>
                <a:ea typeface="Public Sans"/>
                <a:cs typeface="Public Sans"/>
                <a:sym typeface="Public Sans"/>
              </a:rPr>
              <a:t>Slide decks must be submitted with high quality, minimal edits, and clear images.</a:t>
            </a:r>
            <a:endParaRPr sz="1600">
              <a:solidFill>
                <a:schemeClr val="dk2"/>
              </a:solidFill>
              <a:latin typeface="Public Sans"/>
              <a:ea typeface="Public Sans"/>
              <a:cs typeface="Public Sans"/>
              <a:sym typeface="Public Sans"/>
            </a:endParaRPr>
          </a:p>
          <a:p>
            <a:pPr indent="-330200" lvl="0" marL="457200" rtl="0" algn="l">
              <a:spcBef>
                <a:spcPts val="1000"/>
              </a:spcBef>
              <a:spcAft>
                <a:spcPts val="1000"/>
              </a:spcAft>
              <a:buClr>
                <a:schemeClr val="dk2"/>
              </a:buClr>
              <a:buSzPts val="1600"/>
              <a:buFont typeface="Public Sans"/>
              <a:buChar char="●"/>
            </a:pPr>
            <a:r>
              <a:rPr lang="en" sz="1600">
                <a:solidFill>
                  <a:schemeClr val="dk2"/>
                </a:solidFill>
                <a:latin typeface="Public Sans"/>
                <a:ea typeface="Public Sans"/>
                <a:cs typeface="Public Sans"/>
                <a:sym typeface="Public Sans"/>
              </a:rPr>
              <a:t>Slide decks must follow the formatting rules outlined in the LDOE slide deck template.</a:t>
            </a:r>
            <a:endParaRPr sz="1800">
              <a:solidFill>
                <a:schemeClr val="dk2"/>
              </a:solidFill>
              <a:latin typeface="Public Sans"/>
              <a:ea typeface="Public Sans"/>
              <a:cs typeface="Public Sans"/>
              <a:sym typeface="Public Sans"/>
            </a:endParaRPr>
          </a:p>
        </p:txBody>
      </p:sp>
      <p:grpSp>
        <p:nvGrpSpPr>
          <p:cNvPr id="294" name="Google Shape;294;p42"/>
          <p:cNvGrpSpPr/>
          <p:nvPr/>
        </p:nvGrpSpPr>
        <p:grpSpPr>
          <a:xfrm>
            <a:off x="681425" y="2613112"/>
            <a:ext cx="3116150" cy="637675"/>
            <a:chOff x="1433400" y="2791763"/>
            <a:chExt cx="3116150" cy="637675"/>
          </a:xfrm>
        </p:grpSpPr>
        <p:pic>
          <p:nvPicPr>
            <p:cNvPr id="295" name="Google Shape;295;p42"/>
            <p:cNvPicPr preferRelativeResize="0"/>
            <p:nvPr/>
          </p:nvPicPr>
          <p:blipFill>
            <a:blip r:embed="rId4">
              <a:alphaModFix/>
            </a:blip>
            <a:stretch>
              <a:fillRect/>
            </a:stretch>
          </p:blipFill>
          <p:spPr>
            <a:xfrm>
              <a:off x="1433400" y="2791763"/>
              <a:ext cx="1951500" cy="637675"/>
            </a:xfrm>
            <a:prstGeom prst="rect">
              <a:avLst/>
            </a:prstGeom>
            <a:noFill/>
            <a:ln>
              <a:noFill/>
            </a:ln>
          </p:spPr>
        </p:pic>
        <p:cxnSp>
          <p:nvCxnSpPr>
            <p:cNvPr id="296" name="Google Shape;296;p42"/>
            <p:cNvCxnSpPr/>
            <p:nvPr/>
          </p:nvCxnSpPr>
          <p:spPr>
            <a:xfrm>
              <a:off x="3074750" y="2959150"/>
              <a:ext cx="574200" cy="0"/>
            </a:xfrm>
            <a:prstGeom prst="straightConnector1">
              <a:avLst/>
            </a:prstGeom>
            <a:noFill/>
            <a:ln cap="flat" cmpd="sng" w="38100">
              <a:solidFill>
                <a:schemeClr val="accent3"/>
              </a:solidFill>
              <a:prstDash val="solid"/>
              <a:round/>
              <a:headEnd len="med" w="med" type="triangle"/>
              <a:tailEnd len="med" w="med" type="none"/>
            </a:ln>
          </p:spPr>
        </p:cxnSp>
        <p:sp>
          <p:nvSpPr>
            <p:cNvPr id="297" name="Google Shape;297;p42"/>
            <p:cNvSpPr txBox="1"/>
            <p:nvPr/>
          </p:nvSpPr>
          <p:spPr>
            <a:xfrm>
              <a:off x="3648950" y="2799250"/>
              <a:ext cx="900600" cy="31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solidFill>
                    <a:schemeClr val="dk1"/>
                  </a:solidFill>
                  <a:latin typeface="Public Sans"/>
                  <a:ea typeface="Public Sans"/>
                  <a:cs typeface="Public Sans"/>
                  <a:sym typeface="Public Sans"/>
                </a:rPr>
                <a:t>Click</a:t>
              </a:r>
              <a:endParaRPr b="1" sz="1200">
                <a:solidFill>
                  <a:schemeClr val="dk1"/>
                </a:solidFill>
                <a:latin typeface="Public Sans"/>
                <a:ea typeface="Public Sans"/>
                <a:cs typeface="Public Sans"/>
                <a:sym typeface="Public Sans"/>
              </a:endParaRPr>
            </a:p>
          </p:txBody>
        </p:sp>
      </p:grpSp>
      <p:grpSp>
        <p:nvGrpSpPr>
          <p:cNvPr id="298" name="Google Shape;298;p42"/>
          <p:cNvGrpSpPr/>
          <p:nvPr/>
        </p:nvGrpSpPr>
        <p:grpSpPr>
          <a:xfrm>
            <a:off x="4321949" y="2477013"/>
            <a:ext cx="4261851" cy="909874"/>
            <a:chOff x="3712349" y="2324613"/>
            <a:chExt cx="4261851" cy="909874"/>
          </a:xfrm>
        </p:grpSpPr>
        <p:pic>
          <p:nvPicPr>
            <p:cNvPr id="299" name="Google Shape;299;p42"/>
            <p:cNvPicPr preferRelativeResize="0"/>
            <p:nvPr/>
          </p:nvPicPr>
          <p:blipFill>
            <a:blip r:embed="rId5">
              <a:alphaModFix/>
            </a:blip>
            <a:stretch>
              <a:fillRect/>
            </a:stretch>
          </p:blipFill>
          <p:spPr>
            <a:xfrm>
              <a:off x="3712349" y="2329887"/>
              <a:ext cx="2521000" cy="904600"/>
            </a:xfrm>
            <a:prstGeom prst="rect">
              <a:avLst/>
            </a:prstGeom>
            <a:noFill/>
            <a:ln>
              <a:noFill/>
            </a:ln>
          </p:spPr>
        </p:pic>
        <p:cxnSp>
          <p:nvCxnSpPr>
            <p:cNvPr id="300" name="Google Shape;300;p42"/>
            <p:cNvCxnSpPr/>
            <p:nvPr/>
          </p:nvCxnSpPr>
          <p:spPr>
            <a:xfrm flipH="1" rot="10800000">
              <a:off x="6053800" y="2613375"/>
              <a:ext cx="564900" cy="11700"/>
            </a:xfrm>
            <a:prstGeom prst="straightConnector1">
              <a:avLst/>
            </a:prstGeom>
            <a:noFill/>
            <a:ln cap="flat" cmpd="sng" w="38100">
              <a:solidFill>
                <a:schemeClr val="accent3"/>
              </a:solidFill>
              <a:prstDash val="solid"/>
              <a:round/>
              <a:headEnd len="med" w="med" type="triangle"/>
              <a:tailEnd len="med" w="med" type="none"/>
            </a:ln>
          </p:spPr>
        </p:cxnSp>
        <p:sp>
          <p:nvSpPr>
            <p:cNvPr id="301" name="Google Shape;301;p42"/>
            <p:cNvSpPr txBox="1"/>
            <p:nvPr/>
          </p:nvSpPr>
          <p:spPr>
            <a:xfrm>
              <a:off x="6644900" y="2324613"/>
              <a:ext cx="1329300" cy="58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1"/>
                  </a:solidFill>
                  <a:latin typeface="Public Sans"/>
                  <a:ea typeface="Public Sans"/>
                  <a:cs typeface="Public Sans"/>
                  <a:sym typeface="Public Sans"/>
                </a:rPr>
                <a:t>Change permissions </a:t>
              </a:r>
              <a:endParaRPr b="1" sz="1200">
                <a:solidFill>
                  <a:schemeClr val="dk1"/>
                </a:solidFill>
                <a:latin typeface="Public Sans"/>
                <a:ea typeface="Public Sans"/>
                <a:cs typeface="Public Sans"/>
                <a:sym typeface="Public Sans"/>
              </a:endParaRPr>
            </a:p>
          </p:txBody>
        </p:sp>
      </p:gr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Purple 1">
  <p:cSld name="TITLE_1_2">
    <p:bg>
      <p:bgPr>
        <a:solidFill>
          <a:schemeClr val="lt1"/>
        </a:solidFill>
      </p:bgPr>
    </p:bg>
    <p:spTree>
      <p:nvGrpSpPr>
        <p:cNvPr id="302" name="Shape 302"/>
        <p:cNvGrpSpPr/>
        <p:nvPr/>
      </p:nvGrpSpPr>
      <p:grpSpPr>
        <a:xfrm>
          <a:off x="0" y="0"/>
          <a:ext cx="0" cy="0"/>
          <a:chOff x="0" y="0"/>
          <a:chExt cx="0" cy="0"/>
        </a:xfrm>
      </p:grpSpPr>
      <p:pic>
        <p:nvPicPr>
          <p:cNvPr id="303" name="Google Shape;303;p43"/>
          <p:cNvPicPr preferRelativeResize="0"/>
          <p:nvPr/>
        </p:nvPicPr>
        <p:blipFill rotWithShape="1">
          <a:blip r:embed="rId2">
            <a:alphaModFix/>
          </a:blip>
          <a:srcRect b="0" l="0" r="0" t="0"/>
          <a:stretch/>
        </p:blipFill>
        <p:spPr>
          <a:xfrm>
            <a:off x="0" y="0"/>
            <a:ext cx="9144005" cy="5143503"/>
          </a:xfrm>
          <a:prstGeom prst="rect">
            <a:avLst/>
          </a:prstGeom>
          <a:noFill/>
          <a:ln>
            <a:noFill/>
          </a:ln>
        </p:spPr>
      </p:pic>
      <p:sp>
        <p:nvSpPr>
          <p:cNvPr id="304" name="Google Shape;304;p43"/>
          <p:cNvSpPr txBox="1"/>
          <p:nvPr>
            <p:ph type="ctrTitle"/>
          </p:nvPr>
        </p:nvSpPr>
        <p:spPr>
          <a:xfrm>
            <a:off x="421725" y="740675"/>
            <a:ext cx="8221200" cy="792600"/>
          </a:xfrm>
          <a:prstGeom prst="rect">
            <a:avLst/>
          </a:prstGeom>
        </p:spPr>
        <p:txBody>
          <a:bodyPr anchorCtr="0" anchor="t" bIns="91425" lIns="91425" spcFirstLastPara="1" rIns="91425" wrap="square" tIns="91425">
            <a:noAutofit/>
          </a:bodyPr>
          <a:lstStyle>
            <a:lvl1pPr lvl="0">
              <a:spcBef>
                <a:spcPts val="0"/>
              </a:spcBef>
              <a:spcAft>
                <a:spcPts val="0"/>
              </a:spcAft>
              <a:buClr>
                <a:srgbClr val="3B1A53"/>
              </a:buClr>
              <a:buSzPts val="3200"/>
              <a:buNone/>
              <a:defRPr>
                <a:solidFill>
                  <a:srgbClr val="3B1A53"/>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305" name="Google Shape;305;p43"/>
          <p:cNvSpPr txBox="1"/>
          <p:nvPr>
            <p:ph idx="1" type="subTitle"/>
          </p:nvPr>
        </p:nvSpPr>
        <p:spPr>
          <a:xfrm>
            <a:off x="493775" y="1533275"/>
            <a:ext cx="8520600" cy="6180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rgbClr val="3B1A53"/>
              </a:buClr>
              <a:buSzPts val="1600"/>
              <a:buFont typeface="Public Sans Medium"/>
              <a:buNone/>
              <a:defRPr sz="1600">
                <a:solidFill>
                  <a:srgbClr val="3B1A53"/>
                </a:solidFill>
                <a:latin typeface="Public Sans Medium"/>
                <a:ea typeface="Public Sans Medium"/>
                <a:cs typeface="Public Sans Medium"/>
                <a:sym typeface="Public Sans Medium"/>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306" name="Google Shape;306;p43"/>
          <p:cNvSpPr txBox="1"/>
          <p:nvPr>
            <p:ph idx="2" type="subTitle"/>
          </p:nvPr>
        </p:nvSpPr>
        <p:spPr>
          <a:xfrm>
            <a:off x="497917" y="4439425"/>
            <a:ext cx="3859200" cy="4524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None/>
              <a:defRPr sz="1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7" name="Google Shape;307;p43"/>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sz="1300">
                <a:solidFill>
                  <a:srgbClr val="4D4D4F"/>
                </a:solidFill>
                <a:latin typeface="Public Sans"/>
                <a:ea typeface="Public Sans"/>
                <a:cs typeface="Public Sans"/>
                <a:sym typeface="Public Sans"/>
              </a:defRPr>
            </a:lvl1pPr>
            <a:lvl2pPr lvl="1">
              <a:buNone/>
              <a:defRPr sz="1300">
                <a:solidFill>
                  <a:srgbClr val="4D4D4F"/>
                </a:solidFill>
                <a:latin typeface="Public Sans"/>
                <a:ea typeface="Public Sans"/>
                <a:cs typeface="Public Sans"/>
                <a:sym typeface="Public Sans"/>
              </a:defRPr>
            </a:lvl2pPr>
            <a:lvl3pPr lvl="2">
              <a:buNone/>
              <a:defRPr sz="1300">
                <a:solidFill>
                  <a:srgbClr val="4D4D4F"/>
                </a:solidFill>
                <a:latin typeface="Public Sans"/>
                <a:ea typeface="Public Sans"/>
                <a:cs typeface="Public Sans"/>
                <a:sym typeface="Public Sans"/>
              </a:defRPr>
            </a:lvl3pPr>
            <a:lvl4pPr lvl="3">
              <a:buNone/>
              <a:defRPr sz="1300">
                <a:solidFill>
                  <a:srgbClr val="4D4D4F"/>
                </a:solidFill>
                <a:latin typeface="Public Sans"/>
                <a:ea typeface="Public Sans"/>
                <a:cs typeface="Public Sans"/>
                <a:sym typeface="Public Sans"/>
              </a:defRPr>
            </a:lvl4pPr>
            <a:lvl5pPr lvl="4">
              <a:buNone/>
              <a:defRPr sz="1300">
                <a:solidFill>
                  <a:srgbClr val="4D4D4F"/>
                </a:solidFill>
                <a:latin typeface="Public Sans"/>
                <a:ea typeface="Public Sans"/>
                <a:cs typeface="Public Sans"/>
                <a:sym typeface="Public Sans"/>
              </a:defRPr>
            </a:lvl5pPr>
            <a:lvl6pPr lvl="5">
              <a:buNone/>
              <a:defRPr sz="1300">
                <a:solidFill>
                  <a:srgbClr val="4D4D4F"/>
                </a:solidFill>
                <a:latin typeface="Public Sans"/>
                <a:ea typeface="Public Sans"/>
                <a:cs typeface="Public Sans"/>
                <a:sym typeface="Public Sans"/>
              </a:defRPr>
            </a:lvl6pPr>
            <a:lvl7pPr lvl="6">
              <a:buNone/>
              <a:defRPr sz="1300">
                <a:solidFill>
                  <a:srgbClr val="4D4D4F"/>
                </a:solidFill>
                <a:latin typeface="Public Sans"/>
                <a:ea typeface="Public Sans"/>
                <a:cs typeface="Public Sans"/>
                <a:sym typeface="Public Sans"/>
              </a:defRPr>
            </a:lvl7pPr>
            <a:lvl8pPr lvl="7">
              <a:buNone/>
              <a:defRPr sz="1300">
                <a:solidFill>
                  <a:srgbClr val="4D4D4F"/>
                </a:solidFill>
                <a:latin typeface="Public Sans"/>
                <a:ea typeface="Public Sans"/>
                <a:cs typeface="Public Sans"/>
                <a:sym typeface="Public Sans"/>
              </a:defRPr>
            </a:lvl8pPr>
            <a:lvl9pPr lvl="8">
              <a:buNone/>
              <a:defRPr sz="1300">
                <a:solidFill>
                  <a:srgbClr val="4D4D4F"/>
                </a:solidFill>
                <a:latin typeface="Public Sans"/>
                <a:ea typeface="Public Sans"/>
                <a:cs typeface="Public Sans"/>
                <a:sym typeface="Public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Teal 1">
  <p:cSld name="TITLE_AND_BODY_1_2">
    <p:spTree>
      <p:nvGrpSpPr>
        <p:cNvPr id="308" name="Shape 308"/>
        <p:cNvGrpSpPr/>
        <p:nvPr/>
      </p:nvGrpSpPr>
      <p:grpSpPr>
        <a:xfrm>
          <a:off x="0" y="0"/>
          <a:ext cx="0" cy="0"/>
          <a:chOff x="0" y="0"/>
          <a:chExt cx="0" cy="0"/>
        </a:xfrm>
      </p:grpSpPr>
      <p:sp>
        <p:nvSpPr>
          <p:cNvPr id="309" name="Google Shape;309;p44"/>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sz="2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10" name="Google Shape;310;p44"/>
          <p:cNvSpPr txBox="1"/>
          <p:nvPr>
            <p:ph idx="1" type="body"/>
          </p:nvPr>
        </p:nvSpPr>
        <p:spPr>
          <a:xfrm>
            <a:off x="311700" y="848075"/>
            <a:ext cx="8520600" cy="3482100"/>
          </a:xfrm>
          <a:prstGeom prst="rect">
            <a:avLst/>
          </a:prstGeom>
        </p:spPr>
        <p:txBody>
          <a:bodyPr anchorCtr="0" anchor="t" bIns="91425" lIns="91425" spcFirstLastPara="1" rIns="91425" wrap="square" tIns="91425">
            <a:noAutofit/>
          </a:bodyPr>
          <a:lstStyle>
            <a:lvl1pPr indent="-342900" lvl="0" marL="457200">
              <a:lnSpc>
                <a:spcPct val="100000"/>
              </a:lnSpc>
              <a:spcBef>
                <a:spcPts val="0"/>
              </a:spcBef>
              <a:spcAft>
                <a:spcPts val="0"/>
              </a:spcAft>
              <a:buSzPts val="1800"/>
              <a:buChar char="●"/>
              <a:defRPr sz="1800"/>
            </a:lvl1pPr>
            <a:lvl2pPr indent="-342900" lvl="1" marL="914400">
              <a:lnSpc>
                <a:spcPct val="100000"/>
              </a:lnSpc>
              <a:spcBef>
                <a:spcPts val="0"/>
              </a:spcBef>
              <a:spcAft>
                <a:spcPts val="0"/>
              </a:spcAft>
              <a:buSzPts val="1800"/>
              <a:buChar char="○"/>
              <a:defRPr sz="1800"/>
            </a:lvl2pPr>
            <a:lvl3pPr indent="-342900" lvl="2" marL="1371600">
              <a:lnSpc>
                <a:spcPct val="100000"/>
              </a:lnSpc>
              <a:spcBef>
                <a:spcPts val="0"/>
              </a:spcBef>
              <a:spcAft>
                <a:spcPts val="0"/>
              </a:spcAft>
              <a:buSzPts val="1800"/>
              <a:buChar char="■"/>
              <a:defRPr sz="1800"/>
            </a:lvl3pPr>
            <a:lvl4pPr indent="-342900" lvl="3" marL="1828800">
              <a:lnSpc>
                <a:spcPct val="100000"/>
              </a:lnSpc>
              <a:spcBef>
                <a:spcPts val="0"/>
              </a:spcBef>
              <a:spcAft>
                <a:spcPts val="0"/>
              </a:spcAft>
              <a:buSzPts val="1800"/>
              <a:buChar char="●"/>
              <a:defRPr sz="1800"/>
            </a:lvl4pPr>
            <a:lvl5pPr indent="-342900" lvl="4" marL="2286000">
              <a:lnSpc>
                <a:spcPct val="100000"/>
              </a:lnSpc>
              <a:spcBef>
                <a:spcPts val="0"/>
              </a:spcBef>
              <a:spcAft>
                <a:spcPts val="0"/>
              </a:spcAft>
              <a:buSzPts val="1800"/>
              <a:buChar char="○"/>
              <a:defRPr sz="1800"/>
            </a:lvl5pPr>
            <a:lvl6pPr indent="-342900" lvl="5" marL="2743200">
              <a:lnSpc>
                <a:spcPct val="100000"/>
              </a:lnSpc>
              <a:spcBef>
                <a:spcPts val="0"/>
              </a:spcBef>
              <a:spcAft>
                <a:spcPts val="0"/>
              </a:spcAft>
              <a:buSzPts val="1800"/>
              <a:buChar char="■"/>
              <a:defRPr sz="1800"/>
            </a:lvl6pPr>
            <a:lvl7pPr indent="-342900" lvl="6" marL="3200400">
              <a:lnSpc>
                <a:spcPct val="100000"/>
              </a:lnSpc>
              <a:spcBef>
                <a:spcPts val="0"/>
              </a:spcBef>
              <a:spcAft>
                <a:spcPts val="0"/>
              </a:spcAft>
              <a:buSzPts val="1800"/>
              <a:buChar char="●"/>
              <a:defRPr sz="1800"/>
            </a:lvl7pPr>
            <a:lvl8pPr indent="-342900" lvl="7" marL="3657600">
              <a:lnSpc>
                <a:spcPct val="100000"/>
              </a:lnSpc>
              <a:spcBef>
                <a:spcPts val="0"/>
              </a:spcBef>
              <a:spcAft>
                <a:spcPts val="0"/>
              </a:spcAft>
              <a:buSzPts val="1800"/>
              <a:buChar char="○"/>
              <a:defRPr sz="1800"/>
            </a:lvl8pPr>
            <a:lvl9pPr indent="-342900" lvl="8" marL="4114800">
              <a:lnSpc>
                <a:spcPct val="100000"/>
              </a:lnSpc>
              <a:spcBef>
                <a:spcPts val="0"/>
              </a:spcBef>
              <a:spcAft>
                <a:spcPts val="0"/>
              </a:spcAft>
              <a:buSzPts val="1800"/>
              <a:buChar char="■"/>
              <a:defRPr sz="1800"/>
            </a:lvl9pPr>
          </a:lstStyle>
          <a:p/>
        </p:txBody>
      </p:sp>
      <p:pic>
        <p:nvPicPr>
          <p:cNvPr id="311" name="Google Shape;311;p44"/>
          <p:cNvPicPr preferRelativeResize="0"/>
          <p:nvPr/>
        </p:nvPicPr>
        <p:blipFill rotWithShape="1">
          <a:blip r:embed="rId2">
            <a:alphaModFix/>
          </a:blip>
          <a:srcRect b="11695" l="0" r="0" t="15113"/>
          <a:stretch/>
        </p:blipFill>
        <p:spPr>
          <a:xfrm>
            <a:off x="0" y="4190873"/>
            <a:ext cx="9144001" cy="952625"/>
          </a:xfrm>
          <a:prstGeom prst="rect">
            <a:avLst/>
          </a:prstGeom>
          <a:noFill/>
          <a:ln>
            <a:noFill/>
          </a:ln>
        </p:spPr>
      </p:pic>
      <p:sp>
        <p:nvSpPr>
          <p:cNvPr id="312" name="Google Shape;312;p44"/>
          <p:cNvSpPr txBox="1"/>
          <p:nvPr>
            <p:ph idx="2"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algn="r">
              <a:spcBef>
                <a:spcPts val="0"/>
              </a:spcBef>
              <a:spcAft>
                <a:spcPts val="0"/>
              </a:spcAft>
              <a:buClr>
                <a:schemeClr val="lt1"/>
              </a:buClr>
              <a:buSzPts val="1200"/>
              <a:buNone/>
              <a:defRPr sz="1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3" name="Google Shape;313;p44"/>
          <p:cNvSpPr txBox="1"/>
          <p:nvPr>
            <p:ph idx="3"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algn="r">
              <a:spcBef>
                <a:spcPts val="0"/>
              </a:spcBef>
              <a:spcAft>
                <a:spcPts val="0"/>
              </a:spcAft>
              <a:buClr>
                <a:schemeClr val="lt1"/>
              </a:buClr>
              <a:buSzPts val="900"/>
              <a:buNone/>
              <a:defRPr sz="900">
                <a:solidFill>
                  <a:schemeClr val="lt1"/>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pic>
        <p:nvPicPr>
          <p:cNvPr id="314" name="Google Shape;314;p44"/>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315" name="Google Shape;315;p44"/>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4">
  <p:cSld name="TITLE_4">
    <p:spTree>
      <p:nvGrpSpPr>
        <p:cNvPr id="316" name="Shape 316"/>
        <p:cNvGrpSpPr/>
        <p:nvPr/>
      </p:nvGrpSpPr>
      <p:grpSpPr>
        <a:xfrm>
          <a:off x="0" y="0"/>
          <a:ext cx="0" cy="0"/>
          <a:chOff x="0" y="0"/>
          <a:chExt cx="0" cy="0"/>
        </a:xfrm>
      </p:grpSpPr>
      <p:sp>
        <p:nvSpPr>
          <p:cNvPr id="317" name="Google Shape;317;p45"/>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318" name="Google Shape;318;p45"/>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319" name="Google Shape;319;p4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 Teal">
  <p:cSld name="TITLE_1_1">
    <p:bg>
      <p:bgPr>
        <a:solidFill>
          <a:srgbClr val="017F92">
            <a:alpha val="10000"/>
          </a:srgbClr>
        </a:solidFill>
      </p:bgPr>
    </p:bg>
    <p:spTree>
      <p:nvGrpSpPr>
        <p:cNvPr id="31" name="Shape 31"/>
        <p:cNvGrpSpPr/>
        <p:nvPr/>
      </p:nvGrpSpPr>
      <p:grpSpPr>
        <a:xfrm>
          <a:off x="0" y="0"/>
          <a:ext cx="0" cy="0"/>
          <a:chOff x="0" y="0"/>
          <a:chExt cx="0" cy="0"/>
        </a:xfrm>
      </p:grpSpPr>
      <p:pic>
        <p:nvPicPr>
          <p:cNvPr id="32" name="Google Shape;32;p6"/>
          <p:cNvPicPr preferRelativeResize="0"/>
          <p:nvPr/>
        </p:nvPicPr>
        <p:blipFill rotWithShape="1">
          <a:blip r:embed="rId2">
            <a:alphaModFix/>
          </a:blip>
          <a:srcRect b="0" l="0" r="0" t="0"/>
          <a:stretch/>
        </p:blipFill>
        <p:spPr>
          <a:xfrm>
            <a:off x="17" y="17"/>
            <a:ext cx="9144005" cy="5143503"/>
          </a:xfrm>
          <a:prstGeom prst="rect">
            <a:avLst/>
          </a:prstGeom>
          <a:noFill/>
          <a:ln>
            <a:noFill/>
          </a:ln>
        </p:spPr>
      </p:pic>
      <p:sp>
        <p:nvSpPr>
          <p:cNvPr id="33" name="Google Shape;33;p6"/>
          <p:cNvSpPr txBox="1"/>
          <p:nvPr>
            <p:ph type="ctrTitle"/>
          </p:nvPr>
        </p:nvSpPr>
        <p:spPr>
          <a:xfrm>
            <a:off x="421725" y="740675"/>
            <a:ext cx="8221200" cy="7926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B1A53"/>
              </a:buClr>
              <a:buSzPts val="3200"/>
              <a:buNone/>
              <a:defRPr>
                <a:solidFill>
                  <a:srgbClr val="3B1A53"/>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4" name="Google Shape;34;p6"/>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
        <p:nvSpPr>
          <p:cNvPr id="35" name="Google Shape;35;p6"/>
          <p:cNvSpPr txBox="1"/>
          <p:nvPr>
            <p:ph idx="1" type="subTitle"/>
          </p:nvPr>
        </p:nvSpPr>
        <p:spPr>
          <a:xfrm>
            <a:off x="493775" y="1533275"/>
            <a:ext cx="8520600" cy="618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3B1A53"/>
              </a:buClr>
              <a:buSzPts val="1600"/>
              <a:buFont typeface="Public Sans Medium"/>
              <a:buNone/>
              <a:defRPr sz="1600">
                <a:solidFill>
                  <a:srgbClr val="3B1A53"/>
                </a:solidFill>
                <a:latin typeface="Public Sans Medium"/>
                <a:ea typeface="Public Sans Medium"/>
                <a:cs typeface="Public Sans Medium"/>
                <a:sym typeface="Public Sans Medium"/>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SD Cover">
  <p:cSld name="TITLE_1_1_1">
    <p:bg>
      <p:bgPr>
        <a:blipFill>
          <a:blip r:embed="rId2">
            <a:alphaModFix/>
          </a:blip>
          <a:stretch>
            <a:fillRect/>
          </a:stretch>
        </a:blipFill>
      </p:bgPr>
    </p:bg>
    <p:spTree>
      <p:nvGrpSpPr>
        <p:cNvPr id="36" name="Shape 36"/>
        <p:cNvGrpSpPr/>
        <p:nvPr/>
      </p:nvGrpSpPr>
      <p:grpSpPr>
        <a:xfrm>
          <a:off x="0" y="0"/>
          <a:ext cx="0" cy="0"/>
          <a:chOff x="0" y="0"/>
          <a:chExt cx="0" cy="0"/>
        </a:xfrm>
      </p:grpSpPr>
      <p:sp>
        <p:nvSpPr>
          <p:cNvPr id="37" name="Google Shape;37;p7"/>
          <p:cNvSpPr txBox="1"/>
          <p:nvPr>
            <p:ph type="ctrTitle"/>
          </p:nvPr>
        </p:nvSpPr>
        <p:spPr>
          <a:xfrm>
            <a:off x="421725" y="2353575"/>
            <a:ext cx="8221200" cy="7926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B1A53"/>
              </a:buClr>
              <a:buSzPts val="3200"/>
              <a:buNone/>
              <a:defRPr>
                <a:solidFill>
                  <a:srgbClr val="3B1A53"/>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8" name="Google Shape;38;p7"/>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
        <p:nvSpPr>
          <p:cNvPr id="39" name="Google Shape;39;p7"/>
          <p:cNvSpPr txBox="1"/>
          <p:nvPr>
            <p:ph idx="1" type="subTitle"/>
          </p:nvPr>
        </p:nvSpPr>
        <p:spPr>
          <a:xfrm>
            <a:off x="493775" y="3146175"/>
            <a:ext cx="8520600" cy="618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3B1A53"/>
              </a:buClr>
              <a:buSzPts val="1600"/>
              <a:buFont typeface="Public Sans Medium"/>
              <a:buNone/>
              <a:defRPr sz="1600">
                <a:solidFill>
                  <a:srgbClr val="3B1A53"/>
                </a:solidFill>
                <a:latin typeface="Public Sans Medium"/>
                <a:ea typeface="Public Sans Medium"/>
                <a:cs typeface="Public Sans Medium"/>
                <a:sym typeface="Public Sans Medium"/>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spiring Educators Shaping Louisiana's Future Cover">
  <p:cSld name="CUSTOM">
    <p:bg>
      <p:bgPr>
        <a:blipFill>
          <a:blip r:embed="rId2">
            <a:alphaModFix/>
          </a:blip>
          <a:stretch>
            <a:fillRect/>
          </a:stretch>
        </a:blipFill>
      </p:bgPr>
    </p:bg>
    <p:spTree>
      <p:nvGrpSpPr>
        <p:cNvPr id="40" name="Shape 40"/>
        <p:cNvGrpSpPr/>
        <p:nvPr/>
      </p:nvGrpSpPr>
      <p:grpSpPr>
        <a:xfrm>
          <a:off x="0" y="0"/>
          <a:ext cx="0" cy="0"/>
          <a:chOff x="0" y="0"/>
          <a:chExt cx="0" cy="0"/>
        </a:xfrm>
      </p:grpSpPr>
      <p:sp>
        <p:nvSpPr>
          <p:cNvPr id="41" name="Google Shape;41;p8"/>
          <p:cNvSpPr txBox="1"/>
          <p:nvPr>
            <p:ph type="title"/>
          </p:nvPr>
        </p:nvSpPr>
        <p:spPr>
          <a:xfrm>
            <a:off x="100" y="2094825"/>
            <a:ext cx="9144000" cy="21912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2" name="Google Shape;42;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sz="120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Teal" type="tx">
  <p:cSld name="TITLE_AND_BODY">
    <p:spTree>
      <p:nvGrpSpPr>
        <p:cNvPr id="43" name="Shape 43"/>
        <p:cNvGrpSpPr/>
        <p:nvPr/>
      </p:nvGrpSpPr>
      <p:grpSpPr>
        <a:xfrm>
          <a:off x="0" y="0"/>
          <a:ext cx="0" cy="0"/>
          <a:chOff x="0" y="0"/>
          <a:chExt cx="0" cy="0"/>
        </a:xfrm>
      </p:grpSpPr>
      <p:sp>
        <p:nvSpPr>
          <p:cNvPr id="44" name="Google Shape;44;p9"/>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sz="2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5" name="Google Shape;45;p9"/>
          <p:cNvSpPr txBox="1"/>
          <p:nvPr>
            <p:ph idx="1" type="body"/>
          </p:nvPr>
        </p:nvSpPr>
        <p:spPr>
          <a:xfrm>
            <a:off x="311700" y="848075"/>
            <a:ext cx="8520600" cy="3482100"/>
          </a:xfrm>
          <a:prstGeom prst="rect">
            <a:avLst/>
          </a:prstGeom>
        </p:spPr>
        <p:txBody>
          <a:bodyPr anchorCtr="0" anchor="t" bIns="91425" lIns="91425" spcFirstLastPara="1" rIns="91425" wrap="square" tIns="91425">
            <a:noAutofit/>
          </a:bodyPr>
          <a:lstStyle>
            <a:lvl1pPr indent="-342900" lvl="0" marL="457200" rtl="0">
              <a:lnSpc>
                <a:spcPct val="100000"/>
              </a:lnSpc>
              <a:spcBef>
                <a:spcPts val="0"/>
              </a:spcBef>
              <a:spcAft>
                <a:spcPts val="0"/>
              </a:spcAft>
              <a:buSzPts val="1800"/>
              <a:buChar char="●"/>
              <a:defRPr sz="1800"/>
            </a:lvl1pPr>
            <a:lvl2pPr indent="-342900" lvl="1" marL="914400" rtl="0">
              <a:lnSpc>
                <a:spcPct val="100000"/>
              </a:lnSpc>
              <a:spcBef>
                <a:spcPts val="0"/>
              </a:spcBef>
              <a:spcAft>
                <a:spcPts val="0"/>
              </a:spcAft>
              <a:buSzPts val="1800"/>
              <a:buChar char="○"/>
              <a:defRPr sz="1800"/>
            </a:lvl2pPr>
            <a:lvl3pPr indent="-342900" lvl="2" marL="1371600" rtl="0">
              <a:lnSpc>
                <a:spcPct val="100000"/>
              </a:lnSpc>
              <a:spcBef>
                <a:spcPts val="0"/>
              </a:spcBef>
              <a:spcAft>
                <a:spcPts val="0"/>
              </a:spcAft>
              <a:buSzPts val="1800"/>
              <a:buChar char="■"/>
              <a:defRPr sz="1800"/>
            </a:lvl3pPr>
            <a:lvl4pPr indent="-342900" lvl="3" marL="1828800" rtl="0">
              <a:lnSpc>
                <a:spcPct val="100000"/>
              </a:lnSpc>
              <a:spcBef>
                <a:spcPts val="0"/>
              </a:spcBef>
              <a:spcAft>
                <a:spcPts val="0"/>
              </a:spcAft>
              <a:buSzPts val="1800"/>
              <a:buChar char="●"/>
              <a:defRPr sz="1800"/>
            </a:lvl4pPr>
            <a:lvl5pPr indent="-342900" lvl="4" marL="2286000" rtl="0">
              <a:lnSpc>
                <a:spcPct val="100000"/>
              </a:lnSpc>
              <a:spcBef>
                <a:spcPts val="0"/>
              </a:spcBef>
              <a:spcAft>
                <a:spcPts val="0"/>
              </a:spcAft>
              <a:buSzPts val="1800"/>
              <a:buChar char="○"/>
              <a:defRPr sz="1800"/>
            </a:lvl5pPr>
            <a:lvl6pPr indent="-342900" lvl="5" marL="2743200" rtl="0">
              <a:lnSpc>
                <a:spcPct val="100000"/>
              </a:lnSpc>
              <a:spcBef>
                <a:spcPts val="0"/>
              </a:spcBef>
              <a:spcAft>
                <a:spcPts val="0"/>
              </a:spcAft>
              <a:buSzPts val="1800"/>
              <a:buChar char="■"/>
              <a:defRPr sz="1800"/>
            </a:lvl6pPr>
            <a:lvl7pPr indent="-342900" lvl="6" marL="3200400" rtl="0">
              <a:lnSpc>
                <a:spcPct val="100000"/>
              </a:lnSpc>
              <a:spcBef>
                <a:spcPts val="0"/>
              </a:spcBef>
              <a:spcAft>
                <a:spcPts val="0"/>
              </a:spcAft>
              <a:buSzPts val="1800"/>
              <a:buChar char="●"/>
              <a:defRPr sz="1800"/>
            </a:lvl7pPr>
            <a:lvl8pPr indent="-342900" lvl="7" marL="3657600" rtl="0">
              <a:lnSpc>
                <a:spcPct val="100000"/>
              </a:lnSpc>
              <a:spcBef>
                <a:spcPts val="0"/>
              </a:spcBef>
              <a:spcAft>
                <a:spcPts val="0"/>
              </a:spcAft>
              <a:buSzPts val="1800"/>
              <a:buChar char="○"/>
              <a:defRPr sz="1800"/>
            </a:lvl8pPr>
            <a:lvl9pPr indent="-342900" lvl="8" marL="4114800" rtl="0">
              <a:lnSpc>
                <a:spcPct val="100000"/>
              </a:lnSpc>
              <a:spcBef>
                <a:spcPts val="0"/>
              </a:spcBef>
              <a:spcAft>
                <a:spcPts val="0"/>
              </a:spcAft>
              <a:buSzPts val="1800"/>
              <a:buChar char="■"/>
              <a:defRPr sz="1800"/>
            </a:lvl9pPr>
          </a:lstStyle>
          <a:p/>
        </p:txBody>
      </p:sp>
      <p:pic>
        <p:nvPicPr>
          <p:cNvPr id="46" name="Google Shape;46;p9"/>
          <p:cNvPicPr preferRelativeResize="0"/>
          <p:nvPr/>
        </p:nvPicPr>
        <p:blipFill rotWithShape="1">
          <a:blip r:embed="rId2">
            <a:alphaModFix/>
          </a:blip>
          <a:srcRect b="11695" l="0" r="0" t="15113"/>
          <a:stretch/>
        </p:blipFill>
        <p:spPr>
          <a:xfrm>
            <a:off x="0" y="4190873"/>
            <a:ext cx="9144001" cy="952625"/>
          </a:xfrm>
          <a:prstGeom prst="rect">
            <a:avLst/>
          </a:prstGeom>
          <a:noFill/>
          <a:ln>
            <a:noFill/>
          </a:ln>
        </p:spPr>
      </p:pic>
      <p:sp>
        <p:nvSpPr>
          <p:cNvPr id="47" name="Google Shape;47;p9"/>
          <p:cNvSpPr txBox="1"/>
          <p:nvPr>
            <p:ph idx="2"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8" name="Google Shape;48;p9"/>
          <p:cNvSpPr txBox="1"/>
          <p:nvPr>
            <p:ph idx="3"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pic>
        <p:nvPicPr>
          <p:cNvPr id="49" name="Google Shape;49;p9"/>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50" name="Google Shape;50;p9"/>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Purple">
  <p:cSld name="TITLE_AND_BODY_4">
    <p:spTree>
      <p:nvGrpSpPr>
        <p:cNvPr id="51" name="Shape 51"/>
        <p:cNvGrpSpPr/>
        <p:nvPr/>
      </p:nvGrpSpPr>
      <p:grpSpPr>
        <a:xfrm>
          <a:off x="0" y="0"/>
          <a:ext cx="0" cy="0"/>
          <a:chOff x="0" y="0"/>
          <a:chExt cx="0" cy="0"/>
        </a:xfrm>
      </p:grpSpPr>
      <p:sp>
        <p:nvSpPr>
          <p:cNvPr id="52" name="Google Shape;52;p10"/>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3" name="Google Shape;53;p10"/>
          <p:cNvSpPr txBox="1"/>
          <p:nvPr>
            <p:ph idx="1" type="body"/>
          </p:nvPr>
        </p:nvSpPr>
        <p:spPr>
          <a:xfrm>
            <a:off x="311700" y="848075"/>
            <a:ext cx="8520600" cy="3482100"/>
          </a:xfrm>
          <a:prstGeom prst="rect">
            <a:avLst/>
          </a:prstGeom>
        </p:spPr>
        <p:txBody>
          <a:bodyPr anchorCtr="0" anchor="t" bIns="91425" lIns="91425" spcFirstLastPara="1" rIns="91425" wrap="square" tIns="91425">
            <a:noAutofit/>
          </a:bodyPr>
          <a:lstStyle>
            <a:lvl1pPr indent="-342900" lvl="0" marL="457200" rtl="0">
              <a:lnSpc>
                <a:spcPct val="100000"/>
              </a:lnSpc>
              <a:spcBef>
                <a:spcPts val="0"/>
              </a:spcBef>
              <a:spcAft>
                <a:spcPts val="0"/>
              </a:spcAft>
              <a:buSzPts val="1800"/>
              <a:buChar char="●"/>
              <a:defRPr sz="1800"/>
            </a:lvl1pPr>
            <a:lvl2pPr indent="-342900" lvl="1" marL="914400" rtl="0">
              <a:lnSpc>
                <a:spcPct val="100000"/>
              </a:lnSpc>
              <a:spcBef>
                <a:spcPts val="0"/>
              </a:spcBef>
              <a:spcAft>
                <a:spcPts val="0"/>
              </a:spcAft>
              <a:buSzPts val="1800"/>
              <a:buChar char="○"/>
              <a:defRPr sz="1800"/>
            </a:lvl2pPr>
            <a:lvl3pPr indent="-342900" lvl="2" marL="1371600" rtl="0">
              <a:lnSpc>
                <a:spcPct val="100000"/>
              </a:lnSpc>
              <a:spcBef>
                <a:spcPts val="0"/>
              </a:spcBef>
              <a:spcAft>
                <a:spcPts val="0"/>
              </a:spcAft>
              <a:buSzPts val="1800"/>
              <a:buChar char="■"/>
              <a:defRPr sz="1800"/>
            </a:lvl3pPr>
            <a:lvl4pPr indent="-342900" lvl="3" marL="1828800" rtl="0">
              <a:lnSpc>
                <a:spcPct val="100000"/>
              </a:lnSpc>
              <a:spcBef>
                <a:spcPts val="0"/>
              </a:spcBef>
              <a:spcAft>
                <a:spcPts val="0"/>
              </a:spcAft>
              <a:buSzPts val="1800"/>
              <a:buChar char="●"/>
              <a:defRPr sz="1800"/>
            </a:lvl4pPr>
            <a:lvl5pPr indent="-342900" lvl="4" marL="2286000" rtl="0">
              <a:lnSpc>
                <a:spcPct val="100000"/>
              </a:lnSpc>
              <a:spcBef>
                <a:spcPts val="0"/>
              </a:spcBef>
              <a:spcAft>
                <a:spcPts val="0"/>
              </a:spcAft>
              <a:buSzPts val="1800"/>
              <a:buChar char="○"/>
              <a:defRPr sz="1800"/>
            </a:lvl5pPr>
            <a:lvl6pPr indent="-342900" lvl="5" marL="2743200" rtl="0">
              <a:lnSpc>
                <a:spcPct val="100000"/>
              </a:lnSpc>
              <a:spcBef>
                <a:spcPts val="0"/>
              </a:spcBef>
              <a:spcAft>
                <a:spcPts val="0"/>
              </a:spcAft>
              <a:buSzPts val="1800"/>
              <a:buChar char="■"/>
              <a:defRPr sz="1800"/>
            </a:lvl6pPr>
            <a:lvl7pPr indent="-342900" lvl="6" marL="3200400" rtl="0">
              <a:lnSpc>
                <a:spcPct val="100000"/>
              </a:lnSpc>
              <a:spcBef>
                <a:spcPts val="0"/>
              </a:spcBef>
              <a:spcAft>
                <a:spcPts val="0"/>
              </a:spcAft>
              <a:buSzPts val="1800"/>
              <a:buChar char="●"/>
              <a:defRPr sz="1800"/>
            </a:lvl7pPr>
            <a:lvl8pPr indent="-342900" lvl="7" marL="3657600" rtl="0">
              <a:lnSpc>
                <a:spcPct val="100000"/>
              </a:lnSpc>
              <a:spcBef>
                <a:spcPts val="0"/>
              </a:spcBef>
              <a:spcAft>
                <a:spcPts val="0"/>
              </a:spcAft>
              <a:buSzPts val="1800"/>
              <a:buChar char="○"/>
              <a:defRPr sz="1800"/>
            </a:lvl8pPr>
            <a:lvl9pPr indent="-342900" lvl="8" marL="4114800" rtl="0">
              <a:lnSpc>
                <a:spcPct val="100000"/>
              </a:lnSpc>
              <a:spcBef>
                <a:spcPts val="0"/>
              </a:spcBef>
              <a:spcAft>
                <a:spcPts val="0"/>
              </a:spcAft>
              <a:buSzPts val="1800"/>
              <a:buChar char="■"/>
              <a:defRPr sz="1800"/>
            </a:lvl9pPr>
          </a:lstStyle>
          <a:p/>
        </p:txBody>
      </p:sp>
      <p:pic>
        <p:nvPicPr>
          <p:cNvPr id="54" name="Google Shape;54;p10"/>
          <p:cNvPicPr preferRelativeResize="0"/>
          <p:nvPr/>
        </p:nvPicPr>
        <p:blipFill rotWithShape="1">
          <a:blip r:embed="rId2">
            <a:alphaModFix/>
          </a:blip>
          <a:srcRect b="13344" l="0" r="0" t="13336"/>
          <a:stretch/>
        </p:blipFill>
        <p:spPr>
          <a:xfrm>
            <a:off x="0" y="4190873"/>
            <a:ext cx="9144003" cy="952625"/>
          </a:xfrm>
          <a:prstGeom prst="rect">
            <a:avLst/>
          </a:prstGeom>
          <a:noFill/>
          <a:ln>
            <a:noFill/>
          </a:ln>
        </p:spPr>
      </p:pic>
      <p:sp>
        <p:nvSpPr>
          <p:cNvPr id="55" name="Google Shape;55;p10"/>
          <p:cNvSpPr txBox="1"/>
          <p:nvPr>
            <p:ph idx="2"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6" name="Google Shape;56;p10"/>
          <p:cNvSpPr txBox="1"/>
          <p:nvPr>
            <p:ph idx="3"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pic>
        <p:nvPicPr>
          <p:cNvPr id="57" name="Google Shape;57;p10"/>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58" name="Google Shape;58;p10"/>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20" Type="http://schemas.openxmlformats.org/officeDocument/2006/relationships/slideLayout" Target="../slideLayouts/slideLayout2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22" Type="http://schemas.openxmlformats.org/officeDocument/2006/relationships/slideLayout" Target="../slideLayouts/slideLayout22.xml"/><Relationship Id="rId44" Type="http://schemas.openxmlformats.org/officeDocument/2006/relationships/slideLayout" Target="../slideLayouts/slideLayout44.xml"/><Relationship Id="rId21" Type="http://schemas.openxmlformats.org/officeDocument/2006/relationships/slideLayout" Target="../slideLayouts/slideLayout21.xml"/><Relationship Id="rId43" Type="http://schemas.openxmlformats.org/officeDocument/2006/relationships/slideLayout" Target="../slideLayouts/slideLayout43.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45" Type="http://schemas.openxmlformats.org/officeDocument/2006/relationships/theme" Target="../theme/theme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slideLayout" Target="../slideLayouts/slideLayout39.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rgbClr val="3B1A53"/>
              </a:buClr>
              <a:buSzPts val="3200"/>
              <a:buFont typeface="Public Sans"/>
              <a:buNone/>
              <a:defRPr b="1" sz="3200">
                <a:solidFill>
                  <a:srgbClr val="3B1A53"/>
                </a:solidFill>
                <a:latin typeface="Public Sans"/>
                <a:ea typeface="Public Sans"/>
                <a:cs typeface="Public Sans"/>
                <a:sym typeface="Public Sa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68300" lvl="0" marL="457200">
              <a:lnSpc>
                <a:spcPct val="115000"/>
              </a:lnSpc>
              <a:spcBef>
                <a:spcPts val="0"/>
              </a:spcBef>
              <a:spcAft>
                <a:spcPts val="0"/>
              </a:spcAft>
              <a:buClr>
                <a:srgbClr val="C44B27"/>
              </a:buClr>
              <a:buSzPts val="2200"/>
              <a:buFont typeface="Public Sans"/>
              <a:buChar char="●"/>
              <a:defRPr sz="2200">
                <a:solidFill>
                  <a:srgbClr val="4D4D4F"/>
                </a:solidFill>
                <a:latin typeface="Public Sans"/>
                <a:ea typeface="Public Sans"/>
                <a:cs typeface="Public Sans"/>
                <a:sym typeface="Public Sans"/>
              </a:defRPr>
            </a:lvl1pPr>
            <a:lvl2pPr indent="-317500" lvl="1" marL="914400">
              <a:lnSpc>
                <a:spcPct val="115000"/>
              </a:lnSpc>
              <a:spcBef>
                <a:spcPts val="0"/>
              </a:spcBef>
              <a:spcAft>
                <a:spcPts val="0"/>
              </a:spcAft>
              <a:buClr>
                <a:srgbClr val="4D4D4F"/>
              </a:buClr>
              <a:buSzPts val="1400"/>
              <a:buFont typeface="Public Sans"/>
              <a:buChar char="○"/>
              <a:defRPr>
                <a:solidFill>
                  <a:srgbClr val="4D4D4F"/>
                </a:solidFill>
                <a:latin typeface="Public Sans"/>
                <a:ea typeface="Public Sans"/>
                <a:cs typeface="Public Sans"/>
                <a:sym typeface="Public Sans"/>
              </a:defRPr>
            </a:lvl2pPr>
            <a:lvl3pPr indent="-317500" lvl="2" marL="1371600">
              <a:lnSpc>
                <a:spcPct val="115000"/>
              </a:lnSpc>
              <a:spcBef>
                <a:spcPts val="0"/>
              </a:spcBef>
              <a:spcAft>
                <a:spcPts val="0"/>
              </a:spcAft>
              <a:buClr>
                <a:srgbClr val="4D4D4F"/>
              </a:buClr>
              <a:buSzPts val="1400"/>
              <a:buFont typeface="Public Sans"/>
              <a:buChar char="■"/>
              <a:defRPr>
                <a:solidFill>
                  <a:srgbClr val="4D4D4F"/>
                </a:solidFill>
                <a:latin typeface="Public Sans"/>
                <a:ea typeface="Public Sans"/>
                <a:cs typeface="Public Sans"/>
                <a:sym typeface="Public Sans"/>
              </a:defRPr>
            </a:lvl3pPr>
            <a:lvl4pPr indent="-317500" lvl="3" marL="1828800">
              <a:lnSpc>
                <a:spcPct val="115000"/>
              </a:lnSpc>
              <a:spcBef>
                <a:spcPts val="0"/>
              </a:spcBef>
              <a:spcAft>
                <a:spcPts val="0"/>
              </a:spcAft>
              <a:buClr>
                <a:srgbClr val="4D4D4F"/>
              </a:buClr>
              <a:buSzPts val="1400"/>
              <a:buFont typeface="Public Sans"/>
              <a:buChar char="●"/>
              <a:defRPr>
                <a:solidFill>
                  <a:srgbClr val="4D4D4F"/>
                </a:solidFill>
                <a:latin typeface="Public Sans"/>
                <a:ea typeface="Public Sans"/>
                <a:cs typeface="Public Sans"/>
                <a:sym typeface="Public Sans"/>
              </a:defRPr>
            </a:lvl4pPr>
            <a:lvl5pPr indent="-317500" lvl="4" marL="2286000">
              <a:lnSpc>
                <a:spcPct val="115000"/>
              </a:lnSpc>
              <a:spcBef>
                <a:spcPts val="0"/>
              </a:spcBef>
              <a:spcAft>
                <a:spcPts val="0"/>
              </a:spcAft>
              <a:buClr>
                <a:srgbClr val="4D4D4F"/>
              </a:buClr>
              <a:buSzPts val="1400"/>
              <a:buFont typeface="Public Sans"/>
              <a:buChar char="○"/>
              <a:defRPr>
                <a:solidFill>
                  <a:srgbClr val="4D4D4F"/>
                </a:solidFill>
                <a:latin typeface="Public Sans"/>
                <a:ea typeface="Public Sans"/>
                <a:cs typeface="Public Sans"/>
                <a:sym typeface="Public Sans"/>
              </a:defRPr>
            </a:lvl5pPr>
            <a:lvl6pPr indent="-317500" lvl="5" marL="2743200">
              <a:lnSpc>
                <a:spcPct val="115000"/>
              </a:lnSpc>
              <a:spcBef>
                <a:spcPts val="0"/>
              </a:spcBef>
              <a:spcAft>
                <a:spcPts val="0"/>
              </a:spcAft>
              <a:buClr>
                <a:srgbClr val="4D4D4F"/>
              </a:buClr>
              <a:buSzPts val="1400"/>
              <a:buFont typeface="Public Sans"/>
              <a:buChar char="■"/>
              <a:defRPr>
                <a:solidFill>
                  <a:srgbClr val="4D4D4F"/>
                </a:solidFill>
                <a:latin typeface="Public Sans"/>
                <a:ea typeface="Public Sans"/>
                <a:cs typeface="Public Sans"/>
                <a:sym typeface="Public Sans"/>
              </a:defRPr>
            </a:lvl6pPr>
            <a:lvl7pPr indent="-317500" lvl="6" marL="3200400">
              <a:lnSpc>
                <a:spcPct val="115000"/>
              </a:lnSpc>
              <a:spcBef>
                <a:spcPts val="0"/>
              </a:spcBef>
              <a:spcAft>
                <a:spcPts val="0"/>
              </a:spcAft>
              <a:buClr>
                <a:srgbClr val="4D4D4F"/>
              </a:buClr>
              <a:buSzPts val="1400"/>
              <a:buFont typeface="Public Sans"/>
              <a:buChar char="●"/>
              <a:defRPr>
                <a:solidFill>
                  <a:srgbClr val="4D4D4F"/>
                </a:solidFill>
                <a:latin typeface="Public Sans"/>
                <a:ea typeface="Public Sans"/>
                <a:cs typeface="Public Sans"/>
                <a:sym typeface="Public Sans"/>
              </a:defRPr>
            </a:lvl7pPr>
            <a:lvl8pPr indent="-317500" lvl="7" marL="3657600">
              <a:lnSpc>
                <a:spcPct val="115000"/>
              </a:lnSpc>
              <a:spcBef>
                <a:spcPts val="0"/>
              </a:spcBef>
              <a:spcAft>
                <a:spcPts val="0"/>
              </a:spcAft>
              <a:buClr>
                <a:srgbClr val="4D4D4F"/>
              </a:buClr>
              <a:buSzPts val="1400"/>
              <a:buFont typeface="Public Sans"/>
              <a:buChar char="○"/>
              <a:defRPr>
                <a:solidFill>
                  <a:srgbClr val="4D4D4F"/>
                </a:solidFill>
                <a:latin typeface="Public Sans"/>
                <a:ea typeface="Public Sans"/>
                <a:cs typeface="Public Sans"/>
                <a:sym typeface="Public Sans"/>
              </a:defRPr>
            </a:lvl8pPr>
            <a:lvl9pPr indent="-317500" lvl="8" marL="4114800">
              <a:lnSpc>
                <a:spcPct val="115000"/>
              </a:lnSpc>
              <a:spcBef>
                <a:spcPts val="0"/>
              </a:spcBef>
              <a:spcAft>
                <a:spcPts val="0"/>
              </a:spcAft>
              <a:buClr>
                <a:srgbClr val="4D4D4F"/>
              </a:buClr>
              <a:buSzPts val="1400"/>
              <a:buFont typeface="Public Sans"/>
              <a:buChar char="■"/>
              <a:defRPr>
                <a:solidFill>
                  <a:srgbClr val="4D4D4F"/>
                </a:solidFill>
                <a:latin typeface="Public Sans"/>
                <a:ea typeface="Public Sans"/>
                <a:cs typeface="Public Sans"/>
                <a:sym typeface="Public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100">
                <a:solidFill>
                  <a:schemeClr val="lt1"/>
                </a:solidFill>
                <a:latin typeface="Public Sans Medium"/>
                <a:ea typeface="Public Sans Medium"/>
                <a:cs typeface="Public Sans Medium"/>
                <a:sym typeface="Public Sans Medium"/>
              </a:defRPr>
            </a:lvl1pPr>
            <a:lvl2pPr lvl="1" algn="r">
              <a:buNone/>
              <a:defRPr sz="1100">
                <a:solidFill>
                  <a:schemeClr val="lt1"/>
                </a:solidFill>
                <a:latin typeface="Public Sans Medium"/>
                <a:ea typeface="Public Sans Medium"/>
                <a:cs typeface="Public Sans Medium"/>
                <a:sym typeface="Public Sans Medium"/>
              </a:defRPr>
            </a:lvl2pPr>
            <a:lvl3pPr lvl="2" algn="r">
              <a:buNone/>
              <a:defRPr sz="1100">
                <a:solidFill>
                  <a:schemeClr val="lt1"/>
                </a:solidFill>
                <a:latin typeface="Public Sans Medium"/>
                <a:ea typeface="Public Sans Medium"/>
                <a:cs typeface="Public Sans Medium"/>
                <a:sym typeface="Public Sans Medium"/>
              </a:defRPr>
            </a:lvl3pPr>
            <a:lvl4pPr lvl="3" algn="r">
              <a:buNone/>
              <a:defRPr sz="1100">
                <a:solidFill>
                  <a:schemeClr val="lt1"/>
                </a:solidFill>
                <a:latin typeface="Public Sans Medium"/>
                <a:ea typeface="Public Sans Medium"/>
                <a:cs typeface="Public Sans Medium"/>
                <a:sym typeface="Public Sans Medium"/>
              </a:defRPr>
            </a:lvl4pPr>
            <a:lvl5pPr lvl="4" algn="r">
              <a:buNone/>
              <a:defRPr sz="1100">
                <a:solidFill>
                  <a:schemeClr val="lt1"/>
                </a:solidFill>
                <a:latin typeface="Public Sans Medium"/>
                <a:ea typeface="Public Sans Medium"/>
                <a:cs typeface="Public Sans Medium"/>
                <a:sym typeface="Public Sans Medium"/>
              </a:defRPr>
            </a:lvl5pPr>
            <a:lvl6pPr lvl="5" algn="r">
              <a:buNone/>
              <a:defRPr sz="1100">
                <a:solidFill>
                  <a:schemeClr val="lt1"/>
                </a:solidFill>
                <a:latin typeface="Public Sans Medium"/>
                <a:ea typeface="Public Sans Medium"/>
                <a:cs typeface="Public Sans Medium"/>
                <a:sym typeface="Public Sans Medium"/>
              </a:defRPr>
            </a:lvl6pPr>
            <a:lvl7pPr lvl="6" algn="r">
              <a:buNone/>
              <a:defRPr sz="1100">
                <a:solidFill>
                  <a:schemeClr val="lt1"/>
                </a:solidFill>
                <a:latin typeface="Public Sans Medium"/>
                <a:ea typeface="Public Sans Medium"/>
                <a:cs typeface="Public Sans Medium"/>
                <a:sym typeface="Public Sans Medium"/>
              </a:defRPr>
            </a:lvl7pPr>
            <a:lvl8pPr lvl="7" algn="r">
              <a:buNone/>
              <a:defRPr sz="1100">
                <a:solidFill>
                  <a:schemeClr val="lt1"/>
                </a:solidFill>
                <a:latin typeface="Public Sans Medium"/>
                <a:ea typeface="Public Sans Medium"/>
                <a:cs typeface="Public Sans Medium"/>
                <a:sym typeface="Public Sans Medium"/>
              </a:defRPr>
            </a:lvl8pPr>
            <a:lvl9pPr lvl="8" algn="r">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sz="1200"/>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0.xml"/><Relationship Id="rId3" Type="http://schemas.openxmlformats.org/officeDocument/2006/relationships/image" Target="../media/image4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1.xml"/><Relationship Id="rId3" Type="http://schemas.openxmlformats.org/officeDocument/2006/relationships/image" Target="../media/image5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2.xml"/><Relationship Id="rId3" Type="http://schemas.openxmlformats.org/officeDocument/2006/relationships/image" Target="../media/image4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3.xml"/><Relationship Id="rId3" Type="http://schemas.openxmlformats.org/officeDocument/2006/relationships/image" Target="../media/image4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4.xml"/><Relationship Id="rId3" Type="http://schemas.openxmlformats.org/officeDocument/2006/relationships/image" Target="../media/image5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5.xml"/><Relationship Id="rId3" Type="http://schemas.openxmlformats.org/officeDocument/2006/relationships/image" Target="../media/image4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6.xml"/><Relationship Id="rId3" Type="http://schemas.openxmlformats.org/officeDocument/2006/relationships/image" Target="../media/image5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7.xml"/><Relationship Id="rId3" Type="http://schemas.openxmlformats.org/officeDocument/2006/relationships/image" Target="../media/image5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8.xml"/><Relationship Id="rId3" Type="http://schemas.openxmlformats.org/officeDocument/2006/relationships/image" Target="../media/image4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9.xml"/><Relationship Id="rId3" Type="http://schemas.openxmlformats.org/officeDocument/2006/relationships/image" Target="../media/image5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0.xml"/><Relationship Id="rId3" Type="http://schemas.openxmlformats.org/officeDocument/2006/relationships/image" Target="../media/image5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1.xml"/><Relationship Id="rId3" Type="http://schemas.openxmlformats.org/officeDocument/2006/relationships/image" Target="../media/image5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2.xml"/><Relationship Id="rId3" Type="http://schemas.openxmlformats.org/officeDocument/2006/relationships/image" Target="../media/image5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3.xml"/><Relationship Id="rId3" Type="http://schemas.openxmlformats.org/officeDocument/2006/relationships/image" Target="../media/image5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4.xml"/><Relationship Id="rId3" Type="http://schemas.openxmlformats.org/officeDocument/2006/relationships/image" Target="../media/image5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5.xml"/><Relationship Id="rId3" Type="http://schemas.openxmlformats.org/officeDocument/2006/relationships/image" Target="../media/image6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6.xml"/><Relationship Id="rId3" Type="http://schemas.openxmlformats.org/officeDocument/2006/relationships/image" Target="../media/image6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7.xml"/><Relationship Id="rId3" Type="http://schemas.openxmlformats.org/officeDocument/2006/relationships/image" Target="../media/image61.png"/><Relationship Id="rId4" Type="http://schemas.openxmlformats.org/officeDocument/2006/relationships/image" Target="../media/image65.png"/><Relationship Id="rId5" Type="http://schemas.openxmlformats.org/officeDocument/2006/relationships/image" Target="../media/image6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8.xml"/><Relationship Id="rId3" Type="http://schemas.openxmlformats.org/officeDocument/2006/relationships/image" Target="../media/image6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9.xml"/><Relationship Id="rId3" Type="http://schemas.openxmlformats.org/officeDocument/2006/relationships/image" Target="../media/image7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3.xml"/><Relationship Id="rId3" Type="http://schemas.openxmlformats.org/officeDocument/2006/relationships/image" Target="../media/image4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30.xml"/><Relationship Id="rId3" Type="http://schemas.openxmlformats.org/officeDocument/2006/relationships/image" Target="../media/image6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31.xml"/><Relationship Id="rId3" Type="http://schemas.openxmlformats.org/officeDocument/2006/relationships/image" Target="../media/image7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32.xml"/><Relationship Id="rId3" Type="http://schemas.openxmlformats.org/officeDocument/2006/relationships/image" Target="../media/image7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4.xml"/><Relationship Id="rId3" Type="http://schemas.openxmlformats.org/officeDocument/2006/relationships/image" Target="../media/image4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5.xml"/><Relationship Id="rId3" Type="http://schemas.openxmlformats.org/officeDocument/2006/relationships/image" Target="../media/image4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6.xml"/><Relationship Id="rId3" Type="http://schemas.openxmlformats.org/officeDocument/2006/relationships/image" Target="../media/image6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7.xml"/><Relationship Id="rId3" Type="http://schemas.openxmlformats.org/officeDocument/2006/relationships/image" Target="../media/image4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8.xml"/><Relationship Id="rId3" Type="http://schemas.openxmlformats.org/officeDocument/2006/relationships/image" Target="../media/image5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9.xml"/><Relationship Id="rId3" Type="http://schemas.openxmlformats.org/officeDocument/2006/relationships/image" Target="../media/image6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46"/>
          <p:cNvSpPr txBox="1"/>
          <p:nvPr>
            <p:ph type="ctrTitle"/>
          </p:nvPr>
        </p:nvSpPr>
        <p:spPr>
          <a:xfrm>
            <a:off x="421725" y="740675"/>
            <a:ext cx="8221200" cy="55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K-3 Numeracy Screener: GRADE 1</a:t>
            </a:r>
            <a:endParaRPr>
              <a:solidFill>
                <a:schemeClr val="dk1"/>
              </a:solidFill>
            </a:endParaRPr>
          </a:p>
        </p:txBody>
      </p:sp>
      <p:sp>
        <p:nvSpPr>
          <p:cNvPr id="325" name="Google Shape;325;p46"/>
          <p:cNvSpPr txBox="1"/>
          <p:nvPr>
            <p:ph idx="1" type="subTitle"/>
          </p:nvPr>
        </p:nvSpPr>
        <p:spPr>
          <a:xfrm>
            <a:off x="497925" y="1295075"/>
            <a:ext cx="8520600" cy="6180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800">
                <a:solidFill>
                  <a:schemeClr val="dk1"/>
                </a:solidFill>
                <a:latin typeface="Public Sans"/>
                <a:ea typeface="Public Sans"/>
                <a:cs typeface="Public Sans"/>
                <a:sym typeface="Public Sans"/>
              </a:rPr>
              <a:t>MOY</a:t>
            </a:r>
            <a:r>
              <a:rPr lang="en" sz="1800">
                <a:solidFill>
                  <a:schemeClr val="dk1"/>
                </a:solidFill>
                <a:latin typeface="Public Sans"/>
                <a:ea typeface="Public Sans"/>
                <a:cs typeface="Public Sans"/>
                <a:sym typeface="Public Sans"/>
              </a:rPr>
              <a:t> Remote Administration - </a:t>
            </a:r>
            <a:r>
              <a:rPr lang="en" sz="1800">
                <a:solidFill>
                  <a:schemeClr val="dk1"/>
                </a:solidFill>
                <a:latin typeface="Public Sans"/>
                <a:ea typeface="Public Sans"/>
                <a:cs typeface="Public Sans"/>
                <a:sym typeface="Public Sans"/>
              </a:rPr>
              <a:t>TA Led Session</a:t>
            </a:r>
            <a:endParaRPr sz="1800">
              <a:solidFill>
                <a:schemeClr val="dk1"/>
              </a:solidFill>
              <a:latin typeface="Public Sans"/>
              <a:ea typeface="Public Sans"/>
              <a:cs typeface="Public Sans"/>
              <a:sym typeface="Public Sans"/>
            </a:endParaRPr>
          </a:p>
        </p:txBody>
      </p:sp>
      <p:sp>
        <p:nvSpPr>
          <p:cNvPr id="326" name="Google Shape;326;p46"/>
          <p:cNvSpPr txBox="1"/>
          <p:nvPr>
            <p:ph idx="2" type="subTitle"/>
          </p:nvPr>
        </p:nvSpPr>
        <p:spPr>
          <a:xfrm>
            <a:off x="497917" y="4439425"/>
            <a:ext cx="3859200" cy="452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a:t>Winter 2025</a:t>
            </a:r>
            <a:endParaRPr/>
          </a:p>
        </p:txBody>
      </p:sp>
      <p:sp>
        <p:nvSpPr>
          <p:cNvPr id="327" name="Google Shape;327;p46"/>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pic>
        <p:nvPicPr>
          <p:cNvPr id="373" name="Google Shape;373;p55"/>
          <p:cNvPicPr preferRelativeResize="0"/>
          <p:nvPr/>
        </p:nvPicPr>
        <p:blipFill rotWithShape="1">
          <a:blip r:embed="rId3">
            <a:alphaModFix/>
          </a:blip>
          <a:srcRect b="3934" l="8416" r="3640" t="7460"/>
          <a:stretch/>
        </p:blipFill>
        <p:spPr>
          <a:xfrm>
            <a:off x="2749250" y="454100"/>
            <a:ext cx="3673925" cy="36822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pic>
        <p:nvPicPr>
          <p:cNvPr id="378" name="Google Shape;378;p56"/>
          <p:cNvPicPr preferRelativeResize="0"/>
          <p:nvPr/>
        </p:nvPicPr>
        <p:blipFill rotWithShape="1">
          <a:blip r:embed="rId3">
            <a:alphaModFix/>
          </a:blip>
          <a:srcRect b="5482" l="9395" r="6187" t="8857"/>
          <a:stretch/>
        </p:blipFill>
        <p:spPr>
          <a:xfrm>
            <a:off x="2742150" y="460050"/>
            <a:ext cx="3659700" cy="3659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pic>
        <p:nvPicPr>
          <p:cNvPr id="383" name="Google Shape;383;p57"/>
          <p:cNvPicPr preferRelativeResize="0"/>
          <p:nvPr/>
        </p:nvPicPr>
        <p:blipFill rotWithShape="1">
          <a:blip r:embed="rId3">
            <a:alphaModFix/>
          </a:blip>
          <a:srcRect b="0" l="5041" r="6666" t="6120"/>
          <a:stretch/>
        </p:blipFill>
        <p:spPr>
          <a:xfrm>
            <a:off x="2289200" y="463250"/>
            <a:ext cx="4571550" cy="42853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pic>
        <p:nvPicPr>
          <p:cNvPr id="388" name="Google Shape;388;p58"/>
          <p:cNvPicPr preferRelativeResize="0"/>
          <p:nvPr/>
        </p:nvPicPr>
        <p:blipFill rotWithShape="1">
          <a:blip r:embed="rId3">
            <a:alphaModFix/>
          </a:blip>
          <a:srcRect b="0" l="4265" r="9034" t="8850"/>
          <a:stretch/>
        </p:blipFill>
        <p:spPr>
          <a:xfrm>
            <a:off x="2198387" y="462325"/>
            <a:ext cx="4662350" cy="32208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pic>
        <p:nvPicPr>
          <p:cNvPr id="393" name="Google Shape;393;p59"/>
          <p:cNvPicPr preferRelativeResize="0"/>
          <p:nvPr/>
        </p:nvPicPr>
        <p:blipFill rotWithShape="1">
          <a:blip r:embed="rId3">
            <a:alphaModFix/>
          </a:blip>
          <a:srcRect b="0" l="5202" r="6317" t="11940"/>
          <a:stretch/>
        </p:blipFill>
        <p:spPr>
          <a:xfrm>
            <a:off x="2173638" y="454069"/>
            <a:ext cx="4670600" cy="32047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pic>
        <p:nvPicPr>
          <p:cNvPr id="398" name="Google Shape;398;p60"/>
          <p:cNvPicPr preferRelativeResize="0"/>
          <p:nvPr/>
        </p:nvPicPr>
        <p:blipFill rotWithShape="1">
          <a:blip r:embed="rId3">
            <a:alphaModFix/>
          </a:blip>
          <a:srcRect b="7116" l="5271" r="5989" t="8558"/>
          <a:stretch/>
        </p:blipFill>
        <p:spPr>
          <a:xfrm>
            <a:off x="2272488" y="469625"/>
            <a:ext cx="4599024" cy="41289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pic>
        <p:nvPicPr>
          <p:cNvPr id="403" name="Google Shape;403;p61"/>
          <p:cNvPicPr preferRelativeResize="0"/>
          <p:nvPr/>
        </p:nvPicPr>
        <p:blipFill rotWithShape="1">
          <a:blip r:embed="rId3">
            <a:alphaModFix/>
          </a:blip>
          <a:srcRect b="5404" l="6574" r="3489" t="7007"/>
          <a:stretch/>
        </p:blipFill>
        <p:spPr>
          <a:xfrm>
            <a:off x="454075" y="462325"/>
            <a:ext cx="8237675" cy="4111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pic>
        <p:nvPicPr>
          <p:cNvPr id="408" name="Google Shape;408;p62"/>
          <p:cNvPicPr preferRelativeResize="0"/>
          <p:nvPr/>
        </p:nvPicPr>
        <p:blipFill rotWithShape="1">
          <a:blip r:embed="rId3">
            <a:alphaModFix/>
          </a:blip>
          <a:srcRect b="5114" l="4519" r="5097" t="6857"/>
          <a:stretch/>
        </p:blipFill>
        <p:spPr>
          <a:xfrm>
            <a:off x="437575" y="462325"/>
            <a:ext cx="8264275" cy="41197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pic>
        <p:nvPicPr>
          <p:cNvPr id="413" name="Google Shape;413;p63"/>
          <p:cNvPicPr preferRelativeResize="0"/>
          <p:nvPr/>
        </p:nvPicPr>
        <p:blipFill rotWithShape="1">
          <a:blip r:embed="rId3">
            <a:alphaModFix/>
          </a:blip>
          <a:srcRect b="5040" l="4405" r="2458" t="6838"/>
          <a:stretch/>
        </p:blipFill>
        <p:spPr>
          <a:xfrm>
            <a:off x="454075" y="437575"/>
            <a:ext cx="8238826" cy="41216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pic>
        <p:nvPicPr>
          <p:cNvPr id="418" name="Google Shape;418;p64"/>
          <p:cNvPicPr preferRelativeResize="0"/>
          <p:nvPr/>
        </p:nvPicPr>
        <p:blipFill rotWithShape="1">
          <a:blip r:embed="rId3">
            <a:alphaModFix/>
          </a:blip>
          <a:srcRect b="5556" l="3724" r="4321" t="8966"/>
          <a:stretch/>
        </p:blipFill>
        <p:spPr>
          <a:xfrm>
            <a:off x="448113" y="445844"/>
            <a:ext cx="8247774" cy="41032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47"/>
          <p:cNvSpPr txBox="1"/>
          <p:nvPr>
            <p:ph idx="1" type="body"/>
          </p:nvPr>
        </p:nvSpPr>
        <p:spPr>
          <a:xfrm>
            <a:off x="311700" y="281825"/>
            <a:ext cx="8520600" cy="43110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018"/>
              <a:buNone/>
            </a:pPr>
            <a:r>
              <a:rPr lang="en" sz="1210">
                <a:solidFill>
                  <a:schemeClr val="dk2"/>
                </a:solidFill>
              </a:rPr>
              <a:t>Prior to reading the remote screening agreement, please ensure video and audio are working and the session is being recorded. To ensure reliability of the K-3 Numeracy Screener remote administration, the following expectations must be read aloud by the test administrator and verbally acknowledged by the parent/guardian and student. If the parent/guardian and/or student refuses to agree or breaks one of the following requirements then remote testing sh</a:t>
            </a:r>
            <a:r>
              <a:rPr lang="en" sz="1210"/>
              <a:t>all</a:t>
            </a:r>
            <a:r>
              <a:rPr lang="en" sz="1210">
                <a:solidFill>
                  <a:schemeClr val="dk2"/>
                </a:solidFill>
              </a:rPr>
              <a:t> not begin or </a:t>
            </a:r>
            <a:r>
              <a:rPr lang="en" sz="1210"/>
              <a:t>must</a:t>
            </a:r>
            <a:r>
              <a:rPr lang="en" sz="1210">
                <a:solidFill>
                  <a:schemeClr val="dk2"/>
                </a:solidFill>
              </a:rPr>
              <a:t> be stopped immediately and on-site testing will be required. Personnel from school districts and/or the LDOE may monitor this screening session.</a:t>
            </a:r>
            <a:endParaRPr sz="1210">
              <a:solidFill>
                <a:schemeClr val="dk2"/>
              </a:solidFill>
            </a:endParaRPr>
          </a:p>
          <a:p>
            <a:pPr indent="0" lvl="0" marL="0" rtl="0" algn="l">
              <a:lnSpc>
                <a:spcPct val="115000"/>
              </a:lnSpc>
              <a:spcBef>
                <a:spcPts val="0"/>
              </a:spcBef>
              <a:spcAft>
                <a:spcPts val="0"/>
              </a:spcAft>
              <a:buSzPts val="1018"/>
              <a:buNone/>
            </a:pPr>
            <a:r>
              <a:t/>
            </a:r>
            <a:endParaRPr sz="800">
              <a:solidFill>
                <a:schemeClr val="dk2"/>
              </a:solidFill>
            </a:endParaRPr>
          </a:p>
          <a:p>
            <a:pPr indent="0" lvl="0" marL="0" rtl="0" algn="l">
              <a:lnSpc>
                <a:spcPct val="115000"/>
              </a:lnSpc>
              <a:spcBef>
                <a:spcPts val="0"/>
              </a:spcBef>
              <a:spcAft>
                <a:spcPts val="0"/>
              </a:spcAft>
              <a:buSzPts val="1018"/>
              <a:buNone/>
            </a:pPr>
            <a:r>
              <a:rPr b="1" lang="en" sz="1210">
                <a:solidFill>
                  <a:schemeClr val="dk2"/>
                </a:solidFill>
              </a:rPr>
              <a:t>Parents/Guardians</a:t>
            </a:r>
            <a:endParaRPr b="1" sz="1210">
              <a:solidFill>
                <a:schemeClr val="dk2"/>
              </a:solidFill>
            </a:endParaRPr>
          </a:p>
          <a:p>
            <a:pPr indent="-305435" lvl="0" marL="457200" rtl="0" algn="l">
              <a:lnSpc>
                <a:spcPct val="115000"/>
              </a:lnSpc>
              <a:spcBef>
                <a:spcPts val="0"/>
              </a:spcBef>
              <a:spcAft>
                <a:spcPts val="0"/>
              </a:spcAft>
              <a:buClr>
                <a:schemeClr val="dk2"/>
              </a:buClr>
              <a:buSzPts val="1210"/>
              <a:buChar char="●"/>
            </a:pPr>
            <a:r>
              <a:rPr lang="en" sz="1210">
                <a:solidFill>
                  <a:schemeClr val="dk2"/>
                </a:solidFill>
              </a:rPr>
              <a:t>May assist with providing a quiet work space with limited distractions.</a:t>
            </a:r>
            <a:endParaRPr sz="1210">
              <a:solidFill>
                <a:schemeClr val="dk2"/>
              </a:solidFill>
            </a:endParaRPr>
          </a:p>
          <a:p>
            <a:pPr indent="-305435" lvl="0" marL="457200" rtl="0" algn="l">
              <a:lnSpc>
                <a:spcPct val="115000"/>
              </a:lnSpc>
              <a:spcBef>
                <a:spcPts val="0"/>
              </a:spcBef>
              <a:spcAft>
                <a:spcPts val="0"/>
              </a:spcAft>
              <a:buClr>
                <a:schemeClr val="dk2"/>
              </a:buClr>
              <a:buSzPts val="1210"/>
              <a:buChar char="●"/>
            </a:pPr>
            <a:r>
              <a:rPr lang="en" sz="1210">
                <a:solidFill>
                  <a:schemeClr val="dk2"/>
                </a:solidFill>
              </a:rPr>
              <a:t>May ensure the student is following along in the correct section. </a:t>
            </a:r>
            <a:endParaRPr sz="1210">
              <a:solidFill>
                <a:schemeClr val="dk2"/>
              </a:solidFill>
            </a:endParaRPr>
          </a:p>
          <a:p>
            <a:pPr indent="-305435" lvl="0" marL="457200" rtl="0" algn="l">
              <a:lnSpc>
                <a:spcPct val="115000"/>
              </a:lnSpc>
              <a:spcBef>
                <a:spcPts val="0"/>
              </a:spcBef>
              <a:spcAft>
                <a:spcPts val="0"/>
              </a:spcAft>
              <a:buClr>
                <a:schemeClr val="dk2"/>
              </a:buClr>
              <a:buSzPts val="1210"/>
              <a:buChar char="●"/>
            </a:pPr>
            <a:r>
              <a:rPr lang="en" sz="1210">
                <a:solidFill>
                  <a:schemeClr val="dk2"/>
                </a:solidFill>
              </a:rPr>
              <a:t>May not prompt or solicit a response from the student. </a:t>
            </a:r>
            <a:endParaRPr sz="1210">
              <a:solidFill>
                <a:schemeClr val="dk2"/>
              </a:solidFill>
            </a:endParaRPr>
          </a:p>
          <a:p>
            <a:pPr indent="-305435" lvl="0" marL="457200" rtl="0" algn="l">
              <a:lnSpc>
                <a:spcPct val="115000"/>
              </a:lnSpc>
              <a:spcBef>
                <a:spcPts val="0"/>
              </a:spcBef>
              <a:spcAft>
                <a:spcPts val="0"/>
              </a:spcAft>
              <a:buClr>
                <a:schemeClr val="dk2"/>
              </a:buClr>
              <a:buSzPts val="1210"/>
              <a:buChar char="●"/>
            </a:pPr>
            <a:r>
              <a:rPr lang="en" sz="1210">
                <a:solidFill>
                  <a:schemeClr val="dk2"/>
                </a:solidFill>
              </a:rPr>
              <a:t>May not disclose screening materials to the student prior to their testing session. </a:t>
            </a:r>
            <a:endParaRPr sz="1210">
              <a:solidFill>
                <a:schemeClr val="dk2"/>
              </a:solidFill>
            </a:endParaRPr>
          </a:p>
          <a:p>
            <a:pPr indent="-305435" lvl="0" marL="457200" rtl="0" algn="l">
              <a:lnSpc>
                <a:spcPct val="115000"/>
              </a:lnSpc>
              <a:spcBef>
                <a:spcPts val="0"/>
              </a:spcBef>
              <a:spcAft>
                <a:spcPts val="0"/>
              </a:spcAft>
              <a:buClr>
                <a:schemeClr val="dk2"/>
              </a:buClr>
              <a:buSzPts val="1210"/>
              <a:buChar char="●"/>
            </a:pPr>
            <a:r>
              <a:rPr lang="en" sz="1210">
                <a:solidFill>
                  <a:schemeClr val="dk2"/>
                </a:solidFill>
              </a:rPr>
              <a:t>May not show the answer key to the student at any time.</a:t>
            </a:r>
            <a:endParaRPr sz="1210">
              <a:solidFill>
                <a:schemeClr val="dk2"/>
              </a:solidFill>
            </a:endParaRPr>
          </a:p>
          <a:p>
            <a:pPr indent="-305435" lvl="0" marL="457200" rtl="0" algn="l">
              <a:lnSpc>
                <a:spcPct val="115000"/>
              </a:lnSpc>
              <a:spcBef>
                <a:spcPts val="0"/>
              </a:spcBef>
              <a:spcAft>
                <a:spcPts val="0"/>
              </a:spcAft>
              <a:buClr>
                <a:schemeClr val="dk2"/>
              </a:buClr>
              <a:buSzPts val="1210"/>
              <a:buChar char="●"/>
            </a:pPr>
            <a:r>
              <a:rPr lang="en" sz="1210">
                <a:solidFill>
                  <a:schemeClr val="dk2"/>
                </a:solidFill>
              </a:rPr>
              <a:t>Webcams and audio must stay on the entire testing session with the student in view. </a:t>
            </a:r>
            <a:endParaRPr sz="1210">
              <a:solidFill>
                <a:schemeClr val="dk2"/>
              </a:solidFill>
            </a:endParaRPr>
          </a:p>
          <a:p>
            <a:pPr indent="0" lvl="0" marL="0" rtl="0" algn="l">
              <a:lnSpc>
                <a:spcPct val="115000"/>
              </a:lnSpc>
              <a:spcBef>
                <a:spcPts val="0"/>
              </a:spcBef>
              <a:spcAft>
                <a:spcPts val="0"/>
              </a:spcAft>
              <a:buSzPts val="1018"/>
              <a:buNone/>
            </a:pPr>
            <a:r>
              <a:rPr b="1" lang="en" sz="1210">
                <a:solidFill>
                  <a:schemeClr val="dk2"/>
                </a:solidFill>
              </a:rPr>
              <a:t>Student</a:t>
            </a:r>
            <a:endParaRPr b="1" sz="1210">
              <a:solidFill>
                <a:schemeClr val="dk2"/>
              </a:solidFill>
            </a:endParaRPr>
          </a:p>
          <a:p>
            <a:pPr indent="-305435" lvl="0" marL="457200" rtl="0" algn="l">
              <a:lnSpc>
                <a:spcPct val="115000"/>
              </a:lnSpc>
              <a:spcBef>
                <a:spcPts val="0"/>
              </a:spcBef>
              <a:spcAft>
                <a:spcPts val="0"/>
              </a:spcAft>
              <a:buClr>
                <a:schemeClr val="dk2"/>
              </a:buClr>
              <a:buSzPts val="1210"/>
              <a:buChar char="●"/>
            </a:pPr>
            <a:r>
              <a:rPr lang="en" sz="1210">
                <a:solidFill>
                  <a:schemeClr val="dk2"/>
                </a:solidFill>
              </a:rPr>
              <a:t>May not ask a parent or guardian for assistance with answering the screening items. </a:t>
            </a:r>
            <a:endParaRPr sz="1210">
              <a:solidFill>
                <a:schemeClr val="dk2"/>
              </a:solidFill>
            </a:endParaRPr>
          </a:p>
          <a:p>
            <a:pPr indent="-305435" lvl="0" marL="457200" rtl="0" algn="l">
              <a:lnSpc>
                <a:spcPct val="115000"/>
              </a:lnSpc>
              <a:spcBef>
                <a:spcPts val="0"/>
              </a:spcBef>
              <a:spcAft>
                <a:spcPts val="0"/>
              </a:spcAft>
              <a:buClr>
                <a:schemeClr val="dk2"/>
              </a:buClr>
              <a:buSzPts val="1210"/>
              <a:buChar char="●"/>
            </a:pPr>
            <a:r>
              <a:rPr lang="en" sz="1210">
                <a:solidFill>
                  <a:schemeClr val="dk2"/>
                </a:solidFill>
              </a:rPr>
              <a:t>May not review test materials prior to screening. </a:t>
            </a:r>
            <a:endParaRPr sz="1210">
              <a:solidFill>
                <a:schemeClr val="dk2"/>
              </a:solidFill>
            </a:endParaRPr>
          </a:p>
          <a:p>
            <a:pPr indent="-305435" lvl="0" marL="457200" rtl="0" algn="l">
              <a:lnSpc>
                <a:spcPct val="115000"/>
              </a:lnSpc>
              <a:spcBef>
                <a:spcPts val="0"/>
              </a:spcBef>
              <a:spcAft>
                <a:spcPts val="0"/>
              </a:spcAft>
              <a:buClr>
                <a:schemeClr val="dk2"/>
              </a:buClr>
              <a:buSzPts val="1210"/>
              <a:buChar char="●"/>
            </a:pPr>
            <a:r>
              <a:rPr lang="en" sz="1210">
                <a:solidFill>
                  <a:schemeClr val="dk2"/>
                </a:solidFill>
              </a:rPr>
              <a:t>May not review the answer key at any time prior to screening. </a:t>
            </a:r>
            <a:endParaRPr sz="1210">
              <a:solidFill>
                <a:schemeClr val="dk2"/>
              </a:solidFill>
            </a:endParaRPr>
          </a:p>
          <a:p>
            <a:pPr indent="-305435" lvl="0" marL="457200" rtl="0" algn="l">
              <a:lnSpc>
                <a:spcPct val="115000"/>
              </a:lnSpc>
              <a:spcBef>
                <a:spcPts val="0"/>
              </a:spcBef>
              <a:spcAft>
                <a:spcPts val="0"/>
              </a:spcAft>
              <a:buClr>
                <a:schemeClr val="dk2"/>
              </a:buClr>
              <a:buSzPts val="1210"/>
              <a:buChar char="●"/>
            </a:pPr>
            <a:r>
              <a:rPr lang="en" sz="1210">
                <a:solidFill>
                  <a:schemeClr val="dk2"/>
                </a:solidFill>
              </a:rPr>
              <a:t>Should follow the directions from the test administrator for each subtest and answer to the best of their ability. </a:t>
            </a:r>
            <a:endParaRPr sz="1210">
              <a:solidFill>
                <a:schemeClr val="dk2"/>
              </a:solidFill>
            </a:endParaRPr>
          </a:p>
          <a:p>
            <a:pPr indent="-305435" lvl="0" marL="457200" rtl="0" algn="l">
              <a:lnSpc>
                <a:spcPct val="115000"/>
              </a:lnSpc>
              <a:spcBef>
                <a:spcPts val="0"/>
              </a:spcBef>
              <a:spcAft>
                <a:spcPts val="0"/>
              </a:spcAft>
              <a:buClr>
                <a:schemeClr val="dk2"/>
              </a:buClr>
              <a:buSzPts val="1210"/>
              <a:buChar char="●"/>
            </a:pPr>
            <a:r>
              <a:rPr lang="en" sz="1210">
                <a:solidFill>
                  <a:schemeClr val="dk2"/>
                </a:solidFill>
              </a:rPr>
              <a:t>Webcams and audio must stay on the entire testing session with the student in view.</a:t>
            </a:r>
            <a:endParaRPr sz="1210">
              <a:solidFill>
                <a:schemeClr val="dk2"/>
              </a:solidFill>
            </a:endParaRPr>
          </a:p>
          <a:p>
            <a:pPr indent="0" lvl="0" marL="0" rtl="0" algn="l">
              <a:lnSpc>
                <a:spcPct val="80000"/>
              </a:lnSpc>
              <a:spcBef>
                <a:spcPts val="0"/>
              </a:spcBef>
              <a:spcAft>
                <a:spcPts val="0"/>
              </a:spcAft>
              <a:buSzPts val="1018"/>
              <a:buNone/>
            </a:pPr>
            <a:r>
              <a:t/>
            </a:r>
            <a:endParaRPr sz="1110">
              <a:solidFill>
                <a:schemeClr val="dk2"/>
              </a:solidFill>
            </a:endParaRPr>
          </a:p>
        </p:txBody>
      </p:sp>
      <p:sp>
        <p:nvSpPr>
          <p:cNvPr id="333" name="Google Shape;333;p47"/>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pic>
        <p:nvPicPr>
          <p:cNvPr id="423" name="Google Shape;423;p65"/>
          <p:cNvPicPr preferRelativeResize="0"/>
          <p:nvPr/>
        </p:nvPicPr>
        <p:blipFill rotWithShape="1">
          <a:blip r:embed="rId3">
            <a:alphaModFix/>
          </a:blip>
          <a:srcRect b="4112" l="3235" r="4572" t="5708"/>
          <a:stretch/>
        </p:blipFill>
        <p:spPr>
          <a:xfrm>
            <a:off x="470625" y="445819"/>
            <a:ext cx="8230950" cy="41362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pic>
        <p:nvPicPr>
          <p:cNvPr id="428" name="Google Shape;428;p66"/>
          <p:cNvPicPr preferRelativeResize="0"/>
          <p:nvPr/>
        </p:nvPicPr>
        <p:blipFill rotWithShape="1">
          <a:blip r:embed="rId3">
            <a:alphaModFix/>
          </a:blip>
          <a:srcRect b="5114" l="4519" r="5097" t="6857"/>
          <a:stretch/>
        </p:blipFill>
        <p:spPr>
          <a:xfrm>
            <a:off x="437575" y="462325"/>
            <a:ext cx="8264275" cy="41197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pic>
        <p:nvPicPr>
          <p:cNvPr id="433" name="Google Shape;433;p67"/>
          <p:cNvPicPr preferRelativeResize="0"/>
          <p:nvPr/>
        </p:nvPicPr>
        <p:blipFill rotWithShape="1">
          <a:blip r:embed="rId3">
            <a:alphaModFix/>
          </a:blip>
          <a:srcRect b="5130" l="2392" r="3409" t="5790"/>
          <a:stretch/>
        </p:blipFill>
        <p:spPr>
          <a:xfrm>
            <a:off x="462325" y="462325"/>
            <a:ext cx="8233325" cy="4111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pic>
        <p:nvPicPr>
          <p:cNvPr id="438" name="Google Shape;438;p68"/>
          <p:cNvPicPr preferRelativeResize="0"/>
          <p:nvPr/>
        </p:nvPicPr>
        <p:blipFill rotWithShape="1">
          <a:blip r:embed="rId3">
            <a:alphaModFix/>
          </a:blip>
          <a:srcRect b="20446" l="0" r="0" t="21548"/>
          <a:stretch/>
        </p:blipFill>
        <p:spPr>
          <a:xfrm>
            <a:off x="1376463" y="462325"/>
            <a:ext cx="6391076" cy="19154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pic>
        <p:nvPicPr>
          <p:cNvPr id="443" name="Google Shape;443;p69"/>
          <p:cNvPicPr preferRelativeResize="0"/>
          <p:nvPr/>
        </p:nvPicPr>
        <p:blipFill rotWithShape="1">
          <a:blip r:embed="rId3">
            <a:alphaModFix/>
          </a:blip>
          <a:srcRect b="7690" l="3843" r="10562" t="6087"/>
          <a:stretch/>
        </p:blipFill>
        <p:spPr>
          <a:xfrm>
            <a:off x="1372800" y="454075"/>
            <a:ext cx="6398399" cy="45392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pic>
        <p:nvPicPr>
          <p:cNvPr id="448" name="Google Shape;448;p70"/>
          <p:cNvPicPr preferRelativeResize="0"/>
          <p:nvPr/>
        </p:nvPicPr>
        <p:blipFill rotWithShape="1">
          <a:blip r:embed="rId3">
            <a:alphaModFix/>
          </a:blip>
          <a:srcRect b="9986" l="5970" r="18364" t="8685"/>
          <a:stretch/>
        </p:blipFill>
        <p:spPr>
          <a:xfrm>
            <a:off x="1368675" y="462325"/>
            <a:ext cx="6406650" cy="45325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pic>
        <p:nvPicPr>
          <p:cNvPr id="453" name="Google Shape;453;p71"/>
          <p:cNvPicPr preferRelativeResize="0"/>
          <p:nvPr/>
        </p:nvPicPr>
        <p:blipFill rotWithShape="1">
          <a:blip r:embed="rId3">
            <a:alphaModFix/>
          </a:blip>
          <a:srcRect b="4761" l="7701" r="2740" t="8031"/>
          <a:stretch/>
        </p:blipFill>
        <p:spPr>
          <a:xfrm>
            <a:off x="916425" y="462325"/>
            <a:ext cx="7307276" cy="23282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pic>
        <p:nvPicPr>
          <p:cNvPr id="458" name="Google Shape;458;p72"/>
          <p:cNvPicPr preferRelativeResize="0"/>
          <p:nvPr/>
        </p:nvPicPr>
        <p:blipFill>
          <a:blip r:embed="rId3">
            <a:alphaModFix/>
          </a:blip>
          <a:stretch>
            <a:fillRect/>
          </a:stretch>
        </p:blipFill>
        <p:spPr>
          <a:xfrm>
            <a:off x="469225" y="3185100"/>
            <a:ext cx="7753774" cy="1765100"/>
          </a:xfrm>
          <a:prstGeom prst="rect">
            <a:avLst/>
          </a:prstGeom>
          <a:noFill/>
          <a:ln>
            <a:noFill/>
          </a:ln>
        </p:spPr>
      </p:pic>
      <p:pic>
        <p:nvPicPr>
          <p:cNvPr id="459" name="Google Shape;459;p72"/>
          <p:cNvPicPr preferRelativeResize="0"/>
          <p:nvPr/>
        </p:nvPicPr>
        <p:blipFill>
          <a:blip r:embed="rId4">
            <a:alphaModFix/>
          </a:blip>
          <a:stretch>
            <a:fillRect/>
          </a:stretch>
        </p:blipFill>
        <p:spPr>
          <a:xfrm>
            <a:off x="3564612" y="107325"/>
            <a:ext cx="2014775" cy="1164100"/>
          </a:xfrm>
          <a:prstGeom prst="rect">
            <a:avLst/>
          </a:prstGeom>
          <a:noFill/>
          <a:ln>
            <a:noFill/>
          </a:ln>
        </p:spPr>
      </p:pic>
      <p:pic>
        <p:nvPicPr>
          <p:cNvPr id="460" name="Google Shape;460;p72"/>
          <p:cNvPicPr preferRelativeResize="0"/>
          <p:nvPr/>
        </p:nvPicPr>
        <p:blipFill>
          <a:blip r:embed="rId5">
            <a:alphaModFix/>
          </a:blip>
          <a:stretch>
            <a:fillRect/>
          </a:stretch>
        </p:blipFill>
        <p:spPr>
          <a:xfrm>
            <a:off x="469225" y="1401798"/>
            <a:ext cx="4144585" cy="15500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pic>
        <p:nvPicPr>
          <p:cNvPr id="465" name="Google Shape;465;p73"/>
          <p:cNvPicPr preferRelativeResize="0"/>
          <p:nvPr/>
        </p:nvPicPr>
        <p:blipFill rotWithShape="1">
          <a:blip r:embed="rId3">
            <a:alphaModFix/>
          </a:blip>
          <a:srcRect b="0" l="1224" r="0" t="0"/>
          <a:stretch/>
        </p:blipFill>
        <p:spPr>
          <a:xfrm>
            <a:off x="480925" y="469150"/>
            <a:ext cx="7658326" cy="15525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pic>
        <p:nvPicPr>
          <p:cNvPr id="470" name="Google Shape;470;p74"/>
          <p:cNvPicPr preferRelativeResize="0"/>
          <p:nvPr/>
        </p:nvPicPr>
        <p:blipFill>
          <a:blip r:embed="rId3">
            <a:alphaModFix/>
          </a:blip>
          <a:stretch>
            <a:fillRect/>
          </a:stretch>
        </p:blipFill>
        <p:spPr>
          <a:xfrm>
            <a:off x="3395663" y="457875"/>
            <a:ext cx="2352675" cy="6953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pic>
        <p:nvPicPr>
          <p:cNvPr id="338" name="Google Shape;338;p48"/>
          <p:cNvPicPr preferRelativeResize="0"/>
          <p:nvPr/>
        </p:nvPicPr>
        <p:blipFill>
          <a:blip r:embed="rId3">
            <a:alphaModFix/>
          </a:blip>
          <a:stretch>
            <a:fillRect/>
          </a:stretch>
        </p:blipFill>
        <p:spPr>
          <a:xfrm>
            <a:off x="525400" y="630738"/>
            <a:ext cx="8005649" cy="38820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pic>
        <p:nvPicPr>
          <p:cNvPr id="475" name="Google Shape;475;p75"/>
          <p:cNvPicPr preferRelativeResize="0"/>
          <p:nvPr/>
        </p:nvPicPr>
        <p:blipFill>
          <a:blip r:embed="rId3">
            <a:alphaModFix/>
          </a:blip>
          <a:stretch>
            <a:fillRect/>
          </a:stretch>
        </p:blipFill>
        <p:spPr>
          <a:xfrm>
            <a:off x="3393769" y="457875"/>
            <a:ext cx="2317725" cy="6732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pic>
        <p:nvPicPr>
          <p:cNvPr id="480" name="Google Shape;480;p76"/>
          <p:cNvPicPr preferRelativeResize="0"/>
          <p:nvPr/>
        </p:nvPicPr>
        <p:blipFill>
          <a:blip r:embed="rId3">
            <a:alphaModFix/>
          </a:blip>
          <a:stretch>
            <a:fillRect/>
          </a:stretch>
        </p:blipFill>
        <p:spPr>
          <a:xfrm>
            <a:off x="3133725" y="463481"/>
            <a:ext cx="2876550" cy="6762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pic>
        <p:nvPicPr>
          <p:cNvPr id="485" name="Google Shape;485;p77"/>
          <p:cNvPicPr preferRelativeResize="0"/>
          <p:nvPr/>
        </p:nvPicPr>
        <p:blipFill>
          <a:blip r:embed="rId3">
            <a:alphaModFix/>
          </a:blip>
          <a:stretch>
            <a:fillRect/>
          </a:stretch>
        </p:blipFill>
        <p:spPr>
          <a:xfrm>
            <a:off x="3281363" y="459900"/>
            <a:ext cx="2581275" cy="685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pic>
        <p:nvPicPr>
          <p:cNvPr id="343" name="Google Shape;343;p49"/>
          <p:cNvPicPr preferRelativeResize="0"/>
          <p:nvPr/>
        </p:nvPicPr>
        <p:blipFill>
          <a:blip r:embed="rId3">
            <a:alphaModFix/>
          </a:blip>
          <a:stretch>
            <a:fillRect/>
          </a:stretch>
        </p:blipFill>
        <p:spPr>
          <a:xfrm>
            <a:off x="525400" y="630738"/>
            <a:ext cx="8005649" cy="38820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pic>
        <p:nvPicPr>
          <p:cNvPr id="348" name="Google Shape;348;p50"/>
          <p:cNvPicPr preferRelativeResize="0"/>
          <p:nvPr/>
        </p:nvPicPr>
        <p:blipFill rotWithShape="1">
          <a:blip r:embed="rId3">
            <a:alphaModFix/>
          </a:blip>
          <a:srcRect b="0" l="5028" r="2532" t="14456"/>
          <a:stretch/>
        </p:blipFill>
        <p:spPr>
          <a:xfrm>
            <a:off x="462325" y="916425"/>
            <a:ext cx="8231274" cy="1019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pic>
        <p:nvPicPr>
          <p:cNvPr id="353" name="Google Shape;353;p51"/>
          <p:cNvPicPr preferRelativeResize="0"/>
          <p:nvPr/>
        </p:nvPicPr>
        <p:blipFill rotWithShape="1">
          <a:blip r:embed="rId3">
            <a:alphaModFix/>
          </a:blip>
          <a:srcRect b="0" l="6561" r="5949" t="13344"/>
          <a:stretch/>
        </p:blipFill>
        <p:spPr>
          <a:xfrm>
            <a:off x="462325" y="828375"/>
            <a:ext cx="8231275" cy="1446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pic>
        <p:nvPicPr>
          <p:cNvPr id="358" name="Google Shape;358;p52"/>
          <p:cNvPicPr preferRelativeResize="0"/>
          <p:nvPr/>
        </p:nvPicPr>
        <p:blipFill rotWithShape="1">
          <a:blip r:embed="rId3">
            <a:alphaModFix/>
          </a:blip>
          <a:srcRect b="7035" l="6876" r="8542" t="7785"/>
          <a:stretch/>
        </p:blipFill>
        <p:spPr>
          <a:xfrm>
            <a:off x="2743288" y="462325"/>
            <a:ext cx="3657425" cy="36409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pic>
        <p:nvPicPr>
          <p:cNvPr id="363" name="Google Shape;363;p53"/>
          <p:cNvPicPr preferRelativeResize="0"/>
          <p:nvPr/>
        </p:nvPicPr>
        <p:blipFill rotWithShape="1">
          <a:blip r:embed="rId3">
            <a:alphaModFix/>
          </a:blip>
          <a:srcRect b="6166" l="10338" r="8892" t="9237"/>
          <a:stretch/>
        </p:blipFill>
        <p:spPr>
          <a:xfrm>
            <a:off x="2741000" y="462325"/>
            <a:ext cx="3673925" cy="36491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pic>
        <p:nvPicPr>
          <p:cNvPr id="368" name="Google Shape;368;p54"/>
          <p:cNvPicPr preferRelativeResize="0"/>
          <p:nvPr/>
        </p:nvPicPr>
        <p:blipFill rotWithShape="1">
          <a:blip r:embed="rId3">
            <a:alphaModFix/>
          </a:blip>
          <a:srcRect b="6543" l="7240" r="7877" t="7010"/>
          <a:stretch/>
        </p:blipFill>
        <p:spPr>
          <a:xfrm>
            <a:off x="2749250" y="459775"/>
            <a:ext cx="3657425" cy="36517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LDOE">
  <a:themeElements>
    <a:clrScheme name="Simple Light">
      <a:dk1>
        <a:srgbClr val="3B1A53"/>
      </a:dk1>
      <a:lt1>
        <a:srgbClr val="FFFFFF"/>
      </a:lt1>
      <a:dk2>
        <a:srgbClr val="434343"/>
      </a:dk2>
      <a:lt2>
        <a:srgbClr val="377E90"/>
      </a:lt2>
      <a:accent1>
        <a:srgbClr val="3B1A53"/>
      </a:accent1>
      <a:accent2>
        <a:srgbClr val="EBE8EE"/>
      </a:accent2>
      <a:accent3>
        <a:srgbClr val="C44B27"/>
      </a:accent3>
      <a:accent4>
        <a:srgbClr val="F9EDE9"/>
      </a:accent4>
      <a:accent5>
        <a:srgbClr val="CD873D"/>
      </a:accent5>
      <a:accent6>
        <a:srgbClr val="D0E7EB"/>
      </a:accent6>
      <a:hlink>
        <a:srgbClr val="377E9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