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Public Sans" pitchFamily="2" charset="0"/>
      <p:regular r:id="rId29"/>
      <p:bold r:id="rId30"/>
      <p:italic r:id="rId31"/>
      <p:boldItalic r:id="rId32"/>
    </p:embeddedFont>
    <p:embeddedFont>
      <p:font typeface="Public Sans Medium" pitchFamily="2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a049f86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a049f86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a049f86ea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a049f86ea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"Which symbol makes the comparison true?"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6a049f86ea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6a049f86ea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Directions: TA says, </a:t>
            </a:r>
            <a:r>
              <a:rPr lang="en" b="1"/>
              <a:t>"Is the equation true or false?"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a049f86ea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6a049f86ea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says,</a:t>
            </a:r>
            <a:r>
              <a:rPr lang="en" b="1"/>
              <a:t> "This is the number twenty-seven. What is ten more than twenty-seven?"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6a049f86ea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6a049f86ea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says, "</a:t>
            </a:r>
            <a:r>
              <a:rPr lang="en" b="1"/>
              <a:t>This is the number ninety-nine. What is ten less than ninety-nine?"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b8baca42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6b8baca42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says, </a:t>
            </a:r>
            <a:r>
              <a:rPr lang="en" b="1"/>
              <a:t>"Sofia has five markers. She buys some more markers. Now, Sofia has twelve markers. How many markers did Sofia buy?"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6a049f86ea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6a049f86ea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is the value of the underlined digit?"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6a049f86ea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6a049f86ea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"Which number card shows forty-eight?"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a049f86ea_0_6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a049f86ea_0_6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"Which two expressions represent nineteen?"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6a049f86ea_0_6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6a049f86ea_0_6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"Here are nine dots. I will hide all nine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6a049f86ea_0_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6a049f86ea_0_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a049f86e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a049f86e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6a049f86ea_0_7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6a049f86ea_0_7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"Here are seven more dots. I will hide the seven dots with the nine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6a049f86ea_0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6a049f86ea_0_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"How many dots are hidden in total?"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6a049f86ea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6a049f86ea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"Here are twelve dots. I will hide all twelve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6a049f86ea_0_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6a049f86ea_0_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"I will unhide six of the twelve dots."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Click Next.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a049f86ea_0_7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6a049f86ea_0_7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"How many dots are still hidden?"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6a049f86ea_0_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6a049f86ea_0_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"Is the rectangle partitioned into equal shares? Yes or No?"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6a049f86ea_0_7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6a049f86ea_0_7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"The circle is partitioned into [two-halves, three-thirds, four-fourths]. Which statement makes the description true?"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</a:t>
            </a:r>
            <a:r>
              <a:rPr lang="en" b="1">
                <a:solidFill>
                  <a:schemeClr val="dk1"/>
                </a:solidFill>
              </a:rPr>
              <a:t> "Count forward by tens starting with the number seventy. I will tell you when to stop. Go!"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Start Timer.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When the red "Time is up!" button appears, TA says </a:t>
            </a:r>
            <a:r>
              <a:rPr lang="en" b="1">
                <a:solidFill>
                  <a:schemeClr val="dk1"/>
                </a:solidFill>
              </a:rPr>
              <a:t>"STOP!"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Record Student Response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6a049f86ea_0_6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6a049f86ea_0_6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says, </a:t>
            </a:r>
            <a:r>
              <a:rPr lang="en" b="1">
                <a:solidFill>
                  <a:schemeClr val="dk1"/>
                </a:solidFill>
              </a:rPr>
              <a:t>"Count backward by tens starting with the number fifty. I will tell you when to stop. Go!"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Start Timer.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When the red "Time is up!" button appears, TA says </a:t>
            </a:r>
            <a:r>
              <a:rPr lang="en" b="1">
                <a:solidFill>
                  <a:schemeClr val="dk1"/>
                </a:solidFill>
              </a:rPr>
              <a:t>"STOP!"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Record Student Response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a049f86ea_0_6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a049f86ea_0_6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Directions: TA says, </a:t>
            </a:r>
            <a:r>
              <a:rPr lang="en" b="1"/>
              <a:t>"What number is this?"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6a049f86ea_0_6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6a049f86ea_0_6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a049f86e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6a049f86e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6a049f86ea_0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6a049f86ea_0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6a049f86ea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6a049f86ea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says, </a:t>
            </a:r>
            <a:r>
              <a:rPr lang="en" b="1"/>
              <a:t>"Which symbol makes the comparison true?"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Purple">
  <p:cSld name="TITLE_1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2800"/>
              <a:buNone/>
              <a:defRPr>
                <a:solidFill>
                  <a:srgbClr val="3B1A5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1600"/>
              <a:buFont typeface="Public Sans Medium"/>
              <a:buNone/>
              <a:defRPr sz="1600">
                <a:solidFill>
                  <a:srgbClr val="3B1A53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- Teal">
  <p:cSld name="TITLE_AND_BODY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311700" y="848075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t="15113" b="11695"/>
          <a:stretch/>
        </p:blipFill>
        <p:spPr>
          <a:xfrm>
            <a:off x="0" y="4190873"/>
            <a:ext cx="9144001" cy="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3033450" y="4721791"/>
            <a:ext cx="4524000" cy="2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8" r="228"/>
          <a:stretch/>
        </p:blipFill>
        <p:spPr>
          <a:xfrm>
            <a:off x="7897350" y="3918100"/>
            <a:ext cx="1115568" cy="111556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K-3 Numeracy Screener: Grade 2</a:t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 Remote Administration - Interview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Fall 2025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7175" y="853800"/>
            <a:ext cx="3749650" cy="354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7350" y="915300"/>
            <a:ext cx="4714875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9875" y="781850"/>
            <a:ext cx="4164250" cy="357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5962" y="946175"/>
            <a:ext cx="3932076" cy="325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4088" y="1466850"/>
            <a:ext cx="4695825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5400" y="830925"/>
            <a:ext cx="4193200" cy="34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3300" y="657375"/>
            <a:ext cx="3577400" cy="3828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6425" y="693725"/>
            <a:ext cx="3971150" cy="375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8850" y="1094725"/>
            <a:ext cx="6906276" cy="326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0300" y="1104525"/>
            <a:ext cx="6376224" cy="302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Prior to reading the remote screening agreement, please ensure video and audio are working and the session is being recorded. To ensure reliability of the K-3 Numeracy Screener remote administration, the following expectations must be read aloud by the test administrator and verbally acknowledged by the parent/guardian and student. If the parent/guardian and/or student refuses to agree or breaks one of the following requirements then remote testing sh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all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not begin or 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must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be stopped immediately and on-site testing will be required. Personnel from school districts and/or the LDOE may monitor this screening session.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Parents/Guardians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assist with providing a quiet work space with limited distractions.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ensure the student is following along in the correct section.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prompt or solicit a response from the student.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disclose screening materials to the student prior to their testing session.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show the answer key to the student at any time.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Student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ask a parent or guardian for assistance with answering the screening items.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test materials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the answer key at any time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Should follow the directions from the test administrator for each subtest and answer to the best of their ability.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1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Please contact assessment@la.gov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1000" y="1212500"/>
            <a:ext cx="6601999" cy="301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838" y="1056550"/>
            <a:ext cx="5836326" cy="303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3700" y="876438"/>
            <a:ext cx="6356601" cy="3390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2763" y="919275"/>
            <a:ext cx="6635526" cy="33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4124" y="857099"/>
            <a:ext cx="6155750" cy="313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1213" y="1414463"/>
            <a:ext cx="4981575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0913" y="637363"/>
            <a:ext cx="2802175" cy="386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3738" y="801488"/>
            <a:ext cx="6496526" cy="354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3738" y="801488"/>
            <a:ext cx="6496526" cy="354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6563" y="742588"/>
            <a:ext cx="4090875" cy="365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8023" y="834638"/>
            <a:ext cx="3547950" cy="347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4975" y="1012413"/>
            <a:ext cx="3294050" cy="311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6263" y="856013"/>
            <a:ext cx="3431475" cy="34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4563" y="460025"/>
            <a:ext cx="4714875" cy="406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On-screen Show (16:9)</PresentationFormat>
  <Paragraphs>89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Public Sans</vt:lpstr>
      <vt:lpstr>Arial</vt:lpstr>
      <vt:lpstr>Public Sans Medium</vt:lpstr>
      <vt:lpstr>Simple Light</vt:lpstr>
      <vt:lpstr>K-3 Numeracy Screener: Grade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K-3 Numeracy Screener: Grade 2 </dc:title>
  <dc:creator>Amanda Templet</dc:creator>
  <cp:lastModifiedBy>Amanda Templet</cp:lastModifiedBy>
  <cp:revision>2</cp:revision>
  <dcterms:modified xsi:type="dcterms:W3CDTF">2025-08-11T19:09:50Z</dcterms:modified>
</cp:coreProperties>
</file>