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Public Sans Medium" pitchFamily="2" charset="0"/>
      <p:regular r:id="rId15"/>
      <p:bold r:id="rId16"/>
      <p:italic r:id="rId17"/>
      <p:boldItalic r:id="rId18"/>
    </p:embeddedFont>
    <p:embeddedFont>
      <p:font typeface="Public Sans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a049f86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a049f86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6a049f86ea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6a049f86ea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6a049f86ea_0_6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6a049f86ea_0_6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6a049f86ea_0_6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6a049f86ea_0_6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a049f86e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a049f86ea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Which three numbers would be used in the boxes to complete the pattern?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a049f86ea_0_6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a049f86ea_0_6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number should be entered into the box to solve the equation?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6a049f86ea_0_6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6a049f86ea_0_6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6a049f86ea_0_6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6a049f86ea_0_6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6a049f86ea_0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6a049f86ea_0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6a049f86ea_0_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6a049f86ea_0_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6a049f86ea_0_6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6a049f86ea_0_6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Purple">
  <p:cSld name="TITLE_1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5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2800"/>
              <a:buNone/>
              <a:defRPr>
                <a:solidFill>
                  <a:srgbClr val="3B1A5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1600"/>
              <a:buFont typeface="Public Sans Medium"/>
              <a:buNone/>
              <a:defRPr sz="1600">
                <a:solidFill>
                  <a:srgbClr val="3B1A53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- Teal">
  <p:cSld name="TITLE_AND_BODY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311700" y="848075"/>
            <a:ext cx="8520600" cy="34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 t="15113" b="11695"/>
          <a:stretch/>
        </p:blipFill>
        <p:spPr>
          <a:xfrm>
            <a:off x="0" y="4190873"/>
            <a:ext cx="9144001" cy="9526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3"/>
          </p:nvPr>
        </p:nvSpPr>
        <p:spPr>
          <a:xfrm>
            <a:off x="3033450" y="4721791"/>
            <a:ext cx="4524000" cy="2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l="228" r="228"/>
          <a:stretch/>
        </p:blipFill>
        <p:spPr>
          <a:xfrm>
            <a:off x="7897350" y="3918100"/>
            <a:ext cx="1115568" cy="1115568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2pPr>
            <a:lvl3pPr lvl="2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3pPr>
            <a:lvl4pPr lvl="3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4pPr>
            <a:lvl5pPr lvl="4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5pPr>
            <a:lvl6pPr lvl="5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6pPr>
            <a:lvl7pPr lvl="6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7pPr>
            <a:lvl8pPr lvl="7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8pPr>
            <a:lvl9pPr lvl="8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K-3 Numeracy Screener: Grade 2</a:t>
            </a:r>
            <a:endParaRPr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BOY Remote Administration - Section 2: Student Led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Fall 2025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What number should be entered into the box to solve the equation?</a:t>
            </a:r>
            <a:endParaRPr sz="2700">
              <a:solidFill>
                <a:schemeClr val="dk2"/>
              </a:solidFill>
            </a:endParaRPr>
          </a:p>
        </p:txBody>
      </p:sp>
      <p:pic>
        <p:nvPicPr>
          <p:cNvPr id="126" name="Google Shape;12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4638" y="2132600"/>
            <a:ext cx="4511325" cy="101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What number should be entered into the box to solve the equation?</a:t>
            </a:r>
            <a:endParaRPr sz="2700">
              <a:solidFill>
                <a:schemeClr val="dk2"/>
              </a:solidFill>
            </a:endParaRPr>
          </a:p>
        </p:txBody>
      </p:sp>
      <p:pic>
        <p:nvPicPr>
          <p:cNvPr id="132" name="Google Shape;13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6925" y="2024065"/>
            <a:ext cx="4206750" cy="10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What number should be entered into the box to solve the equation?</a:t>
            </a:r>
            <a:endParaRPr sz="2700">
              <a:solidFill>
                <a:schemeClr val="dk2"/>
              </a:solidFill>
            </a:endParaRPr>
          </a:p>
        </p:txBody>
      </p:sp>
      <p:pic>
        <p:nvPicPr>
          <p:cNvPr id="138" name="Google Shape;13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5949" y="1991650"/>
            <a:ext cx="4310275" cy="121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0"/>
            <a:ext cx="8520600" cy="4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Prior to reading the remote screening agreement, please ensure video and audio are working and the session is being recorded. To ensure reliability of the K-3 Numeracy Screener remote administration, the following expectations must be read aloud by the test administrator and verbally acknowledged by the parent/guardian and student. If the parent/guardian and/or student refuses to agree or breaks one of the following requirements then remote testing sh</a:t>
            </a:r>
            <a:r>
              <a:rPr lang="en" sz="1310">
                <a:latin typeface="Public Sans"/>
                <a:ea typeface="Public Sans"/>
                <a:cs typeface="Public Sans"/>
                <a:sym typeface="Public Sans"/>
              </a:rPr>
              <a:t>all</a:t>
            </a: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 not begin or </a:t>
            </a:r>
            <a:r>
              <a:rPr lang="en" sz="1310">
                <a:latin typeface="Public Sans"/>
                <a:ea typeface="Public Sans"/>
                <a:cs typeface="Public Sans"/>
                <a:sym typeface="Public Sans"/>
              </a:rPr>
              <a:t>must</a:t>
            </a: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 be stopped immediately and on-site testing will be required. Personnel from school districts and/or the LDOE may monitor this screening session.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Parents/Guardians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assist with providing a quiet work space with limited distractions.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ensure the student is following along in the correct section.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prompt or solicit a response from the student.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disclose screening materials to the student prior to their testing session.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show the answer key to the student at any time.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Student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ask a parent or guardian for assistance with answering the screening items.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test materials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the answer key at any time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Should follow the directions from the test administrator for each subtest and answer to the best of their ability.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1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Please contact assessment@la.gov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0075" y="2135850"/>
            <a:ext cx="6782226" cy="171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865800" y="1318550"/>
            <a:ext cx="74124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</a:rPr>
              <a:t>Which three numbers would be used in the boxes to complete the pattern?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What number should be entered into the box to solve the equation?</a:t>
            </a:r>
            <a:endParaRPr sz="2700">
              <a:solidFill>
                <a:schemeClr val="dk2"/>
              </a:solidFill>
            </a:endParaRPr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1276" y="2097826"/>
            <a:ext cx="3288550" cy="72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What number should be entered into the box to solve the equation?</a:t>
            </a:r>
            <a:endParaRPr sz="2700">
              <a:solidFill>
                <a:schemeClr val="dk2"/>
              </a:solidFill>
            </a:endParaRPr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4078" y="1909728"/>
            <a:ext cx="4068850" cy="99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What number should be entered into the box to solve the equation?</a:t>
            </a:r>
            <a:endParaRPr sz="2700">
              <a:solidFill>
                <a:schemeClr val="dk2"/>
              </a:solidFill>
            </a:endParaRPr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2602" y="1998350"/>
            <a:ext cx="4075400" cy="85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What number should be entered into the box to solve the equation?</a:t>
            </a:r>
            <a:endParaRPr sz="2700">
              <a:solidFill>
                <a:schemeClr val="dk2"/>
              </a:solidFill>
            </a:endParaRPr>
          </a:p>
        </p:txBody>
      </p:sp>
      <p:pic>
        <p:nvPicPr>
          <p:cNvPr id="108" name="Google Shape;10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5325" y="1974637"/>
            <a:ext cx="4209950" cy="11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What number should be entered into the box to solve the equation?</a:t>
            </a:r>
            <a:endParaRPr sz="2700">
              <a:solidFill>
                <a:schemeClr val="dk2"/>
              </a:solidFill>
            </a:endParaRPr>
          </a:p>
        </p:txBody>
      </p:sp>
      <p:pic>
        <p:nvPicPr>
          <p:cNvPr id="114" name="Google Shape;1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3052" y="1909725"/>
            <a:ext cx="3934500" cy="98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What number should be entered into the box to solve the equation?</a:t>
            </a:r>
            <a:endParaRPr sz="2700">
              <a:solidFill>
                <a:schemeClr val="dk2"/>
              </a:solidFill>
            </a:endParaRPr>
          </a:p>
        </p:txBody>
      </p:sp>
      <p:pic>
        <p:nvPicPr>
          <p:cNvPr id="120" name="Google Shape;12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9600" y="1999400"/>
            <a:ext cx="4661400" cy="114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432</Words>
  <Application>Microsoft Office PowerPoint</Application>
  <PresentationFormat>On-screen Show (16:9)</PresentationFormat>
  <Paragraphs>35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Public Sans Medium</vt:lpstr>
      <vt:lpstr>Public Sans</vt:lpstr>
      <vt:lpstr>Arial</vt:lpstr>
      <vt:lpstr>Simple Light</vt:lpstr>
      <vt:lpstr>K-3 Numeracy Screener: Grade 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K-3 Numeracy Screener: Grade 2</dc:title>
  <dc:creator>Amanda Templet</dc:creator>
  <cp:lastModifiedBy>Amanda Templet</cp:lastModifiedBy>
  <cp:revision>2</cp:revision>
  <dcterms:modified xsi:type="dcterms:W3CDTF">2025-08-11T19:10:49Z</dcterms:modified>
</cp:coreProperties>
</file>