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Public Sans Medium" pitchFamily="2" charset="0"/>
      <p:regular r:id="rId12"/>
      <p:bold r:id="rId13"/>
      <p:italic r:id="rId14"/>
      <p:boldItalic r:id="rId15"/>
    </p:embeddedFont>
    <p:embeddedFont>
      <p:font typeface="Public Sans" pitchFamily="2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6a049f86e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6a049f86e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6a049f86e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6a049f86ea_0_3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"What number is this?"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6a049f86ea_0_6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6a049f86ea_0_6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"What number is this?"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6a049f86ea_0_6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6a049f86ea_0_6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TA Directions: TA says, </a:t>
            </a:r>
            <a:r>
              <a:rPr lang="en" b="1">
                <a:solidFill>
                  <a:schemeClr val="dk1"/>
                </a:solidFill>
              </a:rPr>
              <a:t>"What number is this?"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Record Student Response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6a049f86ea_0_6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6a049f86ea_0_6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TA Directions: TA says,</a:t>
            </a:r>
            <a:r>
              <a:rPr lang="en" b="1"/>
              <a:t> "James has $65. He gives $12 to his cousin and $18 to his sister. How much money does James have now?"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Record Student Response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6a049f86ea_0_6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6a049f86ea_0_6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 Directions: TA says, </a:t>
            </a:r>
            <a:r>
              <a:rPr lang="en" b="1"/>
              <a:t>"How much of the circle is shaded?"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Record Student Response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6a049f86ea_0_6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6a049f86ea_0_6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 Directions: TA says, </a:t>
            </a:r>
            <a:r>
              <a:rPr lang="en" b="1"/>
              <a:t>"How much of the circle is shaded?"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Record Student Response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6b8baca42a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6b8baca42a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 Directions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 says, </a:t>
            </a:r>
            <a:r>
              <a:rPr lang="en" b="1"/>
              <a:t>"Two points are shown on the number line. What is the distance between the two points?"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Record Student Response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Purple">
  <p:cSld name="TITLE_1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5" cy="5143503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3"/>
          <p:cNvSpPr txBox="1">
            <a:spLocks noGrp="1"/>
          </p:cNvSpPr>
          <p:nvPr>
            <p:ph type="ctrTitle"/>
          </p:nvPr>
        </p:nvSpPr>
        <p:spPr>
          <a:xfrm>
            <a:off x="421725" y="740675"/>
            <a:ext cx="8221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B1A53"/>
              </a:buClr>
              <a:buSzPts val="2800"/>
              <a:buNone/>
              <a:defRPr>
                <a:solidFill>
                  <a:srgbClr val="3B1A5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ubTitle" idx="1"/>
          </p:nvPr>
        </p:nvSpPr>
        <p:spPr>
          <a:xfrm>
            <a:off x="493775" y="1533275"/>
            <a:ext cx="8520600" cy="6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B1A53"/>
              </a:buClr>
              <a:buSzPts val="1600"/>
              <a:buFont typeface="Public Sans Medium"/>
              <a:buNone/>
              <a:defRPr sz="1600">
                <a:solidFill>
                  <a:srgbClr val="3B1A53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2"/>
          </p:nvPr>
        </p:nvSpPr>
        <p:spPr>
          <a:xfrm>
            <a:off x="497917" y="4439425"/>
            <a:ext cx="3859200" cy="4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1pPr>
            <a:lvl2pPr lvl="1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2pPr>
            <a:lvl3pPr lvl="2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3pPr>
            <a:lvl4pPr lvl="3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4pPr>
            <a:lvl5pPr lvl="4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5pPr>
            <a:lvl6pPr lvl="5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6pPr>
            <a:lvl7pPr lvl="6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7pPr>
            <a:lvl8pPr lvl="7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8pPr>
            <a:lvl9pPr lvl="8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- Teal">
  <p:cSld name="TITLE_AND_BODY_1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1"/>
          </p:nvPr>
        </p:nvSpPr>
        <p:spPr>
          <a:xfrm>
            <a:off x="311700" y="848075"/>
            <a:ext cx="8520600" cy="34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pic>
        <p:nvPicPr>
          <p:cNvPr id="59" name="Google Shape;59;p14"/>
          <p:cNvPicPr preferRelativeResize="0"/>
          <p:nvPr/>
        </p:nvPicPr>
        <p:blipFill rotWithShape="1">
          <a:blip r:embed="rId2">
            <a:alphaModFix/>
          </a:blip>
          <a:srcRect t="15113" b="11695"/>
          <a:stretch/>
        </p:blipFill>
        <p:spPr>
          <a:xfrm>
            <a:off x="0" y="4190873"/>
            <a:ext cx="9144001" cy="95262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 txBox="1">
            <a:spLocks noGrp="1"/>
          </p:cNvSpPr>
          <p:nvPr>
            <p:ph type="subTitle" idx="2"/>
          </p:nvPr>
        </p:nvSpPr>
        <p:spPr>
          <a:xfrm>
            <a:off x="2764450" y="4487500"/>
            <a:ext cx="47928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ubTitle" idx="3"/>
          </p:nvPr>
        </p:nvSpPr>
        <p:spPr>
          <a:xfrm>
            <a:off x="3033450" y="4721791"/>
            <a:ext cx="4524000" cy="23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 l="228" r="228"/>
          <a:stretch/>
        </p:blipFill>
        <p:spPr>
          <a:xfrm>
            <a:off x="7897350" y="3918100"/>
            <a:ext cx="1115568" cy="1115568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1pPr>
            <a:lvl2pPr lvl="1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2pPr>
            <a:lvl3pPr lvl="2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3pPr>
            <a:lvl4pPr lvl="3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4pPr>
            <a:lvl5pPr lvl="4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5pPr>
            <a:lvl6pPr lvl="5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6pPr>
            <a:lvl7pPr lvl="6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7pPr>
            <a:lvl8pPr lvl="7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8pPr>
            <a:lvl9pPr lvl="8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ctrTitle"/>
          </p:nvPr>
        </p:nvSpPr>
        <p:spPr>
          <a:xfrm>
            <a:off x="421725" y="740675"/>
            <a:ext cx="8221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K-3 Numeracy Screener: Grade 3</a:t>
            </a:r>
            <a:endParaRPr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subTitle" idx="1"/>
          </p:nvPr>
        </p:nvSpPr>
        <p:spPr>
          <a:xfrm>
            <a:off x="493775" y="1533275"/>
            <a:ext cx="8520600" cy="6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BOY Remote Administration - Section 1: Interview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0" name="Google Shape;70;p15"/>
          <p:cNvSpPr txBox="1">
            <a:spLocks noGrp="1"/>
          </p:cNvSpPr>
          <p:nvPr>
            <p:ph type="subTitle" idx="2"/>
          </p:nvPr>
        </p:nvSpPr>
        <p:spPr>
          <a:xfrm>
            <a:off x="497917" y="4439425"/>
            <a:ext cx="3859200" cy="4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Fall 2025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0"/>
            <a:ext cx="8520600" cy="34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Prior to reading the remote screening agreement, please ensure video and audio are working and the session is being recorded. To ensure reliability of the K-3 Numeracy Screener remote administration, the following expectations must be read aloud by the test administrator and verbally acknowledged by the parent/guardian and student. If the parent/guardian and/or student refuses to agree or breaks one of the following requirements then remote testing should not begin or should be stopped immediately and on-site testing will be required. Personnel from school districts and/or the LDOE may monitor this screening session.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1310" b="1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Parents/Guardians</a:t>
            </a:r>
            <a:endParaRPr sz="1310" b="1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assist with providing a quiet work space with limited distractions.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ensure the student is following along in the correct section.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prompt or solicit a response from the student.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disclose screening materials to the student prior to their testing session.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show the answer key to the student at any time.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Webcams and audio must stay on the entire testing session with the student in view.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1310" b="1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Student</a:t>
            </a:r>
            <a:endParaRPr sz="1310" b="1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ask a parent or guardian for assistance with answering the screening items.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review test materials prior to screening.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review the answer key at any time prior to screening.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Should follow the directions from the test administrator for each subtest and answer to the best of their ability.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Webcams and audio must stay on the entire testing session with the student in view.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sz="11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77" name="Google Shape;77;p16"/>
          <p:cNvSpPr txBox="1">
            <a:spLocks noGrp="1"/>
          </p:cNvSpPr>
          <p:nvPr>
            <p:ph type="subTitle" idx="2"/>
          </p:nvPr>
        </p:nvSpPr>
        <p:spPr>
          <a:xfrm>
            <a:off x="2764450" y="4487500"/>
            <a:ext cx="47928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Please contact assessment@la.gov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83263" y="849763"/>
            <a:ext cx="4177476" cy="3443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41537" y="806938"/>
            <a:ext cx="3460925" cy="3529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31725" y="843813"/>
            <a:ext cx="3480550" cy="3455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1413" y="1170988"/>
            <a:ext cx="7220376" cy="181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83175"/>
            <a:ext cx="8683299" cy="394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650" y="178425"/>
            <a:ext cx="8163649" cy="407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0988" y="1257300"/>
            <a:ext cx="8582025" cy="4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0987" y="1896875"/>
            <a:ext cx="8582025" cy="9460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425</Words>
  <Application>Microsoft Office PowerPoint</Application>
  <PresentationFormat>On-screen Show (16:9)</PresentationFormat>
  <Paragraphs>38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Public Sans Medium</vt:lpstr>
      <vt:lpstr>Arial</vt:lpstr>
      <vt:lpstr>Public Sans</vt:lpstr>
      <vt:lpstr>Simple Light</vt:lpstr>
      <vt:lpstr>K-3 Numeracy Screener: Grade 3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K-3 Numeracy Screener: Grade 3</dc:title>
  <dc:creator>Amanda Templet</dc:creator>
  <cp:lastModifiedBy>Amanda Templet</cp:lastModifiedBy>
  <cp:revision>2</cp:revision>
  <dcterms:modified xsi:type="dcterms:W3CDTF">2025-08-11T19:11:55Z</dcterms:modified>
</cp:coreProperties>
</file>