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Source Sans 3 Medium"/>
      <p:regular r:id="rId26"/>
      <p:bold r:id="rId27"/>
      <p:italic r:id="rId28"/>
      <p:boldItalic r:id="rId29"/>
    </p:embeddedFont>
    <p:embeddedFont>
      <p:font typeface="Public Sans Medium"/>
      <p:regular r:id="rId30"/>
      <p:bold r:id="rId31"/>
      <p:italic r:id="rId32"/>
      <p:boldItalic r:id="rId33"/>
    </p:embeddedFont>
    <p:embeddedFont>
      <p:font typeface="Public Sans ExtraBold"/>
      <p:bold r:id="rId34"/>
      <p:boldItalic r:id="rId35"/>
    </p:embeddedFont>
    <p:embeddedFont>
      <p:font typeface="Public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ourceSans3Medium-regular.fntdata"/><Relationship Id="rId25" Type="http://schemas.openxmlformats.org/officeDocument/2006/relationships/slide" Target="slides/slide20.xml"/><Relationship Id="rId28" Type="http://schemas.openxmlformats.org/officeDocument/2006/relationships/font" Target="fonts/SourceSans3Medium-italic.fntdata"/><Relationship Id="rId27" Type="http://schemas.openxmlformats.org/officeDocument/2006/relationships/font" Target="fonts/SourceSans3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ourceSans3Medium-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ublicSansMedium-bold.fntdata"/><Relationship Id="rId30" Type="http://schemas.openxmlformats.org/officeDocument/2006/relationships/font" Target="fonts/PublicSansMedium-regular.fntdata"/><Relationship Id="rId11" Type="http://schemas.openxmlformats.org/officeDocument/2006/relationships/slide" Target="slides/slide6.xml"/><Relationship Id="rId33" Type="http://schemas.openxmlformats.org/officeDocument/2006/relationships/font" Target="fonts/PublicSansMedium-boldItalic.fntdata"/><Relationship Id="rId10" Type="http://schemas.openxmlformats.org/officeDocument/2006/relationships/slide" Target="slides/slide5.xml"/><Relationship Id="rId32" Type="http://schemas.openxmlformats.org/officeDocument/2006/relationships/font" Target="fonts/PublicSansMedium-italic.fntdata"/><Relationship Id="rId13" Type="http://schemas.openxmlformats.org/officeDocument/2006/relationships/slide" Target="slides/slide8.xml"/><Relationship Id="rId35" Type="http://schemas.openxmlformats.org/officeDocument/2006/relationships/font" Target="fonts/PublicSansExtraBold-boldItalic.fntdata"/><Relationship Id="rId12" Type="http://schemas.openxmlformats.org/officeDocument/2006/relationships/slide" Target="slides/slide7.xml"/><Relationship Id="rId34" Type="http://schemas.openxmlformats.org/officeDocument/2006/relationships/font" Target="fonts/PublicSansExtraBold-bold.fntdata"/><Relationship Id="rId15" Type="http://schemas.openxmlformats.org/officeDocument/2006/relationships/slide" Target="slides/slide10.xml"/><Relationship Id="rId37" Type="http://schemas.openxmlformats.org/officeDocument/2006/relationships/font" Target="fonts/PublicSans-bold.fntdata"/><Relationship Id="rId14" Type="http://schemas.openxmlformats.org/officeDocument/2006/relationships/slide" Target="slides/slide9.xml"/><Relationship Id="rId36" Type="http://schemas.openxmlformats.org/officeDocument/2006/relationships/font" Target="fonts/PublicSans-regular.fntdata"/><Relationship Id="rId17" Type="http://schemas.openxmlformats.org/officeDocument/2006/relationships/slide" Target="slides/slide12.xml"/><Relationship Id="rId39" Type="http://schemas.openxmlformats.org/officeDocument/2006/relationships/font" Target="fonts/PublicSans-boldItalic.fntdata"/><Relationship Id="rId16" Type="http://schemas.openxmlformats.org/officeDocument/2006/relationships/slide" Target="slides/slide11.xml"/><Relationship Id="rId38" Type="http://schemas.openxmlformats.org/officeDocument/2006/relationships/font" Target="fonts/Public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a7ec7bdd75_2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a7ec7bdd75_2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9943a25af6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9943a25af6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symbol makes the comparison true? A, B, C."</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9943a25af6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9943a25af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symbol makes the comparison true? A, B, C."</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a10003256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a10003256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"Explain how to shade the model to show one-half."</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a166fa3bdf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a166fa3bdf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"Explain how to shade the model to show one-third."</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a10003256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a10003256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"Juan has a chocolate bar that is divided into 4 equal pieces. He gives each of his three friends one piece of the chocolate bar. How much of the chocolate bar does Juan have left? There is one drop down menu to complete the sentence. Juan has [one-fourth, three-fourths, four-fourths, seven-fourths] of the chocolate bar left."</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a10003256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a10003256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"A store sells bags of chips for four-dollars each and apples for two-dollars each. How much money does Tom need, in total, to buy three bags of chips and one apple?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a10003256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a10003256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"Each game at the arcade cost three tokens to play. Jordan wants to play six games. How many tokens will he need in total?"</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a10003256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a10003256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"It takes Ruby forty-five minutes to fill five boxes of strawberries. If it takes Ruby the same amount of time to fill each box with strawberries, how many minutes does it take Ruby to fill one box? Write an expression that represents the story."</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a100032563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a100032563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"The chocolate bar is cut into thirty-six small squares. How many square of chocolate are hidden under the wrapper?"</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a100032563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a10003256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"Explain where to plot a point at thirty-one on the number line. Then, explain where to plot a point that is twenty-six greater than thirty-one. The number line ranges from twenty-eight to sixty in increments of one."</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a7ec7bdd75_2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a7ec7bdd75_2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a100032563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a100032563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"Explain how to shade the model below to show an area of twelve square units."</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a7ec7bdd75_2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a7ec7bdd75_2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a7ec7bdd75_2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a7ec7bdd75_2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u="sng">
                <a:solidFill>
                  <a:schemeClr val="dk1"/>
                </a:solidFill>
                <a:latin typeface="Calibri"/>
                <a:ea typeface="Calibri"/>
                <a:cs typeface="Calibri"/>
                <a:sym typeface="Calibri"/>
              </a:rPr>
              <a:t>TA Directions: </a:t>
            </a:r>
            <a:r>
              <a:rPr lang="en" sz="1200">
                <a:solidFill>
                  <a:schemeClr val="dk1"/>
                </a:solidFill>
                <a:latin typeface="Calibri"/>
                <a:ea typeface="Calibri"/>
                <a:cs typeface="Calibri"/>
                <a:sym typeface="Calibri"/>
              </a:rPr>
              <a:t>TA reads these directions to the student prior to beginning the Student-led Session. </a:t>
            </a:r>
            <a:endParaRPr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"What is the value of the underlined digit?"</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987ae34ea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987ae34ea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9943a25af6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9943a25af6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9943a25af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9943a25af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"Solve the equation."</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987ae34ea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987ae34ea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200" u="sng">
                <a:solidFill>
                  <a:schemeClr val="dk1"/>
                </a:solidFill>
                <a:latin typeface="Calibri"/>
                <a:ea typeface="Calibri"/>
                <a:cs typeface="Calibri"/>
                <a:sym typeface="Calibri"/>
              </a:rPr>
              <a:t>Human Reader Directions</a:t>
            </a:r>
            <a:endParaRPr b="1" sz="1200" u="sng">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says, </a:t>
            </a:r>
            <a:r>
              <a:rPr b="1" lang="en" sz="1200">
                <a:solidFill>
                  <a:schemeClr val="dk1"/>
                </a:solidFill>
                <a:latin typeface="Calibri"/>
                <a:ea typeface="Calibri"/>
                <a:cs typeface="Calibri"/>
                <a:sym typeface="Calibri"/>
              </a:rPr>
              <a:t>"Which symbol makes the comparison true? A, B, C."</a:t>
            </a:r>
            <a:endParaRPr b="1" sz="12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Record Student Response</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hyperlink" Target="mailto:ldoecommunications@la.gov"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4.png"/><Relationship Id="rId4"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 Id="rId4" Type="http://schemas.openxmlformats.org/officeDocument/2006/relationships/image" Target="../media/image3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3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hyperlink" Target="mailto:ldoeevents@la.gov" TargetMode="External"/><Relationship Id="rId10" Type="http://schemas.openxmlformats.org/officeDocument/2006/relationships/image" Target="../media/image29.png"/><Relationship Id="rId9" Type="http://schemas.openxmlformats.org/officeDocument/2006/relationships/image" Target="../media/image26.png"/><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4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hyperlink" Target="mailto:ldoeevents@la.gov" TargetMode="External"/><Relationship Id="rId5" Type="http://schemas.openxmlformats.org/officeDocument/2006/relationships/hyperlink" Target="https://doe.louisiana.gov/educators/professional-development/teacher-leader-summit" TargetMode="External"/><Relationship Id="rId6" Type="http://schemas.openxmlformats.org/officeDocument/2006/relationships/image" Target="../media/image36.png"/><Relationship Id="rId7" Type="http://schemas.openxmlformats.org/officeDocument/2006/relationships/image" Target="../media/image3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type="title">
  <p:cSld name="TITLE">
    <p:bg>
      <p:bgPr>
        <a:solidFill>
          <a:schemeClr val="lt1"/>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11" name="Google Shape;11;p2"/>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Orange">
  <p:cSld name="TITLE_AND_BODY_4_1">
    <p:spTree>
      <p:nvGrpSpPr>
        <p:cNvPr id="59" name="Shape 59"/>
        <p:cNvGrpSpPr/>
        <p:nvPr/>
      </p:nvGrpSpPr>
      <p:grpSpPr>
        <a:xfrm>
          <a:off x="0" y="0"/>
          <a:ext cx="0" cy="0"/>
          <a:chOff x="0" y="0"/>
          <a:chExt cx="0" cy="0"/>
        </a:xfrm>
      </p:grpSpPr>
      <p:sp>
        <p:nvSpPr>
          <p:cNvPr id="60" name="Google Shape;60;p1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 name="Google Shape;61;p11"/>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62" name="Google Shape;62;p1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63" name="Google Shape;63;p11"/>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65" name="Google Shape;65;p1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66" name="Google Shape;66;p1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Teal">
  <p:cSld name="TITLE_AND_BODY_3">
    <p:spTree>
      <p:nvGrpSpPr>
        <p:cNvPr id="67" name="Shape 67"/>
        <p:cNvGrpSpPr/>
        <p:nvPr/>
      </p:nvGrpSpPr>
      <p:grpSpPr>
        <a:xfrm>
          <a:off x="0" y="0"/>
          <a:ext cx="0" cy="0"/>
          <a:chOff x="0" y="0"/>
          <a:chExt cx="0" cy="0"/>
        </a:xfrm>
      </p:grpSpPr>
      <p:sp>
        <p:nvSpPr>
          <p:cNvPr id="68" name="Google Shape;68;p1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2"/>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0" name="Google Shape;70;p12"/>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71" name="Google Shape;71;p1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2" name="Google Shape;72;p1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Purple">
  <p:cSld name="TITLE_AND_BODY_3_1">
    <p:spTree>
      <p:nvGrpSpPr>
        <p:cNvPr id="73" name="Shape 73"/>
        <p:cNvGrpSpPr/>
        <p:nvPr/>
      </p:nvGrpSpPr>
      <p:grpSpPr>
        <a:xfrm>
          <a:off x="0" y="0"/>
          <a:ext cx="0" cy="0"/>
          <a:chOff x="0" y="0"/>
          <a:chExt cx="0" cy="0"/>
        </a:xfrm>
      </p:grpSpPr>
      <p:sp>
        <p:nvSpPr>
          <p:cNvPr id="74" name="Google Shape;74;p13"/>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3"/>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76" name="Google Shape;76;p13"/>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77" name="Google Shape;77;p1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78" name="Google Shape;78;p1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No footer - Orange">
  <p:cSld name="TITLE_AND_BODY_3_1_1">
    <p:spTree>
      <p:nvGrpSpPr>
        <p:cNvPr id="79" name="Shape 79"/>
        <p:cNvGrpSpPr/>
        <p:nvPr/>
      </p:nvGrpSpPr>
      <p:grpSpPr>
        <a:xfrm>
          <a:off x="0" y="0"/>
          <a:ext cx="0" cy="0"/>
          <a:chOff x="0" y="0"/>
          <a:chExt cx="0" cy="0"/>
        </a:xfrm>
      </p:grpSpPr>
      <p:sp>
        <p:nvSpPr>
          <p:cNvPr id="80" name="Google Shape;80;p1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4"/>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82" name="Google Shape;82;p14"/>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83" name="Google Shape;83;p1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84" name="Google Shape;84;p1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oom Meeting Preparation">
  <p:cSld name="TITLE_AND_BODY_2">
    <p:spTree>
      <p:nvGrpSpPr>
        <p:cNvPr id="85" name="Shape 85"/>
        <p:cNvGrpSpPr/>
        <p:nvPr/>
      </p:nvGrpSpPr>
      <p:grpSpPr>
        <a:xfrm>
          <a:off x="0" y="0"/>
          <a:ext cx="0" cy="0"/>
          <a:chOff x="0" y="0"/>
          <a:chExt cx="0" cy="0"/>
        </a:xfrm>
      </p:grpSpPr>
      <p:pic>
        <p:nvPicPr>
          <p:cNvPr id="86" name="Google Shape;86;p15"/>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87" name="Google Shape;87;p15"/>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88" name="Google Shape;88;p1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5"/>
          <p:cNvSpPr txBox="1"/>
          <p:nvPr/>
        </p:nvSpPr>
        <p:spPr>
          <a:xfrm>
            <a:off x="972575" y="1131600"/>
            <a:ext cx="7859700" cy="2832900"/>
          </a:xfrm>
          <a:prstGeom prst="rect">
            <a:avLst/>
          </a:prstGeom>
          <a:noFill/>
          <a:ln>
            <a:noFill/>
          </a:ln>
        </p:spPr>
        <p:txBody>
          <a:bodyPr anchorCtr="0" anchor="t" bIns="91425" lIns="91425" spcFirstLastPara="1" rIns="91425" wrap="square" tIns="91425">
            <a:noAutofit/>
          </a:bodyPr>
          <a:lstStyle/>
          <a:p>
            <a:pPr indent="-317500" lvl="0" marL="457200" rtl="0" algn="l">
              <a:spcBef>
                <a:spcPts val="10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your phone or computer is muted to minimize background noise. </a:t>
            </a:r>
            <a:endParaRPr>
              <a:solidFill>
                <a:schemeClr val="dk2"/>
              </a:solidFill>
              <a:latin typeface="Public Sans Medium"/>
              <a:ea typeface="Public Sans Medium"/>
              <a:cs typeface="Public Sans Medium"/>
              <a:sym typeface="Public Sans Medium"/>
            </a:endParaRPr>
          </a:p>
          <a:p>
            <a:pPr indent="-304800" lvl="1" marL="914400" rtl="0" algn="l">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“Mute.”</a:t>
            </a:r>
            <a:endParaRPr sz="1200">
              <a:solidFill>
                <a:schemeClr val="dk2"/>
              </a:solidFill>
              <a:latin typeface="Public Sans Medium"/>
              <a:ea typeface="Public Sans Medium"/>
              <a:cs typeface="Public Sans Medium"/>
              <a:sym typeface="Public Sans Medium"/>
            </a:endParaRPr>
          </a:p>
          <a:p>
            <a:pPr indent="-317500" lvl="0" marL="457200" rtl="0" algn="l">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 make sure you have turned off your camera to save bandwidth and prevent any connectivity issues.</a:t>
            </a:r>
            <a:endParaRPr>
              <a:solidFill>
                <a:schemeClr val="dk2"/>
              </a:solidFill>
              <a:latin typeface="Public Sans Medium"/>
              <a:ea typeface="Public Sans Medium"/>
              <a:cs typeface="Public Sans Medium"/>
              <a:sym typeface="Public Sans Medium"/>
            </a:endParaRPr>
          </a:p>
          <a:p>
            <a:pPr indent="-304800" lvl="1" marL="914400" marR="0" rtl="0" algn="l">
              <a:lnSpc>
                <a:spcPct val="100000"/>
              </a:lnSpc>
              <a:spcBef>
                <a:spcPts val="500"/>
              </a:spcBef>
              <a:spcAft>
                <a:spcPts val="0"/>
              </a:spcAft>
              <a:buClr>
                <a:schemeClr val="dk2"/>
              </a:buClr>
              <a:buSzPts val="1200"/>
              <a:buFont typeface="Public Sans Medium"/>
              <a:buChar char="○"/>
            </a:pPr>
            <a:r>
              <a:rPr lang="en" sz="1200">
                <a:solidFill>
                  <a:schemeClr val="dk2"/>
                </a:solidFill>
                <a:latin typeface="Public Sans Medium"/>
                <a:ea typeface="Public Sans Medium"/>
                <a:cs typeface="Public Sans Medium"/>
                <a:sym typeface="Public Sans Medium"/>
              </a:rPr>
              <a:t>To do this, hover over the bottom left-hand side of your screen and click “Stop Video.”</a:t>
            </a:r>
            <a:endParaRPr sz="1200">
              <a:solidFill>
                <a:schemeClr val="dk2"/>
              </a:solidFill>
              <a:latin typeface="Public Sans Medium"/>
              <a:ea typeface="Public Sans Medium"/>
              <a:cs typeface="Public Sans Medium"/>
              <a:sym typeface="Public Sans Medium"/>
            </a:endParaRPr>
          </a:p>
          <a:p>
            <a:pPr indent="-317500" lvl="0" marL="457200" marR="0" rtl="0" algn="l">
              <a:lnSpc>
                <a:spcPct val="100000"/>
              </a:lnSpc>
              <a:spcBef>
                <a:spcPts val="3500"/>
              </a:spcBef>
              <a:spcAft>
                <a:spcPts val="0"/>
              </a:spcAft>
              <a:buClr>
                <a:schemeClr val="accent3"/>
              </a:buClr>
              <a:buSzPts val="1400"/>
              <a:buFont typeface="Public Sans Medium"/>
              <a:buChar char="●"/>
            </a:pPr>
            <a:r>
              <a:rPr lang="en">
                <a:solidFill>
                  <a:schemeClr val="dk2"/>
                </a:solidFill>
                <a:latin typeface="Public Sans Medium"/>
                <a:ea typeface="Public Sans Medium"/>
                <a:cs typeface="Public Sans Medium"/>
                <a:sym typeface="Public Sans Medium"/>
              </a:rPr>
              <a:t>Please</a:t>
            </a:r>
            <a:r>
              <a:rPr lang="en">
                <a:solidFill>
                  <a:schemeClr val="dk2"/>
                </a:solidFill>
                <a:latin typeface="Public Sans Medium"/>
                <a:ea typeface="Public Sans Medium"/>
                <a:cs typeface="Public Sans Medium"/>
                <a:sym typeface="Public Sans Medium"/>
              </a:rPr>
              <a:t> </a:t>
            </a:r>
            <a:r>
              <a:rPr lang="en">
                <a:solidFill>
                  <a:schemeClr val="dk2"/>
                </a:solidFill>
                <a:latin typeface="Public Sans Medium"/>
                <a:ea typeface="Public Sans Medium"/>
                <a:cs typeface="Public Sans Medium"/>
                <a:sym typeface="Public Sans Medium"/>
              </a:rPr>
              <a:t>submit</a:t>
            </a:r>
            <a:r>
              <a:rPr lang="en">
                <a:solidFill>
                  <a:schemeClr val="dk2"/>
                </a:solidFill>
                <a:latin typeface="Public Sans Medium"/>
                <a:ea typeface="Public Sans Medium"/>
                <a:cs typeface="Public Sans Medium"/>
                <a:sym typeface="Public Sans Medium"/>
              </a:rPr>
              <a:t> questions during the presentation in the “Chat” function located on the bottom of your screen.</a:t>
            </a:r>
            <a:endParaRPr>
              <a:solidFill>
                <a:schemeClr val="dk2"/>
              </a:solidFill>
              <a:latin typeface="Public Sans Medium"/>
              <a:ea typeface="Public Sans Medium"/>
              <a:cs typeface="Public Sans Medium"/>
              <a:sym typeface="Public Sans Medium"/>
            </a:endParaRPr>
          </a:p>
        </p:txBody>
      </p:sp>
      <p:pic>
        <p:nvPicPr>
          <p:cNvPr id="90" name="Google Shape;90;p15"/>
          <p:cNvPicPr preferRelativeResize="0"/>
          <p:nvPr/>
        </p:nvPicPr>
        <p:blipFill>
          <a:blip r:embed="rId4">
            <a:alphaModFix/>
          </a:blip>
          <a:stretch>
            <a:fillRect/>
          </a:stretch>
        </p:blipFill>
        <p:spPr>
          <a:xfrm>
            <a:off x="436225" y="1224100"/>
            <a:ext cx="612550" cy="449208"/>
          </a:xfrm>
          <a:prstGeom prst="rect">
            <a:avLst/>
          </a:prstGeom>
          <a:noFill/>
          <a:ln>
            <a:noFill/>
          </a:ln>
        </p:spPr>
      </p:pic>
      <p:pic>
        <p:nvPicPr>
          <p:cNvPr id="91" name="Google Shape;91;p15"/>
          <p:cNvPicPr preferRelativeResize="0"/>
          <p:nvPr/>
        </p:nvPicPr>
        <p:blipFill>
          <a:blip r:embed="rId5">
            <a:alphaModFix/>
          </a:blip>
          <a:stretch>
            <a:fillRect/>
          </a:stretch>
        </p:blipFill>
        <p:spPr>
          <a:xfrm>
            <a:off x="436175" y="2152063"/>
            <a:ext cx="612648" cy="448056"/>
          </a:xfrm>
          <a:prstGeom prst="rect">
            <a:avLst/>
          </a:prstGeom>
          <a:noFill/>
          <a:ln>
            <a:noFill/>
          </a:ln>
        </p:spPr>
      </p:pic>
      <p:pic>
        <p:nvPicPr>
          <p:cNvPr id="92" name="Google Shape;92;p15"/>
          <p:cNvPicPr preferRelativeResize="0"/>
          <p:nvPr/>
        </p:nvPicPr>
        <p:blipFill>
          <a:blip r:embed="rId6">
            <a:alphaModFix/>
          </a:blip>
          <a:stretch>
            <a:fillRect/>
          </a:stretch>
        </p:blipFill>
        <p:spPr>
          <a:xfrm>
            <a:off x="436175" y="3233832"/>
            <a:ext cx="612648" cy="448056"/>
          </a:xfrm>
          <a:prstGeom prst="rect">
            <a:avLst/>
          </a:prstGeom>
          <a:noFill/>
          <a:ln>
            <a:noFill/>
          </a:ln>
        </p:spPr>
      </p:pic>
      <p:sp>
        <p:nvSpPr>
          <p:cNvPr id="93" name="Google Shape;93;p15"/>
          <p:cNvSpPr txBox="1"/>
          <p:nvPr/>
        </p:nvSpPr>
        <p:spPr>
          <a:xfrm>
            <a:off x="2619325" y="4687200"/>
            <a:ext cx="5430300" cy="449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lt1"/>
                </a:solidFill>
                <a:latin typeface="Source Sans 3 Medium"/>
                <a:ea typeface="Source Sans 3 Medium"/>
                <a:cs typeface="Source Sans 3 Medium"/>
                <a:sym typeface="Source Sans 3 Medium"/>
              </a:rPr>
              <a:t>If you require an interpreter or have other accessibility needs for future LDOE meetings, please contact </a:t>
            </a:r>
            <a:r>
              <a:rPr lang="en" u="sng">
                <a:solidFill>
                  <a:schemeClr val="lt1"/>
                </a:solidFill>
                <a:latin typeface="Source Sans 3 Medium"/>
                <a:ea typeface="Source Sans 3 Medium"/>
                <a:cs typeface="Source Sans 3 Medium"/>
                <a:sym typeface="Source Sans 3 Medium"/>
                <a:hlinkClick r:id="rId7">
                  <a:extLst>
                    <a:ext uri="{A12FA001-AC4F-418D-AE19-62706E023703}">
                      <ahyp:hlinkClr val="tx"/>
                    </a:ext>
                  </a:extLst>
                </a:hlinkClick>
              </a:rPr>
              <a:t>LDOEcommunications@la.gov</a:t>
            </a:r>
            <a:r>
              <a:rPr lang="en">
                <a:solidFill>
                  <a:schemeClr val="lt1"/>
                </a:solidFill>
                <a:latin typeface="Source Sans 3 Medium"/>
                <a:ea typeface="Source Sans 3 Medium"/>
                <a:cs typeface="Source Sans 3 Medium"/>
                <a:sym typeface="Source Sans 3 Medium"/>
              </a:rPr>
              <a:t>. </a:t>
            </a:r>
            <a:endParaRPr>
              <a:solidFill>
                <a:schemeClr val="lt1"/>
              </a:solidFill>
              <a:latin typeface="Source Sans 3 Medium"/>
              <a:ea typeface="Source Sans 3 Medium"/>
              <a:cs typeface="Source Sans 3 Medium"/>
              <a:sym typeface="Source Sans 3 Medium"/>
            </a:endParaRPr>
          </a:p>
          <a:p>
            <a:pPr indent="0" lvl="0" marL="0" rtl="0" algn="l">
              <a:spcBef>
                <a:spcPts val="0"/>
              </a:spcBef>
              <a:spcAft>
                <a:spcPts val="0"/>
              </a:spcAft>
              <a:buNone/>
            </a:pPr>
            <a:r>
              <a:t/>
            </a:r>
            <a:endParaRPr>
              <a:solidFill>
                <a:schemeClr val="lt1"/>
              </a:solidFill>
            </a:endParaRPr>
          </a:p>
        </p:txBody>
      </p:sp>
      <p:sp>
        <p:nvSpPr>
          <p:cNvPr id="94" name="Google Shape;94;p15"/>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5"/>
          <p:cNvSpPr txBox="1"/>
          <p:nvPr/>
        </p:nvSpPr>
        <p:spPr>
          <a:xfrm>
            <a:off x="436225" y="140225"/>
            <a:ext cx="8396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B1A53"/>
              </a:buClr>
              <a:buSzPts val="2800"/>
              <a:buFont typeface="Public Sans"/>
              <a:buNone/>
            </a:pPr>
            <a:r>
              <a:rPr b="1" lang="en" sz="2800">
                <a:solidFill>
                  <a:srgbClr val="3B1A53"/>
                </a:solidFill>
                <a:latin typeface="Public Sans"/>
                <a:ea typeface="Public Sans"/>
                <a:cs typeface="Public Sans"/>
                <a:sym typeface="Public Sans"/>
              </a:rPr>
              <a:t>Zoom Meeting Preparation</a:t>
            </a:r>
            <a:endParaRPr b="1" sz="2800">
              <a:solidFill>
                <a:srgbClr val="3B1A53"/>
              </a:solidFill>
              <a:latin typeface="Public Sans"/>
              <a:ea typeface="Public Sans"/>
              <a:cs typeface="Public Sans"/>
              <a:sym typeface="Public Sans"/>
            </a:endParaRPr>
          </a:p>
          <a:p>
            <a:pPr indent="0" lvl="0" marL="0" rtl="0" algn="l">
              <a:spcBef>
                <a:spcPts val="0"/>
              </a:spcBef>
              <a:spcAft>
                <a:spcPts val="0"/>
              </a:spcAft>
              <a:buNone/>
            </a:pPr>
            <a:r>
              <a:t/>
            </a:r>
            <a:endParaRPr>
              <a:solidFill>
                <a:schemeClr val="dk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Teal">
  <p:cSld name="TITLE_AND_BODY_1">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98" name="Google Shape;98;p1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99" name="Google Shape;99;p16"/>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6"/>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16"/>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2" name="Google Shape;102;p1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Purple">
  <p:cSld name="TITLE_AND_BODY_1_1">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05" name="Google Shape;105;p1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06" name="Google Shape;106;p1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17"/>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17"/>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09" name="Google Shape;109;p1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able - Orange">
  <p:cSld name="TITLE_AND_BODY_1_1_1">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pic>
        <p:nvPicPr>
          <p:cNvPr id="112" name="Google Shape;112;p1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13" name="Google Shape;113;p1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8"/>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18"/>
          <p:cNvSpPr txBox="1"/>
          <p:nvPr>
            <p:ph idx="2"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16" name="Google Shape;116;p1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Teal" type="twoColTx">
  <p:cSld name="TITLE_AND_TWO_COLUMNS">
    <p:spTree>
      <p:nvGrpSpPr>
        <p:cNvPr id="117" name="Shape 117"/>
        <p:cNvGrpSpPr/>
        <p:nvPr/>
      </p:nvGrpSpPr>
      <p:grpSpPr>
        <a:xfrm>
          <a:off x="0" y="0"/>
          <a:ext cx="0" cy="0"/>
          <a:chOff x="0" y="0"/>
          <a:chExt cx="0" cy="0"/>
        </a:xfrm>
      </p:grpSpPr>
      <p:sp>
        <p:nvSpPr>
          <p:cNvPr id="118" name="Google Shape;118;p19"/>
          <p:cNvSpPr/>
          <p:nvPr>
            <p:ph idx="2" type="pic"/>
          </p:nvPr>
        </p:nvSpPr>
        <p:spPr>
          <a:xfrm>
            <a:off x="5286900" y="285000"/>
            <a:ext cx="3607500" cy="3607500"/>
          </a:xfrm>
          <a:prstGeom prst="ellipse">
            <a:avLst/>
          </a:prstGeom>
          <a:noFill/>
          <a:ln>
            <a:noFill/>
          </a:ln>
        </p:spPr>
      </p:sp>
      <p:pic>
        <p:nvPicPr>
          <p:cNvPr id="119" name="Google Shape;119;p1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20" name="Google Shape;120;p19"/>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1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22" name="Google Shape;122;p1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23" name="Google Shape;123;p19"/>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19"/>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25" name="Google Shape;125;p1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Purple">
  <p:cSld name="TITLE_AND_TWO_COLUMNS_2">
    <p:spTree>
      <p:nvGrpSpPr>
        <p:cNvPr id="126" name="Shape 126"/>
        <p:cNvGrpSpPr/>
        <p:nvPr/>
      </p:nvGrpSpPr>
      <p:grpSpPr>
        <a:xfrm>
          <a:off x="0" y="0"/>
          <a:ext cx="0" cy="0"/>
          <a:chOff x="0" y="0"/>
          <a:chExt cx="0" cy="0"/>
        </a:xfrm>
      </p:grpSpPr>
      <p:sp>
        <p:nvSpPr>
          <p:cNvPr id="127" name="Google Shape;127;p20"/>
          <p:cNvSpPr/>
          <p:nvPr>
            <p:ph idx="2" type="pic"/>
          </p:nvPr>
        </p:nvSpPr>
        <p:spPr>
          <a:xfrm>
            <a:off x="5286900" y="285000"/>
            <a:ext cx="3607500" cy="3607500"/>
          </a:xfrm>
          <a:prstGeom prst="ellipse">
            <a:avLst/>
          </a:prstGeom>
          <a:noFill/>
          <a:ln>
            <a:noFill/>
          </a:ln>
        </p:spPr>
      </p:sp>
      <p:pic>
        <p:nvPicPr>
          <p:cNvPr id="128" name="Google Shape;128;p2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29" name="Google Shape;129;p20"/>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0" name="Google Shape;130;p2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31" name="Google Shape;131;p2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32" name="Google Shape;132;p20"/>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20"/>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34" name="Google Shape;134;p2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SPED Fellow Academy">
  <p:cSld name="TITLE_3">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 name="Google Shape;17;p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 name="Google Shape;18;p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 name="Google Shape;19;p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solidFill>
                  <a:srgbClr val="4D4D4F"/>
                </a:solidFill>
                <a:latin typeface="Public Sans"/>
                <a:ea typeface="Public Sans"/>
                <a:cs typeface="Public Sans"/>
                <a:sym typeface="Public Sans"/>
              </a:defRPr>
            </a:lvl1pPr>
            <a:lvl2pPr lvl="1" rtl="0">
              <a:buNone/>
              <a:defRPr sz="1300">
                <a:solidFill>
                  <a:srgbClr val="4D4D4F"/>
                </a:solidFill>
                <a:latin typeface="Public Sans"/>
                <a:ea typeface="Public Sans"/>
                <a:cs typeface="Public Sans"/>
                <a:sym typeface="Public Sans"/>
              </a:defRPr>
            </a:lvl2pPr>
            <a:lvl3pPr lvl="2" rtl="0">
              <a:buNone/>
              <a:defRPr sz="1300">
                <a:solidFill>
                  <a:srgbClr val="4D4D4F"/>
                </a:solidFill>
                <a:latin typeface="Public Sans"/>
                <a:ea typeface="Public Sans"/>
                <a:cs typeface="Public Sans"/>
                <a:sym typeface="Public Sans"/>
              </a:defRPr>
            </a:lvl3pPr>
            <a:lvl4pPr lvl="3" rtl="0">
              <a:buNone/>
              <a:defRPr sz="1300">
                <a:solidFill>
                  <a:srgbClr val="4D4D4F"/>
                </a:solidFill>
                <a:latin typeface="Public Sans"/>
                <a:ea typeface="Public Sans"/>
                <a:cs typeface="Public Sans"/>
                <a:sym typeface="Public Sans"/>
              </a:defRPr>
            </a:lvl4pPr>
            <a:lvl5pPr lvl="4" rtl="0">
              <a:buNone/>
              <a:defRPr sz="1300">
                <a:solidFill>
                  <a:srgbClr val="4D4D4F"/>
                </a:solidFill>
                <a:latin typeface="Public Sans"/>
                <a:ea typeface="Public Sans"/>
                <a:cs typeface="Public Sans"/>
                <a:sym typeface="Public Sans"/>
              </a:defRPr>
            </a:lvl5pPr>
            <a:lvl6pPr lvl="5" rtl="0">
              <a:buNone/>
              <a:defRPr sz="1300">
                <a:solidFill>
                  <a:srgbClr val="4D4D4F"/>
                </a:solidFill>
                <a:latin typeface="Public Sans"/>
                <a:ea typeface="Public Sans"/>
                <a:cs typeface="Public Sans"/>
                <a:sym typeface="Public Sans"/>
              </a:defRPr>
            </a:lvl6pPr>
            <a:lvl7pPr lvl="6" rtl="0">
              <a:buNone/>
              <a:defRPr sz="1300">
                <a:solidFill>
                  <a:srgbClr val="4D4D4F"/>
                </a:solidFill>
                <a:latin typeface="Public Sans"/>
                <a:ea typeface="Public Sans"/>
                <a:cs typeface="Public Sans"/>
                <a:sym typeface="Public Sans"/>
              </a:defRPr>
            </a:lvl7pPr>
            <a:lvl8pPr lvl="7" rtl="0">
              <a:buNone/>
              <a:defRPr sz="1300">
                <a:solidFill>
                  <a:srgbClr val="4D4D4F"/>
                </a:solidFill>
                <a:latin typeface="Public Sans"/>
                <a:ea typeface="Public Sans"/>
                <a:cs typeface="Public Sans"/>
                <a:sym typeface="Public Sans"/>
              </a:defRPr>
            </a:lvl8pPr>
            <a:lvl9pPr lvl="8" rtl="0">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Right - Orange">
  <p:cSld name="TITLE_AND_TWO_COLUMNS_2_1">
    <p:spTree>
      <p:nvGrpSpPr>
        <p:cNvPr id="135" name="Shape 135"/>
        <p:cNvGrpSpPr/>
        <p:nvPr/>
      </p:nvGrpSpPr>
      <p:grpSpPr>
        <a:xfrm>
          <a:off x="0" y="0"/>
          <a:ext cx="0" cy="0"/>
          <a:chOff x="0" y="0"/>
          <a:chExt cx="0" cy="0"/>
        </a:xfrm>
      </p:grpSpPr>
      <p:sp>
        <p:nvSpPr>
          <p:cNvPr id="136" name="Google Shape;136;p21"/>
          <p:cNvSpPr/>
          <p:nvPr>
            <p:ph idx="2" type="pic"/>
          </p:nvPr>
        </p:nvSpPr>
        <p:spPr>
          <a:xfrm>
            <a:off x="5286900" y="285000"/>
            <a:ext cx="3607500" cy="3607500"/>
          </a:xfrm>
          <a:prstGeom prst="ellipse">
            <a:avLst/>
          </a:prstGeom>
          <a:noFill/>
          <a:ln>
            <a:noFill/>
          </a:ln>
        </p:spPr>
      </p:sp>
      <p:pic>
        <p:nvPicPr>
          <p:cNvPr id="137" name="Google Shape;137;p21"/>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38" name="Google Shape;138;p21"/>
          <p:cNvSpPr txBox="1"/>
          <p:nvPr>
            <p:ph idx="1"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9" name="Google Shape;139;p21"/>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40" name="Google Shape;140;p21"/>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41" name="Google Shape;141;p21"/>
          <p:cNvSpPr txBox="1"/>
          <p:nvPr>
            <p:ph type="title"/>
          </p:nvPr>
        </p:nvSpPr>
        <p:spPr>
          <a:xfrm>
            <a:off x="229775"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1"/>
          <p:cNvSpPr txBox="1"/>
          <p:nvPr>
            <p:ph idx="4" type="body"/>
          </p:nvPr>
        </p:nvSpPr>
        <p:spPr>
          <a:xfrm>
            <a:off x="252400" y="843950"/>
            <a:ext cx="4952400" cy="34839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sp>
        <p:nvSpPr>
          <p:cNvPr id="143" name="Google Shape;143;p2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Teal">
  <p:cSld name="TITLE_AND_TWO_COLUMNS_1">
    <p:spTree>
      <p:nvGrpSpPr>
        <p:cNvPr id="144" name="Shape 144"/>
        <p:cNvGrpSpPr/>
        <p:nvPr/>
      </p:nvGrpSpPr>
      <p:grpSpPr>
        <a:xfrm>
          <a:off x="0" y="0"/>
          <a:ext cx="0" cy="0"/>
          <a:chOff x="0" y="0"/>
          <a:chExt cx="0" cy="0"/>
        </a:xfrm>
      </p:grpSpPr>
      <p:sp>
        <p:nvSpPr>
          <p:cNvPr id="145" name="Google Shape;145;p22"/>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22"/>
          <p:cNvSpPr/>
          <p:nvPr>
            <p:ph idx="2" type="pic"/>
          </p:nvPr>
        </p:nvSpPr>
        <p:spPr>
          <a:xfrm>
            <a:off x="284100" y="285000"/>
            <a:ext cx="3607500" cy="3607500"/>
          </a:xfrm>
          <a:prstGeom prst="ellipse">
            <a:avLst/>
          </a:prstGeom>
          <a:noFill/>
          <a:ln>
            <a:noFill/>
          </a:ln>
        </p:spPr>
      </p:sp>
      <p:sp>
        <p:nvSpPr>
          <p:cNvPr id="147" name="Google Shape;147;p22"/>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48" name="Google Shape;148;p22"/>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149" name="Google Shape;149;p22"/>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 name="Google Shape;150;p22"/>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51" name="Google Shape;151;p22"/>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52" name="Google Shape;152;p22"/>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Purple">
  <p:cSld name="TITLE_AND_TWO_COLUMNS_1_1">
    <p:spTree>
      <p:nvGrpSpPr>
        <p:cNvPr id="153" name="Shape 153"/>
        <p:cNvGrpSpPr/>
        <p:nvPr/>
      </p:nvGrpSpPr>
      <p:grpSpPr>
        <a:xfrm>
          <a:off x="0" y="0"/>
          <a:ext cx="0" cy="0"/>
          <a:chOff x="0" y="0"/>
          <a:chExt cx="0" cy="0"/>
        </a:xfrm>
      </p:grpSpPr>
      <p:sp>
        <p:nvSpPr>
          <p:cNvPr id="154" name="Google Shape;154;p23"/>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 name="Google Shape;155;p23"/>
          <p:cNvSpPr/>
          <p:nvPr>
            <p:ph idx="2" type="pic"/>
          </p:nvPr>
        </p:nvSpPr>
        <p:spPr>
          <a:xfrm>
            <a:off x="284100" y="285000"/>
            <a:ext cx="3607500" cy="3607500"/>
          </a:xfrm>
          <a:prstGeom prst="ellipse">
            <a:avLst/>
          </a:prstGeom>
          <a:noFill/>
          <a:ln>
            <a:noFill/>
          </a:ln>
        </p:spPr>
      </p:sp>
      <p:sp>
        <p:nvSpPr>
          <p:cNvPr id="156" name="Google Shape;156;p23"/>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57" name="Google Shape;157;p23"/>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58" name="Google Shape;158;p23"/>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p23"/>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0" name="Google Shape;160;p23"/>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61" name="Google Shape;161;p2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Picture Left - Orange">
  <p:cSld name="TITLE_AND_TWO_COLUMNS_1_1_1">
    <p:spTree>
      <p:nvGrpSpPr>
        <p:cNvPr id="162" name="Shape 162"/>
        <p:cNvGrpSpPr/>
        <p:nvPr/>
      </p:nvGrpSpPr>
      <p:grpSpPr>
        <a:xfrm>
          <a:off x="0" y="0"/>
          <a:ext cx="0" cy="0"/>
          <a:chOff x="0" y="0"/>
          <a:chExt cx="0" cy="0"/>
        </a:xfrm>
      </p:grpSpPr>
      <p:sp>
        <p:nvSpPr>
          <p:cNvPr id="163" name="Google Shape;163;p24"/>
          <p:cNvSpPr txBox="1"/>
          <p:nvPr>
            <p:ph type="title"/>
          </p:nvPr>
        </p:nvSpPr>
        <p:spPr>
          <a:xfrm>
            <a:off x="3912250" y="140225"/>
            <a:ext cx="5155500" cy="611700"/>
          </a:xfrm>
          <a:prstGeom prst="rect">
            <a:avLst/>
          </a:prstGeom>
        </p:spPr>
        <p:txBody>
          <a:bodyPr anchorCtr="0" anchor="t" bIns="91425" lIns="91425" spcFirstLastPara="1" rIns="91425" wrap="square" tIns="91425">
            <a:noAutofit/>
          </a:bodyPr>
          <a:lstStyle>
            <a:lvl1pPr lvl="0" rtl="0">
              <a:lnSpc>
                <a:spcPct val="7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 name="Google Shape;164;p24"/>
          <p:cNvSpPr/>
          <p:nvPr>
            <p:ph idx="2" type="pic"/>
          </p:nvPr>
        </p:nvSpPr>
        <p:spPr>
          <a:xfrm>
            <a:off x="284100" y="285000"/>
            <a:ext cx="3607500" cy="3607500"/>
          </a:xfrm>
          <a:prstGeom prst="ellipse">
            <a:avLst/>
          </a:prstGeom>
          <a:noFill/>
          <a:ln>
            <a:noFill/>
          </a:ln>
        </p:spPr>
      </p:sp>
      <p:sp>
        <p:nvSpPr>
          <p:cNvPr id="165" name="Google Shape;165;p24"/>
          <p:cNvSpPr txBox="1"/>
          <p:nvPr>
            <p:ph idx="1" type="body"/>
          </p:nvPr>
        </p:nvSpPr>
        <p:spPr>
          <a:xfrm>
            <a:off x="3934875" y="843950"/>
            <a:ext cx="5078100" cy="3490200"/>
          </a:xfrm>
          <a:prstGeom prst="rect">
            <a:avLst/>
          </a:prstGeom>
        </p:spPr>
        <p:txBody>
          <a:bodyPr anchorCtr="0" anchor="t" bIns="91425" lIns="91425" spcFirstLastPara="1" rIns="91425" wrap="square" tIns="91425">
            <a:noAutofit/>
          </a:bodyPr>
          <a:lstStyle>
            <a:lvl1pPr indent="-368300" lvl="0" marL="457200" rtl="0">
              <a:lnSpc>
                <a:spcPct val="100000"/>
              </a:lnSpc>
              <a:spcBef>
                <a:spcPts val="0"/>
              </a:spcBef>
              <a:spcAft>
                <a:spcPts val="0"/>
              </a:spcAft>
              <a:buSzPts val="22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0"/>
              </a:spcBef>
              <a:spcAft>
                <a:spcPts val="0"/>
              </a:spcAft>
              <a:buSzPts val="1400"/>
              <a:buChar char="■"/>
              <a:defRPr/>
            </a:lvl3pPr>
            <a:lvl4pPr indent="-317500" lvl="3" marL="1828800" rtl="0">
              <a:lnSpc>
                <a:spcPct val="100000"/>
              </a:lnSpc>
              <a:spcBef>
                <a:spcPts val="0"/>
              </a:spcBef>
              <a:spcAft>
                <a:spcPts val="0"/>
              </a:spcAft>
              <a:buSzPts val="1400"/>
              <a:buChar char="●"/>
              <a:defRPr/>
            </a:lvl4pPr>
            <a:lvl5pPr indent="-317500" lvl="4" marL="2286000" rtl="0">
              <a:lnSpc>
                <a:spcPct val="100000"/>
              </a:lnSpc>
              <a:spcBef>
                <a:spcPts val="0"/>
              </a:spcBef>
              <a:spcAft>
                <a:spcPts val="0"/>
              </a:spcAft>
              <a:buSzPts val="1400"/>
              <a:buChar char="○"/>
              <a:defRPr/>
            </a:lvl5pPr>
            <a:lvl6pPr indent="-317500" lvl="5" marL="2743200" rtl="0">
              <a:lnSpc>
                <a:spcPct val="100000"/>
              </a:lnSpc>
              <a:spcBef>
                <a:spcPts val="0"/>
              </a:spcBef>
              <a:spcAft>
                <a:spcPts val="0"/>
              </a:spcAft>
              <a:buSzPts val="1400"/>
              <a:buChar char="■"/>
              <a:defRPr/>
            </a:lvl6pPr>
            <a:lvl7pPr indent="-317500" lvl="6" marL="3200400" rtl="0">
              <a:lnSpc>
                <a:spcPct val="100000"/>
              </a:lnSpc>
              <a:spcBef>
                <a:spcPts val="0"/>
              </a:spcBef>
              <a:spcAft>
                <a:spcPts val="0"/>
              </a:spcAft>
              <a:buSzPts val="1400"/>
              <a:buChar char="●"/>
              <a:defRPr/>
            </a:lvl7pPr>
            <a:lvl8pPr indent="-317500" lvl="7" marL="3657600" rtl="0">
              <a:lnSpc>
                <a:spcPct val="100000"/>
              </a:lnSpc>
              <a:spcBef>
                <a:spcPts val="0"/>
              </a:spcBef>
              <a:spcAft>
                <a:spcPts val="0"/>
              </a:spcAft>
              <a:buSzPts val="1400"/>
              <a:buChar char="○"/>
              <a:defRPr/>
            </a:lvl8pPr>
            <a:lvl9pPr indent="-317500" lvl="8" marL="4114800" rtl="0">
              <a:lnSpc>
                <a:spcPct val="100000"/>
              </a:lnSpc>
              <a:spcBef>
                <a:spcPts val="0"/>
              </a:spcBef>
              <a:spcAft>
                <a:spcPts val="0"/>
              </a:spcAft>
              <a:buSzPts val="1400"/>
              <a:buChar char="■"/>
              <a:defRPr/>
            </a:lvl9pPr>
          </a:lstStyle>
          <a:p/>
        </p:txBody>
      </p:sp>
      <p:pic>
        <p:nvPicPr>
          <p:cNvPr id="166" name="Google Shape;166;p24"/>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167" name="Google Shape;167;p24"/>
          <p:cNvSpPr txBox="1"/>
          <p:nvPr>
            <p:ph idx="3"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8" name="Google Shape;168;p24"/>
          <p:cNvSpPr txBox="1"/>
          <p:nvPr>
            <p:ph idx="4"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69" name="Google Shape;169;p2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170" name="Google Shape;170;p2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Teal">
  <p:cSld name="ONE_COLUMN_TEXT_1">
    <p:spTree>
      <p:nvGrpSpPr>
        <p:cNvPr id="171" name="Shape 171"/>
        <p:cNvGrpSpPr/>
        <p:nvPr/>
      </p:nvGrpSpPr>
      <p:grpSpPr>
        <a:xfrm>
          <a:off x="0" y="0"/>
          <a:ext cx="0" cy="0"/>
          <a:chOff x="0" y="0"/>
          <a:chExt cx="0" cy="0"/>
        </a:xfrm>
      </p:grpSpPr>
      <p:pic>
        <p:nvPicPr>
          <p:cNvPr id="172" name="Google Shape;172;p25"/>
          <p:cNvPicPr preferRelativeResize="0"/>
          <p:nvPr/>
        </p:nvPicPr>
        <p:blipFill rotWithShape="1">
          <a:blip r:embed="rId2">
            <a:alphaModFix/>
          </a:blip>
          <a:srcRect b="0" l="0" r="0" t="0"/>
          <a:stretch/>
        </p:blipFill>
        <p:spPr>
          <a:xfrm>
            <a:off x="0" y="3943350"/>
            <a:ext cx="9144000" cy="1200155"/>
          </a:xfrm>
          <a:prstGeom prst="rect">
            <a:avLst/>
          </a:prstGeom>
          <a:noFill/>
          <a:ln>
            <a:noFill/>
          </a:ln>
        </p:spPr>
      </p:pic>
      <p:sp>
        <p:nvSpPr>
          <p:cNvPr id="173" name="Google Shape;173;p25"/>
          <p:cNvSpPr/>
          <p:nvPr>
            <p:ph idx="2" type="pic"/>
          </p:nvPr>
        </p:nvSpPr>
        <p:spPr>
          <a:xfrm>
            <a:off x="0" y="0"/>
            <a:ext cx="9144000" cy="4129500"/>
          </a:xfrm>
          <a:prstGeom prst="rect">
            <a:avLst/>
          </a:prstGeom>
          <a:noFill/>
          <a:ln>
            <a:noFill/>
          </a:ln>
        </p:spPr>
      </p:sp>
      <p:sp>
        <p:nvSpPr>
          <p:cNvPr id="174" name="Google Shape;174;p25"/>
          <p:cNvSpPr txBox="1"/>
          <p:nvPr>
            <p:ph type="title"/>
          </p:nvPr>
        </p:nvSpPr>
        <p:spPr>
          <a:xfrm>
            <a:off x="267900" y="4338475"/>
            <a:ext cx="7442700" cy="620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sz="28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2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fessional Learning Cycle">
  <p:cSld name="CUSTOM_1">
    <p:spTree>
      <p:nvGrpSpPr>
        <p:cNvPr id="176" name="Shape 176"/>
        <p:cNvGrpSpPr/>
        <p:nvPr/>
      </p:nvGrpSpPr>
      <p:grpSpPr>
        <a:xfrm>
          <a:off x="0" y="0"/>
          <a:ext cx="0" cy="0"/>
          <a:chOff x="0" y="0"/>
          <a:chExt cx="0" cy="0"/>
        </a:xfrm>
      </p:grpSpPr>
      <p:sp>
        <p:nvSpPr>
          <p:cNvPr id="177" name="Google Shape;177;p26"/>
          <p:cNvSpPr txBox="1"/>
          <p:nvPr/>
        </p:nvSpPr>
        <p:spPr>
          <a:xfrm>
            <a:off x="311700" y="109925"/>
            <a:ext cx="7793100" cy="6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accent1"/>
                </a:solidFill>
                <a:latin typeface="Public Sans"/>
                <a:ea typeface="Public Sans"/>
                <a:cs typeface="Public Sans"/>
                <a:sym typeface="Public Sans"/>
              </a:rPr>
              <a:t>Professional Learning Cycle</a:t>
            </a:r>
            <a:endParaRPr b="1" sz="2800">
              <a:solidFill>
                <a:schemeClr val="accent1"/>
              </a:solidFill>
              <a:latin typeface="Public Sans"/>
              <a:ea typeface="Public Sans"/>
              <a:cs typeface="Public Sans"/>
              <a:sym typeface="Public Sans"/>
            </a:endParaRPr>
          </a:p>
        </p:txBody>
      </p:sp>
      <p:pic>
        <p:nvPicPr>
          <p:cNvPr id="178" name="Google Shape;178;p26" title="High Quality Professional Learning Cycle.png"/>
          <p:cNvPicPr preferRelativeResize="0"/>
          <p:nvPr/>
        </p:nvPicPr>
        <p:blipFill>
          <a:blip r:embed="rId2">
            <a:alphaModFix/>
          </a:blip>
          <a:stretch>
            <a:fillRect/>
          </a:stretch>
        </p:blipFill>
        <p:spPr>
          <a:xfrm>
            <a:off x="1712025" y="846425"/>
            <a:ext cx="5719951" cy="3648651"/>
          </a:xfrm>
          <a:prstGeom prst="rect">
            <a:avLst/>
          </a:prstGeom>
          <a:noFill/>
          <a:ln>
            <a:noFill/>
          </a:ln>
        </p:spPr>
      </p:pic>
      <p:pic>
        <p:nvPicPr>
          <p:cNvPr id="179" name="Google Shape;179;p26"/>
          <p:cNvPicPr preferRelativeResize="0"/>
          <p:nvPr/>
        </p:nvPicPr>
        <p:blipFill rotWithShape="1">
          <a:blip r:embed="rId3">
            <a:alphaModFix/>
          </a:blip>
          <a:srcRect b="36307" l="-15770" r="15770" t="-9626"/>
          <a:stretch/>
        </p:blipFill>
        <p:spPr>
          <a:xfrm>
            <a:off x="0" y="4190873"/>
            <a:ext cx="9144003" cy="952625"/>
          </a:xfrm>
          <a:prstGeom prst="rect">
            <a:avLst/>
          </a:prstGeom>
          <a:noFill/>
          <a:ln>
            <a:noFill/>
          </a:ln>
        </p:spPr>
      </p:pic>
      <p:pic>
        <p:nvPicPr>
          <p:cNvPr id="180" name="Google Shape;180;p26"/>
          <p:cNvPicPr preferRelativeResize="0"/>
          <p:nvPr/>
        </p:nvPicPr>
        <p:blipFill rotWithShape="1">
          <a:blip r:embed="rId4">
            <a:alphaModFix/>
          </a:blip>
          <a:srcRect b="0" l="228" r="228" t="0"/>
          <a:stretch/>
        </p:blipFill>
        <p:spPr>
          <a:xfrm>
            <a:off x="8017723" y="4267073"/>
            <a:ext cx="842800" cy="842800"/>
          </a:xfrm>
          <a:prstGeom prst="rect">
            <a:avLst/>
          </a:prstGeom>
          <a:noFill/>
          <a:ln>
            <a:noFill/>
          </a:ln>
        </p:spPr>
      </p:pic>
      <p:sp>
        <p:nvSpPr>
          <p:cNvPr id="181" name="Google Shape;181;p2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e Purpose">
  <p:cSld name="CUSTOM_1_1">
    <p:spTree>
      <p:nvGrpSpPr>
        <p:cNvPr id="182" name="Shape 182"/>
        <p:cNvGrpSpPr/>
        <p:nvPr/>
      </p:nvGrpSpPr>
      <p:grpSpPr>
        <a:xfrm>
          <a:off x="0" y="0"/>
          <a:ext cx="0" cy="0"/>
          <a:chOff x="0" y="0"/>
          <a:chExt cx="0" cy="0"/>
        </a:xfrm>
      </p:grpSpPr>
      <p:pic>
        <p:nvPicPr>
          <p:cNvPr id="183" name="Google Shape;183;p27"/>
          <p:cNvPicPr preferRelativeResize="0"/>
          <p:nvPr/>
        </p:nvPicPr>
        <p:blipFill rotWithShape="1">
          <a:blip r:embed="rId2">
            <a:alphaModFix/>
          </a:blip>
          <a:srcRect b="36806" l="-16599" r="16600" t="-10125"/>
          <a:stretch/>
        </p:blipFill>
        <p:spPr>
          <a:xfrm>
            <a:off x="0" y="4190873"/>
            <a:ext cx="9144003" cy="952625"/>
          </a:xfrm>
          <a:prstGeom prst="rect">
            <a:avLst/>
          </a:prstGeom>
          <a:noFill/>
          <a:ln>
            <a:noFill/>
          </a:ln>
        </p:spPr>
      </p:pic>
      <p:pic>
        <p:nvPicPr>
          <p:cNvPr id="184" name="Google Shape;184;p27"/>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85" name="Google Shape;185;p27"/>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6" name="Google Shape;186;p27"/>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87" name="Google Shape;187;p27"/>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Define Purpose</a:t>
            </a:r>
            <a:endParaRPr sz="1200">
              <a:solidFill>
                <a:schemeClr val="lt1"/>
              </a:solidFill>
              <a:latin typeface="Public Sans"/>
              <a:ea typeface="Public Sans"/>
              <a:cs typeface="Public Sans"/>
              <a:sym typeface="Public Sans"/>
            </a:endParaRPr>
          </a:p>
        </p:txBody>
      </p:sp>
      <p:pic>
        <p:nvPicPr>
          <p:cNvPr id="188" name="Google Shape;188;p27"/>
          <p:cNvPicPr preferRelativeResize="0"/>
          <p:nvPr/>
        </p:nvPicPr>
        <p:blipFill rotWithShape="1">
          <a:blip r:embed="rId4">
            <a:alphaModFix/>
          </a:blip>
          <a:srcRect b="0" l="219" r="209" t="0"/>
          <a:stretch/>
        </p:blipFill>
        <p:spPr>
          <a:xfrm>
            <a:off x="7926250" y="140225"/>
            <a:ext cx="1025750" cy="1025750"/>
          </a:xfrm>
          <a:prstGeom prst="rect">
            <a:avLst/>
          </a:prstGeom>
          <a:noFill/>
          <a:ln>
            <a:noFill/>
          </a:ln>
        </p:spPr>
      </p:pic>
      <p:sp>
        <p:nvSpPr>
          <p:cNvPr id="189" name="Google Shape;189;p2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eive New Learning">
  <p:cSld name="CUSTOM_1_1_2">
    <p:spTree>
      <p:nvGrpSpPr>
        <p:cNvPr id="190" name="Shape 190"/>
        <p:cNvGrpSpPr/>
        <p:nvPr/>
      </p:nvGrpSpPr>
      <p:grpSpPr>
        <a:xfrm>
          <a:off x="0" y="0"/>
          <a:ext cx="0" cy="0"/>
          <a:chOff x="0" y="0"/>
          <a:chExt cx="0" cy="0"/>
        </a:xfrm>
      </p:grpSpPr>
      <p:pic>
        <p:nvPicPr>
          <p:cNvPr id="191" name="Google Shape;191;p28"/>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192" name="Google Shape;192;p28"/>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193" name="Google Shape;193;p2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4" name="Google Shape;194;p28"/>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195" name="Google Shape;195;p28"/>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Receive New Learning</a:t>
            </a:r>
            <a:endParaRPr sz="1200">
              <a:solidFill>
                <a:schemeClr val="lt1"/>
              </a:solidFill>
              <a:latin typeface="Public Sans"/>
              <a:ea typeface="Public Sans"/>
              <a:cs typeface="Public Sans"/>
              <a:sym typeface="Public Sans"/>
            </a:endParaRPr>
          </a:p>
        </p:txBody>
      </p:sp>
      <p:pic>
        <p:nvPicPr>
          <p:cNvPr id="196" name="Google Shape;196;p28"/>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197" name="Google Shape;197;p2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ize &amp; Practice">
  <p:cSld name="CUSTOM_1_1_2_1">
    <p:spTree>
      <p:nvGrpSpPr>
        <p:cNvPr id="198" name="Shape 198"/>
        <p:cNvGrpSpPr/>
        <p:nvPr/>
      </p:nvGrpSpPr>
      <p:grpSpPr>
        <a:xfrm>
          <a:off x="0" y="0"/>
          <a:ext cx="0" cy="0"/>
          <a:chOff x="0" y="0"/>
          <a:chExt cx="0" cy="0"/>
        </a:xfrm>
      </p:grpSpPr>
      <p:pic>
        <p:nvPicPr>
          <p:cNvPr id="199" name="Google Shape;199;p29"/>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pic>
        <p:nvPicPr>
          <p:cNvPr id="200" name="Google Shape;200;p29"/>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1" name="Google Shape;201;p2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2" name="Google Shape;202;p29"/>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03" name="Google Shape;203;p29"/>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Internalize &amp; Practice</a:t>
            </a:r>
            <a:endParaRPr sz="1200">
              <a:solidFill>
                <a:schemeClr val="lt1"/>
              </a:solidFill>
              <a:latin typeface="Public Sans"/>
              <a:ea typeface="Public Sans"/>
              <a:cs typeface="Public Sans"/>
              <a:sym typeface="Public Sans"/>
            </a:endParaRPr>
          </a:p>
        </p:txBody>
      </p:sp>
      <p:pic>
        <p:nvPicPr>
          <p:cNvPr id="204" name="Google Shape;204;p29"/>
          <p:cNvPicPr preferRelativeResize="0"/>
          <p:nvPr/>
        </p:nvPicPr>
        <p:blipFill rotWithShape="1">
          <a:blip r:embed="rId4">
            <a:alphaModFix/>
          </a:blip>
          <a:srcRect b="209" l="0" r="0" t="219"/>
          <a:stretch/>
        </p:blipFill>
        <p:spPr>
          <a:xfrm>
            <a:off x="7926250" y="140225"/>
            <a:ext cx="1025750" cy="1025750"/>
          </a:xfrm>
          <a:prstGeom prst="rect">
            <a:avLst/>
          </a:prstGeom>
          <a:noFill/>
          <a:ln>
            <a:noFill/>
          </a:ln>
        </p:spPr>
      </p:pic>
      <p:sp>
        <p:nvSpPr>
          <p:cNvPr id="205" name="Google Shape;205;p2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lement Learning">
  <p:cSld name="CUSTOM_1_1_1">
    <p:spTree>
      <p:nvGrpSpPr>
        <p:cNvPr id="206" name="Shape 206"/>
        <p:cNvGrpSpPr/>
        <p:nvPr/>
      </p:nvGrpSpPr>
      <p:grpSpPr>
        <a:xfrm>
          <a:off x="0" y="0"/>
          <a:ext cx="0" cy="0"/>
          <a:chOff x="0" y="0"/>
          <a:chExt cx="0" cy="0"/>
        </a:xfrm>
      </p:grpSpPr>
      <p:pic>
        <p:nvPicPr>
          <p:cNvPr id="207" name="Google Shape;207;p30"/>
          <p:cNvPicPr preferRelativeResize="0"/>
          <p:nvPr/>
        </p:nvPicPr>
        <p:blipFill rotWithShape="1">
          <a:blip r:embed="rId2">
            <a:alphaModFix/>
          </a:blip>
          <a:srcRect b="36307" l="-15770" r="15770" t="-9626"/>
          <a:stretch/>
        </p:blipFill>
        <p:spPr>
          <a:xfrm>
            <a:off x="0" y="4190873"/>
            <a:ext cx="9144003" cy="952625"/>
          </a:xfrm>
          <a:prstGeom prst="rect">
            <a:avLst/>
          </a:prstGeom>
          <a:noFill/>
          <a:ln>
            <a:noFill/>
          </a:ln>
        </p:spPr>
      </p:pic>
      <p:pic>
        <p:nvPicPr>
          <p:cNvPr id="208" name="Google Shape;208;p30"/>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09" name="Google Shape;209;p3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0" name="Google Shape;210;p30"/>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1" name="Google Shape;211;p30"/>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Implement Learning</a:t>
            </a:r>
            <a:endParaRPr sz="1200">
              <a:solidFill>
                <a:schemeClr val="lt1"/>
              </a:solidFill>
              <a:latin typeface="Public Sans"/>
              <a:ea typeface="Public Sans"/>
              <a:cs typeface="Public Sans"/>
              <a:sym typeface="Public Sans"/>
            </a:endParaRPr>
          </a:p>
        </p:txBody>
      </p:sp>
      <p:pic>
        <p:nvPicPr>
          <p:cNvPr id="212" name="Google Shape;212;p30" title="Implement Learning Icon.png"/>
          <p:cNvPicPr preferRelativeResize="0"/>
          <p:nvPr/>
        </p:nvPicPr>
        <p:blipFill>
          <a:blip r:embed="rId4">
            <a:alphaModFix/>
          </a:blip>
          <a:stretch>
            <a:fillRect/>
          </a:stretch>
        </p:blipFill>
        <p:spPr>
          <a:xfrm>
            <a:off x="7926250" y="140225"/>
            <a:ext cx="1025750" cy="1025750"/>
          </a:xfrm>
          <a:prstGeom prst="rect">
            <a:avLst/>
          </a:prstGeom>
          <a:noFill/>
          <a:ln>
            <a:noFill/>
          </a:ln>
        </p:spPr>
      </p:pic>
      <p:sp>
        <p:nvSpPr>
          <p:cNvPr id="213" name="Google Shape;213;p3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TITLE_2">
    <p:bg>
      <p:bgPr>
        <a:solidFill>
          <a:srgbClr val="3B1A53">
            <a:alpha val="10000"/>
          </a:srgbClr>
        </a:solidFill>
      </p:bgPr>
    </p:bg>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b="0" l="0" r="0" t="0"/>
          <a:stretch/>
        </p:blipFill>
        <p:spPr>
          <a:xfrm>
            <a:off x="0" y="0"/>
            <a:ext cx="9144003" cy="5143501"/>
          </a:xfrm>
          <a:prstGeom prst="rect">
            <a:avLst/>
          </a:prstGeom>
          <a:noFill/>
          <a:ln>
            <a:noFill/>
          </a:ln>
        </p:spPr>
      </p:pic>
      <p:sp>
        <p:nvSpPr>
          <p:cNvPr id="22" name="Google Shape;22;p4"/>
          <p:cNvSpPr txBox="1"/>
          <p:nvPr>
            <p:ph idx="1"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4"/>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 name="Google Shape;24;p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txBox="1"/>
          <p:nvPr>
            <p:ph idx="2"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sess Impact">
  <p:cSld name="CUSTOM_1_1_1_1">
    <p:spTree>
      <p:nvGrpSpPr>
        <p:cNvPr id="214" name="Shape 214"/>
        <p:cNvGrpSpPr/>
        <p:nvPr/>
      </p:nvGrpSpPr>
      <p:grpSpPr>
        <a:xfrm>
          <a:off x="0" y="0"/>
          <a:ext cx="0" cy="0"/>
          <a:chOff x="0" y="0"/>
          <a:chExt cx="0" cy="0"/>
        </a:xfrm>
      </p:grpSpPr>
      <p:pic>
        <p:nvPicPr>
          <p:cNvPr id="215" name="Google Shape;215;p31"/>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16" name="Google Shape;216;p31"/>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17" name="Google Shape;217;p3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8" name="Google Shape;218;p31"/>
          <p:cNvSpPr txBox="1"/>
          <p:nvPr>
            <p:ph idx="1" type="body"/>
          </p:nvPr>
        </p:nvSpPr>
        <p:spPr>
          <a:xfrm>
            <a:off x="311700" y="848075"/>
            <a:ext cx="8520600" cy="37746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
        <p:nvSpPr>
          <p:cNvPr id="219" name="Google Shape;219;p31"/>
          <p:cNvSpPr txBox="1"/>
          <p:nvPr/>
        </p:nvSpPr>
        <p:spPr>
          <a:xfrm>
            <a:off x="6135575" y="4704775"/>
            <a:ext cx="1882200" cy="310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Public Sans"/>
                <a:ea typeface="Public Sans"/>
                <a:cs typeface="Public Sans"/>
                <a:sym typeface="Public Sans"/>
              </a:rPr>
              <a:t>Assess Impact </a:t>
            </a:r>
            <a:endParaRPr sz="1200">
              <a:solidFill>
                <a:schemeClr val="lt1"/>
              </a:solidFill>
              <a:latin typeface="Public Sans"/>
              <a:ea typeface="Public Sans"/>
              <a:cs typeface="Public Sans"/>
              <a:sym typeface="Public Sans"/>
            </a:endParaRPr>
          </a:p>
        </p:txBody>
      </p:sp>
      <p:pic>
        <p:nvPicPr>
          <p:cNvPr id="220" name="Google Shape;220;p31"/>
          <p:cNvPicPr preferRelativeResize="0"/>
          <p:nvPr/>
        </p:nvPicPr>
        <p:blipFill rotWithShape="1">
          <a:blip r:embed="rId4">
            <a:alphaModFix/>
          </a:blip>
          <a:srcRect b="0" l="0" r="0" t="0"/>
          <a:stretch/>
        </p:blipFill>
        <p:spPr>
          <a:xfrm>
            <a:off x="7926250" y="140225"/>
            <a:ext cx="1025750" cy="1025750"/>
          </a:xfrm>
          <a:prstGeom prst="rect">
            <a:avLst/>
          </a:prstGeom>
          <a:noFill/>
          <a:ln>
            <a:noFill/>
          </a:ln>
        </p:spPr>
      </p:pic>
      <p:sp>
        <p:nvSpPr>
          <p:cNvPr id="221" name="Google Shape;221;p31"/>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cher Leader Summit 2025 Cover Slide">
  <p:cSld name="CUSTOM_2">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
        <p:nvSpPr>
          <p:cNvPr id="224" name="Google Shape;224;p32"/>
          <p:cNvSpPr txBox="1"/>
          <p:nvPr>
            <p:ph type="ctrTitle"/>
          </p:nvPr>
        </p:nvSpPr>
        <p:spPr>
          <a:xfrm>
            <a:off x="459450" y="2466600"/>
            <a:ext cx="81834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2700"/>
              <a:buNone/>
              <a:defRPr sz="2700">
                <a:solidFill>
                  <a:srgbClr val="3B1A53"/>
                </a:solidFill>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uisiana's Education Priorities">
  <p:cSld name="CUSTOM_3">
    <p:spTree>
      <p:nvGrpSpPr>
        <p:cNvPr id="225" name="Shape 225"/>
        <p:cNvGrpSpPr/>
        <p:nvPr/>
      </p:nvGrpSpPr>
      <p:grpSpPr>
        <a:xfrm>
          <a:off x="0" y="0"/>
          <a:ext cx="0" cy="0"/>
          <a:chOff x="0" y="0"/>
          <a:chExt cx="0" cy="0"/>
        </a:xfrm>
      </p:grpSpPr>
      <p:sp>
        <p:nvSpPr>
          <p:cNvPr id="226" name="Google Shape;226;p33"/>
          <p:cNvSpPr txBox="1"/>
          <p:nvPr/>
        </p:nvSpPr>
        <p:spPr>
          <a:xfrm>
            <a:off x="311700" y="1402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Louisiana’s Education Priorities</a:t>
            </a:r>
            <a:endParaRPr b="1" sz="2800">
              <a:solidFill>
                <a:srgbClr val="3B1A53"/>
              </a:solidFill>
              <a:latin typeface="Public Sans"/>
              <a:ea typeface="Public Sans"/>
              <a:cs typeface="Public Sans"/>
              <a:sym typeface="Public Sans"/>
            </a:endParaRPr>
          </a:p>
        </p:txBody>
      </p:sp>
      <p:pic>
        <p:nvPicPr>
          <p:cNvPr id="227" name="Google Shape;227;p33"/>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28" name="Google Shape;228;p33"/>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pic>
        <p:nvPicPr>
          <p:cNvPr id="229" name="Google Shape;229;p33"/>
          <p:cNvPicPr preferRelativeResize="0"/>
          <p:nvPr/>
        </p:nvPicPr>
        <p:blipFill rotWithShape="1">
          <a:blip r:embed="rId4">
            <a:alphaModFix/>
          </a:blip>
          <a:srcRect b="15144" l="0" r="0" t="16511"/>
          <a:stretch/>
        </p:blipFill>
        <p:spPr>
          <a:xfrm>
            <a:off x="311700" y="933936"/>
            <a:ext cx="8520600" cy="3275627"/>
          </a:xfrm>
          <a:prstGeom prst="rect">
            <a:avLst/>
          </a:prstGeom>
          <a:noFill/>
          <a:ln>
            <a:noFill/>
          </a:ln>
        </p:spPr>
      </p:pic>
      <p:sp>
        <p:nvSpPr>
          <p:cNvPr id="230" name="Google Shape;230;p33"/>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spTree>
      <p:nvGrpSpPr>
        <p:cNvPr id="231" name="Shape 231"/>
        <p:cNvGrpSpPr/>
        <p:nvPr/>
      </p:nvGrpSpPr>
      <p:grpSpPr>
        <a:xfrm>
          <a:off x="0" y="0"/>
          <a:ext cx="0" cy="0"/>
          <a:chOff x="0" y="0"/>
          <a:chExt cx="0" cy="0"/>
        </a:xfrm>
      </p:grpSpPr>
      <p:pic>
        <p:nvPicPr>
          <p:cNvPr id="232" name="Google Shape;232;p34"/>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33" name="Google Shape;233;p34"/>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34" name="Google Shape;234;p3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5" name="Google Shape;235;p34"/>
          <p:cNvSpPr txBox="1"/>
          <p:nvPr>
            <p:ph idx="1" type="subTitle"/>
          </p:nvPr>
        </p:nvSpPr>
        <p:spPr>
          <a:xfrm>
            <a:off x="311700" y="1469200"/>
            <a:ext cx="49530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34"/>
          <p:cNvSpPr txBox="1"/>
          <p:nvPr>
            <p:ph idx="2" type="subTitle"/>
          </p:nvPr>
        </p:nvSpPr>
        <p:spPr>
          <a:xfrm>
            <a:off x="311700" y="2543225"/>
            <a:ext cx="4953000" cy="11532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7" name="Google Shape;237;p34"/>
          <p:cNvSpPr/>
          <p:nvPr>
            <p:ph idx="3" type="pic"/>
          </p:nvPr>
        </p:nvSpPr>
        <p:spPr>
          <a:xfrm>
            <a:off x="5286900" y="768000"/>
            <a:ext cx="3607500" cy="3607500"/>
          </a:xfrm>
          <a:prstGeom prst="ellipse">
            <a:avLst/>
          </a:prstGeom>
          <a:noFill/>
          <a:ln>
            <a:noFill/>
          </a:ln>
        </p:spPr>
      </p:sp>
      <p:sp>
        <p:nvSpPr>
          <p:cNvPr id="238" name="Google Shape;238;p3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spTree>
      <p:nvGrpSpPr>
        <p:cNvPr id="239" name="Shape 239"/>
        <p:cNvGrpSpPr/>
        <p:nvPr/>
      </p:nvGrpSpPr>
      <p:grpSpPr>
        <a:xfrm>
          <a:off x="0" y="0"/>
          <a:ext cx="0" cy="0"/>
          <a:chOff x="0" y="0"/>
          <a:chExt cx="0" cy="0"/>
        </a:xfrm>
      </p:grpSpPr>
      <p:pic>
        <p:nvPicPr>
          <p:cNvPr id="240" name="Google Shape;240;p35"/>
          <p:cNvPicPr preferRelativeResize="0"/>
          <p:nvPr/>
        </p:nvPicPr>
        <p:blipFill rotWithShape="1">
          <a:blip r:embed="rId2">
            <a:alphaModFix/>
          </a:blip>
          <a:srcRect b="34933" l="-16599" r="16600" t="-8124"/>
          <a:stretch/>
        </p:blipFill>
        <p:spPr>
          <a:xfrm>
            <a:off x="0" y="4190873"/>
            <a:ext cx="9144001" cy="952625"/>
          </a:xfrm>
          <a:prstGeom prst="rect">
            <a:avLst/>
          </a:prstGeom>
          <a:noFill/>
          <a:ln>
            <a:noFill/>
          </a:ln>
        </p:spPr>
      </p:pic>
      <p:pic>
        <p:nvPicPr>
          <p:cNvPr id="241" name="Google Shape;241;p35"/>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42" name="Google Shape;242;p35"/>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lgn="r">
              <a:spcBef>
                <a:spcPts val="0"/>
              </a:spcBef>
              <a:spcAft>
                <a:spcPts val="0"/>
              </a:spcAft>
              <a:buSzPts val="2800"/>
              <a:buNone/>
              <a:defRPr sz="2800"/>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p:txBody>
      </p:sp>
      <p:sp>
        <p:nvSpPr>
          <p:cNvPr id="243" name="Google Shape;243;p35"/>
          <p:cNvSpPr txBox="1"/>
          <p:nvPr>
            <p:ph idx="1" type="subTitle"/>
          </p:nvPr>
        </p:nvSpPr>
        <p:spPr>
          <a:xfrm>
            <a:off x="4136575" y="1469200"/>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2400"/>
              <a:buFont typeface="Public Sans ExtraBold"/>
              <a:buNone/>
              <a:defRPr sz="2400">
                <a:latin typeface="Public Sans ExtraBold"/>
                <a:ea typeface="Public Sans ExtraBold"/>
                <a:cs typeface="Public Sans ExtraBold"/>
                <a:sym typeface="Public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35"/>
          <p:cNvSpPr txBox="1"/>
          <p:nvPr>
            <p:ph idx="2" type="subTitle"/>
          </p:nvPr>
        </p:nvSpPr>
        <p:spPr>
          <a:xfrm>
            <a:off x="4136575" y="2543225"/>
            <a:ext cx="4695600" cy="11532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5"/>
          <p:cNvSpPr/>
          <p:nvPr>
            <p:ph idx="3" type="pic"/>
          </p:nvPr>
        </p:nvSpPr>
        <p:spPr>
          <a:xfrm>
            <a:off x="284100" y="768000"/>
            <a:ext cx="3607500" cy="3607500"/>
          </a:xfrm>
          <a:prstGeom prst="ellipse">
            <a:avLst/>
          </a:prstGeom>
          <a:noFill/>
          <a:ln>
            <a:noFill/>
          </a:ln>
        </p:spPr>
      </p:sp>
      <p:sp>
        <p:nvSpPr>
          <p:cNvPr id="246" name="Google Shape;246;p3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p:cSld name="CUSTOM_4">
    <p:spTree>
      <p:nvGrpSpPr>
        <p:cNvPr id="247" name="Shape 247"/>
        <p:cNvGrpSpPr/>
        <p:nvPr/>
      </p:nvGrpSpPr>
      <p:grpSpPr>
        <a:xfrm>
          <a:off x="0" y="0"/>
          <a:ext cx="0" cy="0"/>
          <a:chOff x="0" y="0"/>
          <a:chExt cx="0" cy="0"/>
        </a:xfrm>
      </p:grpSpPr>
      <p:sp>
        <p:nvSpPr>
          <p:cNvPr id="248" name="Google Shape;24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49" name="Google Shape;249;p36"/>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0" name="Google Shape;250;p36"/>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1" name="Google Shape;251;p36"/>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6"/>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53" name="Google Shape;253;p36">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54" name="Google Shape;254;p36"/>
          <p:cNvSpPr txBox="1"/>
          <p:nvPr/>
        </p:nvSpPr>
        <p:spPr>
          <a:xfrm>
            <a:off x="470600" y="1639850"/>
            <a:ext cx="8004600" cy="212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b="1" lang="en" sz="1600">
                <a:solidFill>
                  <a:srgbClr val="C44B27"/>
                </a:solidFill>
                <a:latin typeface="Public Sans"/>
                <a:ea typeface="Public Sans"/>
                <a:cs typeface="Public Sans"/>
                <a:sym typeface="Public Sans"/>
              </a:rPr>
              <a:t>June 10-12 | New Orleans Ernest N. Morial Convention Center</a:t>
            </a:r>
            <a:endParaRPr b="1" sz="1600">
              <a:solidFill>
                <a:srgbClr val="C44B27"/>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Teacher Leader Summit 2025 celebrates Louisiana’s historic education progress and sets the stage for the next chapter of success. Educators across the state are writing a new story for Louisiana education by accelerating academic achievement and fostering student growth. This year’s Summit theme, “A New Story for Louisiana Education,” highlights the collective effort of educators to continue moving our state forward.</a:t>
            </a:r>
            <a:endParaRPr sz="1350">
              <a:solidFill>
                <a:srgbClr val="4D4D4F"/>
              </a:solidFill>
              <a:latin typeface="Public Sans"/>
              <a:ea typeface="Public Sans"/>
              <a:cs typeface="Public Sans"/>
              <a:sym typeface="Public Sans"/>
            </a:endParaRPr>
          </a:p>
          <a:p>
            <a:pPr indent="0" lvl="0" marL="0" rtl="0" algn="l">
              <a:lnSpc>
                <a:spcPct val="115000"/>
              </a:lnSpc>
              <a:spcBef>
                <a:spcPts val="15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Join us this summer as we celebrate the end of one school year, and prepare to make an even bigger impact for the academic year ahead. </a:t>
            </a:r>
            <a:endParaRPr sz="1350">
              <a:solidFill>
                <a:srgbClr val="4D4D4F"/>
              </a:solidFill>
              <a:latin typeface="Public Sans"/>
              <a:ea typeface="Public Sans"/>
              <a:cs typeface="Public Sans"/>
              <a:sym typeface="Public Sans"/>
            </a:endParaRPr>
          </a:p>
          <a:p>
            <a:pPr indent="0" lvl="0" marL="0" rtl="0" algn="l">
              <a:spcBef>
                <a:spcPts val="15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Objectives">
  <p:cSld name="CUSTOM_4_1">
    <p:spTree>
      <p:nvGrpSpPr>
        <p:cNvPr id="255" name="Shape 255"/>
        <p:cNvGrpSpPr/>
        <p:nvPr/>
      </p:nvGrpSpPr>
      <p:grpSpPr>
        <a:xfrm>
          <a:off x="0" y="0"/>
          <a:ext cx="0" cy="0"/>
          <a:chOff x="0" y="0"/>
          <a:chExt cx="0" cy="0"/>
        </a:xfrm>
      </p:grpSpPr>
      <p:sp>
        <p:nvSpPr>
          <p:cNvPr id="256" name="Google Shape;2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57" name="Google Shape;257;p37"/>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58" name="Google Shape;258;p37"/>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59" name="Google Shape;259;p37"/>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60" name="Google Shape;260;p37"/>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61" name="Google Shape;261;p37">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sp>
        <p:nvSpPr>
          <p:cNvPr id="262" name="Google Shape;262;p37"/>
          <p:cNvSpPr txBox="1"/>
          <p:nvPr/>
        </p:nvSpPr>
        <p:spPr>
          <a:xfrm>
            <a:off x="488100" y="1566725"/>
            <a:ext cx="86559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600">
                <a:solidFill>
                  <a:srgbClr val="FFFFFF"/>
                </a:solidFill>
                <a:latin typeface="Public Sans"/>
                <a:ea typeface="Public Sans"/>
                <a:cs typeface="Public Sans"/>
                <a:sym typeface="Public Sans"/>
              </a:rPr>
              <a:t>Objectives of Teacher Leader Summit: </a:t>
            </a:r>
            <a:endParaRPr b="1" i="1" sz="1600">
              <a:solidFill>
                <a:srgbClr val="FFFFF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Improve the everyday practice of educators in Louisiana by building </a:t>
            </a:r>
            <a:r>
              <a:rPr b="1" lang="en" sz="1350">
                <a:solidFill>
                  <a:srgbClr val="4D4D4F"/>
                </a:solidFill>
                <a:latin typeface="Public Sans"/>
                <a:ea typeface="Public Sans"/>
                <a:cs typeface="Public Sans"/>
                <a:sym typeface="Public Sans"/>
              </a:rPr>
              <a:t>knowledge and skills</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0" lvl="0" marL="457200" rtl="0" algn="l">
              <a:lnSpc>
                <a:spcPct val="150000"/>
              </a:lnSpc>
              <a:spcBef>
                <a:spcPts val="1600"/>
              </a:spcBef>
              <a:spcAft>
                <a:spcPts val="0"/>
              </a:spcAft>
              <a:buNone/>
            </a:pPr>
            <a:r>
              <a:rPr lang="en" sz="1350">
                <a:solidFill>
                  <a:srgbClr val="4D4D4F"/>
                </a:solidFill>
                <a:latin typeface="Public Sans"/>
                <a:ea typeface="Public Sans"/>
                <a:cs typeface="Public Sans"/>
                <a:sym typeface="Public Sans"/>
              </a:rPr>
              <a:t>Provide opportunities for educators to </a:t>
            </a:r>
            <a:r>
              <a:rPr b="1" lang="en" sz="1350">
                <a:solidFill>
                  <a:srgbClr val="4D4D4F"/>
                </a:solidFill>
                <a:latin typeface="Public Sans"/>
                <a:ea typeface="Public Sans"/>
                <a:cs typeface="Public Sans"/>
                <a:sym typeface="Public Sans"/>
              </a:rPr>
              <a:t>collaborate and share best practices</a:t>
            </a:r>
            <a:r>
              <a:rPr lang="en" sz="1350">
                <a:solidFill>
                  <a:srgbClr val="4D4D4F"/>
                </a:solidFill>
                <a:latin typeface="Public Sans"/>
                <a:ea typeface="Public Sans"/>
                <a:cs typeface="Public Sans"/>
                <a:sym typeface="Public Sans"/>
              </a:rPr>
              <a:t>.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Equip educators with </a:t>
            </a:r>
            <a:r>
              <a:rPr b="1" lang="en" sz="1350">
                <a:solidFill>
                  <a:srgbClr val="4D4D4F"/>
                </a:solidFill>
                <a:latin typeface="Public Sans"/>
                <a:ea typeface="Public Sans"/>
                <a:cs typeface="Public Sans"/>
                <a:sym typeface="Public Sans"/>
              </a:rPr>
              <a:t>high-quality strategies, resources, and professional learning</a:t>
            </a:r>
            <a:r>
              <a:rPr lang="en" sz="1350">
                <a:solidFill>
                  <a:srgbClr val="4D4D4F"/>
                </a:solidFill>
                <a:latin typeface="Public Sans"/>
                <a:ea typeface="Public Sans"/>
                <a:cs typeface="Public Sans"/>
                <a:sym typeface="Public Sans"/>
              </a:rPr>
              <a:t> aligned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with Louisiana’s educational priorities. </a:t>
            </a:r>
            <a:endParaRPr sz="1350">
              <a:solidFill>
                <a:srgbClr val="4D4D4F"/>
              </a:solidFill>
              <a:latin typeface="Public Sans"/>
              <a:ea typeface="Public Sans"/>
              <a:cs typeface="Public Sans"/>
              <a:sym typeface="Public Sans"/>
            </a:endParaRPr>
          </a:p>
          <a:p>
            <a:pPr indent="0" lvl="0" marL="457200" rtl="0" algn="l">
              <a:lnSpc>
                <a:spcPct val="100000"/>
              </a:lnSpc>
              <a:spcBef>
                <a:spcPts val="1600"/>
              </a:spcBef>
              <a:spcAft>
                <a:spcPts val="0"/>
              </a:spcAft>
              <a:buNone/>
            </a:pPr>
            <a:r>
              <a:rPr lang="en" sz="1350">
                <a:solidFill>
                  <a:srgbClr val="4D4D4F"/>
                </a:solidFill>
                <a:latin typeface="Public Sans"/>
                <a:ea typeface="Public Sans"/>
                <a:cs typeface="Public Sans"/>
                <a:sym typeface="Public Sans"/>
              </a:rPr>
              <a:t>Empower and inspire educators to take on an even greater </a:t>
            </a:r>
            <a:r>
              <a:rPr b="1" lang="en" sz="1350">
                <a:solidFill>
                  <a:srgbClr val="4D4D4F"/>
                </a:solidFill>
                <a:latin typeface="Public Sans"/>
                <a:ea typeface="Public Sans"/>
                <a:cs typeface="Public Sans"/>
                <a:sym typeface="Public Sans"/>
              </a:rPr>
              <a:t>leadership role</a:t>
            </a:r>
            <a:r>
              <a:rPr lang="en" sz="1350">
                <a:solidFill>
                  <a:srgbClr val="4D4D4F"/>
                </a:solidFill>
                <a:latin typeface="Public Sans"/>
                <a:ea typeface="Public Sans"/>
                <a:cs typeface="Public Sans"/>
                <a:sym typeface="Public Sans"/>
              </a:rPr>
              <a:t> within </a:t>
            </a:r>
            <a:br>
              <a:rPr lang="en" sz="1350">
                <a:solidFill>
                  <a:srgbClr val="4D4D4F"/>
                </a:solidFill>
                <a:latin typeface="Public Sans"/>
                <a:ea typeface="Public Sans"/>
                <a:cs typeface="Public Sans"/>
                <a:sym typeface="Public Sans"/>
              </a:rPr>
            </a:br>
            <a:r>
              <a:rPr lang="en" sz="1350">
                <a:solidFill>
                  <a:srgbClr val="4D4D4F"/>
                </a:solidFill>
                <a:latin typeface="Public Sans"/>
                <a:ea typeface="Public Sans"/>
                <a:cs typeface="Public Sans"/>
                <a:sym typeface="Public Sans"/>
              </a:rPr>
              <a:t>their classrooms, schools, and school systems.</a:t>
            </a:r>
            <a:endParaRPr sz="13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pic>
        <p:nvPicPr>
          <p:cNvPr id="263" name="Google Shape;263;p37"/>
          <p:cNvPicPr preferRelativeResize="0"/>
          <p:nvPr/>
        </p:nvPicPr>
        <p:blipFill>
          <a:blip r:embed="rId7">
            <a:alphaModFix/>
          </a:blip>
          <a:stretch>
            <a:fillRect/>
          </a:stretch>
        </p:blipFill>
        <p:spPr>
          <a:xfrm>
            <a:off x="408300" y="3723194"/>
            <a:ext cx="519087" cy="519081"/>
          </a:xfrm>
          <a:prstGeom prst="rect">
            <a:avLst/>
          </a:prstGeom>
          <a:noFill/>
          <a:ln>
            <a:noFill/>
          </a:ln>
        </p:spPr>
      </p:pic>
      <p:pic>
        <p:nvPicPr>
          <p:cNvPr id="264" name="Google Shape;264;p37"/>
          <p:cNvPicPr preferRelativeResize="0"/>
          <p:nvPr/>
        </p:nvPicPr>
        <p:blipFill>
          <a:blip r:embed="rId8">
            <a:alphaModFix/>
          </a:blip>
          <a:stretch>
            <a:fillRect/>
          </a:stretch>
        </p:blipFill>
        <p:spPr>
          <a:xfrm>
            <a:off x="409677" y="1974325"/>
            <a:ext cx="517710" cy="517704"/>
          </a:xfrm>
          <a:prstGeom prst="rect">
            <a:avLst/>
          </a:prstGeom>
          <a:noFill/>
          <a:ln>
            <a:noFill/>
          </a:ln>
        </p:spPr>
      </p:pic>
      <p:pic>
        <p:nvPicPr>
          <p:cNvPr id="265" name="Google Shape;265;p37"/>
          <p:cNvPicPr preferRelativeResize="0"/>
          <p:nvPr/>
        </p:nvPicPr>
        <p:blipFill>
          <a:blip r:embed="rId9">
            <a:alphaModFix/>
          </a:blip>
          <a:stretch>
            <a:fillRect/>
          </a:stretch>
        </p:blipFill>
        <p:spPr>
          <a:xfrm>
            <a:off x="408988" y="2542559"/>
            <a:ext cx="519087" cy="519081"/>
          </a:xfrm>
          <a:prstGeom prst="rect">
            <a:avLst/>
          </a:prstGeom>
          <a:noFill/>
          <a:ln>
            <a:noFill/>
          </a:ln>
        </p:spPr>
      </p:pic>
      <p:pic>
        <p:nvPicPr>
          <p:cNvPr id="266" name="Google Shape;266;p37"/>
          <p:cNvPicPr preferRelativeResize="0"/>
          <p:nvPr/>
        </p:nvPicPr>
        <p:blipFill>
          <a:blip r:embed="rId10">
            <a:alphaModFix/>
          </a:blip>
          <a:stretch>
            <a:fillRect/>
          </a:stretch>
        </p:blipFill>
        <p:spPr>
          <a:xfrm>
            <a:off x="408988" y="3136589"/>
            <a:ext cx="517710" cy="519081"/>
          </a:xfrm>
          <a:prstGeom prst="rect">
            <a:avLst/>
          </a:prstGeom>
          <a:noFill/>
          <a:ln>
            <a:noFill/>
          </a:ln>
        </p:spPr>
      </p:pic>
      <p:sp>
        <p:nvSpPr>
          <p:cNvPr id="267" name="Google Shape;267;p37"/>
          <p:cNvSpPr txBox="1"/>
          <p:nvPr/>
        </p:nvSpPr>
        <p:spPr>
          <a:xfrm>
            <a:off x="409675" y="1554700"/>
            <a:ext cx="47052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600">
                <a:solidFill>
                  <a:srgbClr val="C44B27"/>
                </a:solidFill>
                <a:latin typeface="Public Sans"/>
                <a:ea typeface="Public Sans"/>
                <a:cs typeface="Public Sans"/>
                <a:sym typeface="Public Sans"/>
              </a:rPr>
              <a:t>Objectives of Teacher Leader Summit: </a:t>
            </a:r>
            <a:endParaRPr b="1" i="1" sz="1600">
              <a:solidFill>
                <a:srgbClr val="C44B27"/>
              </a:solidFill>
              <a:latin typeface="Public Sans"/>
              <a:ea typeface="Public Sans"/>
              <a:cs typeface="Public Sans"/>
              <a:sym typeface="Public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LS 2025 Promotional Slide - Registration QR Code">
  <p:cSld name="CUSTOM_4_1_1">
    <p:spTree>
      <p:nvGrpSpPr>
        <p:cNvPr id="268" name="Shape 268"/>
        <p:cNvGrpSpPr/>
        <p:nvPr/>
      </p:nvGrpSpPr>
      <p:grpSpPr>
        <a:xfrm>
          <a:off x="0" y="0"/>
          <a:ext cx="0" cy="0"/>
          <a:chOff x="0" y="0"/>
          <a:chExt cx="0" cy="0"/>
        </a:xfrm>
      </p:grpSpPr>
      <p:sp>
        <p:nvSpPr>
          <p:cNvPr id="269" name="Google Shape;26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pic>
        <p:nvPicPr>
          <p:cNvPr id="270" name="Google Shape;270;p38"/>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pic>
        <p:nvPicPr>
          <p:cNvPr id="271" name="Google Shape;271;p38"/>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272" name="Google Shape;272;p38"/>
          <p:cNvSpPr txBox="1"/>
          <p:nvPr>
            <p:ph idx="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38"/>
          <p:cNvSpPr txBox="1"/>
          <p:nvPr/>
        </p:nvSpPr>
        <p:spPr>
          <a:xfrm>
            <a:off x="2764450" y="4487500"/>
            <a:ext cx="4792800" cy="310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FFFFF"/>
                </a:solidFill>
                <a:latin typeface="Public Sans"/>
                <a:ea typeface="Public Sans"/>
                <a:cs typeface="Public Sans"/>
                <a:sym typeface="Public Sans"/>
              </a:rPr>
              <a:t>Please contact </a:t>
            </a:r>
            <a:r>
              <a:rPr b="1" lang="en" sz="1200" u="sng">
                <a:solidFill>
                  <a:srgbClr val="FFFFFF"/>
                </a:solidFill>
                <a:latin typeface="Public Sans"/>
                <a:ea typeface="Public Sans"/>
                <a:cs typeface="Public Sans"/>
                <a:sym typeface="Public Sans"/>
                <a:hlinkClick r:id="rId4">
                  <a:extLst>
                    <a:ext uri="{A12FA001-AC4F-418D-AE19-62706E023703}">
                      <ahyp:hlinkClr val="tx"/>
                    </a:ext>
                  </a:extLst>
                </a:hlinkClick>
              </a:rPr>
              <a:t>LDOEevents@la.gov</a:t>
            </a:r>
            <a:r>
              <a:rPr lang="en" sz="1200">
                <a:solidFill>
                  <a:srgbClr val="FFFFFF"/>
                </a:solidFill>
                <a:latin typeface="Public Sans"/>
                <a:ea typeface="Public Sans"/>
                <a:cs typeface="Public Sans"/>
                <a:sym typeface="Public Sans"/>
              </a:rPr>
              <a:t> with questions.</a:t>
            </a:r>
            <a:endParaRPr sz="1200">
              <a:solidFill>
                <a:srgbClr val="FFFFFF"/>
              </a:solidFill>
              <a:latin typeface="Public Sans"/>
              <a:ea typeface="Public Sans"/>
              <a:cs typeface="Public Sans"/>
              <a:sym typeface="Public Sans"/>
            </a:endParaRPr>
          </a:p>
          <a:p>
            <a:pPr indent="0" lvl="0" marL="0" rtl="0" algn="r">
              <a:lnSpc>
                <a:spcPct val="115000"/>
              </a:lnSpc>
              <a:spcBef>
                <a:spcPts val="1200"/>
              </a:spcBef>
              <a:spcAft>
                <a:spcPts val="1200"/>
              </a:spcAft>
              <a:buNone/>
            </a:pPr>
            <a:r>
              <a:t/>
            </a:r>
            <a:endParaRPr sz="1200">
              <a:solidFill>
                <a:srgbClr val="FFFFFF"/>
              </a:solidFill>
            </a:endParaRPr>
          </a:p>
        </p:txBody>
      </p:sp>
      <p:pic>
        <p:nvPicPr>
          <p:cNvPr id="274" name="Google Shape;274;p38">
            <a:hlinkClick r:id="rId5"/>
          </p:cNvPr>
          <p:cNvPicPr preferRelativeResize="0"/>
          <p:nvPr/>
        </p:nvPicPr>
        <p:blipFill>
          <a:blip r:embed="rId6">
            <a:alphaModFix/>
          </a:blip>
          <a:stretch>
            <a:fillRect/>
          </a:stretch>
        </p:blipFill>
        <p:spPr>
          <a:xfrm>
            <a:off x="0" y="-7"/>
            <a:ext cx="9144003" cy="1477864"/>
          </a:xfrm>
          <a:prstGeom prst="rect">
            <a:avLst/>
          </a:prstGeom>
          <a:noFill/>
          <a:ln>
            <a:noFill/>
          </a:ln>
        </p:spPr>
      </p:pic>
      <p:pic>
        <p:nvPicPr>
          <p:cNvPr id="275" name="Google Shape;275;p38"/>
          <p:cNvPicPr preferRelativeResize="0"/>
          <p:nvPr/>
        </p:nvPicPr>
        <p:blipFill>
          <a:blip r:embed="rId7">
            <a:alphaModFix/>
          </a:blip>
          <a:stretch>
            <a:fillRect/>
          </a:stretch>
        </p:blipFill>
        <p:spPr>
          <a:xfrm>
            <a:off x="5917975" y="1690075"/>
            <a:ext cx="1970249" cy="2241476"/>
          </a:xfrm>
          <a:prstGeom prst="rect">
            <a:avLst/>
          </a:prstGeom>
          <a:noFill/>
          <a:ln>
            <a:noFill/>
          </a:ln>
        </p:spPr>
      </p:pic>
      <p:sp>
        <p:nvSpPr>
          <p:cNvPr id="276" name="Google Shape;276;p38"/>
          <p:cNvSpPr txBox="1"/>
          <p:nvPr/>
        </p:nvSpPr>
        <p:spPr>
          <a:xfrm>
            <a:off x="470600" y="1639850"/>
            <a:ext cx="5303700" cy="212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i="1" lang="en" sz="1800">
                <a:solidFill>
                  <a:srgbClr val="C44B27"/>
                </a:solidFill>
                <a:latin typeface="Public Sans"/>
                <a:ea typeface="Public Sans"/>
                <a:cs typeface="Public Sans"/>
                <a:sym typeface="Public Sans"/>
              </a:rPr>
              <a:t>Registration is now open!</a:t>
            </a:r>
            <a:endParaRPr b="1" sz="1800">
              <a:solidFill>
                <a:srgbClr val="595959"/>
              </a:solidFill>
              <a:latin typeface="Public Sans"/>
              <a:ea typeface="Public Sans"/>
              <a:cs typeface="Public Sans"/>
              <a:sym typeface="Public Sans"/>
            </a:endParaRPr>
          </a:p>
          <a:p>
            <a:pPr indent="0" lvl="0" marL="0" rtl="0" algn="l">
              <a:lnSpc>
                <a:spcPct val="115000"/>
              </a:lnSpc>
              <a:spcBef>
                <a:spcPts val="1000"/>
              </a:spcBef>
              <a:spcAft>
                <a:spcPts val="0"/>
              </a:spcAft>
              <a:buClr>
                <a:srgbClr val="000000"/>
              </a:buClr>
              <a:buSzPts val="1100"/>
              <a:buFont typeface="Arial"/>
              <a:buNone/>
            </a:pPr>
            <a:r>
              <a:rPr lang="en" sz="1350">
                <a:solidFill>
                  <a:srgbClr val="4D4D4F"/>
                </a:solidFill>
                <a:latin typeface="Public Sans"/>
                <a:ea typeface="Public Sans"/>
                <a:cs typeface="Public Sans"/>
                <a:sym typeface="Public Sans"/>
              </a:rPr>
              <a:t>Registration for this event will be on a first-come, first-served basis. As space is limited, early registration is encouraged. </a:t>
            </a:r>
            <a:r>
              <a:rPr b="1" lang="en" sz="1350">
                <a:solidFill>
                  <a:srgbClr val="4D4D4F"/>
                </a:solidFill>
                <a:latin typeface="Public Sans"/>
                <a:ea typeface="Public Sans"/>
                <a:cs typeface="Public Sans"/>
                <a:sym typeface="Public Sans"/>
              </a:rPr>
              <a:t>There will be no on-site registration</a:t>
            </a:r>
            <a:r>
              <a:rPr lang="en" sz="1350">
                <a:solidFill>
                  <a:srgbClr val="4D4D4F"/>
                </a:solidFill>
                <a:latin typeface="Public Sans"/>
                <a:ea typeface="Public Sans"/>
                <a:cs typeface="Public Sans"/>
                <a:sym typeface="Public Sans"/>
              </a:rPr>
              <a:t>.</a:t>
            </a:r>
            <a:endParaRPr sz="1350">
              <a:solidFill>
                <a:srgbClr val="4D4D4F"/>
              </a:solidFill>
              <a:latin typeface="Public Sans"/>
              <a:ea typeface="Public Sans"/>
              <a:cs typeface="Public Sans"/>
              <a:sym typeface="Public Sans"/>
            </a:endParaRPr>
          </a:p>
          <a:p>
            <a:pPr indent="-327025" lvl="0" marL="457200" rtl="0" algn="l">
              <a:lnSpc>
                <a:spcPct val="150000"/>
              </a:lnSpc>
              <a:spcBef>
                <a:spcPts val="12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Early Bird Registration</a:t>
            </a:r>
            <a:r>
              <a:rPr lang="en" sz="1550">
                <a:solidFill>
                  <a:srgbClr val="4D4D4F"/>
                </a:solidFill>
                <a:latin typeface="Public Sans"/>
                <a:ea typeface="Public Sans"/>
                <a:cs typeface="Public Sans"/>
                <a:sym typeface="Public Sans"/>
              </a:rPr>
              <a:t>: $249 (Feb. 10-March 14)</a:t>
            </a:r>
            <a:endParaRPr sz="1550">
              <a:solidFill>
                <a:srgbClr val="4D4D4F"/>
              </a:solidFill>
              <a:latin typeface="Public Sans"/>
              <a:ea typeface="Public Sans"/>
              <a:cs typeface="Public Sans"/>
              <a:sym typeface="Public Sans"/>
            </a:endParaRPr>
          </a:p>
          <a:p>
            <a:pPr indent="-327025" lvl="0" marL="457200" rtl="0" algn="l">
              <a:lnSpc>
                <a:spcPct val="150000"/>
              </a:lnSpc>
              <a:spcBef>
                <a:spcPts val="1000"/>
              </a:spcBef>
              <a:spcAft>
                <a:spcPts val="0"/>
              </a:spcAft>
              <a:buClr>
                <a:srgbClr val="C44B27"/>
              </a:buClr>
              <a:buSzPts val="1550"/>
              <a:buFont typeface="Public Sans"/>
              <a:buChar char="●"/>
            </a:pPr>
            <a:r>
              <a:rPr b="1" lang="en" sz="1550">
                <a:solidFill>
                  <a:srgbClr val="4D4D4F"/>
                </a:solidFill>
                <a:latin typeface="Public Sans"/>
                <a:ea typeface="Public Sans"/>
                <a:cs typeface="Public Sans"/>
                <a:sym typeface="Public Sans"/>
              </a:rPr>
              <a:t>Regular Registration</a:t>
            </a:r>
            <a:r>
              <a:rPr lang="en" sz="1550">
                <a:solidFill>
                  <a:srgbClr val="4D4D4F"/>
                </a:solidFill>
                <a:latin typeface="Public Sans"/>
                <a:ea typeface="Public Sans"/>
                <a:cs typeface="Public Sans"/>
                <a:sym typeface="Public Sans"/>
              </a:rPr>
              <a:t>: $299 (March 15-April 18)</a:t>
            </a:r>
            <a:endParaRPr sz="1550">
              <a:solidFill>
                <a:srgbClr val="4D4D4F"/>
              </a:solidFill>
              <a:latin typeface="Public Sans"/>
              <a:ea typeface="Public Sans"/>
              <a:cs typeface="Public Sans"/>
              <a:sym typeface="Public Sans"/>
            </a:endParaRPr>
          </a:p>
          <a:p>
            <a:pPr indent="0" lvl="0" marL="0" rtl="0" algn="l">
              <a:spcBef>
                <a:spcPts val="1000"/>
              </a:spcBef>
              <a:spcAft>
                <a:spcPts val="0"/>
              </a:spcAft>
              <a:buNone/>
            </a:pPr>
            <a:r>
              <a:t/>
            </a:r>
            <a:endParaRPr sz="1800">
              <a:solidFill>
                <a:srgbClr val="595959"/>
              </a:solidFill>
              <a:latin typeface="Public Sans"/>
              <a:ea typeface="Public Sans"/>
              <a:cs typeface="Public Sans"/>
              <a:sym typeface="Public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ver">
  <p:cSld name="CUSTOM_5">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39"/>
          <p:cNvSpPr txBox="1"/>
          <p:nvPr>
            <p:ph type="title"/>
          </p:nvPr>
        </p:nvSpPr>
        <p:spPr>
          <a:xfrm>
            <a:off x="220250" y="3440425"/>
            <a:ext cx="6820500" cy="131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9" name="Google Shape;27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Content">
  <p:cSld name="CUSTOM_6">
    <p:bg>
      <p:bgPr>
        <a:blipFill>
          <a:blip r:embed="rId2">
            <a:alphaModFix/>
          </a:blip>
          <a:stretch>
            <a:fillRect/>
          </a:stretch>
        </a:blipFill>
      </p:bgPr>
    </p:bg>
    <p:spTree>
      <p:nvGrpSpPr>
        <p:cNvPr id="280" name="Shape 280"/>
        <p:cNvGrpSpPr/>
        <p:nvPr/>
      </p:nvGrpSpPr>
      <p:grpSpPr>
        <a:xfrm>
          <a:off x="0" y="0"/>
          <a:ext cx="0" cy="0"/>
          <a:chOff x="0" y="0"/>
          <a:chExt cx="0" cy="0"/>
        </a:xfrm>
      </p:grpSpPr>
      <p:sp>
        <p:nvSpPr>
          <p:cNvPr id="281" name="Google Shape;281;p40"/>
          <p:cNvSpPr txBox="1"/>
          <p:nvPr>
            <p:ph type="title"/>
          </p:nvPr>
        </p:nvSpPr>
        <p:spPr>
          <a:xfrm>
            <a:off x="311700" y="0"/>
            <a:ext cx="8520600" cy="10176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2" name="Google Shape;28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
        <p:nvSpPr>
          <p:cNvPr id="283" name="Google Shape;283;p40"/>
          <p:cNvSpPr txBox="1"/>
          <p:nvPr>
            <p:ph idx="1" type="body"/>
          </p:nvPr>
        </p:nvSpPr>
        <p:spPr>
          <a:xfrm>
            <a:off x="311700" y="1175525"/>
            <a:ext cx="8520600" cy="33474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TITLE_1">
    <p:bg>
      <p:bgPr>
        <a:solidFill>
          <a:srgbClr val="C44B27">
            <a:alpha val="10000"/>
          </a:srgbClr>
        </a:solidFill>
      </p:bgPr>
    </p:bg>
    <p:spTree>
      <p:nvGrpSpPr>
        <p:cNvPr id="26"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28" name="Google Shape;28;p5"/>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5"/>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0" name="Google Shape;30;p5"/>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Section">
  <p:cSld name="CUSTOM_6_2">
    <p:bg>
      <p:bgPr>
        <a:blipFill>
          <a:blip r:embed="rId2">
            <a:alphaModFix/>
          </a:blip>
          <a:stretch>
            <a:fillRect/>
          </a:stretch>
        </a:blipFill>
      </p:bgPr>
    </p:bg>
    <p:spTree>
      <p:nvGrpSpPr>
        <p:cNvPr id="284" name="Shape 284"/>
        <p:cNvGrpSpPr/>
        <p:nvPr/>
      </p:nvGrpSpPr>
      <p:grpSpPr>
        <a:xfrm>
          <a:off x="0" y="0"/>
          <a:ext cx="0" cy="0"/>
          <a:chOff x="0" y="0"/>
          <a:chExt cx="0" cy="0"/>
        </a:xfrm>
      </p:grpSpPr>
      <p:sp>
        <p:nvSpPr>
          <p:cNvPr id="285" name="Google Shape;285;p41"/>
          <p:cNvSpPr txBox="1"/>
          <p:nvPr>
            <p:ph type="title"/>
          </p:nvPr>
        </p:nvSpPr>
        <p:spPr>
          <a:xfrm>
            <a:off x="2954425" y="994950"/>
            <a:ext cx="5954100" cy="3529800"/>
          </a:xfrm>
          <a:prstGeom prst="rect">
            <a:avLst/>
          </a:prstGeom>
        </p:spPr>
        <p:txBody>
          <a:bodyPr anchorCtr="0" anchor="ctr"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6" name="Google Shape;28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arly Childhood Conference Directions">
  <p:cSld name="CUSTOM_6_1">
    <p:spTree>
      <p:nvGrpSpPr>
        <p:cNvPr id="287" name="Shape 287"/>
        <p:cNvGrpSpPr/>
        <p:nvPr/>
      </p:nvGrpSpPr>
      <p:grpSpPr>
        <a:xfrm>
          <a:off x="0" y="0"/>
          <a:ext cx="0" cy="0"/>
          <a:chOff x="0" y="0"/>
          <a:chExt cx="0" cy="0"/>
        </a:xfrm>
      </p:grpSpPr>
      <p:pic>
        <p:nvPicPr>
          <p:cNvPr id="288" name="Google Shape;288;p42"/>
          <p:cNvPicPr preferRelativeResize="0"/>
          <p:nvPr/>
        </p:nvPicPr>
        <p:blipFill rotWithShape="1">
          <a:blip r:embed="rId2">
            <a:alphaModFix/>
          </a:blip>
          <a:srcRect b="45340" l="-18080" r="18079" t="-45340"/>
          <a:stretch/>
        </p:blipFill>
        <p:spPr>
          <a:xfrm>
            <a:off x="0" y="4176050"/>
            <a:ext cx="9144003" cy="967450"/>
          </a:xfrm>
          <a:prstGeom prst="rect">
            <a:avLst/>
          </a:prstGeom>
          <a:noFill/>
          <a:ln>
            <a:noFill/>
          </a:ln>
        </p:spPr>
      </p:pic>
      <p:sp>
        <p:nvSpPr>
          <p:cNvPr id="289" name="Google Shape;289;p42"/>
          <p:cNvSpPr txBox="1"/>
          <p:nvPr>
            <p:ph idx="12" type="sldNum"/>
          </p:nvPr>
        </p:nvSpPr>
        <p:spPr>
          <a:xfrm>
            <a:off x="8553233" y="47498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sz="1200"/>
          </a:p>
        </p:txBody>
      </p:sp>
      <p:pic>
        <p:nvPicPr>
          <p:cNvPr id="290" name="Google Shape;290;p42"/>
          <p:cNvPicPr preferRelativeResize="0"/>
          <p:nvPr/>
        </p:nvPicPr>
        <p:blipFill rotWithShape="1">
          <a:blip r:embed="rId3">
            <a:alphaModFix/>
          </a:blip>
          <a:srcRect b="0" l="228" r="228" t="0"/>
          <a:stretch/>
        </p:blipFill>
        <p:spPr>
          <a:xfrm>
            <a:off x="8017723" y="4267073"/>
            <a:ext cx="842800" cy="842800"/>
          </a:xfrm>
          <a:prstGeom prst="rect">
            <a:avLst/>
          </a:prstGeom>
          <a:noFill/>
          <a:ln>
            <a:noFill/>
          </a:ln>
        </p:spPr>
      </p:pic>
      <p:sp>
        <p:nvSpPr>
          <p:cNvPr id="291" name="Google Shape;291;p42"/>
          <p:cNvSpPr txBox="1"/>
          <p:nvPr/>
        </p:nvSpPr>
        <p:spPr>
          <a:xfrm>
            <a:off x="2198500" y="4603400"/>
            <a:ext cx="5819400" cy="498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200"/>
              </a:spcAft>
              <a:buNone/>
            </a:pPr>
            <a:r>
              <a:rPr b="1" lang="en" sz="1200">
                <a:solidFill>
                  <a:schemeClr val="dk1"/>
                </a:solidFill>
                <a:latin typeface="Public Sans"/>
                <a:ea typeface="Public Sans"/>
                <a:cs typeface="Public Sans"/>
                <a:sym typeface="Public Sans"/>
              </a:rPr>
              <a:t>Early Childhood Conference</a:t>
            </a:r>
            <a:br>
              <a:rPr b="1" lang="en" sz="1200">
                <a:solidFill>
                  <a:schemeClr val="dk1"/>
                </a:solidFill>
                <a:latin typeface="Public Sans"/>
                <a:ea typeface="Public Sans"/>
                <a:cs typeface="Public Sans"/>
                <a:sym typeface="Public Sans"/>
              </a:rPr>
            </a:br>
            <a:r>
              <a:rPr b="1" i="1" lang="en" sz="1200">
                <a:solidFill>
                  <a:schemeClr val="dk1"/>
                </a:solidFill>
                <a:latin typeface="Public Sans"/>
                <a:ea typeface="Public Sans"/>
                <a:cs typeface="Public Sans"/>
                <a:sym typeface="Public Sans"/>
              </a:rPr>
              <a:t>Early Foundations, Endless Opportunities</a:t>
            </a:r>
            <a:endParaRPr b="1" i="1" sz="1200">
              <a:solidFill>
                <a:schemeClr val="dk1"/>
              </a:solidFill>
            </a:endParaRPr>
          </a:p>
        </p:txBody>
      </p:sp>
      <p:sp>
        <p:nvSpPr>
          <p:cNvPr id="292" name="Google Shape;292;p42"/>
          <p:cNvSpPr txBox="1"/>
          <p:nvPr/>
        </p:nvSpPr>
        <p:spPr>
          <a:xfrm>
            <a:off x="123925" y="140225"/>
            <a:ext cx="8708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3B1A53"/>
                </a:solidFill>
                <a:latin typeface="Public Sans"/>
                <a:ea typeface="Public Sans"/>
                <a:cs typeface="Public Sans"/>
                <a:sym typeface="Public Sans"/>
              </a:rPr>
              <a:t>DIRECTIONS – Please read this slide.</a:t>
            </a:r>
            <a:endParaRPr b="1" sz="2800">
              <a:solidFill>
                <a:srgbClr val="3B1A53"/>
              </a:solidFill>
              <a:latin typeface="Public Sans"/>
              <a:ea typeface="Public Sans"/>
              <a:cs typeface="Public Sans"/>
              <a:sym typeface="Public Sans"/>
            </a:endParaRPr>
          </a:p>
        </p:txBody>
      </p:sp>
      <p:sp>
        <p:nvSpPr>
          <p:cNvPr id="293" name="Google Shape;293;p42"/>
          <p:cNvSpPr txBox="1"/>
          <p:nvPr/>
        </p:nvSpPr>
        <p:spPr>
          <a:xfrm>
            <a:off x="123925" y="712925"/>
            <a:ext cx="8912400" cy="444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Public Sans"/>
                <a:ea typeface="Public Sans"/>
                <a:cs typeface="Public Sans"/>
                <a:sym typeface="Public Sans"/>
              </a:rPr>
              <a:t>Applicants must submit their completed presentation with this application. This presentation must be high-quality and closely follow the HQPL Cycle. Applicants should follow these requests when submitting applications to prevent denial of the application:</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completed using the LDOE session slide template.</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using Google Slides with access for “anyone with the link” to comment.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0" lvl="0" marL="457200" rtl="0" algn="l">
              <a:spcBef>
                <a:spcPts val="1000"/>
              </a:spcBef>
              <a:spcAft>
                <a:spcPts val="0"/>
              </a:spcAft>
              <a:buNone/>
            </a:pPr>
            <a:r>
              <a:t/>
            </a:r>
            <a:endParaRPr sz="1600">
              <a:solidFill>
                <a:schemeClr val="dk2"/>
              </a:solidFill>
              <a:latin typeface="Public Sans"/>
              <a:ea typeface="Public Sans"/>
              <a:cs typeface="Public Sans"/>
              <a:sym typeface="Public Sans"/>
            </a:endParaRPr>
          </a:p>
          <a:p>
            <a:pPr indent="-330200" lvl="0" marL="457200" rtl="0" algn="l">
              <a:spcBef>
                <a:spcPts val="1000"/>
              </a:spcBef>
              <a:spcAft>
                <a:spcPts val="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be submitted with high quality, minimal edits, and clear images.</a:t>
            </a:r>
            <a:endParaRPr sz="1600">
              <a:solidFill>
                <a:schemeClr val="dk2"/>
              </a:solidFill>
              <a:latin typeface="Public Sans"/>
              <a:ea typeface="Public Sans"/>
              <a:cs typeface="Public Sans"/>
              <a:sym typeface="Public Sans"/>
            </a:endParaRPr>
          </a:p>
          <a:p>
            <a:pPr indent="-330200" lvl="0" marL="457200" rtl="0" algn="l">
              <a:spcBef>
                <a:spcPts val="1000"/>
              </a:spcBef>
              <a:spcAft>
                <a:spcPts val="1000"/>
              </a:spcAft>
              <a:buClr>
                <a:schemeClr val="dk2"/>
              </a:buClr>
              <a:buSzPts val="1600"/>
              <a:buFont typeface="Public Sans"/>
              <a:buChar char="●"/>
            </a:pPr>
            <a:r>
              <a:rPr lang="en" sz="1600">
                <a:solidFill>
                  <a:schemeClr val="dk2"/>
                </a:solidFill>
                <a:latin typeface="Public Sans"/>
                <a:ea typeface="Public Sans"/>
                <a:cs typeface="Public Sans"/>
                <a:sym typeface="Public Sans"/>
              </a:rPr>
              <a:t>Slide decks must follow the formatting rules outlined in the LDOE slide deck template.</a:t>
            </a:r>
            <a:endParaRPr sz="1800">
              <a:solidFill>
                <a:schemeClr val="dk2"/>
              </a:solidFill>
              <a:latin typeface="Public Sans"/>
              <a:ea typeface="Public Sans"/>
              <a:cs typeface="Public Sans"/>
              <a:sym typeface="Public Sans"/>
            </a:endParaRPr>
          </a:p>
        </p:txBody>
      </p:sp>
      <p:grpSp>
        <p:nvGrpSpPr>
          <p:cNvPr id="294" name="Google Shape;294;p42"/>
          <p:cNvGrpSpPr/>
          <p:nvPr/>
        </p:nvGrpSpPr>
        <p:grpSpPr>
          <a:xfrm>
            <a:off x="681425" y="2613112"/>
            <a:ext cx="3116150" cy="637675"/>
            <a:chOff x="1433400" y="2791763"/>
            <a:chExt cx="3116150" cy="637675"/>
          </a:xfrm>
        </p:grpSpPr>
        <p:pic>
          <p:nvPicPr>
            <p:cNvPr id="295" name="Google Shape;295;p42"/>
            <p:cNvPicPr preferRelativeResize="0"/>
            <p:nvPr/>
          </p:nvPicPr>
          <p:blipFill>
            <a:blip r:embed="rId4">
              <a:alphaModFix/>
            </a:blip>
            <a:stretch>
              <a:fillRect/>
            </a:stretch>
          </p:blipFill>
          <p:spPr>
            <a:xfrm>
              <a:off x="1433400" y="2791763"/>
              <a:ext cx="1951500" cy="637675"/>
            </a:xfrm>
            <a:prstGeom prst="rect">
              <a:avLst/>
            </a:prstGeom>
            <a:noFill/>
            <a:ln>
              <a:noFill/>
            </a:ln>
          </p:spPr>
        </p:pic>
        <p:cxnSp>
          <p:nvCxnSpPr>
            <p:cNvPr id="296" name="Google Shape;296;p42"/>
            <p:cNvCxnSpPr/>
            <p:nvPr/>
          </p:nvCxnSpPr>
          <p:spPr>
            <a:xfrm>
              <a:off x="3074750" y="2959150"/>
              <a:ext cx="574200" cy="0"/>
            </a:xfrm>
            <a:prstGeom prst="straightConnector1">
              <a:avLst/>
            </a:prstGeom>
            <a:noFill/>
            <a:ln cap="flat" cmpd="sng" w="38100">
              <a:solidFill>
                <a:schemeClr val="accent3"/>
              </a:solidFill>
              <a:prstDash val="solid"/>
              <a:round/>
              <a:headEnd len="med" w="med" type="triangle"/>
              <a:tailEnd len="med" w="med" type="none"/>
            </a:ln>
          </p:spPr>
        </p:cxnSp>
        <p:sp>
          <p:nvSpPr>
            <p:cNvPr id="297" name="Google Shape;297;p42"/>
            <p:cNvSpPr txBox="1"/>
            <p:nvPr/>
          </p:nvSpPr>
          <p:spPr>
            <a:xfrm>
              <a:off x="3648950" y="2799250"/>
              <a:ext cx="900600" cy="31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Click</a:t>
              </a:r>
              <a:endParaRPr b="1" sz="1200">
                <a:solidFill>
                  <a:schemeClr val="dk1"/>
                </a:solidFill>
                <a:latin typeface="Public Sans"/>
                <a:ea typeface="Public Sans"/>
                <a:cs typeface="Public Sans"/>
                <a:sym typeface="Public Sans"/>
              </a:endParaRPr>
            </a:p>
          </p:txBody>
        </p:sp>
      </p:grpSp>
      <p:grpSp>
        <p:nvGrpSpPr>
          <p:cNvPr id="298" name="Google Shape;298;p42"/>
          <p:cNvGrpSpPr/>
          <p:nvPr/>
        </p:nvGrpSpPr>
        <p:grpSpPr>
          <a:xfrm>
            <a:off x="4321949" y="2477013"/>
            <a:ext cx="4261851" cy="909874"/>
            <a:chOff x="3712349" y="2324613"/>
            <a:chExt cx="4261851" cy="909874"/>
          </a:xfrm>
        </p:grpSpPr>
        <p:pic>
          <p:nvPicPr>
            <p:cNvPr id="299" name="Google Shape;299;p42"/>
            <p:cNvPicPr preferRelativeResize="0"/>
            <p:nvPr/>
          </p:nvPicPr>
          <p:blipFill>
            <a:blip r:embed="rId5">
              <a:alphaModFix/>
            </a:blip>
            <a:stretch>
              <a:fillRect/>
            </a:stretch>
          </p:blipFill>
          <p:spPr>
            <a:xfrm>
              <a:off x="3712349" y="2329887"/>
              <a:ext cx="2521000" cy="904600"/>
            </a:xfrm>
            <a:prstGeom prst="rect">
              <a:avLst/>
            </a:prstGeom>
            <a:noFill/>
            <a:ln>
              <a:noFill/>
            </a:ln>
          </p:spPr>
        </p:pic>
        <p:cxnSp>
          <p:nvCxnSpPr>
            <p:cNvPr id="300" name="Google Shape;300;p42"/>
            <p:cNvCxnSpPr/>
            <p:nvPr/>
          </p:nvCxnSpPr>
          <p:spPr>
            <a:xfrm flipH="1" rot="10800000">
              <a:off x="6053800" y="2613375"/>
              <a:ext cx="564900" cy="11700"/>
            </a:xfrm>
            <a:prstGeom prst="straightConnector1">
              <a:avLst/>
            </a:prstGeom>
            <a:noFill/>
            <a:ln cap="flat" cmpd="sng" w="38100">
              <a:solidFill>
                <a:schemeClr val="accent3"/>
              </a:solidFill>
              <a:prstDash val="solid"/>
              <a:round/>
              <a:headEnd len="med" w="med" type="triangle"/>
              <a:tailEnd len="med" w="med" type="none"/>
            </a:ln>
          </p:spPr>
        </p:cxnSp>
        <p:sp>
          <p:nvSpPr>
            <p:cNvPr id="301" name="Google Shape;301;p42"/>
            <p:cNvSpPr txBox="1"/>
            <p:nvPr/>
          </p:nvSpPr>
          <p:spPr>
            <a:xfrm>
              <a:off x="6644900" y="2324613"/>
              <a:ext cx="1329300" cy="5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Public Sans"/>
                  <a:ea typeface="Public Sans"/>
                  <a:cs typeface="Public Sans"/>
                  <a:sym typeface="Public Sans"/>
                </a:rPr>
                <a:t>Change permissions </a:t>
              </a:r>
              <a:endParaRPr b="1" sz="1200">
                <a:solidFill>
                  <a:schemeClr val="dk1"/>
                </a:solidFill>
                <a:latin typeface="Public Sans"/>
                <a:ea typeface="Public Sans"/>
                <a:cs typeface="Public Sans"/>
                <a:sym typeface="Public Sans"/>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urple 1">
  <p:cSld name="TITLE_1_2">
    <p:bg>
      <p:bgPr>
        <a:solidFill>
          <a:schemeClr val="lt1"/>
        </a:solidFill>
      </p:bgPr>
    </p:bg>
    <p:spTree>
      <p:nvGrpSpPr>
        <p:cNvPr id="302" name="Shape 302"/>
        <p:cNvGrpSpPr/>
        <p:nvPr/>
      </p:nvGrpSpPr>
      <p:grpSpPr>
        <a:xfrm>
          <a:off x="0" y="0"/>
          <a:ext cx="0" cy="0"/>
          <a:chOff x="0" y="0"/>
          <a:chExt cx="0" cy="0"/>
        </a:xfrm>
      </p:grpSpPr>
      <p:pic>
        <p:nvPicPr>
          <p:cNvPr id="303" name="Google Shape;303;p43"/>
          <p:cNvPicPr preferRelativeResize="0"/>
          <p:nvPr/>
        </p:nvPicPr>
        <p:blipFill rotWithShape="1">
          <a:blip r:embed="rId2">
            <a:alphaModFix/>
          </a:blip>
          <a:srcRect b="0" l="0" r="0" t="0"/>
          <a:stretch/>
        </p:blipFill>
        <p:spPr>
          <a:xfrm>
            <a:off x="0" y="0"/>
            <a:ext cx="9144005" cy="5143503"/>
          </a:xfrm>
          <a:prstGeom prst="rect">
            <a:avLst/>
          </a:prstGeom>
          <a:noFill/>
          <a:ln>
            <a:noFill/>
          </a:ln>
        </p:spPr>
      </p:pic>
      <p:sp>
        <p:nvSpPr>
          <p:cNvPr id="304" name="Google Shape;304;p43"/>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a:spcBef>
                <a:spcPts val="0"/>
              </a:spcBef>
              <a:spcAft>
                <a:spcPts val="0"/>
              </a:spcAft>
              <a:buClr>
                <a:srgbClr val="3B1A53"/>
              </a:buClr>
              <a:buSzPts val="3200"/>
              <a:buNone/>
              <a:defRPr>
                <a:solidFill>
                  <a:srgbClr val="3B1A5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05" name="Google Shape;305;p43"/>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06" name="Google Shape;306;p43"/>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4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4D4D4F"/>
                </a:solidFill>
                <a:latin typeface="Public Sans"/>
                <a:ea typeface="Public Sans"/>
                <a:cs typeface="Public Sans"/>
                <a:sym typeface="Public Sans"/>
              </a:defRPr>
            </a:lvl1pPr>
            <a:lvl2pPr lvl="1">
              <a:buNone/>
              <a:defRPr sz="1300">
                <a:solidFill>
                  <a:srgbClr val="4D4D4F"/>
                </a:solidFill>
                <a:latin typeface="Public Sans"/>
                <a:ea typeface="Public Sans"/>
                <a:cs typeface="Public Sans"/>
                <a:sym typeface="Public Sans"/>
              </a:defRPr>
            </a:lvl2pPr>
            <a:lvl3pPr lvl="2">
              <a:buNone/>
              <a:defRPr sz="1300">
                <a:solidFill>
                  <a:srgbClr val="4D4D4F"/>
                </a:solidFill>
                <a:latin typeface="Public Sans"/>
                <a:ea typeface="Public Sans"/>
                <a:cs typeface="Public Sans"/>
                <a:sym typeface="Public Sans"/>
              </a:defRPr>
            </a:lvl3pPr>
            <a:lvl4pPr lvl="3">
              <a:buNone/>
              <a:defRPr sz="1300">
                <a:solidFill>
                  <a:srgbClr val="4D4D4F"/>
                </a:solidFill>
                <a:latin typeface="Public Sans"/>
                <a:ea typeface="Public Sans"/>
                <a:cs typeface="Public Sans"/>
                <a:sym typeface="Public Sans"/>
              </a:defRPr>
            </a:lvl4pPr>
            <a:lvl5pPr lvl="4">
              <a:buNone/>
              <a:defRPr sz="1300">
                <a:solidFill>
                  <a:srgbClr val="4D4D4F"/>
                </a:solidFill>
                <a:latin typeface="Public Sans"/>
                <a:ea typeface="Public Sans"/>
                <a:cs typeface="Public Sans"/>
                <a:sym typeface="Public Sans"/>
              </a:defRPr>
            </a:lvl5pPr>
            <a:lvl6pPr lvl="5">
              <a:buNone/>
              <a:defRPr sz="1300">
                <a:solidFill>
                  <a:srgbClr val="4D4D4F"/>
                </a:solidFill>
                <a:latin typeface="Public Sans"/>
                <a:ea typeface="Public Sans"/>
                <a:cs typeface="Public Sans"/>
                <a:sym typeface="Public Sans"/>
              </a:defRPr>
            </a:lvl6pPr>
            <a:lvl7pPr lvl="6">
              <a:buNone/>
              <a:defRPr sz="1300">
                <a:solidFill>
                  <a:srgbClr val="4D4D4F"/>
                </a:solidFill>
                <a:latin typeface="Public Sans"/>
                <a:ea typeface="Public Sans"/>
                <a:cs typeface="Public Sans"/>
                <a:sym typeface="Public Sans"/>
              </a:defRPr>
            </a:lvl7pPr>
            <a:lvl8pPr lvl="7">
              <a:buNone/>
              <a:defRPr sz="1300">
                <a:solidFill>
                  <a:srgbClr val="4D4D4F"/>
                </a:solidFill>
                <a:latin typeface="Public Sans"/>
                <a:ea typeface="Public Sans"/>
                <a:cs typeface="Public Sans"/>
                <a:sym typeface="Public Sans"/>
              </a:defRPr>
            </a:lvl8pPr>
            <a:lvl9pPr lvl="8">
              <a:buNone/>
              <a:defRPr sz="1300">
                <a:solidFill>
                  <a:srgbClr val="4D4D4F"/>
                </a:solidFill>
                <a:latin typeface="Public Sans"/>
                <a:ea typeface="Public Sans"/>
                <a:cs typeface="Public Sans"/>
                <a:sym typeface="Public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1">
  <p:cSld name="TITLE_AND_BODY_1_2">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0" name="Google Shape;310;p44"/>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Char char="●"/>
              <a:defRPr sz="1800"/>
            </a:lvl1pPr>
            <a:lvl2pPr indent="-342900" lvl="1" marL="914400">
              <a:lnSpc>
                <a:spcPct val="100000"/>
              </a:lnSpc>
              <a:spcBef>
                <a:spcPts val="0"/>
              </a:spcBef>
              <a:spcAft>
                <a:spcPts val="0"/>
              </a:spcAft>
              <a:buSzPts val="1800"/>
              <a:buChar char="○"/>
              <a:defRPr sz="1800"/>
            </a:lvl2pPr>
            <a:lvl3pPr indent="-342900" lvl="2" marL="1371600">
              <a:lnSpc>
                <a:spcPct val="100000"/>
              </a:lnSpc>
              <a:spcBef>
                <a:spcPts val="0"/>
              </a:spcBef>
              <a:spcAft>
                <a:spcPts val="0"/>
              </a:spcAft>
              <a:buSzPts val="1800"/>
              <a:buChar char="■"/>
              <a:defRPr sz="1800"/>
            </a:lvl3pPr>
            <a:lvl4pPr indent="-342900" lvl="3" marL="1828800">
              <a:lnSpc>
                <a:spcPct val="100000"/>
              </a:lnSpc>
              <a:spcBef>
                <a:spcPts val="0"/>
              </a:spcBef>
              <a:spcAft>
                <a:spcPts val="0"/>
              </a:spcAft>
              <a:buSzPts val="1800"/>
              <a:buChar char="●"/>
              <a:defRPr sz="1800"/>
            </a:lvl4pPr>
            <a:lvl5pPr indent="-342900" lvl="4" marL="2286000">
              <a:lnSpc>
                <a:spcPct val="100000"/>
              </a:lnSpc>
              <a:spcBef>
                <a:spcPts val="0"/>
              </a:spcBef>
              <a:spcAft>
                <a:spcPts val="0"/>
              </a:spcAft>
              <a:buSzPts val="1800"/>
              <a:buChar char="○"/>
              <a:defRPr sz="1800"/>
            </a:lvl5pPr>
            <a:lvl6pPr indent="-342900" lvl="5" marL="2743200">
              <a:lnSpc>
                <a:spcPct val="100000"/>
              </a:lnSpc>
              <a:spcBef>
                <a:spcPts val="0"/>
              </a:spcBef>
              <a:spcAft>
                <a:spcPts val="0"/>
              </a:spcAft>
              <a:buSzPts val="1800"/>
              <a:buChar char="■"/>
              <a:defRPr sz="1800"/>
            </a:lvl6pPr>
            <a:lvl7pPr indent="-342900" lvl="6" marL="3200400">
              <a:lnSpc>
                <a:spcPct val="100000"/>
              </a:lnSpc>
              <a:spcBef>
                <a:spcPts val="0"/>
              </a:spcBef>
              <a:spcAft>
                <a:spcPts val="0"/>
              </a:spcAft>
              <a:buSzPts val="1800"/>
              <a:buChar char="●"/>
              <a:defRPr sz="1800"/>
            </a:lvl7pPr>
            <a:lvl8pPr indent="-342900" lvl="7" marL="3657600">
              <a:lnSpc>
                <a:spcPct val="100000"/>
              </a:lnSpc>
              <a:spcBef>
                <a:spcPts val="0"/>
              </a:spcBef>
              <a:spcAft>
                <a:spcPts val="0"/>
              </a:spcAft>
              <a:buSzPts val="1800"/>
              <a:buChar char="○"/>
              <a:defRPr sz="1800"/>
            </a:lvl8pPr>
            <a:lvl9pPr indent="-342900" lvl="8" marL="4114800">
              <a:lnSpc>
                <a:spcPct val="100000"/>
              </a:lnSpc>
              <a:spcBef>
                <a:spcPts val="0"/>
              </a:spcBef>
              <a:spcAft>
                <a:spcPts val="0"/>
              </a:spcAft>
              <a:buSzPts val="1800"/>
              <a:buChar char="■"/>
              <a:defRPr sz="1800"/>
            </a:lvl9pPr>
          </a:lstStyle>
          <a:p/>
        </p:txBody>
      </p:sp>
      <p:pic>
        <p:nvPicPr>
          <p:cNvPr id="311" name="Google Shape;311;p44"/>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312" name="Google Shape;312;p44"/>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1200"/>
              <a:buNone/>
              <a:defRPr sz="1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44"/>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900"/>
              <a:buNone/>
              <a:defRPr sz="9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314" name="Google Shape;314;p44"/>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315" name="Google Shape;315;p44"/>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a:buNone/>
              <a:defRPr sz="1100">
                <a:solidFill>
                  <a:schemeClr val="lt1"/>
                </a:solidFill>
                <a:latin typeface="Public Sans Medium"/>
                <a:ea typeface="Public Sans Medium"/>
                <a:cs typeface="Public Sans Medium"/>
                <a:sym typeface="Public Sans Medium"/>
              </a:defRPr>
            </a:lvl1pPr>
            <a:lvl2pPr lvl="1">
              <a:buNone/>
              <a:defRPr sz="1100">
                <a:solidFill>
                  <a:schemeClr val="lt1"/>
                </a:solidFill>
                <a:latin typeface="Public Sans Medium"/>
                <a:ea typeface="Public Sans Medium"/>
                <a:cs typeface="Public Sans Medium"/>
                <a:sym typeface="Public Sans Medium"/>
              </a:defRPr>
            </a:lvl2pPr>
            <a:lvl3pPr lvl="2">
              <a:buNone/>
              <a:defRPr sz="1100">
                <a:solidFill>
                  <a:schemeClr val="lt1"/>
                </a:solidFill>
                <a:latin typeface="Public Sans Medium"/>
                <a:ea typeface="Public Sans Medium"/>
                <a:cs typeface="Public Sans Medium"/>
                <a:sym typeface="Public Sans Medium"/>
              </a:defRPr>
            </a:lvl3pPr>
            <a:lvl4pPr lvl="3">
              <a:buNone/>
              <a:defRPr sz="1100">
                <a:solidFill>
                  <a:schemeClr val="lt1"/>
                </a:solidFill>
                <a:latin typeface="Public Sans Medium"/>
                <a:ea typeface="Public Sans Medium"/>
                <a:cs typeface="Public Sans Medium"/>
                <a:sym typeface="Public Sans Medium"/>
              </a:defRPr>
            </a:lvl4pPr>
            <a:lvl5pPr lvl="4">
              <a:buNone/>
              <a:defRPr sz="1100">
                <a:solidFill>
                  <a:schemeClr val="lt1"/>
                </a:solidFill>
                <a:latin typeface="Public Sans Medium"/>
                <a:ea typeface="Public Sans Medium"/>
                <a:cs typeface="Public Sans Medium"/>
                <a:sym typeface="Public Sans Medium"/>
              </a:defRPr>
            </a:lvl5pPr>
            <a:lvl6pPr lvl="5">
              <a:buNone/>
              <a:defRPr sz="1100">
                <a:solidFill>
                  <a:schemeClr val="lt1"/>
                </a:solidFill>
                <a:latin typeface="Public Sans Medium"/>
                <a:ea typeface="Public Sans Medium"/>
                <a:cs typeface="Public Sans Medium"/>
                <a:sym typeface="Public Sans Medium"/>
              </a:defRPr>
            </a:lvl6pPr>
            <a:lvl7pPr lvl="6">
              <a:buNone/>
              <a:defRPr sz="1100">
                <a:solidFill>
                  <a:schemeClr val="lt1"/>
                </a:solidFill>
                <a:latin typeface="Public Sans Medium"/>
                <a:ea typeface="Public Sans Medium"/>
                <a:cs typeface="Public Sans Medium"/>
                <a:sym typeface="Public Sans Medium"/>
              </a:defRPr>
            </a:lvl7pPr>
            <a:lvl8pPr lvl="7">
              <a:buNone/>
              <a:defRPr sz="1100">
                <a:solidFill>
                  <a:schemeClr val="lt1"/>
                </a:solidFill>
                <a:latin typeface="Public Sans Medium"/>
                <a:ea typeface="Public Sans Medium"/>
                <a:cs typeface="Public Sans Medium"/>
                <a:sym typeface="Public Sans Medium"/>
              </a:defRPr>
            </a:lvl8pPr>
            <a:lvl9pPr lvl="8">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316" name="Shape 316"/>
        <p:cNvGrpSpPr/>
        <p:nvPr/>
      </p:nvGrpSpPr>
      <p:grpSpPr>
        <a:xfrm>
          <a:off x="0" y="0"/>
          <a:ext cx="0" cy="0"/>
          <a:chOff x="0" y="0"/>
          <a:chExt cx="0" cy="0"/>
        </a:xfrm>
      </p:grpSpPr>
      <p:sp>
        <p:nvSpPr>
          <p:cNvPr id="317" name="Google Shape;317;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18" name="Google Shape;318;p4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9" name="Google Shape;319;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Teal">
  <p:cSld name="TITLE_1_1">
    <p:bg>
      <p:bgPr>
        <a:solidFill>
          <a:srgbClr val="017F92">
            <a:alpha val="10000"/>
          </a:srgbClr>
        </a:solidFill>
      </p:bgPr>
    </p:bg>
    <p:spTree>
      <p:nvGrpSpPr>
        <p:cNvPr id="31" name="Shape 31"/>
        <p:cNvGrpSpPr/>
        <p:nvPr/>
      </p:nvGrpSpPr>
      <p:grpSpPr>
        <a:xfrm>
          <a:off x="0" y="0"/>
          <a:ext cx="0" cy="0"/>
          <a:chOff x="0" y="0"/>
          <a:chExt cx="0" cy="0"/>
        </a:xfrm>
      </p:grpSpPr>
      <p:pic>
        <p:nvPicPr>
          <p:cNvPr id="32" name="Google Shape;32;p6"/>
          <p:cNvPicPr preferRelativeResize="0"/>
          <p:nvPr/>
        </p:nvPicPr>
        <p:blipFill rotWithShape="1">
          <a:blip r:embed="rId2">
            <a:alphaModFix/>
          </a:blip>
          <a:srcRect b="0" l="0" r="0" t="0"/>
          <a:stretch/>
        </p:blipFill>
        <p:spPr>
          <a:xfrm>
            <a:off x="17" y="17"/>
            <a:ext cx="9144005" cy="5143503"/>
          </a:xfrm>
          <a:prstGeom prst="rect">
            <a:avLst/>
          </a:prstGeom>
          <a:noFill/>
          <a:ln>
            <a:noFill/>
          </a:ln>
        </p:spPr>
      </p:pic>
      <p:sp>
        <p:nvSpPr>
          <p:cNvPr id="33" name="Google Shape;33;p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 name="Google Shape;34;p6"/>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SD Cover">
  <p:cSld name="TITLE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txBox="1"/>
          <p:nvPr>
            <p:ph type="ctrTitle"/>
          </p:nvPr>
        </p:nvSpPr>
        <p:spPr>
          <a:xfrm>
            <a:off x="421725" y="2353575"/>
            <a:ext cx="8221200" cy="7926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B1A53"/>
              </a:buClr>
              <a:buSzPts val="3200"/>
              <a:buNone/>
              <a:defRPr>
                <a:solidFill>
                  <a:srgbClr val="3B1A5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 name="Google Shape;38;p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7"/>
          <p:cNvSpPr txBox="1"/>
          <p:nvPr>
            <p:ph idx="1" type="subTitle"/>
          </p:nvPr>
        </p:nvSpPr>
        <p:spPr>
          <a:xfrm>
            <a:off x="493775" y="3146175"/>
            <a:ext cx="8520600" cy="61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B1A53"/>
              </a:buClr>
              <a:buSzPts val="1600"/>
              <a:buFont typeface="Public Sans Medium"/>
              <a:buNone/>
              <a:defRPr sz="1600">
                <a:solidFill>
                  <a:srgbClr val="3B1A53"/>
                </a:solidFill>
                <a:latin typeface="Public Sans Medium"/>
                <a:ea typeface="Public Sans Medium"/>
                <a:cs typeface="Public Sans Medium"/>
                <a:sym typeface="Public Sans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piring Educators Shaping Louisiana's Future Cover">
  <p:cSld name="CUSTOM">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8"/>
          <p:cNvSpPr txBox="1"/>
          <p:nvPr>
            <p:ph type="title"/>
          </p:nvPr>
        </p:nvSpPr>
        <p:spPr>
          <a:xfrm>
            <a:off x="100" y="2094825"/>
            <a:ext cx="9144000" cy="2191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sz="12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eal" type="tx">
  <p:cSld name="TITLE_AND_BODY">
    <p:spTree>
      <p:nvGrpSpPr>
        <p:cNvPr id="43" name="Shape 43"/>
        <p:cNvGrpSpPr/>
        <p:nvPr/>
      </p:nvGrpSpPr>
      <p:grpSpPr>
        <a:xfrm>
          <a:off x="0" y="0"/>
          <a:ext cx="0" cy="0"/>
          <a:chOff x="0" y="0"/>
          <a:chExt cx="0" cy="0"/>
        </a:xfrm>
      </p:grpSpPr>
      <p:sp>
        <p:nvSpPr>
          <p:cNvPr id="44" name="Google Shape;44;p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sz="2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5" name="Google Shape;45;p9"/>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46" name="Google Shape;46;p9"/>
          <p:cNvPicPr preferRelativeResize="0"/>
          <p:nvPr/>
        </p:nvPicPr>
        <p:blipFill rotWithShape="1">
          <a:blip r:embed="rId2">
            <a:alphaModFix/>
          </a:blip>
          <a:srcRect b="11695" l="0" r="0" t="15113"/>
          <a:stretch/>
        </p:blipFill>
        <p:spPr>
          <a:xfrm>
            <a:off x="0" y="4190873"/>
            <a:ext cx="9144001" cy="952625"/>
          </a:xfrm>
          <a:prstGeom prst="rect">
            <a:avLst/>
          </a:prstGeom>
          <a:noFill/>
          <a:ln>
            <a:noFill/>
          </a:ln>
        </p:spPr>
      </p:pic>
      <p:sp>
        <p:nvSpPr>
          <p:cNvPr id="47" name="Google Shape;47;p9"/>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9"/>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49" name="Google Shape;49;p9"/>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0" name="Google Shape;50;p9"/>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Purple">
  <p:cSld name="TITLE_AND_BODY_4">
    <p:spTree>
      <p:nvGrpSpPr>
        <p:cNvPr id="51" name="Shape 51"/>
        <p:cNvGrpSpPr/>
        <p:nvPr/>
      </p:nvGrpSpPr>
      <p:grpSpPr>
        <a:xfrm>
          <a:off x="0" y="0"/>
          <a:ext cx="0" cy="0"/>
          <a:chOff x="0" y="0"/>
          <a:chExt cx="0" cy="0"/>
        </a:xfrm>
      </p:grpSpPr>
      <p:sp>
        <p:nvSpPr>
          <p:cNvPr id="52" name="Google Shape;52;p10"/>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0"/>
          <p:cNvSpPr txBox="1"/>
          <p:nvPr>
            <p:ph idx="1" type="body"/>
          </p:nvPr>
        </p:nvSpPr>
        <p:spPr>
          <a:xfrm>
            <a:off x="311700" y="848075"/>
            <a:ext cx="8520600" cy="34821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800"/>
            </a:lvl1pPr>
            <a:lvl2pPr indent="-342900" lvl="1" marL="914400" rtl="0">
              <a:lnSpc>
                <a:spcPct val="100000"/>
              </a:lnSpc>
              <a:spcBef>
                <a:spcPts val="0"/>
              </a:spcBef>
              <a:spcAft>
                <a:spcPts val="0"/>
              </a:spcAft>
              <a:buSzPts val="1800"/>
              <a:buChar char="○"/>
              <a:defRPr sz="1800"/>
            </a:lvl2pPr>
            <a:lvl3pPr indent="-342900" lvl="2" marL="1371600" rtl="0">
              <a:lnSpc>
                <a:spcPct val="100000"/>
              </a:lnSpc>
              <a:spcBef>
                <a:spcPts val="0"/>
              </a:spcBef>
              <a:spcAft>
                <a:spcPts val="0"/>
              </a:spcAft>
              <a:buSzPts val="1800"/>
              <a:buChar char="■"/>
              <a:defRPr sz="1800"/>
            </a:lvl3pPr>
            <a:lvl4pPr indent="-342900" lvl="3" marL="1828800" rtl="0">
              <a:lnSpc>
                <a:spcPct val="100000"/>
              </a:lnSpc>
              <a:spcBef>
                <a:spcPts val="0"/>
              </a:spcBef>
              <a:spcAft>
                <a:spcPts val="0"/>
              </a:spcAft>
              <a:buSzPts val="1800"/>
              <a:buChar char="●"/>
              <a:defRPr sz="1800"/>
            </a:lvl4pPr>
            <a:lvl5pPr indent="-342900" lvl="4" marL="2286000" rtl="0">
              <a:lnSpc>
                <a:spcPct val="100000"/>
              </a:lnSpc>
              <a:spcBef>
                <a:spcPts val="0"/>
              </a:spcBef>
              <a:spcAft>
                <a:spcPts val="0"/>
              </a:spcAft>
              <a:buSzPts val="1800"/>
              <a:buChar char="○"/>
              <a:defRPr sz="1800"/>
            </a:lvl5pPr>
            <a:lvl6pPr indent="-342900" lvl="5" marL="2743200" rtl="0">
              <a:lnSpc>
                <a:spcPct val="100000"/>
              </a:lnSpc>
              <a:spcBef>
                <a:spcPts val="0"/>
              </a:spcBef>
              <a:spcAft>
                <a:spcPts val="0"/>
              </a:spcAft>
              <a:buSzPts val="1800"/>
              <a:buChar char="■"/>
              <a:defRPr sz="1800"/>
            </a:lvl6pPr>
            <a:lvl7pPr indent="-342900" lvl="6" marL="3200400" rtl="0">
              <a:lnSpc>
                <a:spcPct val="100000"/>
              </a:lnSpc>
              <a:spcBef>
                <a:spcPts val="0"/>
              </a:spcBef>
              <a:spcAft>
                <a:spcPts val="0"/>
              </a:spcAft>
              <a:buSzPts val="1800"/>
              <a:buChar char="●"/>
              <a:defRPr sz="1800"/>
            </a:lvl7pPr>
            <a:lvl8pPr indent="-342900" lvl="7" marL="3657600" rtl="0">
              <a:lnSpc>
                <a:spcPct val="100000"/>
              </a:lnSpc>
              <a:spcBef>
                <a:spcPts val="0"/>
              </a:spcBef>
              <a:spcAft>
                <a:spcPts val="0"/>
              </a:spcAft>
              <a:buSzPts val="1800"/>
              <a:buChar char="○"/>
              <a:defRPr sz="1800"/>
            </a:lvl8pPr>
            <a:lvl9pPr indent="-342900" lvl="8" marL="4114800" rtl="0">
              <a:lnSpc>
                <a:spcPct val="100000"/>
              </a:lnSpc>
              <a:spcBef>
                <a:spcPts val="0"/>
              </a:spcBef>
              <a:spcAft>
                <a:spcPts val="0"/>
              </a:spcAft>
              <a:buSzPts val="1800"/>
              <a:buChar char="■"/>
              <a:defRPr sz="1800"/>
            </a:lvl9pPr>
          </a:lstStyle>
          <a:p/>
        </p:txBody>
      </p:sp>
      <p:pic>
        <p:nvPicPr>
          <p:cNvPr id="54" name="Google Shape;54;p10"/>
          <p:cNvPicPr preferRelativeResize="0"/>
          <p:nvPr/>
        </p:nvPicPr>
        <p:blipFill rotWithShape="1">
          <a:blip r:embed="rId2">
            <a:alphaModFix/>
          </a:blip>
          <a:srcRect b="13344" l="0" r="0" t="13336"/>
          <a:stretch/>
        </p:blipFill>
        <p:spPr>
          <a:xfrm>
            <a:off x="0" y="4190873"/>
            <a:ext cx="9144003" cy="952625"/>
          </a:xfrm>
          <a:prstGeom prst="rect">
            <a:avLst/>
          </a:prstGeom>
          <a:noFill/>
          <a:ln>
            <a:noFill/>
          </a:ln>
        </p:spPr>
      </p:pic>
      <p:sp>
        <p:nvSpPr>
          <p:cNvPr id="55" name="Google Shape;55;p10"/>
          <p:cNvSpPr txBox="1"/>
          <p:nvPr>
            <p:ph idx="2" type="subTitle"/>
          </p:nvPr>
        </p:nvSpPr>
        <p:spPr>
          <a:xfrm>
            <a:off x="2764450" y="4487500"/>
            <a:ext cx="4792800" cy="310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1200"/>
              <a:buNone/>
              <a:defRPr sz="12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3" type="subTitle"/>
          </p:nvPr>
        </p:nvSpPr>
        <p:spPr>
          <a:xfrm>
            <a:off x="3033450" y="4721791"/>
            <a:ext cx="4524000" cy="2355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1"/>
              </a:buClr>
              <a:buSzPts val="900"/>
              <a:buNone/>
              <a:defRPr sz="9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57" name="Google Shape;57;p10"/>
          <p:cNvPicPr preferRelativeResize="0"/>
          <p:nvPr/>
        </p:nvPicPr>
        <p:blipFill rotWithShape="1">
          <a:blip r:embed="rId3">
            <a:alphaModFix/>
          </a:blip>
          <a:srcRect b="0" l="228" r="228" t="0"/>
          <a:stretch/>
        </p:blipFill>
        <p:spPr>
          <a:xfrm>
            <a:off x="7897350" y="3918100"/>
            <a:ext cx="1115568" cy="1115568"/>
          </a:xfrm>
          <a:prstGeom prst="rect">
            <a:avLst/>
          </a:prstGeom>
          <a:noFill/>
          <a:ln>
            <a:noFill/>
          </a:ln>
        </p:spPr>
      </p:pic>
      <p:sp>
        <p:nvSpPr>
          <p:cNvPr id="58" name="Google Shape;58;p10"/>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lvl1pPr lvl="0" rtl="0">
              <a:buNone/>
              <a:defRPr sz="1100">
                <a:solidFill>
                  <a:schemeClr val="lt1"/>
                </a:solidFill>
                <a:latin typeface="Public Sans Medium"/>
                <a:ea typeface="Public Sans Medium"/>
                <a:cs typeface="Public Sans Medium"/>
                <a:sym typeface="Public Sans Medium"/>
              </a:defRPr>
            </a:lvl1pPr>
            <a:lvl2pPr lvl="1" rtl="0">
              <a:buNone/>
              <a:defRPr sz="1100">
                <a:solidFill>
                  <a:schemeClr val="lt1"/>
                </a:solidFill>
                <a:latin typeface="Public Sans Medium"/>
                <a:ea typeface="Public Sans Medium"/>
                <a:cs typeface="Public Sans Medium"/>
                <a:sym typeface="Public Sans Medium"/>
              </a:defRPr>
            </a:lvl2pPr>
            <a:lvl3pPr lvl="2" rtl="0">
              <a:buNone/>
              <a:defRPr sz="1100">
                <a:solidFill>
                  <a:schemeClr val="lt1"/>
                </a:solidFill>
                <a:latin typeface="Public Sans Medium"/>
                <a:ea typeface="Public Sans Medium"/>
                <a:cs typeface="Public Sans Medium"/>
                <a:sym typeface="Public Sans Medium"/>
              </a:defRPr>
            </a:lvl3pPr>
            <a:lvl4pPr lvl="3" rtl="0">
              <a:buNone/>
              <a:defRPr sz="1100">
                <a:solidFill>
                  <a:schemeClr val="lt1"/>
                </a:solidFill>
                <a:latin typeface="Public Sans Medium"/>
                <a:ea typeface="Public Sans Medium"/>
                <a:cs typeface="Public Sans Medium"/>
                <a:sym typeface="Public Sans Medium"/>
              </a:defRPr>
            </a:lvl4pPr>
            <a:lvl5pPr lvl="4" rtl="0">
              <a:buNone/>
              <a:defRPr sz="1100">
                <a:solidFill>
                  <a:schemeClr val="lt1"/>
                </a:solidFill>
                <a:latin typeface="Public Sans Medium"/>
                <a:ea typeface="Public Sans Medium"/>
                <a:cs typeface="Public Sans Medium"/>
                <a:sym typeface="Public Sans Medium"/>
              </a:defRPr>
            </a:lvl5pPr>
            <a:lvl6pPr lvl="5" rtl="0">
              <a:buNone/>
              <a:defRPr sz="1100">
                <a:solidFill>
                  <a:schemeClr val="lt1"/>
                </a:solidFill>
                <a:latin typeface="Public Sans Medium"/>
                <a:ea typeface="Public Sans Medium"/>
                <a:cs typeface="Public Sans Medium"/>
                <a:sym typeface="Public Sans Medium"/>
              </a:defRPr>
            </a:lvl6pPr>
            <a:lvl7pPr lvl="6" rtl="0">
              <a:buNone/>
              <a:defRPr sz="1100">
                <a:solidFill>
                  <a:schemeClr val="lt1"/>
                </a:solidFill>
                <a:latin typeface="Public Sans Medium"/>
                <a:ea typeface="Public Sans Medium"/>
                <a:cs typeface="Public Sans Medium"/>
                <a:sym typeface="Public Sans Medium"/>
              </a:defRPr>
            </a:lvl7pPr>
            <a:lvl8pPr lvl="7" rtl="0">
              <a:buNone/>
              <a:defRPr sz="1100">
                <a:solidFill>
                  <a:schemeClr val="lt1"/>
                </a:solidFill>
                <a:latin typeface="Public Sans Medium"/>
                <a:ea typeface="Public Sans Medium"/>
                <a:cs typeface="Public Sans Medium"/>
                <a:sym typeface="Public Sans Medium"/>
              </a:defRPr>
            </a:lvl8pPr>
            <a:lvl9pPr lvl="8" rtl="0">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45"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3B1A53"/>
              </a:buClr>
              <a:buSzPts val="3200"/>
              <a:buFont typeface="Public Sans"/>
              <a:buNone/>
              <a:defRPr b="1" sz="3200">
                <a:solidFill>
                  <a:srgbClr val="3B1A53"/>
                </a:solidFill>
                <a:latin typeface="Public Sans"/>
                <a:ea typeface="Public Sans"/>
                <a:cs typeface="Public Sans"/>
                <a:sym typeface="Public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0"/>
              </a:spcBef>
              <a:spcAft>
                <a:spcPts val="0"/>
              </a:spcAft>
              <a:buClr>
                <a:srgbClr val="C44B27"/>
              </a:buClr>
              <a:buSzPts val="2200"/>
              <a:buFont typeface="Public Sans"/>
              <a:buChar char="●"/>
              <a:defRPr sz="2200">
                <a:solidFill>
                  <a:srgbClr val="4D4D4F"/>
                </a:solidFill>
                <a:latin typeface="Public Sans"/>
                <a:ea typeface="Public Sans"/>
                <a:cs typeface="Public Sans"/>
                <a:sym typeface="Public Sans"/>
              </a:defRPr>
            </a:lvl1pPr>
            <a:lvl2pPr indent="-317500" lvl="1" marL="914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2pPr>
            <a:lvl3pPr indent="-317500" lvl="2" marL="1371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3pPr>
            <a:lvl4pPr indent="-317500" lvl="3" marL="1828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4pPr>
            <a:lvl5pPr indent="-317500" lvl="4" marL="22860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5pPr>
            <a:lvl6pPr indent="-317500" lvl="5" marL="27432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6pPr>
            <a:lvl7pPr indent="-317500" lvl="6" marL="32004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7pPr>
            <a:lvl8pPr indent="-317500" lvl="7" marL="36576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8pPr>
            <a:lvl9pPr indent="-317500" lvl="8" marL="4114800">
              <a:lnSpc>
                <a:spcPct val="115000"/>
              </a:lnSpc>
              <a:spcBef>
                <a:spcPts val="0"/>
              </a:spcBef>
              <a:spcAft>
                <a:spcPts val="0"/>
              </a:spcAft>
              <a:buClr>
                <a:srgbClr val="4D4D4F"/>
              </a:buClr>
              <a:buSzPts val="1400"/>
              <a:buFont typeface="Public Sans"/>
              <a:buChar char="■"/>
              <a:defRPr>
                <a:solidFill>
                  <a:srgbClr val="4D4D4F"/>
                </a:solidFill>
                <a:latin typeface="Public Sans"/>
                <a:ea typeface="Public Sans"/>
                <a:cs typeface="Public Sans"/>
                <a:sym typeface="Public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100">
                <a:solidFill>
                  <a:schemeClr val="lt1"/>
                </a:solidFill>
                <a:latin typeface="Public Sans Medium"/>
                <a:ea typeface="Public Sans Medium"/>
                <a:cs typeface="Public Sans Medium"/>
                <a:sym typeface="Public Sans Medium"/>
              </a:defRPr>
            </a:lvl1pPr>
            <a:lvl2pPr lvl="1" algn="r">
              <a:buNone/>
              <a:defRPr sz="1100">
                <a:solidFill>
                  <a:schemeClr val="lt1"/>
                </a:solidFill>
                <a:latin typeface="Public Sans Medium"/>
                <a:ea typeface="Public Sans Medium"/>
                <a:cs typeface="Public Sans Medium"/>
                <a:sym typeface="Public Sans Medium"/>
              </a:defRPr>
            </a:lvl2pPr>
            <a:lvl3pPr lvl="2" algn="r">
              <a:buNone/>
              <a:defRPr sz="1100">
                <a:solidFill>
                  <a:schemeClr val="lt1"/>
                </a:solidFill>
                <a:latin typeface="Public Sans Medium"/>
                <a:ea typeface="Public Sans Medium"/>
                <a:cs typeface="Public Sans Medium"/>
                <a:sym typeface="Public Sans Medium"/>
              </a:defRPr>
            </a:lvl3pPr>
            <a:lvl4pPr lvl="3" algn="r">
              <a:buNone/>
              <a:defRPr sz="1100">
                <a:solidFill>
                  <a:schemeClr val="lt1"/>
                </a:solidFill>
                <a:latin typeface="Public Sans Medium"/>
                <a:ea typeface="Public Sans Medium"/>
                <a:cs typeface="Public Sans Medium"/>
                <a:sym typeface="Public Sans Medium"/>
              </a:defRPr>
            </a:lvl4pPr>
            <a:lvl5pPr lvl="4" algn="r">
              <a:buNone/>
              <a:defRPr sz="1100">
                <a:solidFill>
                  <a:schemeClr val="lt1"/>
                </a:solidFill>
                <a:latin typeface="Public Sans Medium"/>
                <a:ea typeface="Public Sans Medium"/>
                <a:cs typeface="Public Sans Medium"/>
                <a:sym typeface="Public Sans Medium"/>
              </a:defRPr>
            </a:lvl5pPr>
            <a:lvl6pPr lvl="5" algn="r">
              <a:buNone/>
              <a:defRPr sz="1100">
                <a:solidFill>
                  <a:schemeClr val="lt1"/>
                </a:solidFill>
                <a:latin typeface="Public Sans Medium"/>
                <a:ea typeface="Public Sans Medium"/>
                <a:cs typeface="Public Sans Medium"/>
                <a:sym typeface="Public Sans Medium"/>
              </a:defRPr>
            </a:lvl6pPr>
            <a:lvl7pPr lvl="6" algn="r">
              <a:buNone/>
              <a:defRPr sz="1100">
                <a:solidFill>
                  <a:schemeClr val="lt1"/>
                </a:solidFill>
                <a:latin typeface="Public Sans Medium"/>
                <a:ea typeface="Public Sans Medium"/>
                <a:cs typeface="Public Sans Medium"/>
                <a:sym typeface="Public Sans Medium"/>
              </a:defRPr>
            </a:lvl7pPr>
            <a:lvl8pPr lvl="7" algn="r">
              <a:buNone/>
              <a:defRPr sz="1100">
                <a:solidFill>
                  <a:schemeClr val="lt1"/>
                </a:solidFill>
                <a:latin typeface="Public Sans Medium"/>
                <a:ea typeface="Public Sans Medium"/>
                <a:cs typeface="Public Sans Medium"/>
                <a:sym typeface="Public Sans Medium"/>
              </a:defRPr>
            </a:lvl8pPr>
            <a:lvl9pPr lvl="8" algn="r">
              <a:buNone/>
              <a:defRPr sz="1100">
                <a:solidFill>
                  <a:schemeClr val="lt1"/>
                </a:solidFill>
                <a:latin typeface="Public Sans Medium"/>
                <a:ea typeface="Public Sans Medium"/>
                <a:cs typeface="Public Sans Medium"/>
                <a:sym typeface="Public Sans Medium"/>
              </a:defRPr>
            </a:lvl9pPr>
          </a:lstStyle>
          <a:p>
            <a:pPr indent="0" lvl="0" marL="0" rtl="0" algn="r">
              <a:spcBef>
                <a:spcPts val="0"/>
              </a:spcBef>
              <a:spcAft>
                <a:spcPts val="0"/>
              </a:spcAft>
              <a:buNone/>
            </a:pPr>
            <a:fld id="{00000000-1234-1234-1234-123412341234}" type="slidenum">
              <a:rPr lang="en"/>
              <a:t>‹#›</a:t>
            </a:fld>
            <a:endParaRPr sz="12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56.png"/><Relationship Id="rId5"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56.png"/><Relationship Id="rId5"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image" Target="../media/image62.png"/><Relationship Id="rId4" Type="http://schemas.openxmlformats.org/officeDocument/2006/relationships/image" Target="../media/image59.png"/><Relationship Id="rId5"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6.xml"/><Relationship Id="rId3"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7.xml"/><Relationship Id="rId3"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63.png"/><Relationship Id="rId5"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 Id="rId3"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xml"/><Relationship Id="rId3" Type="http://schemas.openxmlformats.org/officeDocument/2006/relationships/image" Target="../media/image42.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6"/>
          <p:cNvSpPr txBox="1"/>
          <p:nvPr>
            <p:ph type="ctrTitle"/>
          </p:nvPr>
        </p:nvSpPr>
        <p:spPr>
          <a:xfrm>
            <a:off x="421725" y="740675"/>
            <a:ext cx="8221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K-3 Numeracy Screener: GRADE 3</a:t>
            </a:r>
            <a:endParaRPr/>
          </a:p>
        </p:txBody>
      </p:sp>
      <p:sp>
        <p:nvSpPr>
          <p:cNvPr id="325" name="Google Shape;325;p46"/>
          <p:cNvSpPr txBox="1"/>
          <p:nvPr>
            <p:ph idx="1" type="subTitle"/>
          </p:nvPr>
        </p:nvSpPr>
        <p:spPr>
          <a:xfrm>
            <a:off x="493775" y="1533275"/>
            <a:ext cx="8520600" cy="61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MOY Remote Administration - Student Led Session</a:t>
            </a:r>
            <a:endParaRPr/>
          </a:p>
          <a:p>
            <a:pPr indent="0" lvl="0" marL="0" rtl="0" algn="l">
              <a:spcBef>
                <a:spcPts val="0"/>
              </a:spcBef>
              <a:spcAft>
                <a:spcPts val="0"/>
              </a:spcAft>
              <a:buNone/>
            </a:pPr>
            <a:r>
              <a:t/>
            </a:r>
            <a:endParaRPr/>
          </a:p>
        </p:txBody>
      </p:sp>
      <p:sp>
        <p:nvSpPr>
          <p:cNvPr id="326" name="Google Shape;326;p46"/>
          <p:cNvSpPr txBox="1"/>
          <p:nvPr>
            <p:ph idx="2" type="subTitle"/>
          </p:nvPr>
        </p:nvSpPr>
        <p:spPr>
          <a:xfrm>
            <a:off x="497917" y="4439425"/>
            <a:ext cx="3859200" cy="452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Winter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55"/>
          <p:cNvPicPr preferRelativeResize="0"/>
          <p:nvPr/>
        </p:nvPicPr>
        <p:blipFill>
          <a:blip r:embed="rId3">
            <a:alphaModFix/>
          </a:blip>
          <a:stretch>
            <a:fillRect/>
          </a:stretch>
        </p:blipFill>
        <p:spPr>
          <a:xfrm>
            <a:off x="495031" y="451250"/>
            <a:ext cx="5362575" cy="276225"/>
          </a:xfrm>
          <a:prstGeom prst="rect">
            <a:avLst/>
          </a:prstGeom>
          <a:noFill/>
          <a:ln>
            <a:noFill/>
          </a:ln>
        </p:spPr>
      </p:pic>
      <p:pic>
        <p:nvPicPr>
          <p:cNvPr id="382" name="Google Shape;382;p55"/>
          <p:cNvPicPr preferRelativeResize="0"/>
          <p:nvPr/>
        </p:nvPicPr>
        <p:blipFill rotWithShape="1">
          <a:blip r:embed="rId4">
            <a:alphaModFix/>
          </a:blip>
          <a:srcRect b="0" l="0" r="0" t="10690"/>
          <a:stretch/>
        </p:blipFill>
        <p:spPr>
          <a:xfrm>
            <a:off x="3006063" y="1650000"/>
            <a:ext cx="3006100" cy="2217825"/>
          </a:xfrm>
          <a:prstGeom prst="rect">
            <a:avLst/>
          </a:prstGeom>
          <a:noFill/>
          <a:ln>
            <a:noFill/>
          </a:ln>
        </p:spPr>
      </p:pic>
      <p:pic>
        <p:nvPicPr>
          <p:cNvPr id="383" name="Google Shape;383;p55"/>
          <p:cNvPicPr preferRelativeResize="0"/>
          <p:nvPr/>
        </p:nvPicPr>
        <p:blipFill>
          <a:blip r:embed="rId5">
            <a:alphaModFix/>
          </a:blip>
          <a:stretch>
            <a:fillRect/>
          </a:stretch>
        </p:blipFill>
        <p:spPr>
          <a:xfrm>
            <a:off x="3929050" y="1056837"/>
            <a:ext cx="1285875" cy="571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6"/>
          <p:cNvPicPr preferRelativeResize="0"/>
          <p:nvPr/>
        </p:nvPicPr>
        <p:blipFill>
          <a:blip r:embed="rId3">
            <a:alphaModFix/>
          </a:blip>
          <a:stretch>
            <a:fillRect/>
          </a:stretch>
        </p:blipFill>
        <p:spPr>
          <a:xfrm>
            <a:off x="495031" y="451250"/>
            <a:ext cx="5362575" cy="276225"/>
          </a:xfrm>
          <a:prstGeom prst="rect">
            <a:avLst/>
          </a:prstGeom>
          <a:noFill/>
          <a:ln>
            <a:noFill/>
          </a:ln>
        </p:spPr>
      </p:pic>
      <p:pic>
        <p:nvPicPr>
          <p:cNvPr id="389" name="Google Shape;389;p56"/>
          <p:cNvPicPr preferRelativeResize="0"/>
          <p:nvPr/>
        </p:nvPicPr>
        <p:blipFill rotWithShape="1">
          <a:blip r:embed="rId4">
            <a:alphaModFix/>
          </a:blip>
          <a:srcRect b="0" l="0" r="0" t="10690"/>
          <a:stretch/>
        </p:blipFill>
        <p:spPr>
          <a:xfrm>
            <a:off x="3006063" y="1650000"/>
            <a:ext cx="3006100" cy="2217825"/>
          </a:xfrm>
          <a:prstGeom prst="rect">
            <a:avLst/>
          </a:prstGeom>
          <a:noFill/>
          <a:ln>
            <a:noFill/>
          </a:ln>
        </p:spPr>
      </p:pic>
      <p:pic>
        <p:nvPicPr>
          <p:cNvPr id="390" name="Google Shape;390;p56"/>
          <p:cNvPicPr preferRelativeResize="0"/>
          <p:nvPr/>
        </p:nvPicPr>
        <p:blipFill>
          <a:blip r:embed="rId5">
            <a:alphaModFix/>
          </a:blip>
          <a:stretch>
            <a:fillRect/>
          </a:stretch>
        </p:blipFill>
        <p:spPr>
          <a:xfrm>
            <a:off x="2980878" y="1345902"/>
            <a:ext cx="3276600" cy="266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7"/>
          <p:cNvPicPr preferRelativeResize="0"/>
          <p:nvPr/>
        </p:nvPicPr>
        <p:blipFill>
          <a:blip r:embed="rId3">
            <a:alphaModFix/>
          </a:blip>
          <a:stretch>
            <a:fillRect/>
          </a:stretch>
        </p:blipFill>
        <p:spPr>
          <a:xfrm>
            <a:off x="1009650" y="1359550"/>
            <a:ext cx="7124700" cy="2066925"/>
          </a:xfrm>
          <a:prstGeom prst="rect">
            <a:avLst/>
          </a:prstGeom>
          <a:noFill/>
          <a:ln>
            <a:noFill/>
          </a:ln>
        </p:spPr>
      </p:pic>
      <p:sp>
        <p:nvSpPr>
          <p:cNvPr id="396" name="Google Shape;396;p57"/>
          <p:cNvSpPr txBox="1"/>
          <p:nvPr/>
        </p:nvSpPr>
        <p:spPr>
          <a:xfrm>
            <a:off x="393272" y="328303"/>
            <a:ext cx="61188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2"/>
                </a:solidFill>
                <a:latin typeface="Public Sans"/>
                <a:ea typeface="Public Sans"/>
                <a:cs typeface="Public Sans"/>
                <a:sym typeface="Public Sans"/>
              </a:rPr>
              <a:t>Explain how to shade the model to show          .        </a:t>
            </a:r>
            <a:endParaRPr sz="2100">
              <a:solidFill>
                <a:schemeClr val="dk2"/>
              </a:solidFill>
              <a:latin typeface="Public Sans"/>
              <a:ea typeface="Public Sans"/>
              <a:cs typeface="Public Sans"/>
              <a:sym typeface="Public Sans"/>
            </a:endParaRPr>
          </a:p>
        </p:txBody>
      </p:sp>
      <p:pic>
        <p:nvPicPr>
          <p:cNvPr id="397" name="Google Shape;397;p57"/>
          <p:cNvPicPr preferRelativeResize="0"/>
          <p:nvPr/>
        </p:nvPicPr>
        <p:blipFill>
          <a:blip r:embed="rId4">
            <a:alphaModFix/>
          </a:blip>
          <a:stretch>
            <a:fillRect/>
          </a:stretch>
        </p:blipFill>
        <p:spPr>
          <a:xfrm>
            <a:off x="5552912" y="179608"/>
            <a:ext cx="492525" cy="676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8"/>
          <p:cNvSpPr txBox="1"/>
          <p:nvPr/>
        </p:nvSpPr>
        <p:spPr>
          <a:xfrm>
            <a:off x="393268" y="327297"/>
            <a:ext cx="61188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2"/>
                </a:solidFill>
                <a:latin typeface="Calibri"/>
                <a:ea typeface="Calibri"/>
                <a:cs typeface="Calibri"/>
                <a:sym typeface="Calibri"/>
              </a:rPr>
              <a:t>Explain how to shade the model to show         .        </a:t>
            </a:r>
            <a:endParaRPr sz="2100">
              <a:solidFill>
                <a:schemeClr val="dk2"/>
              </a:solidFill>
              <a:latin typeface="Calibri"/>
              <a:ea typeface="Calibri"/>
              <a:cs typeface="Calibri"/>
              <a:sym typeface="Calibri"/>
            </a:endParaRPr>
          </a:p>
        </p:txBody>
      </p:sp>
      <p:pic>
        <p:nvPicPr>
          <p:cNvPr id="403" name="Google Shape;403;p58"/>
          <p:cNvPicPr preferRelativeResize="0"/>
          <p:nvPr/>
        </p:nvPicPr>
        <p:blipFill rotWithShape="1">
          <a:blip r:embed="rId3">
            <a:alphaModFix/>
          </a:blip>
          <a:srcRect b="0" l="16694" r="0" t="0"/>
          <a:stretch/>
        </p:blipFill>
        <p:spPr>
          <a:xfrm>
            <a:off x="4929787" y="242416"/>
            <a:ext cx="485775" cy="723900"/>
          </a:xfrm>
          <a:prstGeom prst="rect">
            <a:avLst/>
          </a:prstGeom>
          <a:noFill/>
          <a:ln cap="flat" cmpd="sng" w="9525">
            <a:solidFill>
              <a:schemeClr val="lt1"/>
            </a:solidFill>
            <a:prstDash val="solid"/>
            <a:round/>
            <a:headEnd len="sm" w="sm" type="none"/>
            <a:tailEnd len="sm" w="sm" type="none"/>
          </a:ln>
        </p:spPr>
      </p:pic>
      <p:pic>
        <p:nvPicPr>
          <p:cNvPr id="404" name="Google Shape;404;p58"/>
          <p:cNvPicPr preferRelativeResize="0"/>
          <p:nvPr/>
        </p:nvPicPr>
        <p:blipFill>
          <a:blip r:embed="rId4">
            <a:alphaModFix/>
          </a:blip>
          <a:stretch>
            <a:fillRect/>
          </a:stretch>
        </p:blipFill>
        <p:spPr>
          <a:xfrm>
            <a:off x="2920650" y="1240125"/>
            <a:ext cx="3302687" cy="3110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59"/>
          <p:cNvPicPr preferRelativeResize="0"/>
          <p:nvPr/>
        </p:nvPicPr>
        <p:blipFill>
          <a:blip r:embed="rId3">
            <a:alphaModFix/>
          </a:blip>
          <a:stretch>
            <a:fillRect/>
          </a:stretch>
        </p:blipFill>
        <p:spPr>
          <a:xfrm>
            <a:off x="1710064" y="1776813"/>
            <a:ext cx="5259663" cy="1293000"/>
          </a:xfrm>
          <a:prstGeom prst="rect">
            <a:avLst/>
          </a:prstGeom>
          <a:noFill/>
          <a:ln>
            <a:noFill/>
          </a:ln>
        </p:spPr>
      </p:pic>
      <p:sp>
        <p:nvSpPr>
          <p:cNvPr id="410" name="Google Shape;410;p59"/>
          <p:cNvSpPr txBox="1"/>
          <p:nvPr/>
        </p:nvSpPr>
        <p:spPr>
          <a:xfrm>
            <a:off x="1727763" y="3594770"/>
            <a:ext cx="2077500" cy="1293000"/>
          </a:xfrm>
          <a:prstGeom prst="rect">
            <a:avLst/>
          </a:prstGeom>
          <a:noFill/>
          <a:ln cap="flat" cmpd="sng" w="9525">
            <a:solidFill>
              <a:srgbClr val="B7B7B7"/>
            </a:solidFill>
            <a:prstDash val="solid"/>
            <a:round/>
            <a:headEnd len="sm" w="sm" type="none"/>
            <a:tailEnd len="sm" w="sm" type="none"/>
          </a:ln>
        </p:spPr>
        <p:txBody>
          <a:bodyPr anchorCtr="0" anchor="t" bIns="91425" lIns="91425" spcFirstLastPara="1" rIns="91425" wrap="square" tIns="91425">
            <a:spAutoFit/>
          </a:bodyPr>
          <a:lstStyle/>
          <a:p>
            <a:pPr indent="-342900" lvl="0" marL="457200" rtl="0" algn="l">
              <a:spcBef>
                <a:spcPts val="0"/>
              </a:spcBef>
              <a:spcAft>
                <a:spcPts val="0"/>
              </a:spcAft>
              <a:buClr>
                <a:srgbClr val="333333"/>
              </a:buClr>
              <a:buSzPts val="1800"/>
              <a:buFont typeface="Calibri"/>
              <a:buAutoNum type="alphaUcPeriod"/>
            </a:pPr>
            <a:r>
              <a:rPr lang="en" sz="1800">
                <a:solidFill>
                  <a:srgbClr val="333333"/>
                </a:solidFill>
                <a:highlight>
                  <a:srgbClr val="FFFFFF"/>
                </a:highlight>
                <a:latin typeface="Calibri"/>
                <a:ea typeface="Calibri"/>
                <a:cs typeface="Calibri"/>
                <a:sym typeface="Calibri"/>
              </a:rPr>
              <a:t>one-fourth</a:t>
            </a:r>
            <a:endParaRPr sz="1800">
              <a:solidFill>
                <a:srgbClr val="333333"/>
              </a:solidFill>
              <a:highlight>
                <a:srgbClr val="FFFFFF"/>
              </a:highlight>
              <a:latin typeface="Calibri"/>
              <a:ea typeface="Calibri"/>
              <a:cs typeface="Calibri"/>
              <a:sym typeface="Calibri"/>
            </a:endParaRPr>
          </a:p>
          <a:p>
            <a:pPr indent="-342900" lvl="0" marL="457200" rtl="0" algn="l">
              <a:spcBef>
                <a:spcPts val="0"/>
              </a:spcBef>
              <a:spcAft>
                <a:spcPts val="0"/>
              </a:spcAft>
              <a:buClr>
                <a:srgbClr val="333333"/>
              </a:buClr>
              <a:buSzPts val="1800"/>
              <a:buFont typeface="Calibri"/>
              <a:buAutoNum type="alphaUcPeriod"/>
            </a:pPr>
            <a:r>
              <a:rPr lang="en" sz="1800">
                <a:solidFill>
                  <a:srgbClr val="333333"/>
                </a:solidFill>
                <a:highlight>
                  <a:srgbClr val="FFFFFF"/>
                </a:highlight>
                <a:latin typeface="Calibri"/>
                <a:ea typeface="Calibri"/>
                <a:cs typeface="Calibri"/>
                <a:sym typeface="Calibri"/>
              </a:rPr>
              <a:t>three-fourths</a:t>
            </a:r>
            <a:endParaRPr sz="1800">
              <a:solidFill>
                <a:srgbClr val="333333"/>
              </a:solidFill>
              <a:highlight>
                <a:srgbClr val="FFFFFF"/>
              </a:highlight>
              <a:latin typeface="Calibri"/>
              <a:ea typeface="Calibri"/>
              <a:cs typeface="Calibri"/>
              <a:sym typeface="Calibri"/>
            </a:endParaRPr>
          </a:p>
          <a:p>
            <a:pPr indent="-342900" lvl="0" marL="457200" rtl="0" algn="l">
              <a:spcBef>
                <a:spcPts val="0"/>
              </a:spcBef>
              <a:spcAft>
                <a:spcPts val="0"/>
              </a:spcAft>
              <a:buClr>
                <a:srgbClr val="333333"/>
              </a:buClr>
              <a:buSzPts val="1800"/>
              <a:buFont typeface="Calibri"/>
              <a:buAutoNum type="alphaUcPeriod"/>
            </a:pPr>
            <a:r>
              <a:rPr lang="en" sz="1800">
                <a:solidFill>
                  <a:srgbClr val="333333"/>
                </a:solidFill>
                <a:highlight>
                  <a:srgbClr val="FFFFFF"/>
                </a:highlight>
                <a:latin typeface="Calibri"/>
                <a:ea typeface="Calibri"/>
                <a:cs typeface="Calibri"/>
                <a:sym typeface="Calibri"/>
              </a:rPr>
              <a:t>four-fourths</a:t>
            </a:r>
            <a:endParaRPr sz="1800">
              <a:solidFill>
                <a:srgbClr val="333333"/>
              </a:solidFill>
              <a:highlight>
                <a:srgbClr val="FFFFFF"/>
              </a:highlight>
              <a:latin typeface="Calibri"/>
              <a:ea typeface="Calibri"/>
              <a:cs typeface="Calibri"/>
              <a:sym typeface="Calibri"/>
            </a:endParaRPr>
          </a:p>
          <a:p>
            <a:pPr indent="-342900" lvl="0" marL="457200" rtl="0" algn="l">
              <a:spcBef>
                <a:spcPts val="0"/>
              </a:spcBef>
              <a:spcAft>
                <a:spcPts val="0"/>
              </a:spcAft>
              <a:buClr>
                <a:srgbClr val="333333"/>
              </a:buClr>
              <a:buSzPts val="1800"/>
              <a:buFont typeface="Calibri"/>
              <a:buAutoNum type="alphaUcPeriod"/>
            </a:pPr>
            <a:r>
              <a:rPr lang="en" sz="1800">
                <a:solidFill>
                  <a:srgbClr val="333333"/>
                </a:solidFill>
                <a:highlight>
                  <a:srgbClr val="FFFFFF"/>
                </a:highlight>
                <a:latin typeface="Calibri"/>
                <a:ea typeface="Calibri"/>
                <a:cs typeface="Calibri"/>
                <a:sym typeface="Calibri"/>
              </a:rPr>
              <a:t>seven-fourths</a:t>
            </a:r>
            <a:endParaRPr sz="1800">
              <a:solidFill>
                <a:srgbClr val="333333"/>
              </a:solidFill>
              <a:highlight>
                <a:srgbClr val="FFFFFF"/>
              </a:highlight>
              <a:latin typeface="Calibri"/>
              <a:ea typeface="Calibri"/>
              <a:cs typeface="Calibri"/>
              <a:sym typeface="Calibri"/>
            </a:endParaRPr>
          </a:p>
        </p:txBody>
      </p:sp>
      <p:pic>
        <p:nvPicPr>
          <p:cNvPr id="411" name="Google Shape;411;p59"/>
          <p:cNvPicPr preferRelativeResize="0"/>
          <p:nvPr/>
        </p:nvPicPr>
        <p:blipFill>
          <a:blip r:embed="rId4">
            <a:alphaModFix/>
          </a:blip>
          <a:stretch>
            <a:fillRect/>
          </a:stretch>
        </p:blipFill>
        <p:spPr>
          <a:xfrm>
            <a:off x="538876" y="3154173"/>
            <a:ext cx="6457950" cy="419100"/>
          </a:xfrm>
          <a:prstGeom prst="rect">
            <a:avLst/>
          </a:prstGeom>
          <a:noFill/>
          <a:ln>
            <a:noFill/>
          </a:ln>
        </p:spPr>
      </p:pic>
      <p:pic>
        <p:nvPicPr>
          <p:cNvPr id="412" name="Google Shape;412;p59"/>
          <p:cNvPicPr preferRelativeResize="0"/>
          <p:nvPr/>
        </p:nvPicPr>
        <p:blipFill>
          <a:blip r:embed="rId5">
            <a:alphaModFix/>
          </a:blip>
          <a:stretch>
            <a:fillRect/>
          </a:stretch>
        </p:blipFill>
        <p:spPr>
          <a:xfrm>
            <a:off x="529905" y="443393"/>
            <a:ext cx="7620000" cy="1143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60"/>
          <p:cNvPicPr preferRelativeResize="0"/>
          <p:nvPr/>
        </p:nvPicPr>
        <p:blipFill>
          <a:blip r:embed="rId3">
            <a:alphaModFix/>
          </a:blip>
          <a:stretch>
            <a:fillRect/>
          </a:stretch>
        </p:blipFill>
        <p:spPr>
          <a:xfrm>
            <a:off x="3017424" y="981626"/>
            <a:ext cx="3109150" cy="1920900"/>
          </a:xfrm>
          <a:prstGeom prst="rect">
            <a:avLst/>
          </a:prstGeom>
          <a:noFill/>
          <a:ln>
            <a:noFill/>
          </a:ln>
        </p:spPr>
      </p:pic>
      <p:pic>
        <p:nvPicPr>
          <p:cNvPr id="418" name="Google Shape;418;p60"/>
          <p:cNvPicPr preferRelativeResize="0"/>
          <p:nvPr/>
        </p:nvPicPr>
        <p:blipFill>
          <a:blip r:embed="rId4">
            <a:alphaModFix/>
          </a:blip>
          <a:stretch>
            <a:fillRect/>
          </a:stretch>
        </p:blipFill>
        <p:spPr>
          <a:xfrm>
            <a:off x="514175" y="431260"/>
            <a:ext cx="7753350" cy="266700"/>
          </a:xfrm>
          <a:prstGeom prst="rect">
            <a:avLst/>
          </a:prstGeom>
          <a:noFill/>
          <a:ln>
            <a:noFill/>
          </a:ln>
        </p:spPr>
      </p:pic>
      <p:pic>
        <p:nvPicPr>
          <p:cNvPr id="419" name="Google Shape;419;p60"/>
          <p:cNvPicPr preferRelativeResize="0"/>
          <p:nvPr/>
        </p:nvPicPr>
        <p:blipFill>
          <a:blip r:embed="rId5">
            <a:alphaModFix/>
          </a:blip>
          <a:stretch>
            <a:fillRect/>
          </a:stretch>
        </p:blipFill>
        <p:spPr>
          <a:xfrm>
            <a:off x="506310" y="3210973"/>
            <a:ext cx="8143875" cy="64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61"/>
          <p:cNvPicPr preferRelativeResize="0"/>
          <p:nvPr/>
        </p:nvPicPr>
        <p:blipFill>
          <a:blip r:embed="rId3">
            <a:alphaModFix/>
          </a:blip>
          <a:stretch>
            <a:fillRect/>
          </a:stretch>
        </p:blipFill>
        <p:spPr>
          <a:xfrm>
            <a:off x="514175" y="451258"/>
            <a:ext cx="8067675" cy="1104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62"/>
          <p:cNvPicPr preferRelativeResize="0"/>
          <p:nvPr/>
        </p:nvPicPr>
        <p:blipFill>
          <a:blip r:embed="rId3">
            <a:alphaModFix/>
          </a:blip>
          <a:stretch>
            <a:fillRect/>
          </a:stretch>
        </p:blipFill>
        <p:spPr>
          <a:xfrm>
            <a:off x="498446" y="451258"/>
            <a:ext cx="7658100" cy="1943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63"/>
          <p:cNvPicPr preferRelativeResize="0"/>
          <p:nvPr/>
        </p:nvPicPr>
        <p:blipFill>
          <a:blip r:embed="rId3">
            <a:alphaModFix/>
          </a:blip>
          <a:stretch>
            <a:fillRect/>
          </a:stretch>
        </p:blipFill>
        <p:spPr>
          <a:xfrm>
            <a:off x="3721688" y="796390"/>
            <a:ext cx="1700625" cy="2143125"/>
          </a:xfrm>
          <a:prstGeom prst="rect">
            <a:avLst/>
          </a:prstGeom>
          <a:noFill/>
          <a:ln>
            <a:noFill/>
          </a:ln>
        </p:spPr>
      </p:pic>
      <p:pic>
        <p:nvPicPr>
          <p:cNvPr id="435" name="Google Shape;435;p63"/>
          <p:cNvPicPr preferRelativeResize="0"/>
          <p:nvPr/>
        </p:nvPicPr>
        <p:blipFill>
          <a:blip r:embed="rId4">
            <a:alphaModFix/>
          </a:blip>
          <a:stretch>
            <a:fillRect/>
          </a:stretch>
        </p:blipFill>
        <p:spPr>
          <a:xfrm>
            <a:off x="506306" y="437219"/>
            <a:ext cx="5829300" cy="285750"/>
          </a:xfrm>
          <a:prstGeom prst="rect">
            <a:avLst/>
          </a:prstGeom>
          <a:noFill/>
          <a:ln>
            <a:noFill/>
          </a:ln>
        </p:spPr>
      </p:pic>
      <p:pic>
        <p:nvPicPr>
          <p:cNvPr id="436" name="Google Shape;436;p63"/>
          <p:cNvPicPr preferRelativeResize="0"/>
          <p:nvPr/>
        </p:nvPicPr>
        <p:blipFill>
          <a:blip r:embed="rId5">
            <a:alphaModFix/>
          </a:blip>
          <a:stretch>
            <a:fillRect/>
          </a:stretch>
        </p:blipFill>
        <p:spPr>
          <a:xfrm>
            <a:off x="506291" y="3193880"/>
            <a:ext cx="7839075" cy="247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64"/>
          <p:cNvPicPr preferRelativeResize="0"/>
          <p:nvPr/>
        </p:nvPicPr>
        <p:blipFill>
          <a:blip r:embed="rId3">
            <a:alphaModFix/>
          </a:blip>
          <a:stretch>
            <a:fillRect/>
          </a:stretch>
        </p:blipFill>
        <p:spPr>
          <a:xfrm>
            <a:off x="152400" y="1622650"/>
            <a:ext cx="8839200" cy="1029588"/>
          </a:xfrm>
          <a:prstGeom prst="rect">
            <a:avLst/>
          </a:prstGeom>
          <a:noFill/>
          <a:ln>
            <a:noFill/>
          </a:ln>
        </p:spPr>
      </p:pic>
      <p:sp>
        <p:nvSpPr>
          <p:cNvPr id="442" name="Google Shape;442;p64"/>
          <p:cNvSpPr txBox="1"/>
          <p:nvPr/>
        </p:nvSpPr>
        <p:spPr>
          <a:xfrm>
            <a:off x="417296" y="307086"/>
            <a:ext cx="7611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000000"/>
                </a:solidFill>
                <a:latin typeface="Calibri"/>
                <a:ea typeface="Calibri"/>
                <a:cs typeface="Calibri"/>
                <a:sym typeface="Calibri"/>
              </a:rPr>
              <a:t>Explain where to plot </a:t>
            </a:r>
            <a:r>
              <a:rPr lang="en" sz="2100">
                <a:latin typeface="Calibri"/>
                <a:ea typeface="Calibri"/>
                <a:cs typeface="Calibri"/>
                <a:sym typeface="Calibri"/>
              </a:rPr>
              <a:t>a point at 31 on the number line. Then, explain where to plot a point that is 26 greater than 31.</a:t>
            </a:r>
            <a:endParaRPr sz="2800">
              <a:solidFill>
                <a:srgbClr val="59595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txBox="1"/>
          <p:nvPr>
            <p:ph idx="1" type="body"/>
          </p:nvPr>
        </p:nvSpPr>
        <p:spPr>
          <a:xfrm>
            <a:off x="311700" y="187450"/>
            <a:ext cx="8520600" cy="4657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018"/>
              <a:buNone/>
            </a:pPr>
            <a:r>
              <a:rPr lang="en" sz="1210">
                <a:solidFill>
                  <a:schemeClr val="dk2"/>
                </a:solidFill>
              </a:rPr>
              <a:t>Prior to reading the remote screening agreement, please ensure video and audio are working and the session is being recorded. To ensure reliability of the K-3 Numeracy Screener remote administration, the following expectations must be read aloud by the test administrator and verbally acknowledged by the parent/guardian and student. If the parent/guardian and/or student refuses to agree or breaks one of the following requirements then remote testing sh</a:t>
            </a:r>
            <a:r>
              <a:rPr lang="en" sz="1210"/>
              <a:t>all</a:t>
            </a:r>
            <a:r>
              <a:rPr lang="en" sz="1210">
                <a:solidFill>
                  <a:schemeClr val="dk2"/>
                </a:solidFill>
              </a:rPr>
              <a:t> not begin or </a:t>
            </a:r>
            <a:r>
              <a:rPr lang="en" sz="1210"/>
              <a:t>must</a:t>
            </a:r>
            <a:r>
              <a:rPr lang="en" sz="1210">
                <a:solidFill>
                  <a:schemeClr val="dk2"/>
                </a:solidFill>
              </a:rPr>
              <a:t> be stopped immediately and on-site testing will be required. Personnel from school districts and/or the LDOE may monitor this screening session.</a:t>
            </a:r>
            <a:endParaRPr sz="1210">
              <a:solidFill>
                <a:schemeClr val="dk2"/>
              </a:solidFill>
            </a:endParaRPr>
          </a:p>
          <a:p>
            <a:pPr indent="0" lvl="0" marL="0" rtl="0" algn="l">
              <a:lnSpc>
                <a:spcPct val="115000"/>
              </a:lnSpc>
              <a:spcBef>
                <a:spcPts val="0"/>
              </a:spcBef>
              <a:spcAft>
                <a:spcPts val="0"/>
              </a:spcAft>
              <a:buSzPts val="1018"/>
              <a:buNone/>
            </a:pPr>
            <a:r>
              <a:t/>
            </a:r>
            <a:endParaRPr sz="80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Parents/Guardians</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assist with providing a quiet work space with limited distractions.</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ensure the student is following along in the correct section.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prompt or solicit a response from the student.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disclose screening materials to the student prior to their testing session.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show the answer key to the student at any time.</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 </a:t>
            </a:r>
            <a:endParaRPr sz="1210">
              <a:solidFill>
                <a:schemeClr val="dk2"/>
              </a:solidFill>
            </a:endParaRPr>
          </a:p>
          <a:p>
            <a:pPr indent="0" lvl="0" marL="0" rtl="0" algn="l">
              <a:lnSpc>
                <a:spcPct val="115000"/>
              </a:lnSpc>
              <a:spcBef>
                <a:spcPts val="0"/>
              </a:spcBef>
              <a:spcAft>
                <a:spcPts val="0"/>
              </a:spcAft>
              <a:buSzPts val="1018"/>
              <a:buNone/>
            </a:pPr>
            <a:r>
              <a:rPr b="1" lang="en" sz="1210">
                <a:solidFill>
                  <a:schemeClr val="dk2"/>
                </a:solidFill>
              </a:rPr>
              <a:t>Student</a:t>
            </a:r>
            <a:endParaRPr b="1"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ask a parent or guardian for assistance with answering the screening items.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test materials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May not review the answer key at any time prior to screening.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Should follow the directions from the test administrator for each subtest and answer to the best of their ability. </a:t>
            </a:r>
            <a:endParaRPr sz="1210">
              <a:solidFill>
                <a:schemeClr val="dk2"/>
              </a:solidFill>
            </a:endParaRPr>
          </a:p>
          <a:p>
            <a:pPr indent="-305435" lvl="0" marL="457200" rtl="0" algn="l">
              <a:lnSpc>
                <a:spcPct val="115000"/>
              </a:lnSpc>
              <a:spcBef>
                <a:spcPts val="0"/>
              </a:spcBef>
              <a:spcAft>
                <a:spcPts val="0"/>
              </a:spcAft>
              <a:buClr>
                <a:schemeClr val="dk2"/>
              </a:buClr>
              <a:buSzPts val="1210"/>
              <a:buChar char="●"/>
            </a:pPr>
            <a:r>
              <a:rPr lang="en" sz="1210">
                <a:solidFill>
                  <a:schemeClr val="dk2"/>
                </a:solidFill>
              </a:rPr>
              <a:t>Webcams and audio must stay on the entire testing session with the student in view.</a:t>
            </a:r>
            <a:endParaRPr sz="1210">
              <a:solidFill>
                <a:schemeClr val="dk2"/>
              </a:solidFill>
            </a:endParaRPr>
          </a:p>
          <a:p>
            <a:pPr indent="0" lvl="0" marL="0" rtl="0" algn="l">
              <a:lnSpc>
                <a:spcPct val="80000"/>
              </a:lnSpc>
              <a:spcBef>
                <a:spcPts val="0"/>
              </a:spcBef>
              <a:spcAft>
                <a:spcPts val="0"/>
              </a:spcAft>
              <a:buSzPts val="1018"/>
              <a:buNone/>
            </a:pPr>
            <a:r>
              <a:t/>
            </a:r>
            <a:endParaRPr sz="1110">
              <a:solidFill>
                <a:schemeClr val="dk2"/>
              </a:solidFill>
            </a:endParaRPr>
          </a:p>
        </p:txBody>
      </p:sp>
      <p:sp>
        <p:nvSpPr>
          <p:cNvPr id="332" name="Google Shape;332;p47"/>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5"/>
          <p:cNvSpPr txBox="1"/>
          <p:nvPr/>
        </p:nvSpPr>
        <p:spPr>
          <a:xfrm>
            <a:off x="416798" y="308310"/>
            <a:ext cx="83826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lang="en" sz="2100">
                <a:solidFill>
                  <a:srgbClr val="333333"/>
                </a:solidFill>
                <a:highlight>
                  <a:srgbClr val="FFFFFF"/>
                </a:highlight>
                <a:latin typeface="Calibri"/>
                <a:ea typeface="Calibri"/>
                <a:cs typeface="Calibri"/>
                <a:sym typeface="Calibri"/>
              </a:rPr>
              <a:t>Explain how to shade the model below to show an area of 12 square units.</a:t>
            </a:r>
            <a:endParaRPr sz="1800">
              <a:solidFill>
                <a:srgbClr val="333333"/>
              </a:solidFill>
              <a:highlight>
                <a:srgbClr val="FFFFFF"/>
              </a:highlight>
            </a:endParaRPr>
          </a:p>
        </p:txBody>
      </p:sp>
      <p:pic>
        <p:nvPicPr>
          <p:cNvPr id="448" name="Google Shape;448;p65"/>
          <p:cNvPicPr preferRelativeResize="0"/>
          <p:nvPr/>
        </p:nvPicPr>
        <p:blipFill>
          <a:blip r:embed="rId3">
            <a:alphaModFix/>
          </a:blip>
          <a:stretch>
            <a:fillRect/>
          </a:stretch>
        </p:blipFill>
        <p:spPr>
          <a:xfrm>
            <a:off x="2957513" y="937144"/>
            <a:ext cx="3228975" cy="2466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8"/>
          <p:cNvSpPr txBox="1"/>
          <p:nvPr>
            <p:ph idx="1" type="body"/>
          </p:nvPr>
        </p:nvSpPr>
        <p:spPr>
          <a:xfrm>
            <a:off x="311700" y="1290200"/>
            <a:ext cx="8520600" cy="3332400"/>
          </a:xfrm>
          <a:prstGeom prst="rect">
            <a:avLst/>
          </a:prstGeom>
        </p:spPr>
        <p:txBody>
          <a:bodyPr anchorCtr="0" anchor="t" bIns="91425" lIns="91425" spcFirstLastPara="1" rIns="91425" wrap="square" tIns="91425">
            <a:noAutofit/>
          </a:bodyPr>
          <a:lstStyle/>
          <a:p>
            <a:pPr indent="-305435" lvl="0" marL="457200" rtl="0" algn="l">
              <a:lnSpc>
                <a:spcPct val="115000"/>
              </a:lnSpc>
              <a:spcBef>
                <a:spcPts val="0"/>
              </a:spcBef>
              <a:spcAft>
                <a:spcPts val="0"/>
              </a:spcAft>
              <a:buSzPts val="1210"/>
              <a:buChar char="●"/>
            </a:pPr>
            <a:r>
              <a:rPr lang="en" sz="1210"/>
              <a:t>A script has been provided for Test Administrators when administering the Remote Test Student Sessions. These sessions were designed for Grade 2 and Grade 3 students to respond independently. Due to this, Human Reader Directions should </a:t>
            </a:r>
            <a:r>
              <a:rPr b="1" lang="en" sz="1210"/>
              <a:t>only </a:t>
            </a:r>
            <a:r>
              <a:rPr lang="en" sz="1210"/>
              <a:t>be used for students who receive Human Reader/Text-to-Speech (TTS) accommodations. Otherwise, the script on the next page will give students the directions for this portion of the screener. Record the student’s response for each question in the student portal and then flip to the next slide. </a:t>
            </a:r>
            <a:endParaRPr sz="1210"/>
          </a:p>
          <a:p>
            <a:pPr indent="-305435" lvl="0" marL="457200" rtl="0" algn="l">
              <a:lnSpc>
                <a:spcPct val="115000"/>
              </a:lnSpc>
              <a:spcBef>
                <a:spcPts val="0"/>
              </a:spcBef>
              <a:spcAft>
                <a:spcPts val="0"/>
              </a:spcAft>
              <a:buSzPts val="1210"/>
              <a:buChar char="●"/>
            </a:pPr>
            <a:r>
              <a:rPr lang="en" sz="1210"/>
              <a:t>Test Administrators must have the Student Portal Student Session screen open while administering the student session to record student responses.</a:t>
            </a:r>
            <a:endParaRPr sz="1210"/>
          </a:p>
          <a:p>
            <a:pPr indent="0" lvl="0" marL="0" rtl="0" algn="l">
              <a:lnSpc>
                <a:spcPct val="115000"/>
              </a:lnSpc>
              <a:spcBef>
                <a:spcPts val="0"/>
              </a:spcBef>
              <a:spcAft>
                <a:spcPts val="0"/>
              </a:spcAft>
              <a:buNone/>
            </a:pPr>
            <a:r>
              <a:t/>
            </a:r>
            <a:endParaRPr sz="1210"/>
          </a:p>
          <a:p>
            <a:pPr indent="0" lvl="0" marL="0" rtl="0" algn="l">
              <a:lnSpc>
                <a:spcPct val="115000"/>
              </a:lnSpc>
              <a:spcBef>
                <a:spcPts val="0"/>
              </a:spcBef>
              <a:spcAft>
                <a:spcPts val="0"/>
              </a:spcAft>
              <a:buNone/>
            </a:pPr>
            <a:r>
              <a:rPr b="1" lang="en" sz="1410"/>
              <a:t>Human Reader Directions</a:t>
            </a:r>
            <a:endParaRPr sz="1410"/>
          </a:p>
          <a:p>
            <a:pPr indent="-305435" lvl="0" marL="457200" rtl="0" algn="l">
              <a:lnSpc>
                <a:spcPct val="115000"/>
              </a:lnSpc>
              <a:spcBef>
                <a:spcPts val="0"/>
              </a:spcBef>
              <a:spcAft>
                <a:spcPts val="0"/>
              </a:spcAft>
              <a:buSzPts val="1210"/>
              <a:buFont typeface="Calibri"/>
              <a:buChar char="●"/>
            </a:pPr>
            <a:r>
              <a:rPr lang="en" sz="1210"/>
              <a:t>The Human Reader Directions should </a:t>
            </a:r>
            <a:r>
              <a:rPr b="1" lang="en" sz="1210"/>
              <a:t>ONLY </a:t>
            </a:r>
            <a:r>
              <a:rPr lang="en" sz="1210"/>
              <a:t>be provided to students who receive Human Reader/Text-to-Speech (TTS) Accommodations. </a:t>
            </a:r>
            <a:endParaRPr sz="1210"/>
          </a:p>
          <a:p>
            <a:pPr indent="-305435" lvl="0" marL="457200" rtl="0" algn="l">
              <a:lnSpc>
                <a:spcPct val="115000"/>
              </a:lnSpc>
              <a:spcBef>
                <a:spcPts val="0"/>
              </a:spcBef>
              <a:spcAft>
                <a:spcPts val="0"/>
              </a:spcAft>
              <a:buSzPts val="1210"/>
              <a:buChar char="●"/>
            </a:pPr>
            <a:r>
              <a:rPr lang="en" sz="1210"/>
              <a:t>The Human Reader Directions are provided in the note section below each powerpoint slide.</a:t>
            </a:r>
            <a:endParaRPr sz="1210"/>
          </a:p>
        </p:txBody>
      </p:sp>
      <p:sp>
        <p:nvSpPr>
          <p:cNvPr id="338" name="Google Shape;338;p48"/>
          <p:cNvSpPr txBox="1"/>
          <p:nvPr>
            <p:ph idx="12" type="sldNum"/>
          </p:nvPr>
        </p:nvSpPr>
        <p:spPr>
          <a:xfrm>
            <a:off x="85486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9" name="Google Shape;339;p48"/>
          <p:cNvSpPr txBox="1"/>
          <p:nvPr>
            <p:ph type="title"/>
          </p:nvPr>
        </p:nvSpPr>
        <p:spPr>
          <a:xfrm>
            <a:off x="311700" y="140225"/>
            <a:ext cx="8520600" cy="103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Directions for Administration Grade 2 and Grade 3 Student Sessions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9"/>
          <p:cNvSpPr txBox="1"/>
          <p:nvPr>
            <p:ph idx="1" type="body"/>
          </p:nvPr>
        </p:nvSpPr>
        <p:spPr>
          <a:xfrm>
            <a:off x="311700" y="848075"/>
            <a:ext cx="8520600" cy="4001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Read each question carefully. Respond with the answer out loud and I will record your answers.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To answer test questions, you may have to inform me to click on an answer or what to type in a response box. Some response boxes require you to use the virtual keyboard that can be accessed by clicking the virtual keyboard icon in the short answer box.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There are online tools available as you move through the test session. For example, you can use the Flag button to mark any question you want to return to, the Next and Back buttons to move from question to question,</a:t>
            </a:r>
            <a:r>
              <a:rPr lang="en" sz="1200">
                <a:solidFill>
                  <a:srgbClr val="FF0000"/>
                </a:solidFill>
              </a:rPr>
              <a:t> </a:t>
            </a:r>
            <a:r>
              <a:rPr lang="en" sz="1200">
                <a:solidFill>
                  <a:schemeClr val="dk1"/>
                </a:solidFill>
              </a:rPr>
              <a:t>and the Review/End Test button to review your answers. When you would like to use these tools, let me know and I will add them to the portal for you.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If you have questions about any of the online tools, ask your test administrator for assistance. When you have completed the test session, follow the directions on the screen to submit the test session. Keep in mind that once you submit the test session, you </a:t>
            </a:r>
            <a:r>
              <a:rPr lang="en" sz="1200" u="sng">
                <a:solidFill>
                  <a:schemeClr val="dk1"/>
                </a:solidFill>
              </a:rPr>
              <a:t>cannot</a:t>
            </a:r>
            <a:r>
              <a:rPr lang="en" sz="1200">
                <a:solidFill>
                  <a:schemeClr val="dk1"/>
                </a:solidFill>
              </a:rPr>
              <a:t> go back into the test session. </a:t>
            </a:r>
            <a:endParaRPr sz="12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Do not begin the test session until you are instructed to do so by the Test Administrator. Please let me know now if you have any questions about these directions. </a:t>
            </a:r>
            <a:endParaRPr/>
          </a:p>
        </p:txBody>
      </p:sp>
      <p:sp>
        <p:nvSpPr>
          <p:cNvPr id="345" name="Google Shape;345;p49"/>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Directions Script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50"/>
          <p:cNvPicPr preferRelativeResize="0"/>
          <p:nvPr/>
        </p:nvPicPr>
        <p:blipFill>
          <a:blip r:embed="rId3">
            <a:alphaModFix/>
          </a:blip>
          <a:stretch>
            <a:fillRect/>
          </a:stretch>
        </p:blipFill>
        <p:spPr>
          <a:xfrm>
            <a:off x="490600" y="459125"/>
            <a:ext cx="5181600" cy="285750"/>
          </a:xfrm>
          <a:prstGeom prst="rect">
            <a:avLst/>
          </a:prstGeom>
          <a:noFill/>
          <a:ln>
            <a:noFill/>
          </a:ln>
        </p:spPr>
      </p:pic>
      <p:pic>
        <p:nvPicPr>
          <p:cNvPr id="351" name="Google Shape;351;p50"/>
          <p:cNvPicPr preferRelativeResize="0"/>
          <p:nvPr/>
        </p:nvPicPr>
        <p:blipFill>
          <a:blip r:embed="rId4">
            <a:alphaModFix/>
          </a:blip>
          <a:stretch>
            <a:fillRect/>
          </a:stretch>
        </p:blipFill>
        <p:spPr>
          <a:xfrm>
            <a:off x="3274700" y="1369150"/>
            <a:ext cx="2686050" cy="2695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51"/>
          <p:cNvPicPr preferRelativeResize="0"/>
          <p:nvPr/>
        </p:nvPicPr>
        <p:blipFill rotWithShape="1">
          <a:blip r:embed="rId3">
            <a:alphaModFix/>
          </a:blip>
          <a:srcRect b="0" l="1078" r="60263" t="0"/>
          <a:stretch/>
        </p:blipFill>
        <p:spPr>
          <a:xfrm>
            <a:off x="522032" y="436096"/>
            <a:ext cx="2430174" cy="276225"/>
          </a:xfrm>
          <a:prstGeom prst="rect">
            <a:avLst/>
          </a:prstGeom>
          <a:noFill/>
          <a:ln>
            <a:noFill/>
          </a:ln>
        </p:spPr>
      </p:pic>
      <p:pic>
        <p:nvPicPr>
          <p:cNvPr id="357" name="Google Shape;357;p51"/>
          <p:cNvPicPr preferRelativeResize="0"/>
          <p:nvPr/>
        </p:nvPicPr>
        <p:blipFill rotWithShape="1">
          <a:blip r:embed="rId4">
            <a:alphaModFix/>
          </a:blip>
          <a:srcRect b="0" l="2028" r="0" t="0"/>
          <a:stretch/>
        </p:blipFill>
        <p:spPr>
          <a:xfrm>
            <a:off x="514167" y="926790"/>
            <a:ext cx="3564675" cy="523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2"/>
          <p:cNvPicPr preferRelativeResize="0"/>
          <p:nvPr/>
        </p:nvPicPr>
        <p:blipFill rotWithShape="1">
          <a:blip r:embed="rId3">
            <a:alphaModFix/>
          </a:blip>
          <a:srcRect b="0" l="1078" r="60263" t="0"/>
          <a:stretch/>
        </p:blipFill>
        <p:spPr>
          <a:xfrm>
            <a:off x="522032" y="436096"/>
            <a:ext cx="2430174" cy="276225"/>
          </a:xfrm>
          <a:prstGeom prst="rect">
            <a:avLst/>
          </a:prstGeom>
          <a:noFill/>
          <a:ln>
            <a:noFill/>
          </a:ln>
        </p:spPr>
      </p:pic>
      <p:pic>
        <p:nvPicPr>
          <p:cNvPr id="363" name="Google Shape;363;p52"/>
          <p:cNvPicPr preferRelativeResize="0"/>
          <p:nvPr/>
        </p:nvPicPr>
        <p:blipFill>
          <a:blip r:embed="rId4">
            <a:alphaModFix/>
          </a:blip>
          <a:stretch>
            <a:fillRect/>
          </a:stretch>
        </p:blipFill>
        <p:spPr>
          <a:xfrm>
            <a:off x="514167" y="907990"/>
            <a:ext cx="3200400" cy="476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3"/>
          <p:cNvPicPr preferRelativeResize="0"/>
          <p:nvPr/>
        </p:nvPicPr>
        <p:blipFill rotWithShape="1">
          <a:blip r:embed="rId3">
            <a:alphaModFix/>
          </a:blip>
          <a:srcRect b="0" l="1078" r="60263" t="0"/>
          <a:stretch/>
        </p:blipFill>
        <p:spPr>
          <a:xfrm>
            <a:off x="522032" y="436096"/>
            <a:ext cx="2430174" cy="276225"/>
          </a:xfrm>
          <a:prstGeom prst="rect">
            <a:avLst/>
          </a:prstGeom>
          <a:noFill/>
          <a:ln>
            <a:noFill/>
          </a:ln>
        </p:spPr>
      </p:pic>
      <p:pic>
        <p:nvPicPr>
          <p:cNvPr id="369" name="Google Shape;369;p53"/>
          <p:cNvPicPr preferRelativeResize="0"/>
          <p:nvPr/>
        </p:nvPicPr>
        <p:blipFill>
          <a:blip r:embed="rId4">
            <a:alphaModFix/>
          </a:blip>
          <a:stretch>
            <a:fillRect/>
          </a:stretch>
        </p:blipFill>
        <p:spPr>
          <a:xfrm>
            <a:off x="514167" y="891746"/>
            <a:ext cx="3200400" cy="514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54"/>
          <p:cNvPicPr preferRelativeResize="0"/>
          <p:nvPr/>
        </p:nvPicPr>
        <p:blipFill>
          <a:blip r:embed="rId3">
            <a:alphaModFix/>
          </a:blip>
          <a:stretch>
            <a:fillRect/>
          </a:stretch>
        </p:blipFill>
        <p:spPr>
          <a:xfrm>
            <a:off x="495031" y="451250"/>
            <a:ext cx="5362575" cy="276225"/>
          </a:xfrm>
          <a:prstGeom prst="rect">
            <a:avLst/>
          </a:prstGeom>
          <a:noFill/>
          <a:ln>
            <a:noFill/>
          </a:ln>
        </p:spPr>
      </p:pic>
      <p:pic>
        <p:nvPicPr>
          <p:cNvPr id="375" name="Google Shape;375;p54"/>
          <p:cNvPicPr preferRelativeResize="0"/>
          <p:nvPr/>
        </p:nvPicPr>
        <p:blipFill>
          <a:blip r:embed="rId4">
            <a:alphaModFix/>
          </a:blip>
          <a:stretch>
            <a:fillRect/>
          </a:stretch>
        </p:blipFill>
        <p:spPr>
          <a:xfrm>
            <a:off x="3019544" y="1363025"/>
            <a:ext cx="3419475" cy="247650"/>
          </a:xfrm>
          <a:prstGeom prst="rect">
            <a:avLst/>
          </a:prstGeom>
          <a:noFill/>
          <a:ln>
            <a:noFill/>
          </a:ln>
        </p:spPr>
      </p:pic>
      <p:pic>
        <p:nvPicPr>
          <p:cNvPr id="376" name="Google Shape;376;p54"/>
          <p:cNvPicPr preferRelativeResize="0"/>
          <p:nvPr/>
        </p:nvPicPr>
        <p:blipFill rotWithShape="1">
          <a:blip r:embed="rId5">
            <a:alphaModFix/>
          </a:blip>
          <a:srcRect b="0" l="0" r="0" t="10690"/>
          <a:stretch/>
        </p:blipFill>
        <p:spPr>
          <a:xfrm>
            <a:off x="3006063" y="1650000"/>
            <a:ext cx="3006100" cy="22178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DOE">
  <a:themeElements>
    <a:clrScheme name="Simple Light">
      <a:dk1>
        <a:srgbClr val="3B1A53"/>
      </a:dk1>
      <a:lt1>
        <a:srgbClr val="FFFFFF"/>
      </a:lt1>
      <a:dk2>
        <a:srgbClr val="434343"/>
      </a:dk2>
      <a:lt2>
        <a:srgbClr val="377E90"/>
      </a:lt2>
      <a:accent1>
        <a:srgbClr val="3B1A53"/>
      </a:accent1>
      <a:accent2>
        <a:srgbClr val="EBE8EE"/>
      </a:accent2>
      <a:accent3>
        <a:srgbClr val="C44B27"/>
      </a:accent3>
      <a:accent4>
        <a:srgbClr val="F9EDE9"/>
      </a:accent4>
      <a:accent5>
        <a:srgbClr val="CD873D"/>
      </a:accent5>
      <a:accent6>
        <a:srgbClr val="D0E7EB"/>
      </a:accent6>
      <a:hlink>
        <a:srgbClr val="377E9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