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4"/>
    <p:sldMasterId id="2147483679" r:id="rId5"/>
  </p:sldMasterIdLst>
  <p:notesMasterIdLst>
    <p:notesMasterId r:id="rId6"/>
  </p:notesMasterIdLst>
  <p:sldIdLst>
    <p:sldId id="256" r:id="rId7"/>
    <p:sldId id="257" r:id="rId8"/>
    <p:sldId id="258" r:id="rId9"/>
    <p:sldId id="259" r:id="rId10"/>
  </p:sldIdLst>
  <p:sldSz cy="5143500" cx="9144000"/>
  <p:notesSz cx="6858000" cy="9144000"/>
  <p:embeddedFontLst>
    <p:embeddedFont>
      <p:font typeface="Montserrat SemiBold"/>
      <p:regular r:id="rId11"/>
      <p:bold r:id="rId12"/>
      <p:italic r:id="rId13"/>
      <p:boldItalic r:id="rId14"/>
    </p:embeddedFont>
    <p:embeddedFont>
      <p:font typeface="Roboto"/>
      <p:regular r:id="rId15"/>
      <p:bold r:id="rId16"/>
      <p:italic r:id="rId17"/>
      <p:boldItalic r:id="rId18"/>
    </p:embeddedFont>
    <p:embeddedFont>
      <p:font typeface="Montserrat"/>
      <p:regular r:id="rId19"/>
      <p:bold r:id="rId20"/>
      <p:italic r:id="rId21"/>
      <p:boldItalic r:id="rId22"/>
    </p:embeddedFont>
    <p:embeddedFont>
      <p:font typeface="Montserrat Black"/>
      <p:bold r:id="rId23"/>
      <p:boldItalic r:id="rId24"/>
    </p:embeddedFont>
    <p:embeddedFont>
      <p:font typeface="Montserrat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Black-boldItalic.fntdata"/><Relationship Id="rId23" Type="http://schemas.openxmlformats.org/officeDocument/2006/relationships/font" Target="fonts/MontserratBlack-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Light-bold.fntdata"/><Relationship Id="rId25" Type="http://schemas.openxmlformats.org/officeDocument/2006/relationships/font" Target="fonts/MontserratLight-regular.fntdata"/><Relationship Id="rId28" Type="http://schemas.openxmlformats.org/officeDocument/2006/relationships/font" Target="fonts/MontserratLight-boldItalic.fntdata"/><Relationship Id="rId27" Type="http://schemas.openxmlformats.org/officeDocument/2006/relationships/font" Target="fonts/MontserratLight-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font" Target="fonts/MontserratSemiBold-regular.fntdata"/><Relationship Id="rId10" Type="http://schemas.openxmlformats.org/officeDocument/2006/relationships/slide" Target="slides/slide4.xml"/><Relationship Id="rId13" Type="http://schemas.openxmlformats.org/officeDocument/2006/relationships/font" Target="fonts/MontserratSemiBold-italic.fntdata"/><Relationship Id="rId12" Type="http://schemas.openxmlformats.org/officeDocument/2006/relationships/font" Target="fonts/MontserratSemiBold-bold.fntdata"/><Relationship Id="rId15" Type="http://schemas.openxmlformats.org/officeDocument/2006/relationships/font" Target="fonts/Roboto-regular.fntdata"/><Relationship Id="rId14" Type="http://schemas.openxmlformats.org/officeDocument/2006/relationships/font" Target="fonts/MontserratSemiBold-boldItalic.fntdata"/><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Montserrat-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7c71a08d8a_7_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7c71a08d8a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Brittany 9:00-10:15 am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Hello, and welcome to the 2023 OBC Convening! It was wonderful to spend some time together last night during our welcome dinner (add in connection to a remark from one of the speakers). </a:t>
            </a:r>
            <a:endParaRPr/>
          </a:p>
          <a:p>
            <a:pPr indent="0" lvl="0" marL="0" rtl="0" algn="l">
              <a:spcBef>
                <a:spcPts val="0"/>
              </a:spcBef>
              <a:spcAft>
                <a:spcPts val="0"/>
              </a:spcAft>
              <a:buNone/>
            </a:pPr>
            <a:r>
              <a:rPr lang="en"/>
              <a:t>Our theme for this year’s convening is: A Marketplace for Mutual Accountability.  When we were considering the theme for this year, we wanted highlight the significant benefit we’ve seen when districts move to an Outcomes Based Contracting model: it fosters Mutual Accountability between the district and provider.  Why does this matter?  It matters because in order to impact the large, complex, bureaucratic, and critical systems in which we lead, there must be strong accountability for the thing that matters most: Student learning.  By making this focus of the accountability mechanisms in our districts, ie, contracts and payments, no one can opt out of being accountable to student learning. And so, we are thrilled to have the privilege of engaging with the powerhouse of education leaders we have in the room today to grow this work, and our collective marketplace for mutual </a:t>
            </a:r>
            <a:r>
              <a:rPr lang="en"/>
              <a:t>accountability</a:t>
            </a: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7c71a08d8a_2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7c71a08d8a_2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7c71a08d8a_2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7c71a08d8a_2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7c71a08d8a_2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7c71a08d8a_2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60" name="Google Shape;60;p14"/>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61" name="Google Shape;61;p1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14"/>
          <p:cNvSpPr/>
          <p:nvPr/>
        </p:nvSpPr>
        <p:spPr>
          <a:xfrm>
            <a:off x="247150" y="4093175"/>
            <a:ext cx="1683600" cy="880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p14"/>
          <p:cNvPicPr preferRelativeResize="0"/>
          <p:nvPr/>
        </p:nvPicPr>
        <p:blipFill>
          <a:blip r:embed="rId2">
            <a:alphaModFix/>
          </a:blip>
          <a:stretch>
            <a:fillRect/>
          </a:stretch>
        </p:blipFill>
        <p:spPr>
          <a:xfrm>
            <a:off x="468675" y="4093177"/>
            <a:ext cx="1371110" cy="8804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sp>
        <p:nvSpPr>
          <p:cNvPr id="65" name="Google Shape;65;p15"/>
          <p:cNvSpPr txBox="1"/>
          <p:nvPr>
            <p:ph type="title"/>
          </p:nvPr>
        </p:nvSpPr>
        <p:spPr>
          <a:xfrm>
            <a:off x="460950" y="1115850"/>
            <a:ext cx="8222100" cy="1012800"/>
          </a:xfrm>
          <a:prstGeom prst="rect">
            <a:avLst/>
          </a:prstGeom>
        </p:spPr>
        <p:txBody>
          <a:bodyPr anchorCtr="0" anchor="ctr"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66" name="Google Shape;66;p1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15"/>
          <p:cNvSpPr/>
          <p:nvPr/>
        </p:nvSpPr>
        <p:spPr>
          <a:xfrm>
            <a:off x="247150" y="4093175"/>
            <a:ext cx="1683600" cy="880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 name="Google Shape;68;p15"/>
          <p:cNvPicPr preferRelativeResize="0"/>
          <p:nvPr/>
        </p:nvPicPr>
        <p:blipFill>
          <a:blip r:embed="rId2">
            <a:alphaModFix/>
          </a:blip>
          <a:stretch>
            <a:fillRect/>
          </a:stretch>
        </p:blipFill>
        <p:spPr>
          <a:xfrm>
            <a:off x="468675" y="4093177"/>
            <a:ext cx="1371110" cy="8804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p:cSld name="SECTION_HEADER_1">
    <p:bg>
      <p:bgPr>
        <a:blipFill>
          <a:blip r:embed="rId2">
            <a:alphaModFix/>
          </a:blip>
          <a:stretch>
            <a:fillRect/>
          </a:stretch>
        </a:blipFill>
      </p:bgPr>
    </p:bg>
    <p:spTree>
      <p:nvGrpSpPr>
        <p:cNvPr id="69" name="Shape 69"/>
        <p:cNvGrpSpPr/>
        <p:nvPr/>
      </p:nvGrpSpPr>
      <p:grpSpPr>
        <a:xfrm>
          <a:off x="0" y="0"/>
          <a:ext cx="0" cy="0"/>
          <a:chOff x="0" y="0"/>
          <a:chExt cx="0" cy="0"/>
        </a:xfrm>
      </p:grpSpPr>
      <p:sp>
        <p:nvSpPr>
          <p:cNvPr id="70" name="Google Shape;70;p1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71" name="Google Shape;71;p16"/>
          <p:cNvSpPr txBox="1"/>
          <p:nvPr>
            <p:ph type="title"/>
          </p:nvPr>
        </p:nvSpPr>
        <p:spPr>
          <a:xfrm>
            <a:off x="495025" y="137350"/>
            <a:ext cx="8222100" cy="7677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124478"/>
              </a:buClr>
              <a:buSzPts val="3200"/>
              <a:buNone/>
              <a:defRPr>
                <a:solidFill>
                  <a:srgbClr val="124478"/>
                </a:solidFill>
              </a:defRPr>
            </a:lvl1pPr>
            <a:lvl2pPr lvl="1" rtl="0">
              <a:spcBef>
                <a:spcPts val="0"/>
              </a:spcBef>
              <a:spcAft>
                <a:spcPts val="0"/>
              </a:spcAft>
              <a:buClr>
                <a:srgbClr val="124478"/>
              </a:buClr>
              <a:buSzPts val="3200"/>
              <a:buNone/>
              <a:defRPr>
                <a:solidFill>
                  <a:srgbClr val="124478"/>
                </a:solidFill>
              </a:defRPr>
            </a:lvl2pPr>
            <a:lvl3pPr lvl="2" rtl="0">
              <a:spcBef>
                <a:spcPts val="0"/>
              </a:spcBef>
              <a:spcAft>
                <a:spcPts val="0"/>
              </a:spcAft>
              <a:buClr>
                <a:srgbClr val="124478"/>
              </a:buClr>
              <a:buSzPts val="3200"/>
              <a:buNone/>
              <a:defRPr>
                <a:solidFill>
                  <a:srgbClr val="124478"/>
                </a:solidFill>
              </a:defRPr>
            </a:lvl3pPr>
            <a:lvl4pPr lvl="3" rtl="0">
              <a:spcBef>
                <a:spcPts val="0"/>
              </a:spcBef>
              <a:spcAft>
                <a:spcPts val="0"/>
              </a:spcAft>
              <a:buClr>
                <a:srgbClr val="124478"/>
              </a:buClr>
              <a:buSzPts val="3200"/>
              <a:buNone/>
              <a:defRPr>
                <a:solidFill>
                  <a:srgbClr val="124478"/>
                </a:solidFill>
              </a:defRPr>
            </a:lvl4pPr>
            <a:lvl5pPr lvl="4" rtl="0">
              <a:spcBef>
                <a:spcPts val="0"/>
              </a:spcBef>
              <a:spcAft>
                <a:spcPts val="0"/>
              </a:spcAft>
              <a:buClr>
                <a:srgbClr val="124478"/>
              </a:buClr>
              <a:buSzPts val="3200"/>
              <a:buNone/>
              <a:defRPr>
                <a:solidFill>
                  <a:srgbClr val="124478"/>
                </a:solidFill>
              </a:defRPr>
            </a:lvl5pPr>
            <a:lvl6pPr lvl="5" rtl="0">
              <a:spcBef>
                <a:spcPts val="0"/>
              </a:spcBef>
              <a:spcAft>
                <a:spcPts val="0"/>
              </a:spcAft>
              <a:buClr>
                <a:srgbClr val="124478"/>
              </a:buClr>
              <a:buSzPts val="3200"/>
              <a:buNone/>
              <a:defRPr>
                <a:solidFill>
                  <a:srgbClr val="124478"/>
                </a:solidFill>
              </a:defRPr>
            </a:lvl6pPr>
            <a:lvl7pPr lvl="6" rtl="0">
              <a:spcBef>
                <a:spcPts val="0"/>
              </a:spcBef>
              <a:spcAft>
                <a:spcPts val="0"/>
              </a:spcAft>
              <a:buClr>
                <a:srgbClr val="124478"/>
              </a:buClr>
              <a:buSzPts val="3200"/>
              <a:buNone/>
              <a:defRPr>
                <a:solidFill>
                  <a:srgbClr val="124478"/>
                </a:solidFill>
              </a:defRPr>
            </a:lvl7pPr>
            <a:lvl8pPr lvl="7" rtl="0">
              <a:spcBef>
                <a:spcPts val="0"/>
              </a:spcBef>
              <a:spcAft>
                <a:spcPts val="0"/>
              </a:spcAft>
              <a:buClr>
                <a:srgbClr val="124478"/>
              </a:buClr>
              <a:buSzPts val="3200"/>
              <a:buNone/>
              <a:defRPr>
                <a:solidFill>
                  <a:srgbClr val="124478"/>
                </a:solidFill>
              </a:defRPr>
            </a:lvl8pPr>
            <a:lvl9pPr lvl="8" rtl="0">
              <a:spcBef>
                <a:spcPts val="0"/>
              </a:spcBef>
              <a:spcAft>
                <a:spcPts val="0"/>
              </a:spcAft>
              <a:buClr>
                <a:srgbClr val="124478"/>
              </a:buClr>
              <a:buSzPts val="3200"/>
              <a:buNone/>
              <a:defRPr>
                <a:solidFill>
                  <a:srgbClr val="124478"/>
                </a:solidFill>
              </a:defRPr>
            </a:lvl9pPr>
          </a:lstStyle>
          <a:p/>
        </p:txBody>
      </p:sp>
      <p:sp>
        <p:nvSpPr>
          <p:cNvPr id="72" name="Google Shape;72;p16"/>
          <p:cNvSpPr txBox="1"/>
          <p:nvPr>
            <p:ph idx="1" type="body"/>
          </p:nvPr>
        </p:nvSpPr>
        <p:spPr>
          <a:xfrm>
            <a:off x="460950" y="1047850"/>
            <a:ext cx="8222100" cy="27102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3" name="Google Shape;73;p16"/>
          <p:cNvSpPr/>
          <p:nvPr/>
        </p:nvSpPr>
        <p:spPr>
          <a:xfrm>
            <a:off x="397819" y="3976181"/>
            <a:ext cx="1628700" cy="1078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4" name="Shape 74"/>
        <p:cNvGrpSpPr/>
        <p:nvPr/>
      </p:nvGrpSpPr>
      <p:grpSpPr>
        <a:xfrm>
          <a:off x="0" y="0"/>
          <a:ext cx="0" cy="0"/>
          <a:chOff x="0" y="0"/>
          <a:chExt cx="0" cy="0"/>
        </a:xfrm>
      </p:grpSpPr>
      <p:sp>
        <p:nvSpPr>
          <p:cNvPr id="75" name="Google Shape;75;p17"/>
          <p:cNvSpPr/>
          <p:nvPr/>
        </p:nvSpPr>
        <p:spPr>
          <a:xfrm flipH="1" rot="10800000">
            <a:off x="0" y="1686000"/>
            <a:ext cx="9144000" cy="3457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7"/>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7"/>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8" name="Google Shape;78;p17"/>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9" name="Google Shape;79;p1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0" name="Shape 80"/>
        <p:cNvGrpSpPr/>
        <p:nvPr/>
      </p:nvGrpSpPr>
      <p:grpSpPr>
        <a:xfrm>
          <a:off x="0" y="0"/>
          <a:ext cx="0" cy="0"/>
          <a:chOff x="0" y="0"/>
          <a:chExt cx="0" cy="0"/>
        </a:xfrm>
      </p:grpSpPr>
      <p:sp>
        <p:nvSpPr>
          <p:cNvPr id="81" name="Google Shape;81;p18"/>
          <p:cNvSpPr/>
          <p:nvPr/>
        </p:nvSpPr>
        <p:spPr>
          <a:xfrm flipH="1" rot="10800000">
            <a:off x="0" y="1686000"/>
            <a:ext cx="9144000" cy="3457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8"/>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8"/>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4" name="Google Shape;84;p18"/>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5" name="Google Shape;85;p18"/>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6" name="Google Shape;86;p1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19"/>
          <p:cNvSpPr/>
          <p:nvPr/>
        </p:nvSpPr>
        <p:spPr>
          <a:xfrm flipH="1" rot="10800000">
            <a:off x="0" y="656400"/>
            <a:ext cx="9144000" cy="4487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9"/>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9"/>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91" name="Google Shape;91;p1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2" name="Shape 92"/>
        <p:cNvGrpSpPr/>
        <p:nvPr/>
      </p:nvGrpSpPr>
      <p:grpSpPr>
        <a:xfrm>
          <a:off x="0" y="0"/>
          <a:ext cx="0" cy="0"/>
          <a:chOff x="0" y="0"/>
          <a:chExt cx="0" cy="0"/>
        </a:xfrm>
      </p:grpSpPr>
      <p:sp>
        <p:nvSpPr>
          <p:cNvPr id="93" name="Google Shape;93;p20"/>
          <p:cNvSpPr txBox="1"/>
          <p:nvPr/>
        </p:nvSpPr>
        <p:spPr>
          <a:xfrm flipH="1" rot="10800000">
            <a:off x="3276600" y="25"/>
            <a:ext cx="58674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0"/>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0"/>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6" name="Google Shape;96;p20"/>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0"/>
              </a:spcBef>
              <a:spcAft>
                <a:spcPts val="0"/>
              </a:spcAft>
              <a:buClr>
                <a:schemeClr val="lt1"/>
              </a:buClr>
              <a:buSzPts val="1200"/>
              <a:buChar char="○"/>
              <a:defRPr sz="1200">
                <a:solidFill>
                  <a:schemeClr val="lt1"/>
                </a:solidFill>
              </a:defRPr>
            </a:lvl2pPr>
            <a:lvl3pPr indent="-304800" lvl="2" marL="1371600" rtl="0">
              <a:spcBef>
                <a:spcPts val="0"/>
              </a:spcBef>
              <a:spcAft>
                <a:spcPts val="0"/>
              </a:spcAft>
              <a:buClr>
                <a:schemeClr val="lt1"/>
              </a:buClr>
              <a:buSzPts val="1200"/>
              <a:buChar char="■"/>
              <a:defRPr sz="1200">
                <a:solidFill>
                  <a:schemeClr val="lt1"/>
                </a:solidFill>
              </a:defRPr>
            </a:lvl3pPr>
            <a:lvl4pPr indent="-304800" lvl="3" marL="1828800" rtl="0">
              <a:spcBef>
                <a:spcPts val="0"/>
              </a:spcBef>
              <a:spcAft>
                <a:spcPts val="0"/>
              </a:spcAft>
              <a:buClr>
                <a:schemeClr val="lt1"/>
              </a:buClr>
              <a:buSzPts val="1200"/>
              <a:buChar char="●"/>
              <a:defRPr sz="1200">
                <a:solidFill>
                  <a:schemeClr val="lt1"/>
                </a:solidFill>
              </a:defRPr>
            </a:lvl4pPr>
            <a:lvl5pPr indent="-304800" lvl="4" marL="2286000" rtl="0">
              <a:spcBef>
                <a:spcPts val="0"/>
              </a:spcBef>
              <a:spcAft>
                <a:spcPts val="0"/>
              </a:spcAft>
              <a:buClr>
                <a:schemeClr val="lt1"/>
              </a:buClr>
              <a:buSzPts val="1200"/>
              <a:buChar char="○"/>
              <a:defRPr sz="1200">
                <a:solidFill>
                  <a:schemeClr val="lt1"/>
                </a:solidFill>
              </a:defRPr>
            </a:lvl5pPr>
            <a:lvl6pPr indent="-304800" lvl="5" marL="2743200" rtl="0">
              <a:spcBef>
                <a:spcPts val="0"/>
              </a:spcBef>
              <a:spcAft>
                <a:spcPts val="0"/>
              </a:spcAft>
              <a:buClr>
                <a:schemeClr val="lt1"/>
              </a:buClr>
              <a:buSzPts val="1200"/>
              <a:buChar char="■"/>
              <a:defRPr sz="1200">
                <a:solidFill>
                  <a:schemeClr val="lt1"/>
                </a:solidFill>
              </a:defRPr>
            </a:lvl6pPr>
            <a:lvl7pPr indent="-304800" lvl="6" marL="3200400" rtl="0">
              <a:spcBef>
                <a:spcPts val="0"/>
              </a:spcBef>
              <a:spcAft>
                <a:spcPts val="0"/>
              </a:spcAft>
              <a:buClr>
                <a:schemeClr val="lt1"/>
              </a:buClr>
              <a:buSzPts val="1200"/>
              <a:buChar char="●"/>
              <a:defRPr sz="1200">
                <a:solidFill>
                  <a:schemeClr val="lt1"/>
                </a:solidFill>
              </a:defRPr>
            </a:lvl7pPr>
            <a:lvl8pPr indent="-304800" lvl="7" marL="3657600" rtl="0">
              <a:spcBef>
                <a:spcPts val="0"/>
              </a:spcBef>
              <a:spcAft>
                <a:spcPts val="0"/>
              </a:spcAft>
              <a:buClr>
                <a:schemeClr val="lt1"/>
              </a:buClr>
              <a:buSzPts val="1200"/>
              <a:buChar char="○"/>
              <a:defRPr sz="1200">
                <a:solidFill>
                  <a:schemeClr val="lt1"/>
                </a:solidFill>
              </a:defRPr>
            </a:lvl8pPr>
            <a:lvl9pPr indent="-304800" lvl="8" marL="4114800" rtl="0">
              <a:spcBef>
                <a:spcPts val="0"/>
              </a:spcBef>
              <a:spcAft>
                <a:spcPts val="0"/>
              </a:spcAft>
              <a:buClr>
                <a:schemeClr val="lt1"/>
              </a:buClr>
              <a:buSzPts val="1200"/>
              <a:buChar char="■"/>
              <a:defRPr sz="1200">
                <a:solidFill>
                  <a:schemeClr val="lt1"/>
                </a:solidFill>
              </a:defRPr>
            </a:lvl9pPr>
          </a:lstStyle>
          <a:p/>
        </p:txBody>
      </p:sp>
      <p:sp>
        <p:nvSpPr>
          <p:cNvPr id="97" name="Google Shape;97;p2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8" name="Google Shape;98;p20"/>
          <p:cNvSpPr/>
          <p:nvPr/>
        </p:nvSpPr>
        <p:spPr>
          <a:xfrm>
            <a:off x="247150" y="4093175"/>
            <a:ext cx="1683600" cy="880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9" name="Google Shape;99;p20"/>
          <p:cNvPicPr preferRelativeResize="0"/>
          <p:nvPr/>
        </p:nvPicPr>
        <p:blipFill>
          <a:blip r:embed="rId2">
            <a:alphaModFix/>
          </a:blip>
          <a:stretch>
            <a:fillRect/>
          </a:stretch>
        </p:blipFill>
        <p:spPr>
          <a:xfrm>
            <a:off x="468675" y="4093177"/>
            <a:ext cx="1371110" cy="88049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0" name="Shape 100"/>
        <p:cNvGrpSpPr/>
        <p:nvPr/>
      </p:nvGrpSpPr>
      <p:grpSpPr>
        <a:xfrm>
          <a:off x="0" y="0"/>
          <a:ext cx="0" cy="0"/>
          <a:chOff x="0" y="0"/>
          <a:chExt cx="0" cy="0"/>
        </a:xfrm>
      </p:grpSpPr>
      <p:sp>
        <p:nvSpPr>
          <p:cNvPr id="101" name="Google Shape;101;p21"/>
          <p:cNvSpPr txBox="1"/>
          <p:nvPr>
            <p:ph type="title"/>
          </p:nvPr>
        </p:nvSpPr>
        <p:spPr>
          <a:xfrm>
            <a:off x="780875" y="241525"/>
            <a:ext cx="7702200" cy="33984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
        <p:nvSpPr>
          <p:cNvPr id="102" name="Google Shape;102;p2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03" name="Google Shape;103;p21"/>
          <p:cNvPicPr preferRelativeResize="0"/>
          <p:nvPr/>
        </p:nvPicPr>
        <p:blipFill>
          <a:blip r:embed="rId2">
            <a:alphaModFix/>
          </a:blip>
          <a:stretch>
            <a:fillRect/>
          </a:stretch>
        </p:blipFill>
        <p:spPr>
          <a:xfrm>
            <a:off x="468675" y="4093177"/>
            <a:ext cx="1371110" cy="8804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4" name="Shape 104"/>
        <p:cNvGrpSpPr/>
        <p:nvPr/>
      </p:nvGrpSpPr>
      <p:grpSpPr>
        <a:xfrm>
          <a:off x="0" y="0"/>
          <a:ext cx="0" cy="0"/>
          <a:chOff x="0" y="0"/>
          <a:chExt cx="0" cy="0"/>
        </a:xfrm>
      </p:grpSpPr>
      <p:sp>
        <p:nvSpPr>
          <p:cNvPr id="105" name="Google Shape;105;p22"/>
          <p:cNvSpPr/>
          <p:nvPr/>
        </p:nvSpPr>
        <p:spPr>
          <a:xfrm flipH="1">
            <a:off x="0" y="0"/>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2"/>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2"/>
              </a:buClr>
              <a:buSzPts val="4200"/>
              <a:buNone/>
              <a:defRPr sz="42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108" name="Google Shape;108;p22"/>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9" name="Google Shape;109;p22"/>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110" name="Google Shape;110;p2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1" name="Shape 111"/>
        <p:cNvGrpSpPr/>
        <p:nvPr/>
      </p:nvGrpSpPr>
      <p:grpSpPr>
        <a:xfrm>
          <a:off x="0" y="0"/>
          <a:ext cx="0" cy="0"/>
          <a:chOff x="0" y="0"/>
          <a:chExt cx="0" cy="0"/>
        </a:xfrm>
      </p:grpSpPr>
      <p:sp>
        <p:nvSpPr>
          <p:cNvPr id="112" name="Google Shape;112;p23"/>
          <p:cNvSpPr txBox="1"/>
          <p:nvPr/>
        </p:nvSpPr>
        <p:spPr>
          <a:xfrm flipH="1" rot="10800000">
            <a:off x="0" y="125"/>
            <a:ext cx="9144000" cy="388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3"/>
          <p:cNvSpPr/>
          <p:nvPr/>
        </p:nvSpPr>
        <p:spPr>
          <a:xfrm flipH="1" rot="10800000">
            <a:off x="0" y="38125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3"/>
          <p:cNvSpPr txBox="1"/>
          <p:nvPr>
            <p:ph idx="1" type="body"/>
          </p:nvPr>
        </p:nvSpPr>
        <p:spPr>
          <a:xfrm>
            <a:off x="77100" y="117100"/>
            <a:ext cx="8382000" cy="4467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Clr>
                <a:schemeClr val="dk1"/>
              </a:buClr>
              <a:buSzPts val="2000"/>
              <a:buFont typeface="Montserrat"/>
              <a:buNone/>
              <a:defRPr b="1" sz="2000">
                <a:solidFill>
                  <a:schemeClr val="dk1"/>
                </a:solidFill>
                <a:latin typeface="Montserrat"/>
                <a:ea typeface="Montserrat"/>
                <a:cs typeface="Montserrat"/>
                <a:sym typeface="Montserrat"/>
              </a:defRPr>
            </a:lvl1pPr>
          </a:lstStyle>
          <a:p/>
        </p:txBody>
      </p:sp>
      <p:sp>
        <p:nvSpPr>
          <p:cNvPr id="115" name="Google Shape;115;p2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6" name="Shape 116"/>
        <p:cNvGrpSpPr/>
        <p:nvPr/>
      </p:nvGrpSpPr>
      <p:grpSpPr>
        <a:xfrm>
          <a:off x="0" y="0"/>
          <a:ext cx="0" cy="0"/>
          <a:chOff x="0" y="0"/>
          <a:chExt cx="0" cy="0"/>
        </a:xfrm>
      </p:grpSpPr>
      <p:sp>
        <p:nvSpPr>
          <p:cNvPr id="117" name="Google Shape;117;p24"/>
          <p:cNvSpPr txBox="1"/>
          <p:nvPr>
            <p:ph hasCustomPrompt="1" type="title"/>
          </p:nvPr>
        </p:nvSpPr>
        <p:spPr>
          <a:xfrm>
            <a:off x="460950" y="741950"/>
            <a:ext cx="82221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118" name="Google Shape;118;p24"/>
          <p:cNvSpPr txBox="1"/>
          <p:nvPr>
            <p:ph idx="1" type="body"/>
          </p:nvPr>
        </p:nvSpPr>
        <p:spPr>
          <a:xfrm>
            <a:off x="460950" y="2705450"/>
            <a:ext cx="82221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0"/>
              </a:spcBef>
              <a:spcAft>
                <a:spcPts val="0"/>
              </a:spcAft>
              <a:buClr>
                <a:schemeClr val="lt1"/>
              </a:buClr>
              <a:buSzPts val="1400"/>
              <a:buChar char="○"/>
              <a:defRPr>
                <a:solidFill>
                  <a:schemeClr val="lt1"/>
                </a:solidFill>
              </a:defRPr>
            </a:lvl2pPr>
            <a:lvl3pPr indent="-317500" lvl="2" marL="1371600" rtl="0" algn="ctr">
              <a:spcBef>
                <a:spcPts val="0"/>
              </a:spcBef>
              <a:spcAft>
                <a:spcPts val="0"/>
              </a:spcAft>
              <a:buClr>
                <a:schemeClr val="lt1"/>
              </a:buClr>
              <a:buSzPts val="1400"/>
              <a:buChar char="■"/>
              <a:defRPr>
                <a:solidFill>
                  <a:schemeClr val="lt1"/>
                </a:solidFill>
              </a:defRPr>
            </a:lvl3pPr>
            <a:lvl4pPr indent="-317500" lvl="3" marL="1828800" rtl="0" algn="ctr">
              <a:spcBef>
                <a:spcPts val="0"/>
              </a:spcBef>
              <a:spcAft>
                <a:spcPts val="0"/>
              </a:spcAft>
              <a:buClr>
                <a:schemeClr val="lt1"/>
              </a:buClr>
              <a:buSzPts val="1400"/>
              <a:buChar char="●"/>
              <a:defRPr>
                <a:solidFill>
                  <a:schemeClr val="lt1"/>
                </a:solidFill>
              </a:defRPr>
            </a:lvl4pPr>
            <a:lvl5pPr indent="-317500" lvl="4" marL="2286000" rtl="0" algn="ctr">
              <a:spcBef>
                <a:spcPts val="0"/>
              </a:spcBef>
              <a:spcAft>
                <a:spcPts val="0"/>
              </a:spcAft>
              <a:buClr>
                <a:schemeClr val="lt1"/>
              </a:buClr>
              <a:buSzPts val="1400"/>
              <a:buChar char="○"/>
              <a:defRPr>
                <a:solidFill>
                  <a:schemeClr val="lt1"/>
                </a:solidFill>
              </a:defRPr>
            </a:lvl5pPr>
            <a:lvl6pPr indent="-317500" lvl="5" marL="2743200" rtl="0" algn="ctr">
              <a:spcBef>
                <a:spcPts val="0"/>
              </a:spcBef>
              <a:spcAft>
                <a:spcPts val="0"/>
              </a:spcAft>
              <a:buClr>
                <a:schemeClr val="lt1"/>
              </a:buClr>
              <a:buSzPts val="1400"/>
              <a:buChar char="■"/>
              <a:defRPr>
                <a:solidFill>
                  <a:schemeClr val="lt1"/>
                </a:solidFill>
              </a:defRPr>
            </a:lvl6pPr>
            <a:lvl7pPr indent="-317500" lvl="6" marL="3200400" rtl="0" algn="ctr">
              <a:spcBef>
                <a:spcPts val="0"/>
              </a:spcBef>
              <a:spcAft>
                <a:spcPts val="0"/>
              </a:spcAft>
              <a:buClr>
                <a:schemeClr val="lt1"/>
              </a:buClr>
              <a:buSzPts val="1400"/>
              <a:buChar char="●"/>
              <a:defRPr>
                <a:solidFill>
                  <a:schemeClr val="lt1"/>
                </a:solidFill>
              </a:defRPr>
            </a:lvl7pPr>
            <a:lvl8pPr indent="-317500" lvl="7" marL="3657600" rtl="0" algn="ctr">
              <a:spcBef>
                <a:spcPts val="0"/>
              </a:spcBef>
              <a:spcAft>
                <a:spcPts val="0"/>
              </a:spcAft>
              <a:buClr>
                <a:schemeClr val="lt1"/>
              </a:buClr>
              <a:buSzPts val="1400"/>
              <a:buChar char="○"/>
              <a:defRPr>
                <a:solidFill>
                  <a:schemeClr val="lt1"/>
                </a:solidFill>
              </a:defRPr>
            </a:lvl8pPr>
            <a:lvl9pPr indent="-317500" lvl="8" marL="4114800" rtl="0" algn="ctr">
              <a:spcBef>
                <a:spcPts val="0"/>
              </a:spcBef>
              <a:spcAft>
                <a:spcPts val="0"/>
              </a:spcAft>
              <a:buClr>
                <a:schemeClr val="lt1"/>
              </a:buClr>
              <a:buSzPts val="1400"/>
              <a:buChar char="■"/>
              <a:defRPr>
                <a:solidFill>
                  <a:schemeClr val="lt1"/>
                </a:solidFill>
              </a:defRPr>
            </a:lvl9pPr>
          </a:lstStyle>
          <a:p/>
        </p:txBody>
      </p:sp>
      <p:sp>
        <p:nvSpPr>
          <p:cNvPr id="119" name="Google Shape;119;p2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20" name="Google Shape;120;p24"/>
          <p:cNvPicPr preferRelativeResize="0"/>
          <p:nvPr/>
        </p:nvPicPr>
        <p:blipFill>
          <a:blip r:embed="rId2">
            <a:alphaModFix/>
          </a:blip>
          <a:stretch>
            <a:fillRect/>
          </a:stretch>
        </p:blipFill>
        <p:spPr>
          <a:xfrm>
            <a:off x="468675" y="4093177"/>
            <a:ext cx="1371110" cy="88049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
    <p:bg>
      <p:bgPr>
        <a:solidFill>
          <a:schemeClr val="lt1"/>
        </a:solidFill>
      </p:bgPr>
    </p:bg>
    <p:spTree>
      <p:nvGrpSpPr>
        <p:cNvPr id="121" name="Shape 121"/>
        <p:cNvGrpSpPr/>
        <p:nvPr/>
      </p:nvGrpSpPr>
      <p:grpSpPr>
        <a:xfrm>
          <a:off x="0" y="0"/>
          <a:ext cx="0" cy="0"/>
          <a:chOff x="0" y="0"/>
          <a:chExt cx="0" cy="0"/>
        </a:xfrm>
      </p:grpSpPr>
      <p:sp>
        <p:nvSpPr>
          <p:cNvPr id="122" name="Google Shape;122;p25"/>
          <p:cNvSpPr txBox="1"/>
          <p:nvPr>
            <p:ph type="title"/>
          </p:nvPr>
        </p:nvSpPr>
        <p:spPr>
          <a:xfrm>
            <a:off x="471900" y="738725"/>
            <a:ext cx="8222100" cy="767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atin typeface="Montserrat SemiBold"/>
                <a:ea typeface="Montserrat SemiBold"/>
                <a:cs typeface="Montserrat SemiBold"/>
                <a:sym typeface="Montserrat SemiBold"/>
              </a:defRPr>
            </a:lvl1pPr>
            <a:lvl2pPr lvl="1" rtl="0">
              <a:spcBef>
                <a:spcPts val="0"/>
              </a:spcBef>
              <a:spcAft>
                <a:spcPts val="0"/>
              </a:spcAft>
              <a:buSzPts val="3200"/>
              <a:buNone/>
              <a:defRPr>
                <a:latin typeface="Montserrat SemiBold"/>
                <a:ea typeface="Montserrat SemiBold"/>
                <a:cs typeface="Montserrat SemiBold"/>
                <a:sym typeface="Montserrat SemiBold"/>
              </a:defRPr>
            </a:lvl2pPr>
            <a:lvl3pPr lvl="2" rtl="0">
              <a:spcBef>
                <a:spcPts val="0"/>
              </a:spcBef>
              <a:spcAft>
                <a:spcPts val="0"/>
              </a:spcAft>
              <a:buSzPts val="3200"/>
              <a:buNone/>
              <a:defRPr>
                <a:latin typeface="Montserrat SemiBold"/>
                <a:ea typeface="Montserrat SemiBold"/>
                <a:cs typeface="Montserrat SemiBold"/>
                <a:sym typeface="Montserrat SemiBold"/>
              </a:defRPr>
            </a:lvl3pPr>
            <a:lvl4pPr lvl="3" rtl="0">
              <a:spcBef>
                <a:spcPts val="0"/>
              </a:spcBef>
              <a:spcAft>
                <a:spcPts val="0"/>
              </a:spcAft>
              <a:buSzPts val="3200"/>
              <a:buNone/>
              <a:defRPr>
                <a:latin typeface="Montserrat SemiBold"/>
                <a:ea typeface="Montserrat SemiBold"/>
                <a:cs typeface="Montserrat SemiBold"/>
                <a:sym typeface="Montserrat SemiBold"/>
              </a:defRPr>
            </a:lvl4pPr>
            <a:lvl5pPr lvl="4" rtl="0">
              <a:spcBef>
                <a:spcPts val="0"/>
              </a:spcBef>
              <a:spcAft>
                <a:spcPts val="0"/>
              </a:spcAft>
              <a:buSzPts val="3200"/>
              <a:buNone/>
              <a:defRPr>
                <a:latin typeface="Montserrat SemiBold"/>
                <a:ea typeface="Montserrat SemiBold"/>
                <a:cs typeface="Montserrat SemiBold"/>
                <a:sym typeface="Montserrat SemiBold"/>
              </a:defRPr>
            </a:lvl5pPr>
            <a:lvl6pPr lvl="5" rtl="0">
              <a:spcBef>
                <a:spcPts val="0"/>
              </a:spcBef>
              <a:spcAft>
                <a:spcPts val="0"/>
              </a:spcAft>
              <a:buSzPts val="3200"/>
              <a:buNone/>
              <a:defRPr>
                <a:latin typeface="Montserrat SemiBold"/>
                <a:ea typeface="Montserrat SemiBold"/>
                <a:cs typeface="Montserrat SemiBold"/>
                <a:sym typeface="Montserrat SemiBold"/>
              </a:defRPr>
            </a:lvl6pPr>
            <a:lvl7pPr lvl="6" rtl="0">
              <a:spcBef>
                <a:spcPts val="0"/>
              </a:spcBef>
              <a:spcAft>
                <a:spcPts val="0"/>
              </a:spcAft>
              <a:buSzPts val="3200"/>
              <a:buNone/>
              <a:defRPr>
                <a:latin typeface="Montserrat SemiBold"/>
                <a:ea typeface="Montserrat SemiBold"/>
                <a:cs typeface="Montserrat SemiBold"/>
                <a:sym typeface="Montserrat SemiBold"/>
              </a:defRPr>
            </a:lvl7pPr>
            <a:lvl8pPr lvl="7" rtl="0">
              <a:spcBef>
                <a:spcPts val="0"/>
              </a:spcBef>
              <a:spcAft>
                <a:spcPts val="0"/>
              </a:spcAft>
              <a:buSzPts val="3200"/>
              <a:buNone/>
              <a:defRPr>
                <a:latin typeface="Montserrat SemiBold"/>
                <a:ea typeface="Montserrat SemiBold"/>
                <a:cs typeface="Montserrat SemiBold"/>
                <a:sym typeface="Montserrat SemiBold"/>
              </a:defRPr>
            </a:lvl8pPr>
            <a:lvl9pPr lvl="8" rtl="0">
              <a:spcBef>
                <a:spcPts val="0"/>
              </a:spcBef>
              <a:spcAft>
                <a:spcPts val="0"/>
              </a:spcAft>
              <a:buSzPts val="3200"/>
              <a:buNone/>
              <a:defRPr>
                <a:latin typeface="Montserrat SemiBold"/>
                <a:ea typeface="Montserrat SemiBold"/>
                <a:cs typeface="Montserrat SemiBold"/>
                <a:sym typeface="Montserrat SemiBold"/>
              </a:defRPr>
            </a:lvl9pPr>
          </a:lstStyle>
          <a:p/>
        </p:txBody>
      </p:sp>
      <p:sp>
        <p:nvSpPr>
          <p:cNvPr id="123" name="Google Shape;123;p25"/>
          <p:cNvSpPr/>
          <p:nvPr/>
        </p:nvSpPr>
        <p:spPr>
          <a:xfrm>
            <a:off x="444169" y="3968456"/>
            <a:ext cx="1628700" cy="1078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ts - No Color">
  <p:cSld name="CUSTOM_1">
    <p:bg>
      <p:bgPr>
        <a:blipFill>
          <a:blip r:embed="rId2">
            <a:alphaModFix/>
          </a:blip>
          <a:stretch>
            <a:fillRect/>
          </a:stretch>
        </a:blipFill>
      </p:bgPr>
    </p:bg>
    <p:spTree>
      <p:nvGrpSpPr>
        <p:cNvPr id="124" name="Shape 124"/>
        <p:cNvGrpSpPr/>
        <p:nvPr/>
      </p:nvGrpSpPr>
      <p:grpSpPr>
        <a:xfrm>
          <a:off x="0" y="0"/>
          <a:ext cx="0" cy="0"/>
          <a:chOff x="0" y="0"/>
          <a:chExt cx="0" cy="0"/>
        </a:xfrm>
      </p:grpSpPr>
      <p:sp>
        <p:nvSpPr>
          <p:cNvPr id="125" name="Google Shape;125;p26"/>
          <p:cNvSpPr txBox="1"/>
          <p:nvPr>
            <p:ph type="title"/>
          </p:nvPr>
        </p:nvSpPr>
        <p:spPr>
          <a:xfrm>
            <a:off x="471900" y="738725"/>
            <a:ext cx="8222100" cy="767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atin typeface="Montserrat SemiBold"/>
                <a:ea typeface="Montserrat SemiBold"/>
                <a:cs typeface="Montserrat SemiBold"/>
                <a:sym typeface="Montserrat SemiBold"/>
              </a:defRPr>
            </a:lvl1pPr>
            <a:lvl2pPr lvl="1" rtl="0">
              <a:spcBef>
                <a:spcPts val="0"/>
              </a:spcBef>
              <a:spcAft>
                <a:spcPts val="0"/>
              </a:spcAft>
              <a:buSzPts val="3200"/>
              <a:buNone/>
              <a:defRPr>
                <a:latin typeface="Montserrat SemiBold"/>
                <a:ea typeface="Montserrat SemiBold"/>
                <a:cs typeface="Montserrat SemiBold"/>
                <a:sym typeface="Montserrat SemiBold"/>
              </a:defRPr>
            </a:lvl2pPr>
            <a:lvl3pPr lvl="2" rtl="0">
              <a:spcBef>
                <a:spcPts val="0"/>
              </a:spcBef>
              <a:spcAft>
                <a:spcPts val="0"/>
              </a:spcAft>
              <a:buSzPts val="3200"/>
              <a:buNone/>
              <a:defRPr>
                <a:latin typeface="Montserrat SemiBold"/>
                <a:ea typeface="Montserrat SemiBold"/>
                <a:cs typeface="Montserrat SemiBold"/>
                <a:sym typeface="Montserrat SemiBold"/>
              </a:defRPr>
            </a:lvl3pPr>
            <a:lvl4pPr lvl="3" rtl="0">
              <a:spcBef>
                <a:spcPts val="0"/>
              </a:spcBef>
              <a:spcAft>
                <a:spcPts val="0"/>
              </a:spcAft>
              <a:buSzPts val="3200"/>
              <a:buNone/>
              <a:defRPr>
                <a:latin typeface="Montserrat SemiBold"/>
                <a:ea typeface="Montserrat SemiBold"/>
                <a:cs typeface="Montserrat SemiBold"/>
                <a:sym typeface="Montserrat SemiBold"/>
              </a:defRPr>
            </a:lvl4pPr>
            <a:lvl5pPr lvl="4" rtl="0">
              <a:spcBef>
                <a:spcPts val="0"/>
              </a:spcBef>
              <a:spcAft>
                <a:spcPts val="0"/>
              </a:spcAft>
              <a:buSzPts val="3200"/>
              <a:buNone/>
              <a:defRPr>
                <a:latin typeface="Montserrat SemiBold"/>
                <a:ea typeface="Montserrat SemiBold"/>
                <a:cs typeface="Montserrat SemiBold"/>
                <a:sym typeface="Montserrat SemiBold"/>
              </a:defRPr>
            </a:lvl5pPr>
            <a:lvl6pPr lvl="5" rtl="0">
              <a:spcBef>
                <a:spcPts val="0"/>
              </a:spcBef>
              <a:spcAft>
                <a:spcPts val="0"/>
              </a:spcAft>
              <a:buSzPts val="3200"/>
              <a:buNone/>
              <a:defRPr>
                <a:latin typeface="Montserrat SemiBold"/>
                <a:ea typeface="Montserrat SemiBold"/>
                <a:cs typeface="Montserrat SemiBold"/>
                <a:sym typeface="Montserrat SemiBold"/>
              </a:defRPr>
            </a:lvl6pPr>
            <a:lvl7pPr lvl="6" rtl="0">
              <a:spcBef>
                <a:spcPts val="0"/>
              </a:spcBef>
              <a:spcAft>
                <a:spcPts val="0"/>
              </a:spcAft>
              <a:buSzPts val="3200"/>
              <a:buNone/>
              <a:defRPr>
                <a:latin typeface="Montserrat SemiBold"/>
                <a:ea typeface="Montserrat SemiBold"/>
                <a:cs typeface="Montserrat SemiBold"/>
                <a:sym typeface="Montserrat SemiBold"/>
              </a:defRPr>
            </a:lvl7pPr>
            <a:lvl8pPr lvl="7" rtl="0">
              <a:spcBef>
                <a:spcPts val="0"/>
              </a:spcBef>
              <a:spcAft>
                <a:spcPts val="0"/>
              </a:spcAft>
              <a:buSzPts val="3200"/>
              <a:buNone/>
              <a:defRPr>
                <a:latin typeface="Montserrat SemiBold"/>
                <a:ea typeface="Montserrat SemiBold"/>
                <a:cs typeface="Montserrat SemiBold"/>
                <a:sym typeface="Montserrat SemiBold"/>
              </a:defRPr>
            </a:lvl8pPr>
            <a:lvl9pPr lvl="8" rtl="0">
              <a:spcBef>
                <a:spcPts val="0"/>
              </a:spcBef>
              <a:spcAft>
                <a:spcPts val="0"/>
              </a:spcAft>
              <a:buSzPts val="3200"/>
              <a:buNone/>
              <a:defRPr>
                <a:latin typeface="Montserrat SemiBold"/>
                <a:ea typeface="Montserrat SemiBold"/>
                <a:cs typeface="Montserrat SemiBold"/>
                <a:sym typeface="Montserrat SemiBold"/>
              </a:defRPr>
            </a:lvl9pPr>
          </a:lstStyle>
          <a:p/>
        </p:txBody>
      </p:sp>
      <p:sp>
        <p:nvSpPr>
          <p:cNvPr id="126" name="Google Shape;126;p26"/>
          <p:cNvSpPr/>
          <p:nvPr/>
        </p:nvSpPr>
        <p:spPr>
          <a:xfrm>
            <a:off x="444169" y="3968456"/>
            <a:ext cx="1628700" cy="1078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7" name="Shape 127"/>
        <p:cNvGrpSpPr/>
        <p:nvPr/>
      </p:nvGrpSpPr>
      <p:grpSpPr>
        <a:xfrm>
          <a:off x="0" y="0"/>
          <a:ext cx="0" cy="0"/>
          <a:chOff x="0" y="0"/>
          <a:chExt cx="0" cy="0"/>
        </a:xfrm>
      </p:grpSpPr>
      <p:sp>
        <p:nvSpPr>
          <p:cNvPr id="128" name="Google Shape;128;p27"/>
          <p:cNvSpPr txBox="1"/>
          <p:nvPr>
            <p:ph type="title"/>
          </p:nvPr>
        </p:nvSpPr>
        <p:spPr>
          <a:xfrm>
            <a:off x="822960" y="214953"/>
            <a:ext cx="7543800" cy="471000"/>
          </a:xfrm>
          <a:prstGeom prst="rect">
            <a:avLst/>
          </a:prstGeom>
          <a:noFill/>
          <a:ln>
            <a:noFill/>
          </a:ln>
        </p:spPr>
        <p:txBody>
          <a:bodyPr anchorCtr="0" anchor="b" bIns="34275" lIns="68575" spcFirstLastPara="1" rIns="68575" wrap="square" tIns="34275">
            <a:normAutofit/>
          </a:bodyPr>
          <a:lstStyle>
            <a:lvl1pPr lvl="0" rtl="0" algn="l">
              <a:lnSpc>
                <a:spcPct val="85000"/>
              </a:lnSpc>
              <a:spcBef>
                <a:spcPts val="0"/>
              </a:spcBef>
              <a:spcAft>
                <a:spcPts val="0"/>
              </a:spcAft>
              <a:buClr>
                <a:schemeClr val="accent2"/>
              </a:buClr>
              <a:buSzPts val="2700"/>
              <a:buFont typeface="Belleza"/>
              <a:buNone/>
              <a:defRPr sz="27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9" name="Google Shape;129;p27"/>
          <p:cNvSpPr txBox="1"/>
          <p:nvPr>
            <p:ph idx="1" type="body"/>
          </p:nvPr>
        </p:nvSpPr>
        <p:spPr>
          <a:xfrm>
            <a:off x="822960" y="857250"/>
            <a:ext cx="7543800" cy="3544500"/>
          </a:xfrm>
          <a:prstGeom prst="rect">
            <a:avLst/>
          </a:prstGeom>
          <a:noFill/>
          <a:ln>
            <a:noFill/>
          </a:ln>
        </p:spPr>
        <p:txBody>
          <a:bodyPr anchorCtr="0" anchor="t" bIns="34275" lIns="0" spcFirstLastPara="1" rIns="0" wrap="square" tIns="34275">
            <a:normAutofit/>
          </a:bodyPr>
          <a:lstStyle>
            <a:lvl1pPr indent="-342900" lvl="0" marL="457200" rtl="0" algn="l">
              <a:lnSpc>
                <a:spcPct val="90000"/>
              </a:lnSpc>
              <a:spcBef>
                <a:spcPts val="900"/>
              </a:spcBef>
              <a:spcAft>
                <a:spcPts val="0"/>
              </a:spcAft>
              <a:buSzPts val="1800"/>
              <a:buChar char=" "/>
              <a:defRPr sz="1800"/>
            </a:lvl1pPr>
            <a:lvl2pPr indent="-323850" lvl="1" marL="914400" rtl="0" algn="l">
              <a:lnSpc>
                <a:spcPct val="90000"/>
              </a:lnSpc>
              <a:spcBef>
                <a:spcPts val="200"/>
              </a:spcBef>
              <a:spcAft>
                <a:spcPts val="0"/>
              </a:spcAft>
              <a:buSzPts val="1500"/>
              <a:buChar char="◦"/>
              <a:defRPr sz="1500"/>
            </a:lvl2pPr>
            <a:lvl3pPr indent="-317500" lvl="2" marL="1371600" rtl="0" algn="l">
              <a:lnSpc>
                <a:spcPct val="90000"/>
              </a:lnSpc>
              <a:spcBef>
                <a:spcPts val="300"/>
              </a:spcBef>
              <a:spcAft>
                <a:spcPts val="0"/>
              </a:spcAft>
              <a:buSzPts val="1400"/>
              <a:buChar char="◦"/>
              <a:defRPr sz="1400"/>
            </a:lvl3pPr>
            <a:lvl4pPr indent="-304800" lvl="3" marL="1828800" rtl="0" algn="l">
              <a:lnSpc>
                <a:spcPct val="90000"/>
              </a:lnSpc>
              <a:spcBef>
                <a:spcPts val="300"/>
              </a:spcBef>
              <a:spcAft>
                <a:spcPts val="0"/>
              </a:spcAft>
              <a:buSzPts val="1200"/>
              <a:buChar char="◦"/>
              <a:defRPr sz="1200"/>
            </a:lvl4pPr>
            <a:lvl5pPr indent="-285750" lvl="4" marL="2286000" rtl="0" algn="l">
              <a:lnSpc>
                <a:spcPct val="90000"/>
              </a:lnSpc>
              <a:spcBef>
                <a:spcPts val="300"/>
              </a:spcBef>
              <a:spcAft>
                <a:spcPts val="0"/>
              </a:spcAft>
              <a:buSzPts val="900"/>
              <a:buChar char="◦"/>
              <a:defRPr sz="900"/>
            </a:lvl5pPr>
            <a:lvl6pPr indent="-317500" lvl="5" marL="2743200" rtl="0" algn="l">
              <a:lnSpc>
                <a:spcPct val="90000"/>
              </a:lnSpc>
              <a:spcBef>
                <a:spcPts val="300"/>
              </a:spcBef>
              <a:spcAft>
                <a:spcPts val="0"/>
              </a:spcAft>
              <a:buSzPts val="1400"/>
              <a:buChar char="◦"/>
              <a:defRPr/>
            </a:lvl6pPr>
            <a:lvl7pPr indent="-317500" lvl="6" marL="3200400" rtl="0" algn="l">
              <a:lnSpc>
                <a:spcPct val="90000"/>
              </a:lnSpc>
              <a:spcBef>
                <a:spcPts val="300"/>
              </a:spcBef>
              <a:spcAft>
                <a:spcPts val="0"/>
              </a:spcAft>
              <a:buSzPts val="1400"/>
              <a:buChar char="◦"/>
              <a:defRPr/>
            </a:lvl7pPr>
            <a:lvl8pPr indent="-317500" lvl="7" marL="3657600" rtl="0" algn="l">
              <a:lnSpc>
                <a:spcPct val="90000"/>
              </a:lnSpc>
              <a:spcBef>
                <a:spcPts val="300"/>
              </a:spcBef>
              <a:spcAft>
                <a:spcPts val="0"/>
              </a:spcAft>
              <a:buSzPts val="1400"/>
              <a:buChar char="◦"/>
              <a:defRPr/>
            </a:lvl8pPr>
            <a:lvl9pPr indent="-317500" lvl="8" marL="4114800" rtl="0" algn="l">
              <a:lnSpc>
                <a:spcPct val="90000"/>
              </a:lnSpc>
              <a:spcBef>
                <a:spcPts val="300"/>
              </a:spcBef>
              <a:spcAft>
                <a:spcPts val="300"/>
              </a:spcAft>
              <a:buSzPts val="1400"/>
              <a:buChar char="◦"/>
              <a:defRPr/>
            </a:lvl9pPr>
          </a:lstStyle>
          <a:p/>
        </p:txBody>
      </p:sp>
      <p:sp>
        <p:nvSpPr>
          <p:cNvPr id="130" name="Google Shape;130;p27"/>
          <p:cNvSpPr txBox="1"/>
          <p:nvPr>
            <p:ph idx="12" type="sldNum"/>
          </p:nvPr>
        </p:nvSpPr>
        <p:spPr>
          <a:xfrm>
            <a:off x="8629784" y="4835127"/>
            <a:ext cx="4512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eorgia"/>
                <a:ea typeface="Georgia"/>
                <a:cs typeface="Georgia"/>
                <a:sym typeface="Georgia"/>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eorgia"/>
                <a:ea typeface="Georgia"/>
                <a:cs typeface="Georgia"/>
                <a:sym typeface="Georgia"/>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eorgia"/>
                <a:ea typeface="Georgia"/>
                <a:cs typeface="Georgia"/>
                <a:sym typeface="Georgia"/>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eorgia"/>
                <a:ea typeface="Georgia"/>
                <a:cs typeface="Georgia"/>
                <a:sym typeface="Georgia"/>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eorgia"/>
                <a:ea typeface="Georgia"/>
                <a:cs typeface="Georgia"/>
                <a:sym typeface="Georgia"/>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eorgia"/>
                <a:ea typeface="Georgia"/>
                <a:cs typeface="Georgia"/>
                <a:sym typeface="Georgia"/>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eorgia"/>
                <a:ea typeface="Georgia"/>
                <a:cs typeface="Georgia"/>
                <a:sym typeface="Georgia"/>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eorgia"/>
                <a:ea typeface="Georgia"/>
                <a:cs typeface="Georgia"/>
                <a:sym typeface="Georgia"/>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
        <p:nvSpPr>
          <p:cNvPr id="131" name="Google Shape;131;p27"/>
          <p:cNvSpPr txBox="1"/>
          <p:nvPr>
            <p:ph idx="10" type="dt"/>
          </p:nvPr>
        </p:nvSpPr>
        <p:spPr>
          <a:xfrm>
            <a:off x="7258050" y="4835119"/>
            <a:ext cx="12573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32" name="Google Shape;132;p27"/>
          <p:cNvSpPr txBox="1"/>
          <p:nvPr>
            <p:ph idx="11" type="ftr"/>
          </p:nvPr>
        </p:nvSpPr>
        <p:spPr>
          <a:xfrm>
            <a:off x="2725513" y="4844839"/>
            <a:ext cx="43863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pic>
        <p:nvPicPr>
          <p:cNvPr id="133" name="Google Shape;133;p27"/>
          <p:cNvPicPr preferRelativeResize="0"/>
          <p:nvPr/>
        </p:nvPicPr>
        <p:blipFill>
          <a:blip r:embed="rId2">
            <a:alphaModFix/>
          </a:blip>
          <a:stretch>
            <a:fillRect/>
          </a:stretch>
        </p:blipFill>
        <p:spPr>
          <a:xfrm>
            <a:off x="468675" y="4093177"/>
            <a:ext cx="1371110" cy="880499"/>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vening Layout 1">
  <p:cSld name="CUSTOM_1_1">
    <p:bg>
      <p:bgPr>
        <a:blipFill>
          <a:blip r:embed="rId2">
            <a:alphaModFix/>
          </a:blip>
          <a:stretch>
            <a:fillRect/>
          </a:stretch>
        </a:blipFill>
      </p:bgPr>
    </p:bg>
    <p:spTree>
      <p:nvGrpSpPr>
        <p:cNvPr id="134" name="Shape 134"/>
        <p:cNvGrpSpPr/>
        <p:nvPr/>
      </p:nvGrpSpPr>
      <p:grpSpPr>
        <a:xfrm>
          <a:off x="0" y="0"/>
          <a:ext cx="0" cy="0"/>
          <a:chOff x="0" y="0"/>
          <a:chExt cx="0" cy="0"/>
        </a:xfrm>
      </p:grpSpPr>
      <p:pic>
        <p:nvPicPr>
          <p:cNvPr id="135" name="Google Shape;135;p28"/>
          <p:cNvPicPr preferRelativeResize="0"/>
          <p:nvPr/>
        </p:nvPicPr>
        <p:blipFill>
          <a:blip r:embed="rId3">
            <a:alphaModFix/>
          </a:blip>
          <a:stretch>
            <a:fillRect/>
          </a:stretch>
        </p:blipFill>
        <p:spPr>
          <a:xfrm>
            <a:off x="377825" y="3840925"/>
            <a:ext cx="1892724" cy="121547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vening Layout 2">
  <p:cSld name="CUSTOM_2">
    <p:bg>
      <p:bgPr>
        <a:blipFill>
          <a:blip r:embed="rId2">
            <a:alphaModFix/>
          </a:blip>
          <a:stretch>
            <a:fillRect/>
          </a:stretch>
        </a:blipFill>
      </p:bgPr>
    </p:bg>
    <p:spTree>
      <p:nvGrpSpPr>
        <p:cNvPr id="136" name="Shape 136"/>
        <p:cNvGrpSpPr/>
        <p:nvPr/>
      </p:nvGrpSpPr>
      <p:grpSpPr>
        <a:xfrm>
          <a:off x="0" y="0"/>
          <a:ext cx="0" cy="0"/>
          <a:chOff x="0" y="0"/>
          <a:chExt cx="0" cy="0"/>
        </a:xfrm>
      </p:grpSpPr>
      <p:sp>
        <p:nvSpPr>
          <p:cNvPr id="137" name="Google Shape;137;p29"/>
          <p:cNvSpPr txBox="1"/>
          <p:nvPr>
            <p:ph type="title"/>
          </p:nvPr>
        </p:nvSpPr>
        <p:spPr>
          <a:xfrm>
            <a:off x="471900" y="738725"/>
            <a:ext cx="8222100" cy="767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1"/>
              </a:buClr>
              <a:buSzPts val="3200"/>
              <a:buNone/>
              <a:defRPr>
                <a:solidFill>
                  <a:schemeClr val="dk1"/>
                </a:solidFill>
                <a:latin typeface="Montserrat SemiBold"/>
                <a:ea typeface="Montserrat SemiBold"/>
                <a:cs typeface="Montserrat SemiBold"/>
                <a:sym typeface="Montserrat SemiBold"/>
              </a:defRPr>
            </a:lvl1pPr>
            <a:lvl2pPr lvl="1">
              <a:spcBef>
                <a:spcPts val="0"/>
              </a:spcBef>
              <a:spcAft>
                <a:spcPts val="0"/>
              </a:spcAft>
              <a:buSzPts val="3200"/>
              <a:buNone/>
              <a:defRPr>
                <a:latin typeface="Montserrat SemiBold"/>
                <a:ea typeface="Montserrat SemiBold"/>
                <a:cs typeface="Montserrat SemiBold"/>
                <a:sym typeface="Montserrat SemiBold"/>
              </a:defRPr>
            </a:lvl2pPr>
            <a:lvl3pPr lvl="2">
              <a:spcBef>
                <a:spcPts val="0"/>
              </a:spcBef>
              <a:spcAft>
                <a:spcPts val="0"/>
              </a:spcAft>
              <a:buSzPts val="3200"/>
              <a:buNone/>
              <a:defRPr>
                <a:latin typeface="Montserrat SemiBold"/>
                <a:ea typeface="Montserrat SemiBold"/>
                <a:cs typeface="Montserrat SemiBold"/>
                <a:sym typeface="Montserrat SemiBold"/>
              </a:defRPr>
            </a:lvl3pPr>
            <a:lvl4pPr lvl="3">
              <a:spcBef>
                <a:spcPts val="0"/>
              </a:spcBef>
              <a:spcAft>
                <a:spcPts val="0"/>
              </a:spcAft>
              <a:buSzPts val="3200"/>
              <a:buNone/>
              <a:defRPr>
                <a:latin typeface="Montserrat SemiBold"/>
                <a:ea typeface="Montserrat SemiBold"/>
                <a:cs typeface="Montserrat SemiBold"/>
                <a:sym typeface="Montserrat SemiBold"/>
              </a:defRPr>
            </a:lvl4pPr>
            <a:lvl5pPr lvl="4">
              <a:spcBef>
                <a:spcPts val="0"/>
              </a:spcBef>
              <a:spcAft>
                <a:spcPts val="0"/>
              </a:spcAft>
              <a:buSzPts val="3200"/>
              <a:buNone/>
              <a:defRPr>
                <a:latin typeface="Montserrat SemiBold"/>
                <a:ea typeface="Montserrat SemiBold"/>
                <a:cs typeface="Montserrat SemiBold"/>
                <a:sym typeface="Montserrat SemiBold"/>
              </a:defRPr>
            </a:lvl5pPr>
            <a:lvl6pPr lvl="5">
              <a:spcBef>
                <a:spcPts val="0"/>
              </a:spcBef>
              <a:spcAft>
                <a:spcPts val="0"/>
              </a:spcAft>
              <a:buSzPts val="3200"/>
              <a:buNone/>
              <a:defRPr>
                <a:latin typeface="Montserrat SemiBold"/>
                <a:ea typeface="Montserrat SemiBold"/>
                <a:cs typeface="Montserrat SemiBold"/>
                <a:sym typeface="Montserrat SemiBold"/>
              </a:defRPr>
            </a:lvl6pPr>
            <a:lvl7pPr lvl="6">
              <a:spcBef>
                <a:spcPts val="0"/>
              </a:spcBef>
              <a:spcAft>
                <a:spcPts val="0"/>
              </a:spcAft>
              <a:buSzPts val="3200"/>
              <a:buNone/>
              <a:defRPr>
                <a:latin typeface="Montserrat SemiBold"/>
                <a:ea typeface="Montserrat SemiBold"/>
                <a:cs typeface="Montserrat SemiBold"/>
                <a:sym typeface="Montserrat SemiBold"/>
              </a:defRPr>
            </a:lvl7pPr>
            <a:lvl8pPr lvl="7">
              <a:spcBef>
                <a:spcPts val="0"/>
              </a:spcBef>
              <a:spcAft>
                <a:spcPts val="0"/>
              </a:spcAft>
              <a:buSzPts val="3200"/>
              <a:buNone/>
              <a:defRPr>
                <a:latin typeface="Montserrat SemiBold"/>
                <a:ea typeface="Montserrat SemiBold"/>
                <a:cs typeface="Montserrat SemiBold"/>
                <a:sym typeface="Montserrat SemiBold"/>
              </a:defRPr>
            </a:lvl8pPr>
            <a:lvl9pPr lvl="8">
              <a:spcBef>
                <a:spcPts val="0"/>
              </a:spcBef>
              <a:spcAft>
                <a:spcPts val="0"/>
              </a:spcAft>
              <a:buSzPts val="3200"/>
              <a:buNone/>
              <a:defRPr>
                <a:latin typeface="Montserrat SemiBold"/>
                <a:ea typeface="Montserrat SemiBold"/>
                <a:cs typeface="Montserrat SemiBold"/>
                <a:sym typeface="Montserrat SemiBold"/>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vening Layout 3">
  <p:cSld name="CUSTOM_3">
    <p:bg>
      <p:bgPr>
        <a:blipFill>
          <a:blip r:embed="rId2">
            <a:alphaModFix/>
          </a:blip>
          <a:stretch>
            <a:fillRect/>
          </a:stretch>
        </a:blipFill>
      </p:bgPr>
    </p:bg>
    <p:spTree>
      <p:nvGrpSpPr>
        <p:cNvPr id="138" name="Shape 138"/>
        <p:cNvGrpSpPr/>
        <p:nvPr/>
      </p:nvGrpSpPr>
      <p:grpSpPr>
        <a:xfrm>
          <a:off x="0" y="0"/>
          <a:ext cx="0" cy="0"/>
          <a:chOff x="0" y="0"/>
          <a:chExt cx="0" cy="0"/>
        </a:xfrm>
      </p:grpSpPr>
      <p:sp>
        <p:nvSpPr>
          <p:cNvPr id="139" name="Google Shape;139;p30"/>
          <p:cNvSpPr txBox="1"/>
          <p:nvPr>
            <p:ph type="title"/>
          </p:nvPr>
        </p:nvSpPr>
        <p:spPr>
          <a:xfrm>
            <a:off x="471900" y="738725"/>
            <a:ext cx="8222100" cy="767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1"/>
              </a:buClr>
              <a:buSzPts val="3200"/>
              <a:buNone/>
              <a:defRPr>
                <a:solidFill>
                  <a:schemeClr val="dk1"/>
                </a:solidFill>
                <a:latin typeface="Montserrat SemiBold"/>
                <a:ea typeface="Montserrat SemiBold"/>
                <a:cs typeface="Montserrat SemiBold"/>
                <a:sym typeface="Montserrat SemiBold"/>
              </a:defRPr>
            </a:lvl1pPr>
            <a:lvl2pPr lvl="1">
              <a:spcBef>
                <a:spcPts val="0"/>
              </a:spcBef>
              <a:spcAft>
                <a:spcPts val="0"/>
              </a:spcAft>
              <a:buSzPts val="3200"/>
              <a:buNone/>
              <a:defRPr>
                <a:latin typeface="Montserrat SemiBold"/>
                <a:ea typeface="Montserrat SemiBold"/>
                <a:cs typeface="Montserrat SemiBold"/>
                <a:sym typeface="Montserrat SemiBold"/>
              </a:defRPr>
            </a:lvl2pPr>
            <a:lvl3pPr lvl="2">
              <a:spcBef>
                <a:spcPts val="0"/>
              </a:spcBef>
              <a:spcAft>
                <a:spcPts val="0"/>
              </a:spcAft>
              <a:buSzPts val="3200"/>
              <a:buNone/>
              <a:defRPr>
                <a:latin typeface="Montserrat SemiBold"/>
                <a:ea typeface="Montserrat SemiBold"/>
                <a:cs typeface="Montserrat SemiBold"/>
                <a:sym typeface="Montserrat SemiBold"/>
              </a:defRPr>
            </a:lvl3pPr>
            <a:lvl4pPr lvl="3">
              <a:spcBef>
                <a:spcPts val="0"/>
              </a:spcBef>
              <a:spcAft>
                <a:spcPts val="0"/>
              </a:spcAft>
              <a:buSzPts val="3200"/>
              <a:buNone/>
              <a:defRPr>
                <a:latin typeface="Montserrat SemiBold"/>
                <a:ea typeface="Montserrat SemiBold"/>
                <a:cs typeface="Montserrat SemiBold"/>
                <a:sym typeface="Montserrat SemiBold"/>
              </a:defRPr>
            </a:lvl4pPr>
            <a:lvl5pPr lvl="4">
              <a:spcBef>
                <a:spcPts val="0"/>
              </a:spcBef>
              <a:spcAft>
                <a:spcPts val="0"/>
              </a:spcAft>
              <a:buSzPts val="3200"/>
              <a:buNone/>
              <a:defRPr>
                <a:latin typeface="Montserrat SemiBold"/>
                <a:ea typeface="Montserrat SemiBold"/>
                <a:cs typeface="Montserrat SemiBold"/>
                <a:sym typeface="Montserrat SemiBold"/>
              </a:defRPr>
            </a:lvl5pPr>
            <a:lvl6pPr lvl="5">
              <a:spcBef>
                <a:spcPts val="0"/>
              </a:spcBef>
              <a:spcAft>
                <a:spcPts val="0"/>
              </a:spcAft>
              <a:buSzPts val="3200"/>
              <a:buNone/>
              <a:defRPr>
                <a:latin typeface="Montserrat SemiBold"/>
                <a:ea typeface="Montserrat SemiBold"/>
                <a:cs typeface="Montserrat SemiBold"/>
                <a:sym typeface="Montserrat SemiBold"/>
              </a:defRPr>
            </a:lvl6pPr>
            <a:lvl7pPr lvl="6">
              <a:spcBef>
                <a:spcPts val="0"/>
              </a:spcBef>
              <a:spcAft>
                <a:spcPts val="0"/>
              </a:spcAft>
              <a:buSzPts val="3200"/>
              <a:buNone/>
              <a:defRPr>
                <a:latin typeface="Montserrat SemiBold"/>
                <a:ea typeface="Montserrat SemiBold"/>
                <a:cs typeface="Montserrat SemiBold"/>
                <a:sym typeface="Montserrat SemiBold"/>
              </a:defRPr>
            </a:lvl7pPr>
            <a:lvl8pPr lvl="7">
              <a:spcBef>
                <a:spcPts val="0"/>
              </a:spcBef>
              <a:spcAft>
                <a:spcPts val="0"/>
              </a:spcAft>
              <a:buSzPts val="3200"/>
              <a:buNone/>
              <a:defRPr>
                <a:latin typeface="Montserrat SemiBold"/>
                <a:ea typeface="Montserrat SemiBold"/>
                <a:cs typeface="Montserrat SemiBold"/>
                <a:sym typeface="Montserrat SemiBold"/>
              </a:defRPr>
            </a:lvl8pPr>
            <a:lvl9pPr lvl="8">
              <a:spcBef>
                <a:spcPts val="0"/>
              </a:spcBef>
              <a:spcAft>
                <a:spcPts val="0"/>
              </a:spcAft>
              <a:buSzPts val="3200"/>
              <a:buNone/>
              <a:defRPr>
                <a:latin typeface="Montserrat SemiBold"/>
                <a:ea typeface="Montserrat SemiBold"/>
                <a:cs typeface="Montserrat SemiBold"/>
                <a:sym typeface="Montserrat SemiBold"/>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vening Background 5">
  <p:cSld name="CUSTOM_4">
    <p:bg>
      <p:bgPr>
        <a:blipFill>
          <a:blip r:embed="rId2">
            <a:alphaModFix/>
          </a:blip>
          <a:stretch>
            <a:fillRect/>
          </a:stretch>
        </a:blipFill>
      </p:bgPr>
    </p:bg>
    <p:spTree>
      <p:nvGrpSpPr>
        <p:cNvPr id="140" name="Shape 140"/>
        <p:cNvGrpSpPr/>
        <p:nvPr/>
      </p:nvGrpSpPr>
      <p:grpSpPr>
        <a:xfrm>
          <a:off x="0" y="0"/>
          <a:ext cx="0" cy="0"/>
          <a:chOff x="0" y="0"/>
          <a:chExt cx="0" cy="0"/>
        </a:xfrm>
      </p:grpSpPr>
      <p:sp>
        <p:nvSpPr>
          <p:cNvPr id="141" name="Google Shape;141;p31"/>
          <p:cNvSpPr txBox="1"/>
          <p:nvPr>
            <p:ph type="title"/>
          </p:nvPr>
        </p:nvSpPr>
        <p:spPr>
          <a:xfrm>
            <a:off x="323700" y="355150"/>
            <a:ext cx="2433900" cy="3166800"/>
          </a:xfrm>
          <a:prstGeom prst="rect">
            <a:avLst/>
          </a:prstGeom>
        </p:spPr>
        <p:txBody>
          <a:bodyPr anchorCtr="0" anchor="t" bIns="91425" lIns="91425" spcFirstLastPara="1" rIns="91425" wrap="square" tIns="91425">
            <a:normAutofit/>
          </a:bodyPr>
          <a:lstStyle>
            <a:lvl1pPr lvl="0">
              <a:spcBef>
                <a:spcPts val="0"/>
              </a:spcBef>
              <a:spcAft>
                <a:spcPts val="0"/>
              </a:spcAft>
              <a:buClr>
                <a:schemeClr val="dk1"/>
              </a:buClr>
              <a:buSzPts val="3200"/>
              <a:buNone/>
              <a:defRPr>
                <a:solidFill>
                  <a:schemeClr val="dk1"/>
                </a:solidFill>
                <a:latin typeface="Montserrat SemiBold"/>
                <a:ea typeface="Montserrat SemiBold"/>
                <a:cs typeface="Montserrat SemiBold"/>
                <a:sym typeface="Montserrat SemiBold"/>
              </a:defRPr>
            </a:lvl1pPr>
            <a:lvl2pPr lvl="1">
              <a:spcBef>
                <a:spcPts val="0"/>
              </a:spcBef>
              <a:spcAft>
                <a:spcPts val="0"/>
              </a:spcAft>
              <a:buClr>
                <a:schemeClr val="dk1"/>
              </a:buClr>
              <a:buSzPts val="3200"/>
              <a:buNone/>
              <a:defRPr>
                <a:solidFill>
                  <a:schemeClr val="dk1"/>
                </a:solidFill>
                <a:latin typeface="Montserrat SemiBold"/>
                <a:ea typeface="Montserrat SemiBold"/>
                <a:cs typeface="Montserrat SemiBold"/>
                <a:sym typeface="Montserrat SemiBold"/>
              </a:defRPr>
            </a:lvl2pPr>
            <a:lvl3pPr lvl="2">
              <a:spcBef>
                <a:spcPts val="0"/>
              </a:spcBef>
              <a:spcAft>
                <a:spcPts val="0"/>
              </a:spcAft>
              <a:buClr>
                <a:schemeClr val="dk1"/>
              </a:buClr>
              <a:buSzPts val="3200"/>
              <a:buNone/>
              <a:defRPr>
                <a:solidFill>
                  <a:schemeClr val="dk1"/>
                </a:solidFill>
                <a:latin typeface="Montserrat SemiBold"/>
                <a:ea typeface="Montserrat SemiBold"/>
                <a:cs typeface="Montserrat SemiBold"/>
                <a:sym typeface="Montserrat SemiBold"/>
              </a:defRPr>
            </a:lvl3pPr>
            <a:lvl4pPr lvl="3">
              <a:spcBef>
                <a:spcPts val="0"/>
              </a:spcBef>
              <a:spcAft>
                <a:spcPts val="0"/>
              </a:spcAft>
              <a:buClr>
                <a:schemeClr val="dk1"/>
              </a:buClr>
              <a:buSzPts val="3200"/>
              <a:buNone/>
              <a:defRPr>
                <a:solidFill>
                  <a:schemeClr val="dk1"/>
                </a:solidFill>
                <a:latin typeface="Montserrat SemiBold"/>
                <a:ea typeface="Montserrat SemiBold"/>
                <a:cs typeface="Montserrat SemiBold"/>
                <a:sym typeface="Montserrat SemiBold"/>
              </a:defRPr>
            </a:lvl4pPr>
            <a:lvl5pPr lvl="4">
              <a:spcBef>
                <a:spcPts val="0"/>
              </a:spcBef>
              <a:spcAft>
                <a:spcPts val="0"/>
              </a:spcAft>
              <a:buClr>
                <a:schemeClr val="dk1"/>
              </a:buClr>
              <a:buSzPts val="3200"/>
              <a:buNone/>
              <a:defRPr>
                <a:solidFill>
                  <a:schemeClr val="dk1"/>
                </a:solidFill>
                <a:latin typeface="Montserrat SemiBold"/>
                <a:ea typeface="Montserrat SemiBold"/>
                <a:cs typeface="Montserrat SemiBold"/>
                <a:sym typeface="Montserrat SemiBold"/>
              </a:defRPr>
            </a:lvl5pPr>
            <a:lvl6pPr lvl="5">
              <a:spcBef>
                <a:spcPts val="0"/>
              </a:spcBef>
              <a:spcAft>
                <a:spcPts val="0"/>
              </a:spcAft>
              <a:buClr>
                <a:schemeClr val="dk1"/>
              </a:buClr>
              <a:buSzPts val="3200"/>
              <a:buNone/>
              <a:defRPr>
                <a:solidFill>
                  <a:schemeClr val="dk1"/>
                </a:solidFill>
                <a:latin typeface="Montserrat SemiBold"/>
                <a:ea typeface="Montserrat SemiBold"/>
                <a:cs typeface="Montserrat SemiBold"/>
                <a:sym typeface="Montserrat SemiBold"/>
              </a:defRPr>
            </a:lvl6pPr>
            <a:lvl7pPr lvl="6">
              <a:spcBef>
                <a:spcPts val="0"/>
              </a:spcBef>
              <a:spcAft>
                <a:spcPts val="0"/>
              </a:spcAft>
              <a:buClr>
                <a:schemeClr val="dk1"/>
              </a:buClr>
              <a:buSzPts val="3200"/>
              <a:buNone/>
              <a:defRPr>
                <a:solidFill>
                  <a:schemeClr val="dk1"/>
                </a:solidFill>
                <a:latin typeface="Montserrat SemiBold"/>
                <a:ea typeface="Montserrat SemiBold"/>
                <a:cs typeface="Montserrat SemiBold"/>
                <a:sym typeface="Montserrat SemiBold"/>
              </a:defRPr>
            </a:lvl7pPr>
            <a:lvl8pPr lvl="7">
              <a:spcBef>
                <a:spcPts val="0"/>
              </a:spcBef>
              <a:spcAft>
                <a:spcPts val="0"/>
              </a:spcAft>
              <a:buClr>
                <a:schemeClr val="dk1"/>
              </a:buClr>
              <a:buSzPts val="3200"/>
              <a:buNone/>
              <a:defRPr>
                <a:solidFill>
                  <a:schemeClr val="dk1"/>
                </a:solidFill>
                <a:latin typeface="Montserrat SemiBold"/>
                <a:ea typeface="Montserrat SemiBold"/>
                <a:cs typeface="Montserrat SemiBold"/>
                <a:sym typeface="Montserrat SemiBold"/>
              </a:defRPr>
            </a:lvl8pPr>
            <a:lvl9pPr lvl="8">
              <a:spcBef>
                <a:spcPts val="0"/>
              </a:spcBef>
              <a:spcAft>
                <a:spcPts val="0"/>
              </a:spcAft>
              <a:buClr>
                <a:schemeClr val="dk1"/>
              </a:buClr>
              <a:buSzPts val="3200"/>
              <a:buNone/>
              <a:defRPr>
                <a:solidFill>
                  <a:schemeClr val="dk1"/>
                </a:solidFill>
                <a:latin typeface="Montserrat SemiBold"/>
                <a:ea typeface="Montserrat SemiBold"/>
                <a:cs typeface="Montserrat SemiBold"/>
                <a:sym typeface="Montserrat SemiBold"/>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vening Background 4">
  <p:cSld name="CUSTOM_5">
    <p:bg>
      <p:bgPr>
        <a:blipFill>
          <a:blip r:embed="rId2">
            <a:alphaModFix/>
          </a:blip>
          <a:stretch>
            <a:fillRect/>
          </a:stretch>
        </a:blipFill>
      </p:bgPr>
    </p:bg>
    <p:spTree>
      <p:nvGrpSpPr>
        <p:cNvPr id="142" name="Shape 142"/>
        <p:cNvGrpSpPr/>
        <p:nvPr/>
      </p:nvGrpSpPr>
      <p:grpSpPr>
        <a:xfrm>
          <a:off x="0" y="0"/>
          <a:ext cx="0" cy="0"/>
          <a:chOff x="0" y="0"/>
          <a:chExt cx="0" cy="0"/>
        </a:xfrm>
      </p:grpSpPr>
      <p:sp>
        <p:nvSpPr>
          <p:cNvPr id="143" name="Google Shape;143;p32"/>
          <p:cNvSpPr txBox="1"/>
          <p:nvPr>
            <p:ph type="title"/>
          </p:nvPr>
        </p:nvSpPr>
        <p:spPr>
          <a:xfrm>
            <a:off x="471900" y="738725"/>
            <a:ext cx="2904900" cy="7677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atin typeface="Montserrat SemiBold"/>
                <a:ea typeface="Montserrat SemiBold"/>
                <a:cs typeface="Montserrat SemiBold"/>
                <a:sym typeface="Montserrat SemiBold"/>
              </a:defRPr>
            </a:lvl1pPr>
            <a:lvl2pPr lvl="1">
              <a:spcBef>
                <a:spcPts val="0"/>
              </a:spcBef>
              <a:spcAft>
                <a:spcPts val="0"/>
              </a:spcAft>
              <a:buSzPts val="3200"/>
              <a:buNone/>
              <a:defRPr>
                <a:latin typeface="Montserrat SemiBold"/>
                <a:ea typeface="Montserrat SemiBold"/>
                <a:cs typeface="Montserrat SemiBold"/>
                <a:sym typeface="Montserrat SemiBold"/>
              </a:defRPr>
            </a:lvl2pPr>
            <a:lvl3pPr lvl="2">
              <a:spcBef>
                <a:spcPts val="0"/>
              </a:spcBef>
              <a:spcAft>
                <a:spcPts val="0"/>
              </a:spcAft>
              <a:buSzPts val="3200"/>
              <a:buNone/>
              <a:defRPr>
                <a:latin typeface="Montserrat SemiBold"/>
                <a:ea typeface="Montserrat SemiBold"/>
                <a:cs typeface="Montserrat SemiBold"/>
                <a:sym typeface="Montserrat SemiBold"/>
              </a:defRPr>
            </a:lvl3pPr>
            <a:lvl4pPr lvl="3">
              <a:spcBef>
                <a:spcPts val="0"/>
              </a:spcBef>
              <a:spcAft>
                <a:spcPts val="0"/>
              </a:spcAft>
              <a:buSzPts val="3200"/>
              <a:buNone/>
              <a:defRPr>
                <a:latin typeface="Montserrat SemiBold"/>
                <a:ea typeface="Montserrat SemiBold"/>
                <a:cs typeface="Montserrat SemiBold"/>
                <a:sym typeface="Montserrat SemiBold"/>
              </a:defRPr>
            </a:lvl4pPr>
            <a:lvl5pPr lvl="4">
              <a:spcBef>
                <a:spcPts val="0"/>
              </a:spcBef>
              <a:spcAft>
                <a:spcPts val="0"/>
              </a:spcAft>
              <a:buSzPts val="3200"/>
              <a:buNone/>
              <a:defRPr>
                <a:latin typeface="Montserrat SemiBold"/>
                <a:ea typeface="Montserrat SemiBold"/>
                <a:cs typeface="Montserrat SemiBold"/>
                <a:sym typeface="Montserrat SemiBold"/>
              </a:defRPr>
            </a:lvl5pPr>
            <a:lvl6pPr lvl="5">
              <a:spcBef>
                <a:spcPts val="0"/>
              </a:spcBef>
              <a:spcAft>
                <a:spcPts val="0"/>
              </a:spcAft>
              <a:buSzPts val="3200"/>
              <a:buNone/>
              <a:defRPr>
                <a:latin typeface="Montserrat SemiBold"/>
                <a:ea typeface="Montserrat SemiBold"/>
                <a:cs typeface="Montserrat SemiBold"/>
                <a:sym typeface="Montserrat SemiBold"/>
              </a:defRPr>
            </a:lvl6pPr>
            <a:lvl7pPr lvl="6">
              <a:spcBef>
                <a:spcPts val="0"/>
              </a:spcBef>
              <a:spcAft>
                <a:spcPts val="0"/>
              </a:spcAft>
              <a:buSzPts val="3200"/>
              <a:buNone/>
              <a:defRPr>
                <a:latin typeface="Montserrat SemiBold"/>
                <a:ea typeface="Montserrat SemiBold"/>
                <a:cs typeface="Montserrat SemiBold"/>
                <a:sym typeface="Montserrat SemiBold"/>
              </a:defRPr>
            </a:lvl7pPr>
            <a:lvl8pPr lvl="7">
              <a:spcBef>
                <a:spcPts val="0"/>
              </a:spcBef>
              <a:spcAft>
                <a:spcPts val="0"/>
              </a:spcAft>
              <a:buSzPts val="3200"/>
              <a:buNone/>
              <a:defRPr>
                <a:latin typeface="Montserrat SemiBold"/>
                <a:ea typeface="Montserrat SemiBold"/>
                <a:cs typeface="Montserrat SemiBold"/>
                <a:sym typeface="Montserrat SemiBold"/>
              </a:defRPr>
            </a:lvl8pPr>
            <a:lvl9pPr lvl="8">
              <a:spcBef>
                <a:spcPts val="0"/>
              </a:spcBef>
              <a:spcAft>
                <a:spcPts val="0"/>
              </a:spcAft>
              <a:buSzPts val="3200"/>
              <a:buNone/>
              <a:defRPr>
                <a:latin typeface="Montserrat SemiBold"/>
                <a:ea typeface="Montserrat SemiBold"/>
                <a:cs typeface="Montserrat SemiBold"/>
                <a:sym typeface="Montserrat SemiBold"/>
              </a:defRPr>
            </a:lvl9pPr>
          </a:lstStyle>
          <a:p/>
        </p:txBody>
      </p:sp>
      <p:sp>
        <p:nvSpPr>
          <p:cNvPr id="144" name="Google Shape;144;p32"/>
          <p:cNvSpPr/>
          <p:nvPr/>
        </p:nvSpPr>
        <p:spPr>
          <a:xfrm>
            <a:off x="255725" y="3556850"/>
            <a:ext cx="2048700" cy="1490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9.xml"/><Relationship Id="rId11" Type="http://schemas.openxmlformats.org/officeDocument/2006/relationships/slideLayout" Target="../slideLayouts/slideLayout20.xml"/><Relationship Id="rId22" Type="http://schemas.openxmlformats.org/officeDocument/2006/relationships/theme" Target="../theme/theme3.xml"/><Relationship Id="rId10" Type="http://schemas.openxmlformats.org/officeDocument/2006/relationships/slideLayout" Target="../slideLayouts/slideLayout19.xml"/><Relationship Id="rId21" Type="http://schemas.openxmlformats.org/officeDocument/2006/relationships/slideLayout" Target="../slideLayouts/slideLayout30.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8.jpg"/><Relationship Id="rId2" Type="http://schemas.openxmlformats.org/officeDocument/2006/relationships/image" Target="../media/image1.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7" Type="http://schemas.openxmlformats.org/officeDocument/2006/relationships/slideLayout" Target="../slideLayouts/slideLayout26.xml"/><Relationship Id="rId16" Type="http://schemas.openxmlformats.org/officeDocument/2006/relationships/slideLayout" Target="../slideLayouts/slideLayout25.xml"/><Relationship Id="rId5" Type="http://schemas.openxmlformats.org/officeDocument/2006/relationships/slideLayout" Target="../slideLayouts/slideLayout14.xml"/><Relationship Id="rId19" Type="http://schemas.openxmlformats.org/officeDocument/2006/relationships/slideLayout" Target="../slideLayouts/slideLayout28.xml"/><Relationship Id="rId6" Type="http://schemas.openxmlformats.org/officeDocument/2006/relationships/slideLayout" Target="../slideLayouts/slideLayout15.xml"/><Relationship Id="rId18" Type="http://schemas.openxmlformats.org/officeDocument/2006/relationships/slideLayout" Target="../slideLayouts/slideLayout27.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rtl="0">
              <a:spcBef>
                <a:spcPts val="0"/>
              </a:spcBef>
              <a:spcAft>
                <a:spcPts val="0"/>
              </a:spcAft>
              <a:buClr>
                <a:schemeClr val="lt1"/>
              </a:buClr>
              <a:buSzPts val="3200"/>
              <a:buFont typeface="Montserrat"/>
              <a:buNone/>
              <a:defRPr b="1" sz="3200">
                <a:solidFill>
                  <a:schemeClr val="lt1"/>
                </a:solidFill>
                <a:latin typeface="Montserrat"/>
                <a:ea typeface="Montserrat"/>
                <a:cs typeface="Montserrat"/>
                <a:sym typeface="Montserrat"/>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52" name="Google Shape;52;p13"/>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Font typeface="Montserrat SemiBold"/>
              <a:buChar char="●"/>
              <a:defRPr sz="1800">
                <a:solidFill>
                  <a:schemeClr val="lt2"/>
                </a:solidFill>
                <a:latin typeface="Montserrat SemiBold"/>
                <a:ea typeface="Montserrat SemiBold"/>
                <a:cs typeface="Montserrat SemiBold"/>
                <a:sym typeface="Montserrat SemiBold"/>
              </a:defRPr>
            </a:lvl1pPr>
            <a:lvl2pPr indent="-317500" lvl="1" marL="914400" rtl="0">
              <a:lnSpc>
                <a:spcPct val="115000"/>
              </a:lnSpc>
              <a:spcBef>
                <a:spcPts val="0"/>
              </a:spcBef>
              <a:spcAft>
                <a:spcPts val="0"/>
              </a:spcAft>
              <a:buClr>
                <a:schemeClr val="lt2"/>
              </a:buClr>
              <a:buSzPts val="1400"/>
              <a:buFont typeface="Montserrat"/>
              <a:buChar char="○"/>
              <a:defRPr sz="1400">
                <a:solidFill>
                  <a:schemeClr val="lt2"/>
                </a:solidFill>
                <a:latin typeface="Montserrat"/>
                <a:ea typeface="Montserrat"/>
                <a:cs typeface="Montserrat"/>
                <a:sym typeface="Montserrat"/>
              </a:defRPr>
            </a:lvl2pPr>
            <a:lvl3pPr indent="-317500" lvl="2" marL="1371600" rtl="0">
              <a:lnSpc>
                <a:spcPct val="115000"/>
              </a:lnSpc>
              <a:spcBef>
                <a:spcPts val="0"/>
              </a:spcBef>
              <a:spcAft>
                <a:spcPts val="0"/>
              </a:spcAft>
              <a:buClr>
                <a:schemeClr val="lt2"/>
              </a:buClr>
              <a:buSzPts val="1400"/>
              <a:buFont typeface="Montserrat Light"/>
              <a:buChar char="■"/>
              <a:defRPr sz="1400">
                <a:solidFill>
                  <a:schemeClr val="lt2"/>
                </a:solidFill>
                <a:latin typeface="Montserrat Light"/>
                <a:ea typeface="Montserrat Light"/>
                <a:cs typeface="Montserrat Light"/>
                <a:sym typeface="Montserrat Light"/>
              </a:defRPr>
            </a:lvl3pPr>
            <a:lvl4pPr indent="-317500" lvl="3" marL="1828800" rtl="0">
              <a:lnSpc>
                <a:spcPct val="115000"/>
              </a:lnSpc>
              <a:spcBef>
                <a:spcPts val="0"/>
              </a:spcBef>
              <a:spcAft>
                <a:spcPts val="0"/>
              </a:spcAft>
              <a:buClr>
                <a:schemeClr val="lt2"/>
              </a:buClr>
              <a:buSzPts val="1400"/>
              <a:buFont typeface="Montserrat Light"/>
              <a:buChar char="●"/>
              <a:defRPr sz="1400">
                <a:solidFill>
                  <a:schemeClr val="lt2"/>
                </a:solidFill>
                <a:latin typeface="Montserrat Light"/>
                <a:ea typeface="Montserrat Light"/>
                <a:cs typeface="Montserrat Light"/>
                <a:sym typeface="Montserrat Light"/>
              </a:defRPr>
            </a:lvl4pPr>
            <a:lvl5pPr indent="-317500" lvl="4" marL="2286000" rtl="0">
              <a:lnSpc>
                <a:spcPct val="115000"/>
              </a:lnSpc>
              <a:spcBef>
                <a:spcPts val="0"/>
              </a:spcBef>
              <a:spcAft>
                <a:spcPts val="0"/>
              </a:spcAft>
              <a:buClr>
                <a:schemeClr val="lt2"/>
              </a:buClr>
              <a:buSzPts val="1400"/>
              <a:buFont typeface="Montserrat Light"/>
              <a:buChar char="○"/>
              <a:defRPr sz="1400">
                <a:solidFill>
                  <a:schemeClr val="lt2"/>
                </a:solidFill>
                <a:latin typeface="Montserrat Light"/>
                <a:ea typeface="Montserrat Light"/>
                <a:cs typeface="Montserrat Light"/>
                <a:sym typeface="Montserrat Light"/>
              </a:defRPr>
            </a:lvl5pPr>
            <a:lvl6pPr indent="-317500" lvl="5" marL="2743200" rtl="0">
              <a:lnSpc>
                <a:spcPct val="115000"/>
              </a:lnSpc>
              <a:spcBef>
                <a:spcPts val="0"/>
              </a:spcBef>
              <a:spcAft>
                <a:spcPts val="0"/>
              </a:spcAft>
              <a:buClr>
                <a:schemeClr val="lt2"/>
              </a:buClr>
              <a:buSzPts val="1400"/>
              <a:buFont typeface="Montserrat Light"/>
              <a:buChar char="■"/>
              <a:defRPr sz="1400">
                <a:solidFill>
                  <a:schemeClr val="lt2"/>
                </a:solidFill>
                <a:latin typeface="Montserrat Light"/>
                <a:ea typeface="Montserrat Light"/>
                <a:cs typeface="Montserrat Light"/>
                <a:sym typeface="Montserrat Light"/>
              </a:defRPr>
            </a:lvl6pPr>
            <a:lvl7pPr indent="-317500" lvl="6" marL="3200400" rtl="0">
              <a:lnSpc>
                <a:spcPct val="115000"/>
              </a:lnSpc>
              <a:spcBef>
                <a:spcPts val="0"/>
              </a:spcBef>
              <a:spcAft>
                <a:spcPts val="0"/>
              </a:spcAft>
              <a:buClr>
                <a:schemeClr val="lt2"/>
              </a:buClr>
              <a:buSzPts val="1400"/>
              <a:buFont typeface="Montserrat Light"/>
              <a:buChar char="●"/>
              <a:defRPr sz="1400">
                <a:solidFill>
                  <a:schemeClr val="lt2"/>
                </a:solidFill>
                <a:latin typeface="Montserrat Light"/>
                <a:ea typeface="Montserrat Light"/>
                <a:cs typeface="Montserrat Light"/>
                <a:sym typeface="Montserrat Light"/>
              </a:defRPr>
            </a:lvl7pPr>
            <a:lvl8pPr indent="-317500" lvl="7" marL="3657600" rtl="0">
              <a:lnSpc>
                <a:spcPct val="115000"/>
              </a:lnSpc>
              <a:spcBef>
                <a:spcPts val="0"/>
              </a:spcBef>
              <a:spcAft>
                <a:spcPts val="0"/>
              </a:spcAft>
              <a:buClr>
                <a:schemeClr val="lt2"/>
              </a:buClr>
              <a:buSzPts val="1400"/>
              <a:buFont typeface="Montserrat Light"/>
              <a:buChar char="○"/>
              <a:defRPr sz="1400">
                <a:solidFill>
                  <a:schemeClr val="lt2"/>
                </a:solidFill>
                <a:latin typeface="Montserrat Light"/>
                <a:ea typeface="Montserrat Light"/>
                <a:cs typeface="Montserrat Light"/>
                <a:sym typeface="Montserrat Light"/>
              </a:defRPr>
            </a:lvl8pPr>
            <a:lvl9pPr indent="-317500" lvl="8" marL="4114800" rtl="0">
              <a:lnSpc>
                <a:spcPct val="115000"/>
              </a:lnSpc>
              <a:spcBef>
                <a:spcPts val="0"/>
              </a:spcBef>
              <a:spcAft>
                <a:spcPts val="0"/>
              </a:spcAft>
              <a:buClr>
                <a:schemeClr val="lt2"/>
              </a:buClr>
              <a:buSzPts val="1400"/>
              <a:buFont typeface="Montserrat Light"/>
              <a:buChar char="■"/>
              <a:defRPr sz="1400">
                <a:solidFill>
                  <a:schemeClr val="lt2"/>
                </a:solidFill>
                <a:latin typeface="Montserrat Light"/>
                <a:ea typeface="Montserrat Light"/>
                <a:cs typeface="Montserrat Light"/>
                <a:sym typeface="Montserrat Light"/>
              </a:defRPr>
            </a:lvl9pPr>
          </a:lstStyle>
          <a:p/>
        </p:txBody>
      </p:sp>
      <p:sp>
        <p:nvSpPr>
          <p:cNvPr id="53" name="Google Shape;53;p1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latin typeface="Roboto"/>
                <a:ea typeface="Roboto"/>
                <a:cs typeface="Roboto"/>
                <a:sym typeface="Roboto"/>
              </a:defRPr>
            </a:lvl1pPr>
            <a:lvl2pPr lvl="1" rtl="0" algn="r">
              <a:buNone/>
              <a:defRPr sz="1000">
                <a:solidFill>
                  <a:schemeClr val="lt2"/>
                </a:solidFill>
                <a:latin typeface="Roboto"/>
                <a:ea typeface="Roboto"/>
                <a:cs typeface="Roboto"/>
                <a:sym typeface="Roboto"/>
              </a:defRPr>
            </a:lvl2pPr>
            <a:lvl3pPr lvl="2" rtl="0" algn="r">
              <a:buNone/>
              <a:defRPr sz="1000">
                <a:solidFill>
                  <a:schemeClr val="lt2"/>
                </a:solidFill>
                <a:latin typeface="Roboto"/>
                <a:ea typeface="Roboto"/>
                <a:cs typeface="Roboto"/>
                <a:sym typeface="Roboto"/>
              </a:defRPr>
            </a:lvl3pPr>
            <a:lvl4pPr lvl="3" rtl="0" algn="r">
              <a:buNone/>
              <a:defRPr sz="1000">
                <a:solidFill>
                  <a:schemeClr val="lt2"/>
                </a:solidFill>
                <a:latin typeface="Roboto"/>
                <a:ea typeface="Roboto"/>
                <a:cs typeface="Roboto"/>
                <a:sym typeface="Roboto"/>
              </a:defRPr>
            </a:lvl4pPr>
            <a:lvl5pPr lvl="4" rtl="0" algn="r">
              <a:buNone/>
              <a:defRPr sz="1000">
                <a:solidFill>
                  <a:schemeClr val="lt2"/>
                </a:solidFill>
                <a:latin typeface="Roboto"/>
                <a:ea typeface="Roboto"/>
                <a:cs typeface="Roboto"/>
                <a:sym typeface="Roboto"/>
              </a:defRPr>
            </a:lvl5pPr>
            <a:lvl6pPr lvl="5" rtl="0" algn="r">
              <a:buNone/>
              <a:defRPr sz="1000">
                <a:solidFill>
                  <a:schemeClr val="lt2"/>
                </a:solidFill>
                <a:latin typeface="Roboto"/>
                <a:ea typeface="Roboto"/>
                <a:cs typeface="Roboto"/>
                <a:sym typeface="Roboto"/>
              </a:defRPr>
            </a:lvl6pPr>
            <a:lvl7pPr lvl="6" rtl="0" algn="r">
              <a:buNone/>
              <a:defRPr sz="1000">
                <a:solidFill>
                  <a:schemeClr val="lt2"/>
                </a:solidFill>
                <a:latin typeface="Roboto"/>
                <a:ea typeface="Roboto"/>
                <a:cs typeface="Roboto"/>
                <a:sym typeface="Roboto"/>
              </a:defRPr>
            </a:lvl7pPr>
            <a:lvl8pPr lvl="7" rtl="0" algn="r">
              <a:buNone/>
              <a:defRPr sz="1000">
                <a:solidFill>
                  <a:schemeClr val="lt2"/>
                </a:solidFill>
                <a:latin typeface="Roboto"/>
                <a:ea typeface="Roboto"/>
                <a:cs typeface="Roboto"/>
                <a:sym typeface="Roboto"/>
              </a:defRPr>
            </a:lvl8pPr>
            <a:lvl9pPr lvl="8" rtl="0"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13"/>
          <p:cNvPicPr preferRelativeResize="0"/>
          <p:nvPr/>
        </p:nvPicPr>
        <p:blipFill>
          <a:blip r:embed="rId2">
            <a:alphaModFix/>
          </a:blip>
          <a:stretch>
            <a:fillRect/>
          </a:stretch>
        </p:blipFill>
        <p:spPr>
          <a:xfrm>
            <a:off x="471900" y="4104900"/>
            <a:ext cx="1415720" cy="855656"/>
          </a:xfrm>
          <a:prstGeom prst="rect">
            <a:avLst/>
          </a:prstGeom>
          <a:noFill/>
          <a:ln>
            <a:noFill/>
          </a:ln>
        </p:spPr>
      </p:pic>
      <p:sp>
        <p:nvSpPr>
          <p:cNvPr id="55" name="Google Shape;55;p13"/>
          <p:cNvSpPr/>
          <p:nvPr/>
        </p:nvSpPr>
        <p:spPr>
          <a:xfrm>
            <a:off x="424775" y="4104900"/>
            <a:ext cx="1683600" cy="880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3"/>
          <p:cNvSpPr txBox="1"/>
          <p:nvPr>
            <p:ph idx="4294967295" type="ctrTitle"/>
          </p:nvPr>
        </p:nvSpPr>
        <p:spPr>
          <a:xfrm>
            <a:off x="530175" y="1370000"/>
            <a:ext cx="8245800" cy="162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5100">
                <a:solidFill>
                  <a:srgbClr val="124478"/>
                </a:solidFill>
                <a:latin typeface="Montserrat"/>
                <a:ea typeface="Montserrat"/>
                <a:cs typeface="Montserrat"/>
                <a:sym typeface="Montserrat"/>
              </a:rPr>
              <a:t>Outcomes Based Contracting </a:t>
            </a:r>
            <a:r>
              <a:rPr lang="en" sz="5100">
                <a:solidFill>
                  <a:srgbClr val="124478"/>
                </a:solidFill>
              </a:rPr>
              <a:t>Rate Card Calculator Inputs</a:t>
            </a:r>
            <a:endParaRPr b="1" sz="5100">
              <a:solidFill>
                <a:srgbClr val="124478"/>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4"/>
          <p:cNvSpPr txBox="1"/>
          <p:nvPr>
            <p:ph idx="4294967295" type="title"/>
          </p:nvPr>
        </p:nvSpPr>
        <p:spPr>
          <a:xfrm>
            <a:off x="581850" y="270250"/>
            <a:ext cx="8222100" cy="57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200">
                <a:solidFill>
                  <a:srgbClr val="124478"/>
                </a:solidFill>
                <a:latin typeface="Montserrat"/>
                <a:ea typeface="Montserrat"/>
                <a:cs typeface="Montserrat"/>
                <a:sym typeface="Montserrat"/>
              </a:rPr>
              <a:t>Rate Card Inputs</a:t>
            </a:r>
            <a:endParaRPr b="1" sz="3200">
              <a:solidFill>
                <a:srgbClr val="124478"/>
              </a:solidFill>
              <a:latin typeface="Montserrat"/>
              <a:ea typeface="Montserrat"/>
              <a:cs typeface="Montserrat"/>
              <a:sym typeface="Montserrat"/>
            </a:endParaRPr>
          </a:p>
        </p:txBody>
      </p:sp>
      <p:sp>
        <p:nvSpPr>
          <p:cNvPr id="155" name="Google Shape;155;p34"/>
          <p:cNvSpPr txBox="1"/>
          <p:nvPr/>
        </p:nvSpPr>
        <p:spPr>
          <a:xfrm>
            <a:off x="817275" y="2270775"/>
            <a:ext cx="5854800" cy="446400"/>
          </a:xfrm>
          <a:prstGeom prst="rect">
            <a:avLst/>
          </a:prstGeom>
          <a:solidFill>
            <a:srgbClr val="FF5B00"/>
          </a:solid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0"/>
              </a:spcAft>
              <a:buNone/>
            </a:pPr>
            <a:r>
              <a:rPr b="1" lang="en" sz="1700">
                <a:solidFill>
                  <a:schemeClr val="lt1"/>
                </a:solidFill>
                <a:latin typeface="Montserrat"/>
                <a:ea typeface="Montserrat"/>
                <a:cs typeface="Montserrat"/>
                <a:sym typeface="Montserrat"/>
              </a:rPr>
              <a:t>OBC potential price </a:t>
            </a:r>
            <a:r>
              <a:rPr lang="en" sz="1700">
                <a:solidFill>
                  <a:schemeClr val="lt1"/>
                </a:solidFill>
                <a:latin typeface="Montserrat"/>
                <a:ea typeface="Montserrat"/>
                <a:cs typeface="Montserrat"/>
                <a:sym typeface="Montserrat"/>
              </a:rPr>
              <a:t>per student</a:t>
            </a:r>
            <a:r>
              <a:rPr b="1" lang="en" sz="1700">
                <a:solidFill>
                  <a:schemeClr val="lt1"/>
                </a:solidFill>
                <a:latin typeface="Montserrat"/>
                <a:ea typeface="Montserrat"/>
                <a:cs typeface="Montserrat"/>
                <a:sym typeface="Montserrat"/>
              </a:rPr>
              <a:t> </a:t>
            </a:r>
            <a:endParaRPr sz="1700">
              <a:solidFill>
                <a:schemeClr val="lt1"/>
              </a:solidFill>
              <a:latin typeface="Montserrat"/>
              <a:ea typeface="Montserrat"/>
              <a:cs typeface="Montserrat"/>
              <a:sym typeface="Montserrat"/>
            </a:endParaRPr>
          </a:p>
        </p:txBody>
      </p:sp>
      <p:sp>
        <p:nvSpPr>
          <p:cNvPr id="156" name="Google Shape;156;p34"/>
          <p:cNvSpPr txBox="1"/>
          <p:nvPr/>
        </p:nvSpPr>
        <p:spPr>
          <a:xfrm>
            <a:off x="799675" y="1643975"/>
            <a:ext cx="5854800" cy="446400"/>
          </a:xfrm>
          <a:prstGeom prst="rect">
            <a:avLst/>
          </a:prstGeom>
          <a:solidFill>
            <a:srgbClr val="FF5B00"/>
          </a:solid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0"/>
              </a:spcAft>
              <a:buNone/>
            </a:pPr>
            <a:r>
              <a:rPr b="1" lang="en" sz="1700">
                <a:solidFill>
                  <a:schemeClr val="lt1"/>
                </a:solidFill>
                <a:latin typeface="Montserrat"/>
                <a:ea typeface="Montserrat"/>
                <a:cs typeface="Montserrat"/>
                <a:sym typeface="Montserrat"/>
              </a:rPr>
              <a:t>Non-OBC price </a:t>
            </a:r>
            <a:r>
              <a:rPr lang="en" sz="1700">
                <a:solidFill>
                  <a:schemeClr val="lt1"/>
                </a:solidFill>
                <a:latin typeface="Montserrat"/>
                <a:ea typeface="Montserrat"/>
                <a:cs typeface="Montserrat"/>
                <a:sym typeface="Montserrat"/>
              </a:rPr>
              <a:t>per student </a:t>
            </a:r>
            <a:endParaRPr sz="1700">
              <a:solidFill>
                <a:schemeClr val="lt1"/>
              </a:solidFill>
              <a:latin typeface="Montserrat"/>
              <a:ea typeface="Montserrat"/>
              <a:cs typeface="Montserrat"/>
              <a:sym typeface="Montserrat"/>
            </a:endParaRPr>
          </a:p>
        </p:txBody>
      </p:sp>
      <p:sp>
        <p:nvSpPr>
          <p:cNvPr id="157" name="Google Shape;157;p34"/>
          <p:cNvSpPr txBox="1"/>
          <p:nvPr/>
        </p:nvSpPr>
        <p:spPr>
          <a:xfrm>
            <a:off x="799675" y="1059325"/>
            <a:ext cx="5854800" cy="446400"/>
          </a:xfrm>
          <a:prstGeom prst="rect">
            <a:avLst/>
          </a:prstGeom>
          <a:solidFill>
            <a:srgbClr val="FF5B00"/>
          </a:solid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0"/>
              </a:spcAft>
              <a:buNone/>
            </a:pPr>
            <a:r>
              <a:rPr lang="en" sz="1700">
                <a:solidFill>
                  <a:schemeClr val="lt1"/>
                </a:solidFill>
                <a:latin typeface="Montserrat"/>
                <a:ea typeface="Montserrat"/>
                <a:cs typeface="Montserrat"/>
                <a:sym typeface="Montserrat"/>
              </a:rPr>
              <a:t>Total </a:t>
            </a:r>
            <a:r>
              <a:rPr b="1" lang="en" sz="1700">
                <a:solidFill>
                  <a:schemeClr val="lt1"/>
                </a:solidFill>
                <a:latin typeface="Montserrat"/>
                <a:ea typeface="Montserrat"/>
                <a:cs typeface="Montserrat"/>
                <a:sym typeface="Montserrat"/>
              </a:rPr>
              <a:t>district budget</a:t>
            </a:r>
            <a:r>
              <a:rPr b="1" lang="en" sz="1700">
                <a:solidFill>
                  <a:schemeClr val="lt1"/>
                </a:solidFill>
                <a:latin typeface="Montserrat"/>
                <a:ea typeface="Montserrat"/>
                <a:cs typeface="Montserrat"/>
                <a:sym typeface="Montserrat"/>
              </a:rPr>
              <a:t> </a:t>
            </a:r>
            <a:r>
              <a:rPr lang="en" sz="1700">
                <a:solidFill>
                  <a:schemeClr val="lt1"/>
                </a:solidFill>
                <a:latin typeface="Montserrat"/>
                <a:ea typeface="Montserrat"/>
                <a:cs typeface="Montserrat"/>
                <a:sym typeface="Montserrat"/>
              </a:rPr>
              <a:t>for contract</a:t>
            </a:r>
            <a:endParaRPr sz="1700">
              <a:solidFill>
                <a:schemeClr val="lt1"/>
              </a:solidFill>
              <a:latin typeface="Montserrat"/>
              <a:ea typeface="Montserrat"/>
              <a:cs typeface="Montserrat"/>
              <a:sym typeface="Montserrat"/>
            </a:endParaRPr>
          </a:p>
        </p:txBody>
      </p:sp>
      <p:sp>
        <p:nvSpPr>
          <p:cNvPr id="158" name="Google Shape;158;p34"/>
          <p:cNvSpPr txBox="1"/>
          <p:nvPr/>
        </p:nvSpPr>
        <p:spPr>
          <a:xfrm>
            <a:off x="817275" y="3108175"/>
            <a:ext cx="5854800" cy="446400"/>
          </a:xfrm>
          <a:prstGeom prst="rect">
            <a:avLst/>
          </a:prstGeom>
          <a:solidFill>
            <a:srgbClr val="00A9E0"/>
          </a:solid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0"/>
              </a:spcAft>
              <a:buNone/>
            </a:pPr>
            <a:r>
              <a:rPr lang="en" sz="1700">
                <a:solidFill>
                  <a:schemeClr val="lt1"/>
                </a:solidFill>
                <a:latin typeface="Montserrat"/>
                <a:ea typeface="Montserrat"/>
                <a:cs typeface="Montserrat"/>
                <a:sym typeface="Montserrat"/>
              </a:rPr>
              <a:t>Payable </a:t>
            </a:r>
            <a:r>
              <a:rPr b="1" lang="en" sz="1700">
                <a:solidFill>
                  <a:schemeClr val="lt1"/>
                </a:solidFill>
                <a:latin typeface="Montserrat"/>
                <a:ea typeface="Montserrat"/>
                <a:cs typeface="Montserrat"/>
                <a:sym typeface="Montserrat"/>
              </a:rPr>
              <a:t>outcomes </a:t>
            </a:r>
            <a:r>
              <a:rPr lang="en" sz="1700">
                <a:solidFill>
                  <a:schemeClr val="lt1"/>
                </a:solidFill>
                <a:latin typeface="Montserrat"/>
                <a:ea typeface="Montserrat"/>
                <a:cs typeface="Montserrat"/>
                <a:sym typeface="Montserrat"/>
              </a:rPr>
              <a:t>&amp; corresponding </a:t>
            </a:r>
            <a:r>
              <a:rPr b="1" lang="en" sz="1700">
                <a:solidFill>
                  <a:schemeClr val="lt1"/>
                </a:solidFill>
                <a:latin typeface="Montserrat"/>
                <a:ea typeface="Montserrat"/>
                <a:cs typeface="Montserrat"/>
                <a:sym typeface="Montserrat"/>
              </a:rPr>
              <a:t>metrics</a:t>
            </a:r>
            <a:endParaRPr sz="1700">
              <a:solidFill>
                <a:schemeClr val="lt1"/>
              </a:solidFill>
              <a:latin typeface="Montserrat"/>
              <a:ea typeface="Montserrat"/>
              <a:cs typeface="Montserrat"/>
              <a:sym typeface="Montserrat"/>
            </a:endParaRPr>
          </a:p>
        </p:txBody>
      </p:sp>
      <p:sp>
        <p:nvSpPr>
          <p:cNvPr id="159" name="Google Shape;159;p34"/>
          <p:cNvSpPr txBox="1"/>
          <p:nvPr/>
        </p:nvSpPr>
        <p:spPr>
          <a:xfrm>
            <a:off x="799675" y="3709038"/>
            <a:ext cx="5854800" cy="446400"/>
          </a:xfrm>
          <a:prstGeom prst="rect">
            <a:avLst/>
          </a:prstGeom>
          <a:solidFill>
            <a:srgbClr val="00A9E0"/>
          </a:solid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0"/>
              </a:spcAft>
              <a:buNone/>
            </a:pPr>
            <a:r>
              <a:rPr b="1" lang="en" sz="1700">
                <a:solidFill>
                  <a:schemeClr val="lt1"/>
                </a:solidFill>
                <a:latin typeface="Montserrat"/>
                <a:ea typeface="Montserrat"/>
                <a:cs typeface="Montserrat"/>
                <a:sym typeface="Montserrat"/>
              </a:rPr>
              <a:t>Weights </a:t>
            </a:r>
            <a:r>
              <a:rPr lang="en" sz="1700">
                <a:solidFill>
                  <a:schemeClr val="lt1"/>
                </a:solidFill>
                <a:latin typeface="Montserrat"/>
                <a:ea typeface="Montserrat"/>
                <a:cs typeface="Montserrat"/>
                <a:sym typeface="Montserrat"/>
              </a:rPr>
              <a:t>for each outcome</a:t>
            </a:r>
            <a:endParaRPr sz="1700">
              <a:solidFill>
                <a:schemeClr val="lt1"/>
              </a:solidFill>
              <a:latin typeface="Montserrat"/>
              <a:ea typeface="Montserrat"/>
              <a:cs typeface="Montserrat"/>
              <a:sym typeface="Montserrat"/>
            </a:endParaRPr>
          </a:p>
        </p:txBody>
      </p:sp>
      <p:sp>
        <p:nvSpPr>
          <p:cNvPr id="160" name="Google Shape;160;p34"/>
          <p:cNvSpPr txBox="1"/>
          <p:nvPr/>
        </p:nvSpPr>
        <p:spPr>
          <a:xfrm>
            <a:off x="817275" y="4286050"/>
            <a:ext cx="5854800" cy="708000"/>
          </a:xfrm>
          <a:prstGeom prst="rect">
            <a:avLst/>
          </a:prstGeom>
          <a:solidFill>
            <a:srgbClr val="00A9E0"/>
          </a:solid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b="1" lang="en" sz="1700">
                <a:solidFill>
                  <a:schemeClr val="lt1"/>
                </a:solidFill>
                <a:latin typeface="Montserrat"/>
                <a:ea typeface="Montserrat"/>
                <a:cs typeface="Montserrat"/>
                <a:sym typeface="Montserrat"/>
              </a:rPr>
              <a:t>Estimated student achievement </a:t>
            </a:r>
            <a:r>
              <a:rPr lang="en" sz="1700">
                <a:solidFill>
                  <a:schemeClr val="lt1"/>
                </a:solidFill>
                <a:latin typeface="Montserrat"/>
                <a:ea typeface="Montserrat"/>
                <a:cs typeface="Montserrat"/>
                <a:sym typeface="Montserrat"/>
              </a:rPr>
              <a:t>for each outcome (ideally compared to baseline)</a:t>
            </a:r>
            <a:endParaRPr sz="1700">
              <a:solidFill>
                <a:schemeClr val="lt1"/>
              </a:solidFill>
              <a:latin typeface="Montserrat"/>
              <a:ea typeface="Montserrat"/>
              <a:cs typeface="Montserrat"/>
              <a:sym typeface="Montserrat"/>
            </a:endParaRPr>
          </a:p>
        </p:txBody>
      </p:sp>
      <p:pic>
        <p:nvPicPr>
          <p:cNvPr id="161" name="Google Shape;161;p34"/>
          <p:cNvPicPr preferRelativeResize="0"/>
          <p:nvPr/>
        </p:nvPicPr>
        <p:blipFill>
          <a:blip r:embed="rId3">
            <a:alphaModFix/>
          </a:blip>
          <a:stretch>
            <a:fillRect/>
          </a:stretch>
        </p:blipFill>
        <p:spPr>
          <a:xfrm>
            <a:off x="7305600" y="3632850"/>
            <a:ext cx="1323075" cy="1323075"/>
          </a:xfrm>
          <a:prstGeom prst="rect">
            <a:avLst/>
          </a:prstGeom>
          <a:noFill/>
          <a:ln>
            <a:noFill/>
          </a:ln>
        </p:spPr>
      </p:pic>
      <p:sp>
        <p:nvSpPr>
          <p:cNvPr id="162" name="Google Shape;162;p34"/>
          <p:cNvSpPr txBox="1"/>
          <p:nvPr/>
        </p:nvSpPr>
        <p:spPr>
          <a:xfrm>
            <a:off x="6976750" y="3072725"/>
            <a:ext cx="2023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0B0F0"/>
                </a:solidFill>
                <a:latin typeface="Montserrat Black"/>
                <a:ea typeface="Montserrat Black"/>
                <a:cs typeface="Montserrat Black"/>
                <a:sym typeface="Montserrat Black"/>
              </a:rPr>
              <a:t>Outcome price per student </a:t>
            </a:r>
            <a:endParaRPr>
              <a:solidFill>
                <a:srgbClr val="00B0F0"/>
              </a:solidFill>
              <a:latin typeface="Montserrat Black"/>
              <a:ea typeface="Montserrat Black"/>
              <a:cs typeface="Montserrat Black"/>
              <a:sym typeface="Montserrat Black"/>
            </a:endParaRPr>
          </a:p>
        </p:txBody>
      </p:sp>
      <p:sp>
        <p:nvSpPr>
          <p:cNvPr id="163" name="Google Shape;163;p34"/>
          <p:cNvSpPr txBox="1"/>
          <p:nvPr/>
        </p:nvSpPr>
        <p:spPr>
          <a:xfrm>
            <a:off x="6643800" y="1015325"/>
            <a:ext cx="2548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FF5B00"/>
                </a:solidFill>
                <a:latin typeface="Montserrat Black"/>
                <a:ea typeface="Montserrat Black"/>
                <a:cs typeface="Montserrat Black"/>
                <a:sym typeface="Montserrat Black"/>
              </a:rPr>
              <a:t>Number of students to be Served </a:t>
            </a:r>
            <a:endParaRPr>
              <a:solidFill>
                <a:srgbClr val="FF5B00"/>
              </a:solidFill>
              <a:latin typeface="Montserrat Black"/>
              <a:ea typeface="Montserrat Black"/>
              <a:cs typeface="Montserrat Black"/>
              <a:sym typeface="Montserrat Black"/>
            </a:endParaRPr>
          </a:p>
        </p:txBody>
      </p:sp>
      <p:pic>
        <p:nvPicPr>
          <p:cNvPr id="164" name="Google Shape;164;p34"/>
          <p:cNvPicPr preferRelativeResize="0"/>
          <p:nvPr/>
        </p:nvPicPr>
        <p:blipFill>
          <a:blip r:embed="rId4">
            <a:alphaModFix/>
          </a:blip>
          <a:stretch>
            <a:fillRect/>
          </a:stretch>
        </p:blipFill>
        <p:spPr>
          <a:xfrm>
            <a:off x="7219100" y="1347050"/>
            <a:ext cx="1485774" cy="14857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5"/>
          <p:cNvSpPr txBox="1"/>
          <p:nvPr>
            <p:ph idx="4294967295" type="title"/>
          </p:nvPr>
        </p:nvSpPr>
        <p:spPr>
          <a:xfrm>
            <a:off x="581850" y="270250"/>
            <a:ext cx="8222100" cy="57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200">
                <a:solidFill>
                  <a:srgbClr val="124478"/>
                </a:solidFill>
                <a:latin typeface="Montserrat"/>
                <a:ea typeface="Montserrat"/>
                <a:cs typeface="Montserrat"/>
                <a:sym typeface="Montserrat"/>
              </a:rPr>
              <a:t>Rate Card Inputs</a:t>
            </a:r>
            <a:endParaRPr b="1" sz="3200">
              <a:solidFill>
                <a:srgbClr val="124478"/>
              </a:solidFill>
              <a:latin typeface="Montserrat"/>
              <a:ea typeface="Montserrat"/>
              <a:cs typeface="Montserrat"/>
              <a:sym typeface="Montserrat"/>
            </a:endParaRPr>
          </a:p>
        </p:txBody>
      </p:sp>
      <p:sp>
        <p:nvSpPr>
          <p:cNvPr id="170" name="Google Shape;170;p35"/>
          <p:cNvSpPr txBox="1"/>
          <p:nvPr/>
        </p:nvSpPr>
        <p:spPr>
          <a:xfrm>
            <a:off x="817275" y="2270775"/>
            <a:ext cx="5854800" cy="446400"/>
          </a:xfrm>
          <a:prstGeom prst="rect">
            <a:avLst/>
          </a:prstGeom>
          <a:solidFill>
            <a:srgbClr val="FF5B00"/>
          </a:solid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0"/>
              </a:spcAft>
              <a:buNone/>
            </a:pPr>
            <a:r>
              <a:rPr b="1" lang="en" sz="1700">
                <a:solidFill>
                  <a:schemeClr val="lt1"/>
                </a:solidFill>
                <a:latin typeface="Montserrat"/>
                <a:ea typeface="Montserrat"/>
                <a:cs typeface="Montserrat"/>
                <a:sym typeface="Montserrat"/>
              </a:rPr>
              <a:t>OBC potential price </a:t>
            </a:r>
            <a:r>
              <a:rPr lang="en" sz="1700">
                <a:solidFill>
                  <a:schemeClr val="lt1"/>
                </a:solidFill>
                <a:latin typeface="Montserrat"/>
                <a:ea typeface="Montserrat"/>
                <a:cs typeface="Montserrat"/>
                <a:sym typeface="Montserrat"/>
              </a:rPr>
              <a:t>per student</a:t>
            </a:r>
            <a:r>
              <a:rPr b="1" lang="en" sz="1700">
                <a:solidFill>
                  <a:schemeClr val="lt1"/>
                </a:solidFill>
                <a:latin typeface="Montserrat"/>
                <a:ea typeface="Montserrat"/>
                <a:cs typeface="Montserrat"/>
                <a:sym typeface="Montserrat"/>
              </a:rPr>
              <a:t> </a:t>
            </a:r>
            <a:endParaRPr sz="1700">
              <a:solidFill>
                <a:schemeClr val="lt1"/>
              </a:solidFill>
              <a:latin typeface="Montserrat"/>
              <a:ea typeface="Montserrat"/>
              <a:cs typeface="Montserrat"/>
              <a:sym typeface="Montserrat"/>
            </a:endParaRPr>
          </a:p>
        </p:txBody>
      </p:sp>
      <p:sp>
        <p:nvSpPr>
          <p:cNvPr id="171" name="Google Shape;171;p35"/>
          <p:cNvSpPr txBox="1"/>
          <p:nvPr/>
        </p:nvSpPr>
        <p:spPr>
          <a:xfrm>
            <a:off x="799675" y="1643975"/>
            <a:ext cx="5854800" cy="446400"/>
          </a:xfrm>
          <a:prstGeom prst="rect">
            <a:avLst/>
          </a:prstGeom>
          <a:solidFill>
            <a:srgbClr val="FF5B00"/>
          </a:solid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0"/>
              </a:spcAft>
              <a:buNone/>
            </a:pPr>
            <a:r>
              <a:rPr b="1" lang="en" sz="1700">
                <a:solidFill>
                  <a:schemeClr val="lt1"/>
                </a:solidFill>
                <a:latin typeface="Montserrat"/>
                <a:ea typeface="Montserrat"/>
                <a:cs typeface="Montserrat"/>
                <a:sym typeface="Montserrat"/>
              </a:rPr>
              <a:t>Non-OBC price </a:t>
            </a:r>
            <a:r>
              <a:rPr lang="en" sz="1700">
                <a:solidFill>
                  <a:schemeClr val="lt1"/>
                </a:solidFill>
                <a:latin typeface="Montserrat"/>
                <a:ea typeface="Montserrat"/>
                <a:cs typeface="Montserrat"/>
                <a:sym typeface="Montserrat"/>
              </a:rPr>
              <a:t>per student</a:t>
            </a:r>
            <a:r>
              <a:rPr b="1" lang="en" sz="1700">
                <a:solidFill>
                  <a:schemeClr val="lt1"/>
                </a:solidFill>
                <a:latin typeface="Montserrat"/>
                <a:ea typeface="Montserrat"/>
                <a:cs typeface="Montserrat"/>
                <a:sym typeface="Montserrat"/>
              </a:rPr>
              <a:t> </a:t>
            </a:r>
            <a:endParaRPr b="1" sz="1700">
              <a:solidFill>
                <a:schemeClr val="lt1"/>
              </a:solidFill>
              <a:latin typeface="Montserrat"/>
              <a:ea typeface="Montserrat"/>
              <a:cs typeface="Montserrat"/>
              <a:sym typeface="Montserrat"/>
            </a:endParaRPr>
          </a:p>
        </p:txBody>
      </p:sp>
      <p:sp>
        <p:nvSpPr>
          <p:cNvPr id="172" name="Google Shape;172;p35"/>
          <p:cNvSpPr txBox="1"/>
          <p:nvPr/>
        </p:nvSpPr>
        <p:spPr>
          <a:xfrm>
            <a:off x="799675" y="1059325"/>
            <a:ext cx="5854800" cy="446400"/>
          </a:xfrm>
          <a:prstGeom prst="rect">
            <a:avLst/>
          </a:prstGeom>
          <a:solidFill>
            <a:srgbClr val="FF5B00"/>
          </a:solid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0"/>
              </a:spcAft>
              <a:buNone/>
            </a:pPr>
            <a:r>
              <a:rPr lang="en" sz="1700">
                <a:solidFill>
                  <a:schemeClr val="lt1"/>
                </a:solidFill>
                <a:latin typeface="Montserrat"/>
                <a:ea typeface="Montserrat"/>
                <a:cs typeface="Montserrat"/>
                <a:sym typeface="Montserrat"/>
              </a:rPr>
              <a:t>Total </a:t>
            </a:r>
            <a:r>
              <a:rPr b="1" lang="en" sz="1700">
                <a:solidFill>
                  <a:schemeClr val="lt1"/>
                </a:solidFill>
                <a:latin typeface="Montserrat"/>
                <a:ea typeface="Montserrat"/>
                <a:cs typeface="Montserrat"/>
                <a:sym typeface="Montserrat"/>
              </a:rPr>
              <a:t>district budget</a:t>
            </a:r>
            <a:r>
              <a:rPr b="1" lang="en" sz="1700">
                <a:solidFill>
                  <a:schemeClr val="lt1"/>
                </a:solidFill>
                <a:latin typeface="Montserrat"/>
                <a:ea typeface="Montserrat"/>
                <a:cs typeface="Montserrat"/>
                <a:sym typeface="Montserrat"/>
              </a:rPr>
              <a:t>					</a:t>
            </a:r>
            <a:endParaRPr sz="1700">
              <a:solidFill>
                <a:schemeClr val="lt1"/>
              </a:solidFill>
              <a:latin typeface="Montserrat"/>
              <a:ea typeface="Montserrat"/>
              <a:cs typeface="Montserrat"/>
              <a:sym typeface="Montserrat"/>
            </a:endParaRPr>
          </a:p>
        </p:txBody>
      </p:sp>
      <p:sp>
        <p:nvSpPr>
          <p:cNvPr id="173" name="Google Shape;173;p35"/>
          <p:cNvSpPr/>
          <p:nvPr/>
        </p:nvSpPr>
        <p:spPr>
          <a:xfrm>
            <a:off x="817275" y="3255525"/>
            <a:ext cx="8076900" cy="96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u="sng">
                <a:latin typeface="Montserrat"/>
                <a:ea typeface="Montserrat"/>
                <a:cs typeface="Montserrat"/>
                <a:sym typeface="Montserrat"/>
              </a:rPr>
              <a:t>Calculation for Number of Students</a:t>
            </a:r>
            <a:r>
              <a:rPr b="1" lang="en" sz="1300" u="sng">
                <a:latin typeface="Montserrat"/>
                <a:ea typeface="Montserrat"/>
                <a:cs typeface="Montserrat"/>
                <a:sym typeface="Montserrat"/>
              </a:rPr>
              <a:t>:</a:t>
            </a:r>
            <a:r>
              <a:rPr lang="en" sz="1300">
                <a:latin typeface="Montserrat"/>
                <a:ea typeface="Montserrat"/>
                <a:cs typeface="Montserrat"/>
                <a:sym typeface="Montserrat"/>
              </a:rPr>
              <a:t> </a:t>
            </a:r>
            <a:endParaRPr sz="1300">
              <a:latin typeface="Montserrat"/>
              <a:ea typeface="Montserrat"/>
              <a:cs typeface="Montserrat"/>
              <a:sym typeface="Montserrat"/>
            </a:endParaRPr>
          </a:p>
          <a:p>
            <a:pPr indent="0" lvl="0" marL="0" rtl="0" algn="l">
              <a:spcBef>
                <a:spcPts val="0"/>
              </a:spcBef>
              <a:spcAft>
                <a:spcPts val="0"/>
              </a:spcAft>
              <a:buNone/>
            </a:pPr>
            <a:r>
              <a:t/>
            </a:r>
            <a:endParaRPr sz="400">
              <a:latin typeface="Montserrat"/>
              <a:ea typeface="Montserrat"/>
              <a:cs typeface="Montserrat"/>
              <a:sym typeface="Montserrat"/>
            </a:endParaRPr>
          </a:p>
          <a:p>
            <a:pPr indent="0" lvl="0" marL="0" rtl="0" algn="l">
              <a:spcBef>
                <a:spcPts val="0"/>
              </a:spcBef>
              <a:spcAft>
                <a:spcPts val="0"/>
              </a:spcAft>
              <a:buNone/>
            </a:pPr>
            <a:r>
              <a:rPr lang="en" sz="1300">
                <a:latin typeface="Montserrat"/>
                <a:ea typeface="Montserrat"/>
                <a:cs typeface="Montserrat"/>
                <a:sym typeface="Montserrat"/>
              </a:rPr>
              <a:t>Total </a:t>
            </a:r>
            <a:r>
              <a:rPr b="1" lang="en" sz="1300">
                <a:latin typeface="Montserrat"/>
                <a:ea typeface="Montserrat"/>
                <a:cs typeface="Montserrat"/>
                <a:sym typeface="Montserrat"/>
              </a:rPr>
              <a:t>district budget</a:t>
            </a:r>
            <a:r>
              <a:rPr lang="en" sz="1300">
                <a:latin typeface="Montserrat"/>
                <a:ea typeface="Montserrat"/>
                <a:cs typeface="Montserrat"/>
                <a:sym typeface="Montserrat"/>
              </a:rPr>
              <a:t> / </a:t>
            </a:r>
            <a:r>
              <a:rPr b="1" lang="en" sz="1300">
                <a:latin typeface="Montserrat"/>
                <a:ea typeface="Montserrat"/>
                <a:cs typeface="Montserrat"/>
                <a:sym typeface="Montserrat"/>
              </a:rPr>
              <a:t>OBC potential price</a:t>
            </a:r>
            <a:r>
              <a:rPr lang="en" sz="1300">
                <a:latin typeface="Montserrat"/>
                <a:ea typeface="Montserrat"/>
                <a:cs typeface="Montserrat"/>
                <a:sym typeface="Montserrat"/>
              </a:rPr>
              <a:t> per student = </a:t>
            </a:r>
            <a:r>
              <a:rPr b="1" lang="en" sz="1300">
                <a:latin typeface="Montserrat"/>
                <a:ea typeface="Montserrat"/>
                <a:cs typeface="Montserrat"/>
                <a:sym typeface="Montserrat"/>
              </a:rPr>
              <a:t>Number of students </a:t>
            </a:r>
            <a:r>
              <a:rPr lang="en" sz="1300">
                <a:latin typeface="Montserrat"/>
                <a:ea typeface="Montserrat"/>
                <a:cs typeface="Montserrat"/>
                <a:sym typeface="Montserrat"/>
              </a:rPr>
              <a:t>to be served </a:t>
            </a:r>
            <a:endParaRPr sz="1300">
              <a:latin typeface="Montserrat"/>
              <a:ea typeface="Montserrat"/>
              <a:cs typeface="Montserrat"/>
              <a:sym typeface="Montserrat"/>
            </a:endParaRPr>
          </a:p>
          <a:p>
            <a:pPr indent="0" lvl="0" marL="0" rtl="0" algn="l">
              <a:spcBef>
                <a:spcPts val="0"/>
              </a:spcBef>
              <a:spcAft>
                <a:spcPts val="0"/>
              </a:spcAft>
              <a:buNone/>
            </a:pPr>
            <a:r>
              <a:t/>
            </a:r>
            <a:endParaRPr sz="1500">
              <a:latin typeface="Montserrat"/>
              <a:ea typeface="Montserrat"/>
              <a:cs typeface="Montserrat"/>
              <a:sym typeface="Montserrat"/>
            </a:endParaRPr>
          </a:p>
          <a:p>
            <a:pPr indent="0" lvl="0" marL="0" rtl="0" algn="l">
              <a:spcBef>
                <a:spcPts val="0"/>
              </a:spcBef>
              <a:spcAft>
                <a:spcPts val="0"/>
              </a:spcAft>
              <a:buNone/>
            </a:pPr>
            <a:r>
              <a:rPr b="1" lang="en" sz="1300" u="sng">
                <a:latin typeface="Montserrat"/>
                <a:ea typeface="Montserrat"/>
                <a:cs typeface="Montserrat"/>
                <a:sym typeface="Montserrat"/>
              </a:rPr>
              <a:t>District</a:t>
            </a:r>
            <a:r>
              <a:rPr b="1" lang="en" sz="1300" u="sng">
                <a:latin typeface="Montserrat"/>
                <a:ea typeface="Montserrat"/>
                <a:cs typeface="Montserrat"/>
                <a:sym typeface="Montserrat"/>
              </a:rPr>
              <a:t> Example:</a:t>
            </a:r>
            <a:endParaRPr b="1" sz="1300" u="sng">
              <a:latin typeface="Montserrat"/>
              <a:ea typeface="Montserrat"/>
              <a:cs typeface="Montserrat"/>
              <a:sym typeface="Montserrat"/>
            </a:endParaRPr>
          </a:p>
          <a:p>
            <a:pPr indent="0" lvl="0" marL="0" rtl="0" algn="l">
              <a:spcBef>
                <a:spcPts val="0"/>
              </a:spcBef>
              <a:spcAft>
                <a:spcPts val="0"/>
              </a:spcAft>
              <a:buNone/>
            </a:pPr>
            <a:r>
              <a:t/>
            </a:r>
            <a:endParaRPr b="1" sz="400" u="sng">
              <a:latin typeface="Montserrat"/>
              <a:ea typeface="Montserrat"/>
              <a:cs typeface="Montserrat"/>
              <a:sym typeface="Montserrat"/>
            </a:endParaRPr>
          </a:p>
          <a:p>
            <a:pPr indent="0" lvl="0" marL="0" rtl="0" algn="l">
              <a:spcBef>
                <a:spcPts val="0"/>
              </a:spcBef>
              <a:spcAft>
                <a:spcPts val="0"/>
              </a:spcAft>
              <a:buNone/>
            </a:pPr>
            <a:r>
              <a:rPr b="1" lang="en" sz="1300">
                <a:latin typeface="Montserrat"/>
                <a:ea typeface="Montserrat"/>
                <a:cs typeface="Montserrat"/>
                <a:sym typeface="Montserrat"/>
              </a:rPr>
              <a:t>$507,500 </a:t>
            </a:r>
            <a:r>
              <a:rPr lang="en" sz="1300">
                <a:latin typeface="Montserrat"/>
                <a:ea typeface="Montserrat"/>
                <a:cs typeface="Montserrat"/>
                <a:sym typeface="Montserrat"/>
              </a:rPr>
              <a:t>(budget) </a:t>
            </a:r>
            <a:r>
              <a:rPr b="1" lang="en" sz="1300">
                <a:latin typeface="Montserrat"/>
                <a:ea typeface="Montserrat"/>
                <a:cs typeface="Montserrat"/>
                <a:sym typeface="Montserrat"/>
              </a:rPr>
              <a:t>/ $1,750 </a:t>
            </a:r>
            <a:r>
              <a:rPr lang="en" sz="1300">
                <a:latin typeface="Montserrat"/>
                <a:ea typeface="Montserrat"/>
                <a:cs typeface="Montserrat"/>
                <a:sym typeface="Montserrat"/>
              </a:rPr>
              <a:t>(OBC potential price per student) </a:t>
            </a:r>
            <a:r>
              <a:rPr b="1" lang="en" sz="1300">
                <a:latin typeface="Montserrat"/>
                <a:ea typeface="Montserrat"/>
                <a:cs typeface="Montserrat"/>
                <a:sym typeface="Montserrat"/>
              </a:rPr>
              <a:t>= 290 </a:t>
            </a:r>
            <a:r>
              <a:rPr lang="en" sz="1300">
                <a:latin typeface="Montserrat"/>
                <a:ea typeface="Montserrat"/>
                <a:cs typeface="Montserrat"/>
                <a:sym typeface="Montserrat"/>
              </a:rPr>
              <a:t>(number of students)</a:t>
            </a:r>
            <a:endParaRPr sz="1300">
              <a:latin typeface="Montserrat"/>
              <a:ea typeface="Montserrat"/>
              <a:cs typeface="Montserrat"/>
              <a:sym typeface="Montserrat"/>
            </a:endParaRPr>
          </a:p>
          <a:p>
            <a:pPr indent="0" lvl="0" marL="0" rtl="0" algn="l">
              <a:spcBef>
                <a:spcPts val="0"/>
              </a:spcBef>
              <a:spcAft>
                <a:spcPts val="0"/>
              </a:spcAft>
              <a:buNone/>
            </a:pPr>
            <a:r>
              <a:t/>
            </a:r>
            <a:endParaRPr sz="1500">
              <a:latin typeface="Montserrat"/>
              <a:ea typeface="Montserrat"/>
              <a:cs typeface="Montserrat"/>
              <a:sym typeface="Montserrat"/>
            </a:endParaRPr>
          </a:p>
        </p:txBody>
      </p:sp>
      <p:sp>
        <p:nvSpPr>
          <p:cNvPr id="174" name="Google Shape;174;p35"/>
          <p:cNvSpPr txBox="1"/>
          <p:nvPr/>
        </p:nvSpPr>
        <p:spPr>
          <a:xfrm>
            <a:off x="6643800" y="1015325"/>
            <a:ext cx="2548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FF5B00"/>
                </a:solidFill>
                <a:latin typeface="Montserrat Black"/>
                <a:ea typeface="Montserrat Black"/>
                <a:cs typeface="Montserrat Black"/>
                <a:sym typeface="Montserrat Black"/>
              </a:rPr>
              <a:t>Number of students to be Served </a:t>
            </a:r>
            <a:endParaRPr>
              <a:solidFill>
                <a:srgbClr val="FF5B00"/>
              </a:solidFill>
              <a:latin typeface="Montserrat Black"/>
              <a:ea typeface="Montserrat Black"/>
              <a:cs typeface="Montserrat Black"/>
              <a:sym typeface="Montserrat Black"/>
            </a:endParaRPr>
          </a:p>
        </p:txBody>
      </p:sp>
      <p:pic>
        <p:nvPicPr>
          <p:cNvPr id="175" name="Google Shape;175;p35"/>
          <p:cNvPicPr preferRelativeResize="0"/>
          <p:nvPr/>
        </p:nvPicPr>
        <p:blipFill>
          <a:blip r:embed="rId3">
            <a:alphaModFix/>
          </a:blip>
          <a:stretch>
            <a:fillRect/>
          </a:stretch>
        </p:blipFill>
        <p:spPr>
          <a:xfrm>
            <a:off x="7219100" y="1347050"/>
            <a:ext cx="1485774" cy="14857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6"/>
          <p:cNvSpPr txBox="1"/>
          <p:nvPr>
            <p:ph idx="4294967295" type="title"/>
          </p:nvPr>
        </p:nvSpPr>
        <p:spPr>
          <a:xfrm>
            <a:off x="581850" y="270250"/>
            <a:ext cx="8222100" cy="57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200">
                <a:solidFill>
                  <a:srgbClr val="124478"/>
                </a:solidFill>
                <a:latin typeface="Montserrat"/>
                <a:ea typeface="Montserrat"/>
                <a:cs typeface="Montserrat"/>
                <a:sym typeface="Montserrat"/>
              </a:rPr>
              <a:t>Rate Card Inputs</a:t>
            </a:r>
            <a:endParaRPr b="1" sz="3200">
              <a:solidFill>
                <a:srgbClr val="124478"/>
              </a:solidFill>
              <a:latin typeface="Montserrat"/>
              <a:ea typeface="Montserrat"/>
              <a:cs typeface="Montserrat"/>
              <a:sym typeface="Montserrat"/>
            </a:endParaRPr>
          </a:p>
        </p:txBody>
      </p:sp>
      <p:sp>
        <p:nvSpPr>
          <p:cNvPr id="181" name="Google Shape;181;p36"/>
          <p:cNvSpPr txBox="1"/>
          <p:nvPr/>
        </p:nvSpPr>
        <p:spPr>
          <a:xfrm>
            <a:off x="817275" y="1050775"/>
            <a:ext cx="5854800" cy="446400"/>
          </a:xfrm>
          <a:prstGeom prst="rect">
            <a:avLst/>
          </a:prstGeom>
          <a:solidFill>
            <a:srgbClr val="00A9E0"/>
          </a:solid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0"/>
              </a:spcAft>
              <a:buNone/>
            </a:pPr>
            <a:r>
              <a:rPr lang="en" sz="1700">
                <a:solidFill>
                  <a:schemeClr val="lt1"/>
                </a:solidFill>
                <a:latin typeface="Montserrat"/>
                <a:ea typeface="Montserrat"/>
                <a:cs typeface="Montserrat"/>
                <a:sym typeface="Montserrat"/>
              </a:rPr>
              <a:t>Payable </a:t>
            </a:r>
            <a:r>
              <a:rPr b="1" lang="en" sz="1700">
                <a:solidFill>
                  <a:schemeClr val="lt1"/>
                </a:solidFill>
                <a:latin typeface="Montserrat"/>
                <a:ea typeface="Montserrat"/>
                <a:cs typeface="Montserrat"/>
                <a:sym typeface="Montserrat"/>
              </a:rPr>
              <a:t>outcomes </a:t>
            </a:r>
            <a:r>
              <a:rPr lang="en" sz="1700">
                <a:solidFill>
                  <a:schemeClr val="lt1"/>
                </a:solidFill>
                <a:latin typeface="Montserrat"/>
                <a:ea typeface="Montserrat"/>
                <a:cs typeface="Montserrat"/>
                <a:sym typeface="Montserrat"/>
              </a:rPr>
              <a:t>&amp; corresponding </a:t>
            </a:r>
            <a:r>
              <a:rPr b="1" lang="en" sz="1700">
                <a:solidFill>
                  <a:schemeClr val="lt1"/>
                </a:solidFill>
                <a:latin typeface="Montserrat"/>
                <a:ea typeface="Montserrat"/>
                <a:cs typeface="Montserrat"/>
                <a:sym typeface="Montserrat"/>
              </a:rPr>
              <a:t>metrics</a:t>
            </a:r>
            <a:endParaRPr sz="1700">
              <a:solidFill>
                <a:schemeClr val="lt1"/>
              </a:solidFill>
              <a:latin typeface="Montserrat"/>
              <a:ea typeface="Montserrat"/>
              <a:cs typeface="Montserrat"/>
              <a:sym typeface="Montserrat"/>
            </a:endParaRPr>
          </a:p>
        </p:txBody>
      </p:sp>
      <p:sp>
        <p:nvSpPr>
          <p:cNvPr id="182" name="Google Shape;182;p36"/>
          <p:cNvSpPr txBox="1"/>
          <p:nvPr/>
        </p:nvSpPr>
        <p:spPr>
          <a:xfrm>
            <a:off x="799675" y="1651638"/>
            <a:ext cx="5854800" cy="446400"/>
          </a:xfrm>
          <a:prstGeom prst="rect">
            <a:avLst/>
          </a:prstGeom>
          <a:solidFill>
            <a:srgbClr val="00A9E0"/>
          </a:solidFill>
          <a:ln>
            <a:noFill/>
          </a:ln>
        </p:spPr>
        <p:txBody>
          <a:bodyPr anchorCtr="0" anchor="t" bIns="91425" lIns="91425" spcFirstLastPara="1" rIns="91425" wrap="square" tIns="91425">
            <a:spAutoFit/>
          </a:bodyPr>
          <a:lstStyle/>
          <a:p>
            <a:pPr indent="0" lvl="0" marL="0" rtl="0" algn="l">
              <a:lnSpc>
                <a:spcPct val="200000"/>
              </a:lnSpc>
              <a:spcBef>
                <a:spcPts val="1200"/>
              </a:spcBef>
              <a:spcAft>
                <a:spcPts val="0"/>
              </a:spcAft>
              <a:buNone/>
            </a:pPr>
            <a:r>
              <a:rPr b="1" lang="en" sz="1700">
                <a:solidFill>
                  <a:schemeClr val="lt1"/>
                </a:solidFill>
                <a:latin typeface="Montserrat"/>
                <a:ea typeface="Montserrat"/>
                <a:cs typeface="Montserrat"/>
                <a:sym typeface="Montserrat"/>
              </a:rPr>
              <a:t>Weights </a:t>
            </a:r>
            <a:r>
              <a:rPr lang="en" sz="1700">
                <a:solidFill>
                  <a:schemeClr val="lt1"/>
                </a:solidFill>
                <a:latin typeface="Montserrat"/>
                <a:ea typeface="Montserrat"/>
                <a:cs typeface="Montserrat"/>
                <a:sym typeface="Montserrat"/>
              </a:rPr>
              <a:t>for each outcome</a:t>
            </a:r>
            <a:endParaRPr sz="1700">
              <a:solidFill>
                <a:schemeClr val="lt1"/>
              </a:solidFill>
              <a:latin typeface="Montserrat"/>
              <a:ea typeface="Montserrat"/>
              <a:cs typeface="Montserrat"/>
              <a:sym typeface="Montserrat"/>
            </a:endParaRPr>
          </a:p>
        </p:txBody>
      </p:sp>
      <p:sp>
        <p:nvSpPr>
          <p:cNvPr id="183" name="Google Shape;183;p36"/>
          <p:cNvSpPr txBox="1"/>
          <p:nvPr/>
        </p:nvSpPr>
        <p:spPr>
          <a:xfrm>
            <a:off x="817275" y="2228650"/>
            <a:ext cx="5854800" cy="708000"/>
          </a:xfrm>
          <a:prstGeom prst="rect">
            <a:avLst/>
          </a:prstGeom>
          <a:solidFill>
            <a:srgbClr val="00A9E0"/>
          </a:solid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b="1" lang="en" sz="1700">
                <a:solidFill>
                  <a:schemeClr val="lt1"/>
                </a:solidFill>
                <a:latin typeface="Montserrat"/>
                <a:ea typeface="Montserrat"/>
                <a:cs typeface="Montserrat"/>
                <a:sym typeface="Montserrat"/>
              </a:rPr>
              <a:t>Estimated student achievement </a:t>
            </a:r>
            <a:r>
              <a:rPr lang="en" sz="1700">
                <a:solidFill>
                  <a:schemeClr val="lt1"/>
                </a:solidFill>
                <a:latin typeface="Montserrat"/>
                <a:ea typeface="Montserrat"/>
                <a:cs typeface="Montserrat"/>
                <a:sym typeface="Montserrat"/>
              </a:rPr>
              <a:t>for each outcome (ideally compared to baseline)</a:t>
            </a:r>
            <a:endParaRPr sz="1700">
              <a:solidFill>
                <a:schemeClr val="lt1"/>
              </a:solidFill>
              <a:latin typeface="Montserrat"/>
              <a:ea typeface="Montserrat"/>
              <a:cs typeface="Montserrat"/>
              <a:sym typeface="Montserrat"/>
            </a:endParaRPr>
          </a:p>
        </p:txBody>
      </p:sp>
      <p:pic>
        <p:nvPicPr>
          <p:cNvPr id="184" name="Google Shape;184;p36"/>
          <p:cNvPicPr preferRelativeResize="0"/>
          <p:nvPr/>
        </p:nvPicPr>
        <p:blipFill>
          <a:blip r:embed="rId3">
            <a:alphaModFix/>
          </a:blip>
          <a:stretch>
            <a:fillRect/>
          </a:stretch>
        </p:blipFill>
        <p:spPr>
          <a:xfrm>
            <a:off x="7305600" y="1575450"/>
            <a:ext cx="1323075" cy="1323075"/>
          </a:xfrm>
          <a:prstGeom prst="rect">
            <a:avLst/>
          </a:prstGeom>
          <a:noFill/>
          <a:ln>
            <a:noFill/>
          </a:ln>
        </p:spPr>
      </p:pic>
      <p:sp>
        <p:nvSpPr>
          <p:cNvPr id="185" name="Google Shape;185;p36"/>
          <p:cNvSpPr txBox="1"/>
          <p:nvPr/>
        </p:nvSpPr>
        <p:spPr>
          <a:xfrm>
            <a:off x="6976750" y="1015325"/>
            <a:ext cx="2023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0B0F0"/>
                </a:solidFill>
                <a:latin typeface="Montserrat Black"/>
                <a:ea typeface="Montserrat Black"/>
                <a:cs typeface="Montserrat Black"/>
                <a:sym typeface="Montserrat Black"/>
              </a:rPr>
              <a:t>Outcome price per student </a:t>
            </a:r>
            <a:endParaRPr>
              <a:solidFill>
                <a:srgbClr val="00B0F0"/>
              </a:solidFill>
              <a:latin typeface="Montserrat Black"/>
              <a:ea typeface="Montserrat Black"/>
              <a:cs typeface="Montserrat Black"/>
              <a:sym typeface="Montserrat Black"/>
            </a:endParaRPr>
          </a:p>
        </p:txBody>
      </p:sp>
      <p:sp>
        <p:nvSpPr>
          <p:cNvPr id="186" name="Google Shape;186;p36"/>
          <p:cNvSpPr/>
          <p:nvPr/>
        </p:nvSpPr>
        <p:spPr>
          <a:xfrm>
            <a:off x="723475" y="2973775"/>
            <a:ext cx="8076900" cy="165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u="sng">
                <a:latin typeface="Montserrat"/>
                <a:ea typeface="Montserrat"/>
                <a:cs typeface="Montserrat"/>
                <a:sym typeface="Montserrat"/>
              </a:rPr>
              <a:t>Calculations for Outputs:</a:t>
            </a:r>
            <a:endParaRPr b="1" sz="1300" u="sng">
              <a:latin typeface="Montserrat"/>
              <a:ea typeface="Montserrat"/>
              <a:cs typeface="Montserrat"/>
              <a:sym typeface="Montserrat"/>
            </a:endParaRPr>
          </a:p>
          <a:p>
            <a:pPr indent="0" lvl="0" marL="0" rtl="0" algn="l">
              <a:spcBef>
                <a:spcPts val="0"/>
              </a:spcBef>
              <a:spcAft>
                <a:spcPts val="0"/>
              </a:spcAft>
              <a:buNone/>
            </a:pPr>
            <a:r>
              <a:t/>
            </a:r>
            <a:endParaRPr b="1" sz="400" u="sng">
              <a:latin typeface="Montserrat"/>
              <a:ea typeface="Montserrat"/>
              <a:cs typeface="Montserrat"/>
              <a:sym typeface="Montserrat"/>
            </a:endParaRPr>
          </a:p>
          <a:p>
            <a:pPr indent="-311150" lvl="0" marL="457200" rtl="0" algn="l">
              <a:spcBef>
                <a:spcPts val="0"/>
              </a:spcBef>
              <a:spcAft>
                <a:spcPts val="0"/>
              </a:spcAft>
              <a:buSzPts val="1300"/>
              <a:buFont typeface="Montserrat"/>
              <a:buChar char="●"/>
            </a:pPr>
            <a:r>
              <a:rPr lang="en" sz="1300">
                <a:latin typeface="Montserrat"/>
                <a:ea typeface="Montserrat"/>
                <a:cs typeface="Montserrat"/>
                <a:sym typeface="Montserrat"/>
              </a:rPr>
              <a:t>Total </a:t>
            </a:r>
            <a:r>
              <a:rPr b="1" lang="en" sz="1300">
                <a:latin typeface="Montserrat"/>
                <a:ea typeface="Montserrat"/>
                <a:cs typeface="Montserrat"/>
                <a:sym typeface="Montserrat"/>
              </a:rPr>
              <a:t>district budget </a:t>
            </a:r>
            <a:r>
              <a:rPr lang="en" sz="1300">
                <a:latin typeface="Montserrat"/>
                <a:ea typeface="Montserrat"/>
                <a:cs typeface="Montserrat"/>
                <a:sym typeface="Montserrat"/>
              </a:rPr>
              <a:t>X </a:t>
            </a:r>
            <a:r>
              <a:rPr b="1" lang="en" sz="1300">
                <a:latin typeface="Montserrat"/>
                <a:ea typeface="Montserrat"/>
                <a:cs typeface="Montserrat"/>
                <a:sym typeface="Montserrat"/>
              </a:rPr>
              <a:t>Weight</a:t>
            </a:r>
            <a:r>
              <a:rPr lang="en" sz="1300">
                <a:latin typeface="Montserrat"/>
                <a:ea typeface="Montserrat"/>
                <a:cs typeface="Montserrat"/>
                <a:sym typeface="Montserrat"/>
              </a:rPr>
              <a:t> for outcome (%) =</a:t>
            </a:r>
            <a:r>
              <a:rPr b="1" lang="en" sz="1300">
                <a:latin typeface="Montserrat"/>
                <a:ea typeface="Montserrat"/>
                <a:cs typeface="Montserrat"/>
                <a:sym typeface="Montserrat"/>
              </a:rPr>
              <a:t> </a:t>
            </a:r>
            <a:r>
              <a:rPr lang="en" sz="1300">
                <a:latin typeface="Montserrat"/>
                <a:ea typeface="Montserrat"/>
                <a:cs typeface="Montserrat"/>
                <a:sym typeface="Montserrat"/>
              </a:rPr>
              <a:t>Outcome </a:t>
            </a:r>
            <a:r>
              <a:rPr b="1" lang="en" sz="1300">
                <a:latin typeface="Montserrat"/>
                <a:ea typeface="Montserrat"/>
                <a:cs typeface="Montserrat"/>
                <a:sym typeface="Montserrat"/>
              </a:rPr>
              <a:t>payment cap </a:t>
            </a:r>
            <a:endParaRPr b="1" sz="1300">
              <a:latin typeface="Montserrat"/>
              <a:ea typeface="Montserrat"/>
              <a:cs typeface="Montserrat"/>
              <a:sym typeface="Montserrat"/>
            </a:endParaRPr>
          </a:p>
          <a:p>
            <a:pPr indent="0" lvl="0" marL="457200" rtl="0" algn="l">
              <a:spcBef>
                <a:spcPts val="0"/>
              </a:spcBef>
              <a:spcAft>
                <a:spcPts val="0"/>
              </a:spcAft>
              <a:buNone/>
            </a:pPr>
            <a:r>
              <a:t/>
            </a:r>
            <a:endParaRPr b="1" sz="400">
              <a:latin typeface="Montserrat"/>
              <a:ea typeface="Montserrat"/>
              <a:cs typeface="Montserrat"/>
              <a:sym typeface="Montserrat"/>
            </a:endParaRPr>
          </a:p>
          <a:p>
            <a:pPr indent="-311150" lvl="0" marL="457200" rtl="0" algn="l">
              <a:spcBef>
                <a:spcPts val="0"/>
              </a:spcBef>
              <a:spcAft>
                <a:spcPts val="0"/>
              </a:spcAft>
              <a:buSzPts val="1300"/>
              <a:buFont typeface="Montserrat"/>
              <a:buChar char="●"/>
            </a:pPr>
            <a:r>
              <a:rPr lang="en" sz="1300">
                <a:latin typeface="Montserrat"/>
                <a:ea typeface="Montserrat"/>
                <a:cs typeface="Montserrat"/>
                <a:sym typeface="Montserrat"/>
              </a:rPr>
              <a:t>Outcome</a:t>
            </a:r>
            <a:r>
              <a:rPr b="1" lang="en" sz="1300">
                <a:latin typeface="Montserrat"/>
                <a:ea typeface="Montserrat"/>
                <a:cs typeface="Montserrat"/>
                <a:sym typeface="Montserrat"/>
              </a:rPr>
              <a:t> payment cap</a:t>
            </a:r>
            <a:r>
              <a:rPr lang="en" sz="1300">
                <a:latin typeface="Montserrat"/>
                <a:ea typeface="Montserrat"/>
                <a:cs typeface="Montserrat"/>
                <a:sym typeface="Montserrat"/>
              </a:rPr>
              <a:t> / </a:t>
            </a:r>
            <a:r>
              <a:rPr b="1" lang="en" sz="1300">
                <a:latin typeface="Montserrat"/>
                <a:ea typeface="Montserrat"/>
                <a:cs typeface="Montserrat"/>
                <a:sym typeface="Montserrat"/>
              </a:rPr>
              <a:t>Estimated student achievement</a:t>
            </a:r>
            <a:r>
              <a:rPr lang="en" sz="1300">
                <a:latin typeface="Montserrat"/>
                <a:ea typeface="Montserrat"/>
                <a:cs typeface="Montserrat"/>
                <a:sym typeface="Montserrat"/>
              </a:rPr>
              <a:t> = </a:t>
            </a:r>
            <a:r>
              <a:rPr b="1" lang="en" sz="1300">
                <a:latin typeface="Montserrat"/>
                <a:ea typeface="Montserrat"/>
                <a:cs typeface="Montserrat"/>
                <a:sym typeface="Montserrat"/>
              </a:rPr>
              <a:t>Outcome price </a:t>
            </a:r>
            <a:r>
              <a:rPr lang="en" sz="1300">
                <a:latin typeface="Montserrat"/>
                <a:ea typeface="Montserrat"/>
                <a:cs typeface="Montserrat"/>
                <a:sym typeface="Montserrat"/>
              </a:rPr>
              <a:t>per student </a:t>
            </a:r>
            <a:endParaRPr sz="1300">
              <a:latin typeface="Montserrat"/>
              <a:ea typeface="Montserrat"/>
              <a:cs typeface="Montserrat"/>
              <a:sym typeface="Montserrat"/>
            </a:endParaRPr>
          </a:p>
          <a:p>
            <a:pPr indent="0" lvl="0" marL="0" rtl="0" algn="l">
              <a:spcBef>
                <a:spcPts val="0"/>
              </a:spcBef>
              <a:spcAft>
                <a:spcPts val="0"/>
              </a:spcAft>
              <a:buNone/>
            </a:pPr>
            <a:r>
              <a:t/>
            </a:r>
            <a:endParaRPr sz="1500">
              <a:latin typeface="Montserrat"/>
              <a:ea typeface="Montserrat"/>
              <a:cs typeface="Montserrat"/>
              <a:sym typeface="Montserrat"/>
            </a:endParaRPr>
          </a:p>
          <a:p>
            <a:pPr indent="0" lvl="0" marL="0" rtl="0" algn="l">
              <a:spcBef>
                <a:spcPts val="0"/>
              </a:spcBef>
              <a:spcAft>
                <a:spcPts val="0"/>
              </a:spcAft>
              <a:buNone/>
            </a:pPr>
            <a:r>
              <a:t/>
            </a:r>
            <a:endParaRPr sz="1500">
              <a:latin typeface="Montserrat"/>
              <a:ea typeface="Montserrat"/>
              <a:cs typeface="Montserrat"/>
              <a:sym typeface="Montserrat"/>
            </a:endParaRPr>
          </a:p>
          <a:p>
            <a:pPr indent="0" lvl="0" marL="0" rtl="0" algn="l">
              <a:spcBef>
                <a:spcPts val="0"/>
              </a:spcBef>
              <a:spcAft>
                <a:spcPts val="0"/>
              </a:spcAft>
              <a:buNone/>
            </a:pPr>
            <a:r>
              <a:t/>
            </a:r>
            <a:endParaRPr sz="1500">
              <a:latin typeface="Montserrat"/>
              <a:ea typeface="Montserrat"/>
              <a:cs typeface="Montserrat"/>
              <a:sym typeface="Montserrat"/>
            </a:endParaRPr>
          </a:p>
        </p:txBody>
      </p:sp>
      <p:sp>
        <p:nvSpPr>
          <p:cNvPr id="187" name="Google Shape;187;p36"/>
          <p:cNvSpPr txBox="1"/>
          <p:nvPr/>
        </p:nvSpPr>
        <p:spPr>
          <a:xfrm>
            <a:off x="665350" y="3995775"/>
            <a:ext cx="68001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u="sng">
                <a:latin typeface="Montserrat"/>
                <a:ea typeface="Montserrat"/>
                <a:cs typeface="Montserrat"/>
                <a:sym typeface="Montserrat"/>
              </a:rPr>
              <a:t>District</a:t>
            </a:r>
            <a:r>
              <a:rPr b="1" lang="en" sz="1300" u="sng">
                <a:latin typeface="Montserrat"/>
                <a:ea typeface="Montserrat"/>
                <a:cs typeface="Montserrat"/>
                <a:sym typeface="Montserrat"/>
              </a:rPr>
              <a:t> Example for Mid-Level Growth Outcome: </a:t>
            </a:r>
            <a:endParaRPr b="1" sz="1300" u="sng">
              <a:latin typeface="Montserrat"/>
              <a:ea typeface="Montserrat"/>
              <a:cs typeface="Montserrat"/>
              <a:sym typeface="Montserrat"/>
            </a:endParaRPr>
          </a:p>
          <a:p>
            <a:pPr indent="0" lvl="0" marL="0" rtl="0" algn="l">
              <a:spcBef>
                <a:spcPts val="0"/>
              </a:spcBef>
              <a:spcAft>
                <a:spcPts val="0"/>
              </a:spcAft>
              <a:buNone/>
            </a:pPr>
            <a:r>
              <a:t/>
            </a:r>
            <a:endParaRPr b="1" sz="400">
              <a:latin typeface="Montserrat"/>
              <a:ea typeface="Montserrat"/>
              <a:cs typeface="Montserrat"/>
              <a:sym typeface="Montserrat"/>
            </a:endParaRPr>
          </a:p>
          <a:p>
            <a:pPr indent="-311150" lvl="0" marL="457200" rtl="0" algn="l">
              <a:spcBef>
                <a:spcPts val="0"/>
              </a:spcBef>
              <a:spcAft>
                <a:spcPts val="0"/>
              </a:spcAft>
              <a:buSzPts val="1300"/>
              <a:buFont typeface="Montserrat"/>
              <a:buChar char="●"/>
            </a:pPr>
            <a:r>
              <a:rPr b="1" lang="en" sz="1300">
                <a:latin typeface="Montserrat"/>
                <a:ea typeface="Montserrat"/>
                <a:cs typeface="Montserrat"/>
                <a:sym typeface="Montserrat"/>
              </a:rPr>
              <a:t>$507,500 </a:t>
            </a:r>
            <a:r>
              <a:rPr lang="en" sz="1300">
                <a:latin typeface="Montserrat"/>
                <a:ea typeface="Montserrat"/>
                <a:cs typeface="Montserrat"/>
                <a:sym typeface="Montserrat"/>
              </a:rPr>
              <a:t>(budget)</a:t>
            </a:r>
            <a:r>
              <a:rPr b="1" lang="en" sz="1300">
                <a:latin typeface="Montserrat"/>
                <a:ea typeface="Montserrat"/>
                <a:cs typeface="Montserrat"/>
                <a:sym typeface="Montserrat"/>
              </a:rPr>
              <a:t> X 10% </a:t>
            </a:r>
            <a:r>
              <a:rPr lang="en" sz="1300">
                <a:latin typeface="Montserrat"/>
                <a:ea typeface="Montserrat"/>
                <a:cs typeface="Montserrat"/>
                <a:sym typeface="Montserrat"/>
              </a:rPr>
              <a:t>(weight) </a:t>
            </a:r>
            <a:r>
              <a:rPr b="1" lang="en" sz="1300">
                <a:latin typeface="Montserrat"/>
                <a:ea typeface="Montserrat"/>
                <a:cs typeface="Montserrat"/>
                <a:sym typeface="Montserrat"/>
              </a:rPr>
              <a:t>= $50,750</a:t>
            </a:r>
            <a:r>
              <a:rPr lang="en" sz="1300">
                <a:latin typeface="Montserrat"/>
                <a:ea typeface="Montserrat"/>
                <a:cs typeface="Montserrat"/>
                <a:sym typeface="Montserrat"/>
              </a:rPr>
              <a:t> (cap)</a:t>
            </a:r>
            <a:endParaRPr sz="1300">
              <a:latin typeface="Montserrat"/>
              <a:ea typeface="Montserrat"/>
              <a:cs typeface="Montserrat"/>
              <a:sym typeface="Montserrat"/>
            </a:endParaRPr>
          </a:p>
          <a:p>
            <a:pPr indent="0" lvl="0" marL="457200" rtl="0" algn="l">
              <a:spcBef>
                <a:spcPts val="0"/>
              </a:spcBef>
              <a:spcAft>
                <a:spcPts val="0"/>
              </a:spcAft>
              <a:buNone/>
            </a:pPr>
            <a:r>
              <a:t/>
            </a:r>
            <a:endParaRPr sz="400">
              <a:latin typeface="Montserrat"/>
              <a:ea typeface="Montserrat"/>
              <a:cs typeface="Montserrat"/>
              <a:sym typeface="Montserrat"/>
            </a:endParaRPr>
          </a:p>
          <a:p>
            <a:pPr indent="-311150" lvl="0" marL="457200" rtl="0" algn="l">
              <a:spcBef>
                <a:spcPts val="0"/>
              </a:spcBef>
              <a:spcAft>
                <a:spcPts val="0"/>
              </a:spcAft>
              <a:buSzPts val="1300"/>
              <a:buFont typeface="Montserrat"/>
              <a:buChar char="●"/>
            </a:pPr>
            <a:r>
              <a:rPr b="1" lang="en" sz="1300">
                <a:latin typeface="Montserrat"/>
                <a:ea typeface="Montserrat"/>
                <a:cs typeface="Montserrat"/>
                <a:sym typeface="Montserrat"/>
              </a:rPr>
              <a:t>$50,750 </a:t>
            </a:r>
            <a:r>
              <a:rPr lang="en" sz="1300">
                <a:latin typeface="Montserrat"/>
                <a:ea typeface="Montserrat"/>
                <a:cs typeface="Montserrat"/>
                <a:sym typeface="Montserrat"/>
              </a:rPr>
              <a:t>(cap) / </a:t>
            </a:r>
            <a:r>
              <a:rPr b="1" lang="en" sz="1300">
                <a:latin typeface="Montserrat"/>
                <a:ea typeface="Montserrat"/>
                <a:cs typeface="Montserrat"/>
                <a:sym typeface="Montserrat"/>
              </a:rPr>
              <a:t>145 </a:t>
            </a:r>
            <a:r>
              <a:rPr lang="en" sz="1300">
                <a:latin typeface="Montserrat"/>
                <a:ea typeface="Montserrat"/>
                <a:cs typeface="Montserrat"/>
                <a:sym typeface="Montserrat"/>
              </a:rPr>
              <a:t>(est. student ach.) = </a:t>
            </a:r>
            <a:r>
              <a:rPr b="1" lang="en" sz="1300">
                <a:latin typeface="Montserrat"/>
                <a:ea typeface="Montserrat"/>
                <a:cs typeface="Montserrat"/>
                <a:sym typeface="Montserrat"/>
              </a:rPr>
              <a:t>350 </a:t>
            </a:r>
            <a:r>
              <a:rPr lang="en" sz="1300">
                <a:latin typeface="Montserrat"/>
                <a:ea typeface="Montserrat"/>
                <a:cs typeface="Montserrat"/>
                <a:sym typeface="Montserrat"/>
              </a:rPr>
              <a:t>(outcome pps)</a:t>
            </a:r>
            <a:endParaRPr sz="1300">
              <a:latin typeface="Montserrat"/>
              <a:ea typeface="Montserrat"/>
              <a:cs typeface="Montserrat"/>
              <a:sym typeface="Montserrat"/>
            </a:endParaRPr>
          </a:p>
          <a:p>
            <a:pPr indent="0" lvl="0" marL="457200" rtl="0" algn="l">
              <a:spcBef>
                <a:spcPts val="0"/>
              </a:spcBef>
              <a:spcAft>
                <a:spcPts val="0"/>
              </a:spcAft>
              <a:buNone/>
            </a:pPr>
            <a:r>
              <a:t/>
            </a:r>
            <a:endParaRPr b="1" sz="1200">
              <a:latin typeface="Montserrat"/>
              <a:ea typeface="Montserrat"/>
              <a:cs typeface="Montserrat"/>
              <a:sym typeface="Montserrat"/>
            </a:endParaRPr>
          </a:p>
          <a:p>
            <a:pPr indent="0" lvl="0" marL="0" rtl="0" algn="l">
              <a:spcBef>
                <a:spcPts val="0"/>
              </a:spcBef>
              <a:spcAft>
                <a:spcPts val="0"/>
              </a:spcAft>
              <a:buNone/>
            </a:pPr>
            <a:r>
              <a:t/>
            </a:r>
            <a:endParaRPr sz="15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BC Theme Builder">
  <a:themeElements>
    <a:clrScheme name="Material">
      <a:dk1>
        <a:srgbClr val="164678"/>
      </a:dk1>
      <a:lt1>
        <a:srgbClr val="FFFFFF"/>
      </a:lt1>
      <a:dk2>
        <a:srgbClr val="424242"/>
      </a:dk2>
      <a:lt2>
        <a:srgbClr val="737373"/>
      </a:lt2>
      <a:accent1>
        <a:srgbClr val="35A8DD"/>
      </a:accent1>
      <a:accent2>
        <a:srgbClr val="8EA7CB"/>
      </a:accent2>
      <a:accent3>
        <a:srgbClr val="FCAF17"/>
      </a:accent3>
      <a:accent4>
        <a:srgbClr val="F7942E"/>
      </a:accent4>
      <a:accent5>
        <a:srgbClr val="F26C2D"/>
      </a:accent5>
      <a:accent6>
        <a:srgbClr val="EFEFEF"/>
      </a:accent6>
      <a:hlink>
        <a:srgbClr val="35A8DD"/>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