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4.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5.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93" r:id="rId1"/>
    <p:sldMasterId id="2147483794" r:id="rId2"/>
    <p:sldMasterId id="2147483795" r:id="rId3"/>
    <p:sldMasterId id="2147483796" r:id="rId4"/>
    <p:sldMasterId id="2147483797" r:id="rId5"/>
    <p:sldMasterId id="2147483798" r:id="rId6"/>
  </p:sldMasterIdLst>
  <p:notesMasterIdLst>
    <p:notesMasterId r:id="rId21"/>
  </p:notesMasterIdLst>
  <p:handoutMasterIdLst>
    <p:handoutMasterId r:id="rId22"/>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Georgia" panose="02040502050405020303" pitchFamily="18" charset="0"/>
      <p:regular r:id="rId27"/>
      <p:bold r:id="rId28"/>
      <p:italic r:id="rId29"/>
      <p:boldItalic r:id="rId30"/>
    </p:embeddedFont>
    <p:embeddedFont>
      <p:font typeface="Lato"/>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lly Depasqual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8C64C35-F55E-4A27-9C60-C55873C7035B}">
  <a:tblStyle styleId="{38C64C35-F55E-4A27-9C60-C55873C7035B}" styleName="Table_0">
    <a:wholeTbl>
      <a:tcTxStyle b="off" i="off">
        <a:font>
          <a:latin typeface="Georgia"/>
          <a:ea typeface="Georgia"/>
          <a:cs typeface="Georgia"/>
        </a:font>
        <a:schemeClr val="dk1"/>
      </a:tcTxStyle>
      <a:tcStyle>
        <a:tcBdr>
          <a:left>
            <a:ln w="12700" cap="flat" cmpd="sng">
              <a:solidFill>
                <a:schemeClr val="accent2"/>
              </a:solidFill>
              <a:prstDash val="solid"/>
              <a:round/>
              <a:headEnd type="none" w="med" len="med"/>
              <a:tailEnd type="none" w="med" len="med"/>
            </a:ln>
          </a:left>
          <a:right>
            <a:ln w="12700" cap="flat" cmpd="sng">
              <a:solidFill>
                <a:schemeClr val="accent2"/>
              </a:solidFill>
              <a:prstDash val="solid"/>
              <a:round/>
              <a:headEnd type="none" w="med" len="med"/>
              <a:tailEnd type="none" w="med" len="med"/>
            </a:ln>
          </a:right>
          <a:top>
            <a:ln w="12700" cap="flat" cmpd="sng">
              <a:solidFill>
                <a:schemeClr val="accent2"/>
              </a:solidFill>
              <a:prstDash val="solid"/>
              <a:round/>
              <a:headEnd type="none" w="med" len="med"/>
              <a:tailEnd type="none" w="med" len="med"/>
            </a:ln>
          </a:top>
          <a:bottom>
            <a:ln w="12700" cap="flat" cmpd="sng">
              <a:solidFill>
                <a:schemeClr val="accent2"/>
              </a:solidFill>
              <a:prstDash val="solid"/>
              <a:round/>
              <a:headEnd type="none" w="med" len="med"/>
              <a:tailEnd type="none" w="med" len="med"/>
            </a:ln>
          </a:bottom>
          <a:insideH>
            <a:ln w="12700" cap="flat" cmpd="sng">
              <a:solidFill>
                <a:schemeClr val="accent2"/>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chemeClr val="lt1"/>
          </a:solidFill>
        </a:fill>
      </a:tcStyle>
    </a:wholeTbl>
    <a:band1H>
      <a:tcTxStyle/>
      <a:tcStyle>
        <a:tcBdr/>
        <a:fill>
          <a:solidFill>
            <a:srgbClr val="F1F2F4"/>
          </a:solidFill>
        </a:fill>
      </a:tcStyle>
    </a:band1H>
    <a:band2H>
      <a:tcTxStyle/>
      <a:tcStyle>
        <a:tcBdr/>
      </a:tcStyle>
    </a:band2H>
    <a:band1V>
      <a:tcTxStyle/>
      <a:tcStyle>
        <a:tcBdr/>
        <a:fill>
          <a:solidFill>
            <a:srgbClr val="F1F2F4"/>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med" len="med"/>
              <a:tailEnd type="none" w="med" len="med"/>
            </a:ln>
          </a:top>
        </a:tcBdr>
        <a:fill>
          <a:solidFill>
            <a:schemeClr val="lt1"/>
          </a:solidFill>
        </a:fill>
      </a:tcStyle>
    </a:lastRow>
    <a:seCell>
      <a:tcTxStyle/>
      <a:tcStyle>
        <a:tcBdr/>
      </a:tcStyle>
    </a:seCell>
    <a:swCell>
      <a:tcTxStyle/>
      <a:tcStyle>
        <a:tcBdr/>
      </a:tcStyle>
    </a:swCell>
    <a:firstRow>
      <a:tcTxStyle b="on" i="off">
        <a:font>
          <a:latin typeface="Georgia"/>
          <a:ea typeface="Georgia"/>
          <a:cs typeface="Georgia"/>
        </a:font>
        <a:schemeClr val="lt1"/>
      </a:tcTxStyle>
      <a:tcStyle>
        <a:tcBdr/>
        <a:fill>
          <a:solidFill>
            <a:schemeClr val="accent2"/>
          </a:solidFill>
        </a:fill>
      </a:tcStyle>
    </a:firstRow>
    <a:neCell>
      <a:tcTxStyle/>
      <a:tcStyle>
        <a:tcBdr/>
      </a:tcStyle>
    </a:neCell>
    <a:nwCell>
      <a:tcTxStyle/>
      <a:tcStyle>
        <a:tcBdr/>
      </a:tcStyle>
    </a:nwCell>
  </a:tblStyle>
  <a:tblStyle styleId="{D8B6B36F-7049-411F-ADA7-EA749CD9A4BC}" styleName="Table_1">
    <a:wholeTbl>
      <a:tcTxStyle>
        <a:font>
          <a:latin typeface="Arial"/>
          <a:ea typeface="Arial"/>
          <a:cs typeface="Arial"/>
        </a:font>
        <a:srgbClr val="000000"/>
      </a:tcTxStyle>
      <a:tcStyle>
        <a:tcBdr>
          <a:left>
            <a:ln w="9525" cap="flat" cmpd="sng">
              <a:solidFill>
                <a:srgbClr val="9E9E9E"/>
              </a:solidFill>
              <a:prstDash val="solid"/>
              <a:round/>
              <a:headEnd type="none" w="med" len="med"/>
              <a:tailEnd type="none" w="med" len="med"/>
            </a:ln>
          </a:left>
          <a:right>
            <a:ln w="9525" cap="flat" cmpd="sng">
              <a:solidFill>
                <a:srgbClr val="9E9E9E"/>
              </a:solidFill>
              <a:prstDash val="solid"/>
              <a:round/>
              <a:headEnd type="none" w="med" len="med"/>
              <a:tailEnd type="none" w="med" len="med"/>
            </a:ln>
          </a:right>
          <a:top>
            <a:ln w="9525" cap="flat" cmpd="sng">
              <a:solidFill>
                <a:srgbClr val="9E9E9E"/>
              </a:solidFill>
              <a:prstDash val="solid"/>
              <a:round/>
              <a:headEnd type="none" w="med" len="med"/>
              <a:tailEnd type="none" w="med" len="med"/>
            </a:ln>
          </a:top>
          <a:bottom>
            <a:ln w="9525" cap="flat" cmpd="sng">
              <a:solidFill>
                <a:srgbClr val="9E9E9E"/>
              </a:solidFill>
              <a:prstDash val="solid"/>
              <a:round/>
              <a:headEnd type="none" w="med" len="med"/>
              <a:tailEnd type="none" w="med" len="med"/>
            </a:ln>
          </a:bottom>
          <a:insideH>
            <a:ln w="9525" cap="flat" cmpd="sng">
              <a:solidFill>
                <a:srgbClr val="9E9E9E"/>
              </a:solidFill>
              <a:prstDash val="solid"/>
              <a:round/>
              <a:headEnd type="none" w="med" len="med"/>
              <a:tailEnd type="none" w="med" len="med"/>
            </a:ln>
          </a:insideH>
          <a:insideV>
            <a:ln w="9525" cap="flat" cmpd="sng">
              <a:solidFill>
                <a:srgbClr val="9E9E9E"/>
              </a:solidFill>
              <a:prstDash val="solid"/>
              <a:round/>
              <a:headEnd type="none" w="med" len="med"/>
              <a:tailEnd type="none" w="med" len="med"/>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72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4.fntdata"/><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34" Type="http://schemas.openxmlformats.org/officeDocument/2006/relationships/font" Target="fonts/font12.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9.fntdata"/><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0" tIns="45715" rIns="91430" bIns="45715" rtlCol="0"/>
          <a:lstStyle>
            <a:lvl1pPr algn="l">
              <a:defRPr sz="1200"/>
            </a:lvl1pPr>
          </a:lstStyle>
          <a:p>
            <a:endParaRPr lang="en-US"/>
          </a:p>
        </p:txBody>
      </p:sp>
      <p:sp>
        <p:nvSpPr>
          <p:cNvPr id="3" name="Date Placeholder 2"/>
          <p:cNvSpPr>
            <a:spLocks noGrp="1"/>
          </p:cNvSpPr>
          <p:nvPr>
            <p:ph type="dt" sz="quarter" idx="1"/>
          </p:nvPr>
        </p:nvSpPr>
        <p:spPr>
          <a:xfrm>
            <a:off x="3884614" y="0"/>
            <a:ext cx="2971800" cy="457200"/>
          </a:xfrm>
          <a:prstGeom prst="rect">
            <a:avLst/>
          </a:prstGeom>
        </p:spPr>
        <p:txBody>
          <a:bodyPr vert="horz" lIns="91430" tIns="45715" rIns="91430" bIns="45715" rtlCol="0"/>
          <a:lstStyle>
            <a:lvl1pPr algn="r">
              <a:defRPr sz="1200"/>
            </a:lvl1pPr>
          </a:lstStyle>
          <a:p>
            <a:fld id="{5A5C9AF9-A369-47E4-9DDB-6307A0F8B995}" type="datetimeFigureOut">
              <a:rPr lang="en-US" smtClean="0"/>
              <a:t>12/11/2019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30" tIns="45715" rIns="91430" bIns="45715" rtlCol="0" anchor="b"/>
          <a:lstStyle>
            <a:lvl1pPr algn="l">
              <a:defRPr sz="1200"/>
            </a:lvl1pPr>
          </a:lstStyle>
          <a:p>
            <a:endParaRPr lang="en-US"/>
          </a:p>
        </p:txBody>
      </p:sp>
      <p:sp>
        <p:nvSpPr>
          <p:cNvPr id="5" name="Slide Number Placeholder 4"/>
          <p:cNvSpPr>
            <a:spLocks noGrp="1"/>
          </p:cNvSpPr>
          <p:nvPr>
            <p:ph type="sldNum" sz="quarter" idx="3"/>
          </p:nvPr>
        </p:nvSpPr>
        <p:spPr>
          <a:xfrm>
            <a:off x="3884614" y="8685213"/>
            <a:ext cx="2971800" cy="457200"/>
          </a:xfrm>
          <a:prstGeom prst="rect">
            <a:avLst/>
          </a:prstGeom>
        </p:spPr>
        <p:txBody>
          <a:bodyPr vert="horz" lIns="91430" tIns="45715" rIns="91430" bIns="45715" rtlCol="0" anchor="b"/>
          <a:lstStyle>
            <a:lvl1pPr algn="r">
              <a:defRPr sz="1200"/>
            </a:lvl1pPr>
          </a:lstStyle>
          <a:p>
            <a:fld id="{CC800A70-1BDF-4B42-B47B-BCF1F1604FEB}" type="slidenum">
              <a:rPr lang="en-US" smtClean="0"/>
              <a:t>‹#›</a:t>
            </a:fld>
            <a:endParaRPr lang="en-US"/>
          </a:p>
        </p:txBody>
      </p:sp>
    </p:spTree>
    <p:extLst>
      <p:ext uri="{BB962C8B-B14F-4D97-AF65-F5344CB8AC3E}">
        <p14:creationId xmlns:p14="http://schemas.microsoft.com/office/powerpoint/2010/main" val="2837527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1"/>
            <a:ext cx="5486400" cy="4114800"/>
          </a:xfrm>
          <a:prstGeom prst="rect">
            <a:avLst/>
          </a:prstGeom>
          <a:noFill/>
          <a:ln>
            <a:noFill/>
          </a:ln>
        </p:spPr>
        <p:txBody>
          <a:bodyPr wrap="square" lIns="91414" tIns="91414" rIns="91414" bIns="91414" anchor="t" anchorCtr="0"/>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a:endParaRPr/>
          </a:p>
        </p:txBody>
      </p:sp>
    </p:spTree>
    <p:extLst>
      <p:ext uri="{BB962C8B-B14F-4D97-AF65-F5344CB8AC3E}">
        <p14:creationId xmlns:p14="http://schemas.microsoft.com/office/powerpoint/2010/main" val="412400296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docs.google.com/document/d/1y_KFNYGFzp_8AN364Zu6TK14jwRgsiQHazK-uVk0iQo/edi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Shape 9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02" name="Shape 902"/>
          <p:cNvSpPr txBox="1">
            <a:spLocks noGrp="1"/>
          </p:cNvSpPr>
          <p:nvPr>
            <p:ph type="body" idx="1"/>
          </p:nvPr>
        </p:nvSpPr>
        <p:spPr>
          <a:xfrm>
            <a:off x="685801" y="4343401"/>
            <a:ext cx="5486400" cy="4114800"/>
          </a:xfrm>
          <a:prstGeom prst="rect">
            <a:avLst/>
          </a:prstGeom>
          <a:noFill/>
          <a:ln>
            <a:noFill/>
          </a:ln>
        </p:spPr>
        <p:txBody>
          <a:bodyPr wrap="square" lIns="91289" tIns="45644" rIns="91289" bIns="45644" anchor="t" anchorCtr="0">
            <a:noAutofit/>
          </a:bodyPr>
          <a:lstStyle/>
          <a:p>
            <a:pPr marL="914292" lvl="1" indent="-298415">
              <a:lnSpc>
                <a:spcPct val="115000"/>
              </a:lnSpc>
              <a:buAutoNum type="alphaLcParenR"/>
            </a:pPr>
            <a:r>
              <a:rPr lang="en" u="sng">
                <a:solidFill>
                  <a:srgbClr val="1155CC"/>
                </a:solidFill>
                <a:hlinkClick r:id="rId3"/>
              </a:rPr>
              <a:t>SA team meeting</a:t>
            </a:r>
          </a:p>
          <a:p>
            <a:pPr>
              <a:lnSpc>
                <a:spcPct val="115000"/>
              </a:lnSpc>
              <a:buClr>
                <a:srgbClr val="000000"/>
              </a:buClr>
              <a:buNone/>
            </a:pPr>
            <a:r>
              <a:rPr lang="en"/>
              <a:t>Slide progress:</a:t>
            </a:r>
          </a:p>
          <a:p>
            <a:pPr>
              <a:lnSpc>
                <a:spcPct val="115000"/>
              </a:lnSpc>
              <a:buNone/>
            </a:pPr>
            <a:r>
              <a:rPr lang="en"/>
              <a:t>DRAFT STORY FLOW</a:t>
            </a:r>
          </a:p>
          <a:p>
            <a:pPr marL="457146" indent="-298415">
              <a:lnSpc>
                <a:spcPct val="115000"/>
              </a:lnSpc>
              <a:buAutoNum type="arabicPeriod"/>
            </a:pPr>
            <a:r>
              <a:rPr lang="en"/>
              <a:t> LA strategy</a:t>
            </a:r>
          </a:p>
          <a:p>
            <a:pPr marL="457146" indent="-298415">
              <a:lnSpc>
                <a:spcPct val="115000"/>
              </a:lnSpc>
              <a:buAutoNum type="arabicPeriod"/>
            </a:pPr>
            <a:r>
              <a:rPr lang="en"/>
              <a:t>What we did - structure and who we worked with (% of parishs/students in the state touched).  Maybe how the project evolved</a:t>
            </a:r>
          </a:p>
          <a:p>
            <a:pPr marL="457146" indent="-298415">
              <a:lnSpc>
                <a:spcPct val="115000"/>
              </a:lnSpc>
              <a:buAutoNum type="arabicPeriod"/>
            </a:pPr>
            <a:r>
              <a:rPr lang="en"/>
              <a:t>How we did it - features of our coaching</a:t>
            </a:r>
          </a:p>
          <a:p>
            <a:pPr marL="457146" indent="-298415">
              <a:lnSpc>
                <a:spcPct val="115000"/>
              </a:lnSpc>
              <a:buAutoNum type="arabicPeriod"/>
            </a:pPr>
            <a:r>
              <a:rPr lang="en"/>
              <a:t>JW Summary headlines - quality, volume, purpose and overall impact</a:t>
            </a:r>
          </a:p>
          <a:p>
            <a:pPr marL="457146" indent="-298415">
              <a:lnSpc>
                <a:spcPct val="115000"/>
              </a:lnSpc>
              <a:buAutoNum type="arabicPeriod"/>
            </a:pPr>
            <a:r>
              <a:rPr lang="en" i="1"/>
              <a:t>Summary of what problems we uncovered and success in solving</a:t>
            </a:r>
          </a:p>
          <a:p>
            <a:pPr marL="457146" indent="-298415">
              <a:lnSpc>
                <a:spcPct val="115000"/>
              </a:lnSpc>
              <a:buAutoNum type="arabicPeriod"/>
            </a:pPr>
            <a:r>
              <a:rPr lang="en"/>
              <a:t>Quality - with examples</a:t>
            </a:r>
          </a:p>
          <a:p>
            <a:pPr marL="457146" indent="-298415">
              <a:lnSpc>
                <a:spcPct val="115000"/>
              </a:lnSpc>
              <a:buAutoNum type="arabicPeriod"/>
            </a:pPr>
            <a:r>
              <a:rPr lang="en"/>
              <a:t>Volume - with examples</a:t>
            </a:r>
          </a:p>
          <a:p>
            <a:pPr marL="457146" indent="-298415">
              <a:lnSpc>
                <a:spcPct val="115000"/>
              </a:lnSpc>
              <a:buAutoNum type="arabicPeriod"/>
            </a:pPr>
            <a:r>
              <a:rPr lang="en"/>
              <a:t>Purpose - with examples</a:t>
            </a:r>
          </a:p>
          <a:p>
            <a:pPr marL="457146" indent="-298415">
              <a:lnSpc>
                <a:spcPct val="115000"/>
              </a:lnSpc>
              <a:buAutoNum type="arabicPeriod"/>
            </a:pPr>
            <a:r>
              <a:rPr lang="en"/>
              <a:t>Lingering implications/questions from findings</a:t>
            </a:r>
          </a:p>
          <a:p>
            <a:pPr marL="457146" indent="-298415">
              <a:lnSpc>
                <a:spcPct val="115000"/>
              </a:lnSpc>
              <a:buAutoNum type="arabicPeriod"/>
            </a:pPr>
            <a:r>
              <a:rPr lang="en"/>
              <a:t>Appendix with extra data/examples</a:t>
            </a:r>
          </a:p>
        </p:txBody>
      </p:sp>
      <p:sp>
        <p:nvSpPr>
          <p:cNvPr id="903" name="Shape 903"/>
          <p:cNvSpPr txBox="1">
            <a:spLocks noGrp="1"/>
          </p:cNvSpPr>
          <p:nvPr>
            <p:ph type="sldNum" idx="12"/>
          </p:nvPr>
        </p:nvSpPr>
        <p:spPr>
          <a:xfrm>
            <a:off x="3884614" y="8685213"/>
            <a:ext cx="2971800" cy="457200"/>
          </a:xfrm>
          <a:prstGeom prst="rect">
            <a:avLst/>
          </a:prstGeom>
          <a:noFill/>
          <a:ln>
            <a:noFill/>
          </a:ln>
        </p:spPr>
        <p:txBody>
          <a:bodyPr wrap="square" lIns="91289" tIns="45644" rIns="91289" bIns="45644" anchor="b" anchorCtr="0">
            <a:noAutofit/>
          </a:bodyPr>
          <a:lstStyle/>
          <a:p>
            <a:pPr algn="r">
              <a:buSzPct val="25000"/>
            </a:pPr>
            <a:fld id="{00000000-1234-1234-1234-123412341234}" type="slidenum">
              <a:rPr lang="en" sz="1200">
                <a:solidFill>
                  <a:schemeClr val="dk1"/>
                </a:solidFill>
                <a:latin typeface="Calibri"/>
                <a:ea typeface="Calibri"/>
                <a:cs typeface="Calibri"/>
                <a:sym typeface="Calibri"/>
              </a:rPr>
              <a:pPr algn="r">
                <a:buSzPct val="25000"/>
              </a:pPr>
              <a:t>1</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Shape 9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3" name="Shape 993"/>
          <p:cNvSpPr txBox="1">
            <a:spLocks noGrp="1"/>
          </p:cNvSpPr>
          <p:nvPr>
            <p:ph type="body" idx="1"/>
          </p:nvPr>
        </p:nvSpPr>
        <p:spPr>
          <a:xfrm>
            <a:off x="685801" y="4343401"/>
            <a:ext cx="5486400" cy="4114800"/>
          </a:xfrm>
          <a:prstGeom prst="rect">
            <a:avLst/>
          </a:prstGeom>
          <a:noFill/>
          <a:ln>
            <a:noFill/>
          </a:ln>
        </p:spPr>
        <p:txBody>
          <a:bodyPr wrap="square" lIns="91414" tIns="91414" rIns="91414" bIns="91414" anchor="ctr" anchorCtr="0">
            <a:noAutofit/>
          </a:bodyPr>
          <a:lstStyle/>
          <a:p>
            <a:pPr>
              <a:buNone/>
            </a:pPr>
            <a:endParaRPr>
              <a:latin typeface="Lato"/>
              <a:ea typeface="Lato"/>
              <a:cs typeface="Lato"/>
              <a:sym typeface="Lato"/>
            </a:endParaRPr>
          </a:p>
        </p:txBody>
      </p:sp>
      <p:sp>
        <p:nvSpPr>
          <p:cNvPr id="994" name="Shape 994"/>
          <p:cNvSpPr txBox="1">
            <a:spLocks noGrp="1"/>
          </p:cNvSpPr>
          <p:nvPr>
            <p:ph type="sldNum" idx="12"/>
          </p:nvPr>
        </p:nvSpPr>
        <p:spPr>
          <a:xfrm>
            <a:off x="3884614" y="8685213"/>
            <a:ext cx="2971800" cy="457200"/>
          </a:xfrm>
          <a:prstGeom prst="rect">
            <a:avLst/>
          </a:prstGeom>
          <a:noFill/>
          <a:ln>
            <a:noFill/>
          </a:ln>
        </p:spPr>
        <p:txBody>
          <a:bodyPr wrap="square" lIns="91414" tIns="91414" rIns="91414" bIns="91414" anchor="ctr" anchorCtr="0">
            <a:noAutofit/>
          </a:bodyPr>
          <a:lstStyle/>
          <a:p>
            <a:pPr>
              <a:buClr>
                <a:srgbClr val="000000"/>
              </a:buClr>
            </a:pPr>
            <a:fld id="{00000000-1234-1234-1234-123412341234}" type="slidenum">
              <a:rPr lang="en"/>
              <a:pPr>
                <a:buClr>
                  <a:srgbClr val="000000"/>
                </a:buClr>
              </a:pPr>
              <a:t>10</a:t>
            </a:fld>
            <a:endParaRPr lang="e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0"/>
        <p:cNvGrpSpPr/>
        <p:nvPr/>
      </p:nvGrpSpPr>
      <p:grpSpPr>
        <a:xfrm>
          <a:off x="0" y="0"/>
          <a:ext cx="0" cy="0"/>
          <a:chOff x="0" y="0"/>
          <a:chExt cx="0" cy="0"/>
        </a:xfrm>
      </p:grpSpPr>
      <p:sp>
        <p:nvSpPr>
          <p:cNvPr id="1001" name="Shape 1001"/>
          <p:cNvSpPr txBox="1">
            <a:spLocks noGrp="1"/>
          </p:cNvSpPr>
          <p:nvPr>
            <p:ph type="body" idx="1"/>
          </p:nvPr>
        </p:nvSpPr>
        <p:spPr>
          <a:xfrm>
            <a:off x="685800" y="4343401"/>
            <a:ext cx="5486400" cy="4114800"/>
          </a:xfrm>
          <a:prstGeom prst="rect">
            <a:avLst/>
          </a:prstGeom>
          <a:noFill/>
          <a:ln>
            <a:noFill/>
          </a:ln>
        </p:spPr>
        <p:txBody>
          <a:bodyPr wrap="square" lIns="91414" tIns="91414" rIns="91414" bIns="91414" anchor="t" anchorCtr="0">
            <a:noAutofit/>
          </a:bodyPr>
          <a:lstStyle/>
          <a:p>
            <a:pPr>
              <a:buClr>
                <a:srgbClr val="000000"/>
              </a:buClr>
              <a:buNone/>
            </a:pPr>
            <a:endParaRPr sz="1200">
              <a:solidFill>
                <a:schemeClr val="dk1"/>
              </a:solidFill>
              <a:latin typeface="Arial"/>
              <a:ea typeface="Arial"/>
              <a:cs typeface="Arial"/>
              <a:sym typeface="Arial"/>
            </a:endParaRPr>
          </a:p>
        </p:txBody>
      </p:sp>
      <p:sp>
        <p:nvSpPr>
          <p:cNvPr id="1002" name="Shape 10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
        <p:cNvGrpSpPr/>
        <p:nvPr/>
      </p:nvGrpSpPr>
      <p:grpSpPr>
        <a:xfrm>
          <a:off x="0" y="0"/>
          <a:ext cx="0" cy="0"/>
          <a:chOff x="0" y="0"/>
          <a:chExt cx="0" cy="0"/>
        </a:xfrm>
      </p:grpSpPr>
      <p:sp>
        <p:nvSpPr>
          <p:cNvPr id="1007" name="Shape 10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08" name="Shape 1008"/>
          <p:cNvSpPr txBox="1">
            <a:spLocks noGrp="1"/>
          </p:cNvSpPr>
          <p:nvPr>
            <p:ph type="body" idx="1"/>
          </p:nvPr>
        </p:nvSpPr>
        <p:spPr>
          <a:xfrm>
            <a:off x="685800" y="4343401"/>
            <a:ext cx="5486400" cy="4114800"/>
          </a:xfrm>
          <a:prstGeom prst="rect">
            <a:avLst/>
          </a:prstGeom>
        </p:spPr>
        <p:txBody>
          <a:bodyPr wrap="square" lIns="91414" tIns="91414" rIns="91414" bIns="91414" anchor="t" anchorCtr="0">
            <a:noAutofit/>
          </a:bodyPr>
          <a:lstStyle/>
          <a:p>
            <a:pPr>
              <a:buNone/>
            </a:pPr>
            <a:endParaRPr/>
          </a:p>
          <a:p>
            <a:pPr>
              <a:buNone/>
            </a:pPr>
            <a:r>
              <a:rPr lang="en" b="1"/>
              <a:t>Roll up to the snippet about improving both AS and IM through AS P1</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4"/>
        <p:cNvGrpSpPr/>
        <p:nvPr/>
      </p:nvGrpSpPr>
      <p:grpSpPr>
        <a:xfrm>
          <a:off x="0" y="0"/>
          <a:ext cx="0" cy="0"/>
          <a:chOff x="0" y="0"/>
          <a:chExt cx="0" cy="0"/>
        </a:xfrm>
      </p:grpSpPr>
      <p:sp>
        <p:nvSpPr>
          <p:cNvPr id="1015" name="Shape 10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16" name="Shape 1016"/>
          <p:cNvSpPr txBox="1">
            <a:spLocks noGrp="1"/>
          </p:cNvSpPr>
          <p:nvPr>
            <p:ph type="body" idx="1"/>
          </p:nvPr>
        </p:nvSpPr>
        <p:spPr>
          <a:xfrm>
            <a:off x="685800" y="4343401"/>
            <a:ext cx="5486400" cy="4114800"/>
          </a:xfrm>
          <a:prstGeom prst="rect">
            <a:avLst/>
          </a:prstGeom>
        </p:spPr>
        <p:txBody>
          <a:bodyPr wrap="square" lIns="91414" tIns="91414" rIns="91414" bIns="91414" anchor="t" anchorCtr="0">
            <a:noAutofit/>
          </a:bodyPr>
          <a:lstStyle/>
          <a:p>
            <a:pPr>
              <a:buNone/>
            </a:pPr>
            <a:endParaRPr/>
          </a:p>
          <a:p>
            <a:pPr>
              <a:buNone/>
            </a:pPr>
            <a:r>
              <a:rPr lang="en" b="1"/>
              <a:t>Roll up to the snippet about improving both AS and IM through AS P1</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Shape 10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4" name="Shape 1024"/>
          <p:cNvSpPr txBox="1">
            <a:spLocks noGrp="1"/>
          </p:cNvSpPr>
          <p:nvPr>
            <p:ph type="body" idx="1"/>
          </p:nvPr>
        </p:nvSpPr>
        <p:spPr>
          <a:xfrm>
            <a:off x="685800" y="4343401"/>
            <a:ext cx="5486400" cy="4114800"/>
          </a:xfrm>
          <a:prstGeom prst="rect">
            <a:avLst/>
          </a:prstGeom>
        </p:spPr>
        <p:txBody>
          <a:bodyPr wrap="square" lIns="91414" tIns="91414" rIns="91414" bIns="91414" anchor="t" anchorCtr="0">
            <a:noAutofit/>
          </a:bodyPr>
          <a:lstStyle/>
          <a:p>
            <a:pPr>
              <a:buNone/>
            </a:pPr>
            <a:endParaRPr/>
          </a:p>
          <a:p>
            <a:pPr>
              <a:buNone/>
            </a:pPr>
            <a:r>
              <a:rPr lang="en" b="1"/>
              <a:t>Roll up to the snippet about improving both AS and IM through AS P1</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Shape 911"/>
          <p:cNvSpPr txBox="1">
            <a:spLocks noGrp="1"/>
          </p:cNvSpPr>
          <p:nvPr>
            <p:ph type="body" idx="1"/>
          </p:nvPr>
        </p:nvSpPr>
        <p:spPr>
          <a:xfrm>
            <a:off x="685800" y="4343401"/>
            <a:ext cx="5486400" cy="4114800"/>
          </a:xfrm>
          <a:prstGeom prst="rect">
            <a:avLst/>
          </a:prstGeom>
          <a:noFill/>
          <a:ln>
            <a:noFill/>
          </a:ln>
        </p:spPr>
        <p:txBody>
          <a:bodyPr wrap="square" lIns="91414" tIns="91414" rIns="91414" bIns="91414" anchor="t" anchorCtr="0">
            <a:noAutofit/>
          </a:bodyPr>
          <a:lstStyle/>
          <a:p>
            <a:pPr>
              <a:buClr>
                <a:srgbClr val="000000"/>
              </a:buClr>
              <a:buNone/>
            </a:pPr>
            <a:endParaRPr sz="1200">
              <a:solidFill>
                <a:schemeClr val="dk1"/>
              </a:solidFill>
              <a:latin typeface="Arial"/>
              <a:ea typeface="Arial"/>
              <a:cs typeface="Arial"/>
              <a:sym typeface="Arial"/>
            </a:endParaRPr>
          </a:p>
        </p:txBody>
      </p:sp>
      <p:sp>
        <p:nvSpPr>
          <p:cNvPr id="912" name="Shape 9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7"/>
        <p:cNvGrpSpPr/>
        <p:nvPr/>
      </p:nvGrpSpPr>
      <p:grpSpPr>
        <a:xfrm>
          <a:off x="0" y="0"/>
          <a:ext cx="0" cy="0"/>
          <a:chOff x="0" y="0"/>
          <a:chExt cx="0" cy="0"/>
        </a:xfrm>
      </p:grpSpPr>
      <p:sp>
        <p:nvSpPr>
          <p:cNvPr id="918" name="Shape 9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19" name="Shape 919"/>
          <p:cNvSpPr txBox="1">
            <a:spLocks noGrp="1"/>
          </p:cNvSpPr>
          <p:nvPr>
            <p:ph type="body" idx="1"/>
          </p:nvPr>
        </p:nvSpPr>
        <p:spPr>
          <a:xfrm>
            <a:off x="685801" y="4343401"/>
            <a:ext cx="5486400" cy="4114800"/>
          </a:xfrm>
          <a:prstGeom prst="rect">
            <a:avLst/>
          </a:prstGeom>
          <a:noFill/>
          <a:ln>
            <a:noFill/>
          </a:ln>
        </p:spPr>
        <p:txBody>
          <a:bodyPr wrap="square" lIns="91414" tIns="91414" rIns="91414" bIns="91414" anchor="ctr" anchorCtr="0">
            <a:noAutofit/>
          </a:bodyPr>
          <a:lstStyle/>
          <a:p>
            <a:pPr>
              <a:buNone/>
            </a:pPr>
            <a:r>
              <a:rPr lang="en">
                <a:latin typeface="Lato"/>
                <a:ea typeface="Lato"/>
                <a:cs typeface="Lato"/>
                <a:sym typeface="Lato"/>
              </a:rPr>
              <a:t>2 Full day In-Person Site Visits</a:t>
            </a:r>
          </a:p>
          <a:p>
            <a:pPr>
              <a:buNone/>
            </a:pPr>
            <a:r>
              <a:rPr lang="en">
                <a:latin typeface="Lato"/>
                <a:ea typeface="Lato"/>
                <a:cs typeface="Lato"/>
                <a:sym typeface="Lato"/>
              </a:rPr>
              <a:t>2 Half day virtual meetings</a:t>
            </a:r>
          </a:p>
          <a:p>
            <a:pPr>
              <a:buNone/>
            </a:pPr>
            <a:r>
              <a:rPr lang="en">
                <a:latin typeface="Lato"/>
                <a:ea typeface="Lato"/>
                <a:cs typeface="Lato"/>
                <a:sym typeface="Lato"/>
              </a:rPr>
              <a:t>Ongoing thought-partnership (weekly meetings with project manager)</a:t>
            </a:r>
          </a:p>
          <a:p>
            <a:pPr>
              <a:buNone/>
            </a:pPr>
            <a:endParaRPr>
              <a:latin typeface="Lato"/>
              <a:ea typeface="Lato"/>
              <a:cs typeface="Lato"/>
              <a:sym typeface="Lato"/>
            </a:endParaRPr>
          </a:p>
          <a:p>
            <a:pPr>
              <a:buNone/>
            </a:pPr>
            <a:r>
              <a:rPr lang="en">
                <a:latin typeface="Lato"/>
                <a:ea typeface="Lato"/>
                <a:cs typeface="Lato"/>
                <a:sym typeface="Lato"/>
              </a:rPr>
              <a:t>Spread out over 2 to 3 months</a:t>
            </a:r>
          </a:p>
          <a:p>
            <a:pPr>
              <a:buNone/>
            </a:pPr>
            <a:endParaRPr>
              <a:latin typeface="Lato"/>
              <a:ea typeface="Lato"/>
              <a:cs typeface="Lato"/>
              <a:sym typeface="Lato"/>
            </a:endParaRPr>
          </a:p>
        </p:txBody>
      </p:sp>
      <p:sp>
        <p:nvSpPr>
          <p:cNvPr id="920" name="Shape 920"/>
          <p:cNvSpPr txBox="1">
            <a:spLocks noGrp="1"/>
          </p:cNvSpPr>
          <p:nvPr>
            <p:ph type="sldNum" idx="12"/>
          </p:nvPr>
        </p:nvSpPr>
        <p:spPr>
          <a:xfrm>
            <a:off x="3884614" y="8685213"/>
            <a:ext cx="2971800" cy="457200"/>
          </a:xfrm>
          <a:prstGeom prst="rect">
            <a:avLst/>
          </a:prstGeom>
          <a:noFill/>
          <a:ln>
            <a:noFill/>
          </a:ln>
        </p:spPr>
        <p:txBody>
          <a:bodyPr wrap="square" lIns="91414" tIns="91414" rIns="91414" bIns="91414" anchor="ctr" anchorCtr="0">
            <a:noAutofit/>
          </a:bodyPr>
          <a:lstStyle/>
          <a:p>
            <a:pPr>
              <a:buClr>
                <a:srgbClr val="000000"/>
              </a:buClr>
            </a:pPr>
            <a:fld id="{00000000-1234-1234-1234-123412341234}" type="slidenum">
              <a:rPr lang="en"/>
              <a:pPr>
                <a:buClr>
                  <a:srgbClr val="000000"/>
                </a:buClr>
              </a:pPr>
              <a:t>3</a:t>
            </a:fld>
            <a:endParaRPr lang="e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Shape 9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9" name="Shape 929"/>
          <p:cNvSpPr txBox="1">
            <a:spLocks noGrp="1"/>
          </p:cNvSpPr>
          <p:nvPr>
            <p:ph type="body" idx="1"/>
          </p:nvPr>
        </p:nvSpPr>
        <p:spPr>
          <a:xfrm>
            <a:off x="685801" y="4343401"/>
            <a:ext cx="5486400" cy="4114800"/>
          </a:xfrm>
          <a:prstGeom prst="rect">
            <a:avLst/>
          </a:prstGeom>
          <a:noFill/>
          <a:ln>
            <a:noFill/>
          </a:ln>
        </p:spPr>
        <p:txBody>
          <a:bodyPr wrap="square" lIns="91414" tIns="91414" rIns="91414" bIns="91414" anchor="ctr" anchorCtr="0">
            <a:noAutofit/>
          </a:bodyPr>
          <a:lstStyle/>
          <a:p>
            <a:pPr>
              <a:buNone/>
            </a:pPr>
            <a:endParaRPr>
              <a:latin typeface="Lato"/>
              <a:ea typeface="Lato"/>
              <a:cs typeface="Lato"/>
              <a:sym typeface="Lato"/>
            </a:endParaRPr>
          </a:p>
        </p:txBody>
      </p:sp>
      <p:sp>
        <p:nvSpPr>
          <p:cNvPr id="930" name="Shape 930"/>
          <p:cNvSpPr txBox="1">
            <a:spLocks noGrp="1"/>
          </p:cNvSpPr>
          <p:nvPr>
            <p:ph type="sldNum" idx="12"/>
          </p:nvPr>
        </p:nvSpPr>
        <p:spPr>
          <a:xfrm>
            <a:off x="3884614" y="8685213"/>
            <a:ext cx="2971800" cy="457200"/>
          </a:xfrm>
          <a:prstGeom prst="rect">
            <a:avLst/>
          </a:prstGeom>
          <a:noFill/>
          <a:ln>
            <a:noFill/>
          </a:ln>
        </p:spPr>
        <p:txBody>
          <a:bodyPr wrap="square" lIns="91414" tIns="91414" rIns="91414" bIns="91414" anchor="ctr" anchorCtr="0">
            <a:noAutofit/>
          </a:bodyPr>
          <a:lstStyle/>
          <a:p>
            <a:pPr>
              <a:buClr>
                <a:srgbClr val="000000"/>
              </a:buClr>
            </a:pPr>
            <a:fld id="{00000000-1234-1234-1234-123412341234}" type="slidenum">
              <a:rPr lang="en"/>
              <a:pPr>
                <a:buClr>
                  <a:srgbClr val="000000"/>
                </a:buClr>
              </a:pPr>
              <a:t>4</a:t>
            </a:fld>
            <a:endParaRPr lang="e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Shape 9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8" name="Shape 938"/>
          <p:cNvSpPr txBox="1">
            <a:spLocks noGrp="1"/>
          </p:cNvSpPr>
          <p:nvPr>
            <p:ph type="body" idx="1"/>
          </p:nvPr>
        </p:nvSpPr>
        <p:spPr>
          <a:xfrm>
            <a:off x="685800" y="4343401"/>
            <a:ext cx="5486400" cy="4114800"/>
          </a:xfrm>
          <a:prstGeom prst="rect">
            <a:avLst/>
          </a:prstGeom>
        </p:spPr>
        <p:txBody>
          <a:bodyPr wrap="square" lIns="91414" tIns="91414" rIns="91414" bIns="91414" anchor="t" anchorCtr="0">
            <a:noAutofit/>
          </a:bodyPr>
          <a:lstStyle/>
          <a:p>
            <a:pPr>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Shape 9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0" name="Shape 950"/>
          <p:cNvSpPr txBox="1">
            <a:spLocks noGrp="1"/>
          </p:cNvSpPr>
          <p:nvPr>
            <p:ph type="body" idx="1"/>
          </p:nvPr>
        </p:nvSpPr>
        <p:spPr>
          <a:xfrm>
            <a:off x="685801" y="4343401"/>
            <a:ext cx="5486400" cy="4114800"/>
          </a:xfrm>
          <a:prstGeom prst="rect">
            <a:avLst/>
          </a:prstGeom>
          <a:noFill/>
          <a:ln>
            <a:noFill/>
          </a:ln>
        </p:spPr>
        <p:txBody>
          <a:bodyPr wrap="square" lIns="91414" tIns="91414" rIns="91414" bIns="91414" anchor="ctr" anchorCtr="0">
            <a:noAutofit/>
          </a:bodyPr>
          <a:lstStyle/>
          <a:p>
            <a:pPr>
              <a:buNone/>
            </a:pPr>
            <a:endParaRPr>
              <a:latin typeface="Lato"/>
              <a:ea typeface="Lato"/>
              <a:cs typeface="Lato"/>
              <a:sym typeface="Lato"/>
            </a:endParaRPr>
          </a:p>
        </p:txBody>
      </p:sp>
      <p:sp>
        <p:nvSpPr>
          <p:cNvPr id="951" name="Shape 951"/>
          <p:cNvSpPr txBox="1">
            <a:spLocks noGrp="1"/>
          </p:cNvSpPr>
          <p:nvPr>
            <p:ph type="sldNum" idx="12"/>
          </p:nvPr>
        </p:nvSpPr>
        <p:spPr>
          <a:xfrm>
            <a:off x="3884614" y="8685213"/>
            <a:ext cx="2971800" cy="457200"/>
          </a:xfrm>
          <a:prstGeom prst="rect">
            <a:avLst/>
          </a:prstGeom>
          <a:noFill/>
          <a:ln>
            <a:noFill/>
          </a:ln>
        </p:spPr>
        <p:txBody>
          <a:bodyPr wrap="square" lIns="91414" tIns="91414" rIns="91414" bIns="91414" anchor="ctr" anchorCtr="0">
            <a:noAutofit/>
          </a:bodyPr>
          <a:lstStyle/>
          <a:p>
            <a:pPr>
              <a:buClr>
                <a:srgbClr val="000000"/>
              </a:buClr>
            </a:pPr>
            <a:fld id="{00000000-1234-1234-1234-123412341234}" type="slidenum">
              <a:rPr lang="en"/>
              <a:pPr>
                <a:buClr>
                  <a:srgbClr val="000000"/>
                </a:buClr>
              </a:pPr>
              <a:t>6</a:t>
            </a:fld>
            <a:endParaRPr lang="e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9"/>
        <p:cNvGrpSpPr/>
        <p:nvPr/>
      </p:nvGrpSpPr>
      <p:grpSpPr>
        <a:xfrm>
          <a:off x="0" y="0"/>
          <a:ext cx="0" cy="0"/>
          <a:chOff x="0" y="0"/>
          <a:chExt cx="0" cy="0"/>
        </a:xfrm>
      </p:grpSpPr>
      <p:sp>
        <p:nvSpPr>
          <p:cNvPr id="960" name="Shape 9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1" name="Shape 961"/>
          <p:cNvSpPr txBox="1">
            <a:spLocks noGrp="1"/>
          </p:cNvSpPr>
          <p:nvPr>
            <p:ph type="body" idx="1"/>
          </p:nvPr>
        </p:nvSpPr>
        <p:spPr>
          <a:xfrm>
            <a:off x="685800" y="4343401"/>
            <a:ext cx="5486400" cy="4114800"/>
          </a:xfrm>
          <a:prstGeom prst="rect">
            <a:avLst/>
          </a:prstGeom>
        </p:spPr>
        <p:txBody>
          <a:bodyPr wrap="square" lIns="91414" tIns="91414" rIns="91414" bIns="91414" anchor="t" anchorCtr="0">
            <a:noAutofit/>
          </a:bodyPr>
          <a:lstStyle/>
          <a:p>
            <a:pPr>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Shape 9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7" name="Shape 967"/>
          <p:cNvSpPr txBox="1">
            <a:spLocks noGrp="1"/>
          </p:cNvSpPr>
          <p:nvPr>
            <p:ph type="body" idx="1"/>
          </p:nvPr>
        </p:nvSpPr>
        <p:spPr>
          <a:xfrm>
            <a:off x="685801" y="4343401"/>
            <a:ext cx="5486400" cy="4114800"/>
          </a:xfrm>
          <a:prstGeom prst="rect">
            <a:avLst/>
          </a:prstGeom>
          <a:noFill/>
          <a:ln>
            <a:noFill/>
          </a:ln>
        </p:spPr>
        <p:txBody>
          <a:bodyPr wrap="square" lIns="91414" tIns="91414" rIns="91414" bIns="91414" anchor="ctr" anchorCtr="0">
            <a:noAutofit/>
          </a:bodyPr>
          <a:lstStyle/>
          <a:p>
            <a:pPr>
              <a:buNone/>
            </a:pPr>
            <a:endParaRPr>
              <a:latin typeface="Lato"/>
              <a:ea typeface="Lato"/>
              <a:cs typeface="Lato"/>
              <a:sym typeface="Lato"/>
            </a:endParaRPr>
          </a:p>
        </p:txBody>
      </p:sp>
      <p:sp>
        <p:nvSpPr>
          <p:cNvPr id="968" name="Shape 968"/>
          <p:cNvSpPr txBox="1">
            <a:spLocks noGrp="1"/>
          </p:cNvSpPr>
          <p:nvPr>
            <p:ph type="sldNum" idx="12"/>
          </p:nvPr>
        </p:nvSpPr>
        <p:spPr>
          <a:xfrm>
            <a:off x="3884614" y="8685213"/>
            <a:ext cx="2971800" cy="457200"/>
          </a:xfrm>
          <a:prstGeom prst="rect">
            <a:avLst/>
          </a:prstGeom>
          <a:noFill/>
          <a:ln>
            <a:noFill/>
          </a:ln>
        </p:spPr>
        <p:txBody>
          <a:bodyPr wrap="square" lIns="91414" tIns="91414" rIns="91414" bIns="91414" anchor="ctr" anchorCtr="0">
            <a:noAutofit/>
          </a:bodyPr>
          <a:lstStyle/>
          <a:p>
            <a:pPr>
              <a:buClr>
                <a:srgbClr val="000000"/>
              </a:buClr>
            </a:pPr>
            <a:fld id="{00000000-1234-1234-1234-123412341234}" type="slidenum">
              <a:rPr lang="en"/>
              <a:pPr>
                <a:buClr>
                  <a:srgbClr val="000000"/>
                </a:buClr>
              </a:pPr>
              <a:t>8</a:t>
            </a:fld>
            <a:endParaRPr lang="e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Shape 9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8" name="Shape 978"/>
          <p:cNvSpPr txBox="1">
            <a:spLocks noGrp="1"/>
          </p:cNvSpPr>
          <p:nvPr>
            <p:ph type="body" idx="1"/>
          </p:nvPr>
        </p:nvSpPr>
        <p:spPr>
          <a:xfrm>
            <a:off x="685801" y="4343401"/>
            <a:ext cx="5486400" cy="4114800"/>
          </a:xfrm>
          <a:prstGeom prst="rect">
            <a:avLst/>
          </a:prstGeom>
          <a:noFill/>
          <a:ln>
            <a:noFill/>
          </a:ln>
        </p:spPr>
        <p:txBody>
          <a:bodyPr wrap="square" lIns="91414" tIns="91414" rIns="91414" bIns="91414" anchor="ctr" anchorCtr="0">
            <a:noAutofit/>
          </a:bodyPr>
          <a:lstStyle/>
          <a:p>
            <a:pPr>
              <a:buNone/>
            </a:pPr>
            <a:endParaRPr>
              <a:latin typeface="Lato"/>
              <a:ea typeface="Lato"/>
              <a:cs typeface="Lato"/>
              <a:sym typeface="Lato"/>
            </a:endParaRPr>
          </a:p>
        </p:txBody>
      </p:sp>
      <p:sp>
        <p:nvSpPr>
          <p:cNvPr id="979" name="Shape 979"/>
          <p:cNvSpPr txBox="1">
            <a:spLocks noGrp="1"/>
          </p:cNvSpPr>
          <p:nvPr>
            <p:ph type="sldNum" idx="12"/>
          </p:nvPr>
        </p:nvSpPr>
        <p:spPr>
          <a:xfrm>
            <a:off x="3884614" y="8685213"/>
            <a:ext cx="2971800" cy="457200"/>
          </a:xfrm>
          <a:prstGeom prst="rect">
            <a:avLst/>
          </a:prstGeom>
          <a:noFill/>
          <a:ln>
            <a:noFill/>
          </a:ln>
        </p:spPr>
        <p:txBody>
          <a:bodyPr wrap="square" lIns="91414" tIns="91414" rIns="91414" bIns="91414" anchor="ctr" anchorCtr="0">
            <a:noAutofit/>
          </a:bodyPr>
          <a:lstStyle/>
          <a:p>
            <a:pPr>
              <a:buClr>
                <a:srgbClr val="000000"/>
              </a:buClr>
            </a:pPr>
            <a:fld id="{00000000-1234-1234-1234-123412341234}" type="slidenum">
              <a:rPr lang="en"/>
              <a:pPr>
                <a:buClr>
                  <a:srgbClr val="000000"/>
                </a:buClr>
              </a:pPr>
              <a:t>9</a:t>
            </a:fld>
            <a:endParaRPr lang="e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wrap="square"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wrap="square"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wrap="square"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Assessment comparison 2a">
    <p:spTree>
      <p:nvGrpSpPr>
        <p:cNvPr id="1" name="Shape 590"/>
        <p:cNvGrpSpPr/>
        <p:nvPr/>
      </p:nvGrpSpPr>
      <p:grpSpPr>
        <a:xfrm>
          <a:off x="0" y="0"/>
          <a:ext cx="0" cy="0"/>
          <a:chOff x="0" y="0"/>
          <a:chExt cx="0" cy="0"/>
        </a:xfrm>
      </p:grpSpPr>
      <p:sp>
        <p:nvSpPr>
          <p:cNvPr id="591" name="Shape 591"/>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592" name="Shape 59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593" name="Shape 59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94" name="Shape 594"/>
          <p:cNvSpPr txBox="1">
            <a:spLocks noGrp="1"/>
          </p:cNvSpPr>
          <p:nvPr>
            <p:ph type="body" idx="1"/>
          </p:nvPr>
        </p:nvSpPr>
        <p:spPr>
          <a:xfrm>
            <a:off x="532747" y="471508"/>
            <a:ext cx="30861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95" name="Shape 595"/>
          <p:cNvSpPr txBox="1">
            <a:spLocks noGrp="1"/>
          </p:cNvSpPr>
          <p:nvPr>
            <p:ph type="body" idx="2"/>
          </p:nvPr>
        </p:nvSpPr>
        <p:spPr>
          <a:xfrm>
            <a:off x="521712" y="951330"/>
            <a:ext cx="3097200" cy="32418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lvl="0" indent="0"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96" name="Shape 596"/>
          <p:cNvSpPr txBox="1">
            <a:spLocks noGrp="1"/>
          </p:cNvSpPr>
          <p:nvPr>
            <p:ph type="body" idx="3"/>
          </p:nvPr>
        </p:nvSpPr>
        <p:spPr>
          <a:xfrm>
            <a:off x="3849293" y="471508"/>
            <a:ext cx="30996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97" name="Shape 597"/>
          <p:cNvSpPr txBox="1">
            <a:spLocks noGrp="1"/>
          </p:cNvSpPr>
          <p:nvPr>
            <p:ph type="body" idx="4"/>
          </p:nvPr>
        </p:nvSpPr>
        <p:spPr>
          <a:xfrm>
            <a:off x="3849293" y="951331"/>
            <a:ext cx="3099600" cy="32418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lvl="0" indent="0"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98" name="Shape 598"/>
          <p:cNvSpPr txBox="1">
            <a:spLocks noGrp="1"/>
          </p:cNvSpPr>
          <p:nvPr>
            <p:ph type="body" idx="5"/>
          </p:nvPr>
        </p:nvSpPr>
        <p:spPr>
          <a:xfrm>
            <a:off x="7193702" y="951310"/>
            <a:ext cx="1427700" cy="3241800"/>
          </a:xfrm>
          <a:prstGeom prst="rect">
            <a:avLst/>
          </a:prstGeom>
          <a:solidFill>
            <a:srgbClr val="E0E2E7"/>
          </a:solidFill>
          <a:ln>
            <a:noFill/>
          </a:ln>
        </p:spPr>
        <p:txBody>
          <a:bodyPr wrap="square" lIns="68675" tIns="68675" rIns="68675" bIns="68675" anchor="t" anchorCtr="0"/>
          <a:lstStyle>
            <a:lvl1pPr marL="0" lvl="0" indent="0" rtl="0">
              <a:spcBef>
                <a:spcPts val="200"/>
              </a:spcBef>
              <a:buFont typeface="Lato"/>
              <a:buNone/>
              <a:defRPr sz="12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99" name="Shape 599"/>
          <p:cNvSpPr txBox="1">
            <a:spLocks noGrp="1"/>
          </p:cNvSpPr>
          <p:nvPr>
            <p:ph type="body" idx="6"/>
          </p:nvPr>
        </p:nvSpPr>
        <p:spPr>
          <a:xfrm>
            <a:off x="1236739" y="1789431"/>
            <a:ext cx="6427200" cy="1290900"/>
          </a:xfrm>
          <a:prstGeom prst="rect">
            <a:avLst/>
          </a:prstGeom>
          <a:solidFill>
            <a:srgbClr val="FFCF77"/>
          </a:solidFill>
          <a:ln>
            <a:noFill/>
          </a:ln>
        </p:spPr>
        <p:txBody>
          <a:bodyPr wrap="square" lIns="68675" tIns="68675" rIns="68675" bIns="68675" anchor="t" anchorCtr="0"/>
          <a:lstStyle>
            <a:lvl1pPr marL="0" lvl="0" indent="0" rtl="0">
              <a:spcBef>
                <a:spcPts val="30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Assessment comparison 3">
    <p:spTree>
      <p:nvGrpSpPr>
        <p:cNvPr id="1" name="Shape 600"/>
        <p:cNvGrpSpPr/>
        <p:nvPr/>
      </p:nvGrpSpPr>
      <p:grpSpPr>
        <a:xfrm>
          <a:off x="0" y="0"/>
          <a:ext cx="0" cy="0"/>
          <a:chOff x="0" y="0"/>
          <a:chExt cx="0" cy="0"/>
        </a:xfrm>
      </p:grpSpPr>
      <p:sp>
        <p:nvSpPr>
          <p:cNvPr id="601" name="Shape 601"/>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02" name="Shape 60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603" name="Shape 60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604" name="Shape 604"/>
          <p:cNvSpPr txBox="1">
            <a:spLocks noGrp="1"/>
          </p:cNvSpPr>
          <p:nvPr>
            <p:ph type="body" idx="1"/>
          </p:nvPr>
        </p:nvSpPr>
        <p:spPr>
          <a:xfrm>
            <a:off x="532747" y="471508"/>
            <a:ext cx="39318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05" name="Shape 605"/>
          <p:cNvSpPr txBox="1">
            <a:spLocks noGrp="1"/>
          </p:cNvSpPr>
          <p:nvPr>
            <p:ph type="body" idx="2"/>
          </p:nvPr>
        </p:nvSpPr>
        <p:spPr>
          <a:xfrm>
            <a:off x="513239" y="951330"/>
            <a:ext cx="3951300" cy="25140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lvl="0" indent="0"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06" name="Shape 606"/>
          <p:cNvSpPr txBox="1">
            <a:spLocks noGrp="1"/>
          </p:cNvSpPr>
          <p:nvPr>
            <p:ph type="body" idx="3"/>
          </p:nvPr>
        </p:nvSpPr>
        <p:spPr>
          <a:xfrm>
            <a:off x="4695034" y="471508"/>
            <a:ext cx="39264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07" name="Shape 607"/>
          <p:cNvSpPr txBox="1">
            <a:spLocks noGrp="1"/>
          </p:cNvSpPr>
          <p:nvPr>
            <p:ph type="body" idx="4"/>
          </p:nvPr>
        </p:nvSpPr>
        <p:spPr>
          <a:xfrm>
            <a:off x="4695034" y="951331"/>
            <a:ext cx="3926400" cy="25140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marR="0" lvl="0" indent="0" algn="l" rtl="0">
              <a:lnSpc>
                <a:spcPct val="100000"/>
              </a:lnSpc>
              <a:spcBef>
                <a:spcPts val="400"/>
              </a:spcBef>
              <a:spcAft>
                <a:spcPts val="0"/>
              </a:spcAft>
              <a:buClr>
                <a:schemeClr val="dk2"/>
              </a:buClr>
              <a:buFont typeface="Arial"/>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08" name="Shape 608"/>
          <p:cNvSpPr txBox="1">
            <a:spLocks noGrp="1"/>
          </p:cNvSpPr>
          <p:nvPr>
            <p:ph type="body" idx="5"/>
          </p:nvPr>
        </p:nvSpPr>
        <p:spPr>
          <a:xfrm>
            <a:off x="513239" y="3652026"/>
            <a:ext cx="8107800" cy="664500"/>
          </a:xfrm>
          <a:prstGeom prst="rect">
            <a:avLst/>
          </a:prstGeom>
          <a:solidFill>
            <a:srgbClr val="E1E3E8"/>
          </a:solidFill>
          <a:ln>
            <a:noFill/>
          </a:ln>
        </p:spPr>
        <p:txBody>
          <a:bodyPr wrap="square" lIns="68675" tIns="68675" rIns="68675" bIns="68675" anchor="t" anchorCtr="0"/>
          <a:lstStyle>
            <a:lvl1pPr marL="0" lvl="0" indent="0" rtl="0">
              <a:spcBef>
                <a:spcPts val="300"/>
              </a:spcBef>
              <a:buFont typeface="Lato"/>
              <a:buNone/>
              <a:defRPr sz="12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cSld name="Assessment comparison 3a">
    <p:spTree>
      <p:nvGrpSpPr>
        <p:cNvPr id="1" name="Shape 609"/>
        <p:cNvGrpSpPr/>
        <p:nvPr/>
      </p:nvGrpSpPr>
      <p:grpSpPr>
        <a:xfrm>
          <a:off x="0" y="0"/>
          <a:ext cx="0" cy="0"/>
          <a:chOff x="0" y="0"/>
          <a:chExt cx="0" cy="0"/>
        </a:xfrm>
      </p:grpSpPr>
      <p:sp>
        <p:nvSpPr>
          <p:cNvPr id="610" name="Shape 610"/>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11" name="Shape 611"/>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612" name="Shape 612"/>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613" name="Shape 613"/>
          <p:cNvSpPr txBox="1">
            <a:spLocks noGrp="1"/>
          </p:cNvSpPr>
          <p:nvPr>
            <p:ph type="body" idx="1"/>
          </p:nvPr>
        </p:nvSpPr>
        <p:spPr>
          <a:xfrm>
            <a:off x="532747" y="471508"/>
            <a:ext cx="39318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14" name="Shape 614"/>
          <p:cNvSpPr txBox="1">
            <a:spLocks noGrp="1"/>
          </p:cNvSpPr>
          <p:nvPr>
            <p:ph type="body" idx="2"/>
          </p:nvPr>
        </p:nvSpPr>
        <p:spPr>
          <a:xfrm>
            <a:off x="513239" y="951330"/>
            <a:ext cx="3951300" cy="25140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lvl="0" indent="0"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15" name="Shape 615"/>
          <p:cNvSpPr txBox="1">
            <a:spLocks noGrp="1"/>
          </p:cNvSpPr>
          <p:nvPr>
            <p:ph type="body" idx="3"/>
          </p:nvPr>
        </p:nvSpPr>
        <p:spPr>
          <a:xfrm>
            <a:off x="4695034" y="471508"/>
            <a:ext cx="39264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16" name="Shape 616"/>
          <p:cNvSpPr txBox="1">
            <a:spLocks noGrp="1"/>
          </p:cNvSpPr>
          <p:nvPr>
            <p:ph type="body" idx="4"/>
          </p:nvPr>
        </p:nvSpPr>
        <p:spPr>
          <a:xfrm>
            <a:off x="4695034" y="951331"/>
            <a:ext cx="3926400" cy="25140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marR="0" lvl="0" indent="0" algn="l" rtl="0">
              <a:lnSpc>
                <a:spcPct val="100000"/>
              </a:lnSpc>
              <a:spcBef>
                <a:spcPts val="400"/>
              </a:spcBef>
              <a:spcAft>
                <a:spcPts val="0"/>
              </a:spcAft>
              <a:buClr>
                <a:schemeClr val="dk2"/>
              </a:buClr>
              <a:buFont typeface="Arial"/>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17" name="Shape 617"/>
          <p:cNvSpPr txBox="1">
            <a:spLocks noGrp="1"/>
          </p:cNvSpPr>
          <p:nvPr>
            <p:ph type="body" idx="5"/>
          </p:nvPr>
        </p:nvSpPr>
        <p:spPr>
          <a:xfrm>
            <a:off x="513239" y="3652026"/>
            <a:ext cx="8107800" cy="664500"/>
          </a:xfrm>
          <a:prstGeom prst="rect">
            <a:avLst/>
          </a:prstGeom>
          <a:solidFill>
            <a:srgbClr val="E1E3E8"/>
          </a:solidFill>
          <a:ln>
            <a:noFill/>
          </a:ln>
        </p:spPr>
        <p:txBody>
          <a:bodyPr wrap="square" lIns="68675" tIns="68675" rIns="68675" bIns="68675" anchor="t" anchorCtr="0"/>
          <a:lstStyle>
            <a:lvl1pPr marL="0" lvl="0" indent="0" rtl="0">
              <a:spcBef>
                <a:spcPts val="300"/>
              </a:spcBef>
              <a:buFont typeface="Lato"/>
              <a:buNone/>
              <a:defRPr sz="12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618" name="Shape 618"/>
          <p:cNvSpPr txBox="1">
            <a:spLocks noGrp="1"/>
          </p:cNvSpPr>
          <p:nvPr>
            <p:ph type="body" idx="6"/>
          </p:nvPr>
        </p:nvSpPr>
        <p:spPr>
          <a:xfrm>
            <a:off x="1374290" y="2804334"/>
            <a:ext cx="6427200" cy="1228500"/>
          </a:xfrm>
          <a:prstGeom prst="rect">
            <a:avLst/>
          </a:prstGeom>
          <a:solidFill>
            <a:srgbClr val="FFCF77"/>
          </a:solidFill>
          <a:ln>
            <a:noFill/>
          </a:ln>
        </p:spPr>
        <p:txBody>
          <a:bodyPr wrap="square" lIns="68675" tIns="68675" rIns="68675" bIns="68675" anchor="t" anchorCtr="0"/>
          <a:lstStyle>
            <a:lvl1pPr marL="0" lvl="0" indent="0" rtl="0">
              <a:spcBef>
                <a:spcPts val="30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Title Slide">
    <p:spTree>
      <p:nvGrpSpPr>
        <p:cNvPr id="1" name="Shape 623"/>
        <p:cNvGrpSpPr/>
        <p:nvPr/>
      </p:nvGrpSpPr>
      <p:grpSpPr>
        <a:xfrm>
          <a:off x="0" y="0"/>
          <a:ext cx="0" cy="0"/>
          <a:chOff x="0" y="0"/>
          <a:chExt cx="0" cy="0"/>
        </a:xfrm>
      </p:grpSpPr>
      <p:sp>
        <p:nvSpPr>
          <p:cNvPr id="624" name="Shape 624"/>
          <p:cNvSpPr/>
          <p:nvPr/>
        </p:nvSpPr>
        <p:spPr>
          <a:xfrm>
            <a:off x="0" y="12"/>
            <a:ext cx="9144000" cy="39588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25" name="Shape 625" descr="yellow-sparks.png"/>
          <p:cNvPicPr preferRelativeResize="0"/>
          <p:nvPr/>
        </p:nvPicPr>
        <p:blipFill rotWithShape="1">
          <a:blip r:embed="rId2">
            <a:alphaModFix/>
          </a:blip>
          <a:srcRect/>
          <a:stretch/>
        </p:blipFill>
        <p:spPr>
          <a:xfrm>
            <a:off x="-847013" y="2"/>
            <a:ext cx="5862900" cy="2718300"/>
          </a:xfrm>
          <a:prstGeom prst="rect">
            <a:avLst/>
          </a:prstGeom>
          <a:noFill/>
          <a:ln>
            <a:noFill/>
          </a:ln>
        </p:spPr>
      </p:pic>
      <p:sp>
        <p:nvSpPr>
          <p:cNvPr id="626" name="Shape 626"/>
          <p:cNvSpPr txBox="1">
            <a:spLocks noGrp="1"/>
          </p:cNvSpPr>
          <p:nvPr>
            <p:ph type="ctrTitle"/>
          </p:nvPr>
        </p:nvSpPr>
        <p:spPr>
          <a:xfrm>
            <a:off x="540809" y="1697683"/>
            <a:ext cx="7772400" cy="11025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30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27" name="Shape 627"/>
          <p:cNvSpPr txBox="1">
            <a:spLocks noGrp="1"/>
          </p:cNvSpPr>
          <p:nvPr>
            <p:ph type="subTitle" idx="1"/>
          </p:nvPr>
        </p:nvSpPr>
        <p:spPr>
          <a:xfrm>
            <a:off x="3802311" y="2949933"/>
            <a:ext cx="4752600" cy="13146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2100" b="0" i="0" u="none" strike="noStrike" cap="none">
                <a:solidFill>
                  <a:srgbClr val="FFFFFF"/>
                </a:solidFill>
                <a:latin typeface="Lato"/>
                <a:ea typeface="Lato"/>
                <a:cs typeface="Lato"/>
                <a:sym typeface="Lato"/>
              </a:defRPr>
            </a:lvl1pPr>
            <a:lvl2pPr marL="342900" marR="0" lvl="1" indent="0" algn="ctr" rtl="0">
              <a:spcBef>
                <a:spcPts val="300"/>
              </a:spcBef>
              <a:buClr>
                <a:schemeClr val="dk2"/>
              </a:buClr>
              <a:buFont typeface="Arial"/>
              <a:buNone/>
              <a:defRPr sz="1700" b="0" i="0" u="none" strike="noStrike" cap="none">
                <a:solidFill>
                  <a:srgbClr val="94989E"/>
                </a:solidFill>
                <a:latin typeface="Lato"/>
                <a:ea typeface="Lato"/>
                <a:cs typeface="Lato"/>
                <a:sym typeface="Lato"/>
              </a:defRPr>
            </a:lvl2pPr>
            <a:lvl3pPr marL="685800" marR="0" lvl="2" indent="0" algn="ctr" rtl="0">
              <a:spcBef>
                <a:spcPts val="300"/>
              </a:spcBef>
              <a:buClr>
                <a:schemeClr val="dk2"/>
              </a:buClr>
              <a:buFont typeface="Arial"/>
              <a:buNone/>
              <a:defRPr sz="1500" b="0" i="0" u="none" strike="noStrike" cap="none">
                <a:solidFill>
                  <a:srgbClr val="94989E"/>
                </a:solidFill>
                <a:latin typeface="Lato"/>
                <a:ea typeface="Lato"/>
                <a:cs typeface="Lato"/>
                <a:sym typeface="Lato"/>
              </a:defRPr>
            </a:lvl3pPr>
            <a:lvl4pPr marL="1028700" marR="0" lvl="3" indent="0" algn="ctr" rtl="0">
              <a:spcBef>
                <a:spcPts val="300"/>
              </a:spcBef>
              <a:buClr>
                <a:schemeClr val="dk2"/>
              </a:buClr>
              <a:buFont typeface="Arial"/>
              <a:buNone/>
              <a:defRPr sz="1400" b="0" i="0" u="none" strike="noStrike" cap="none">
                <a:solidFill>
                  <a:srgbClr val="94989E"/>
                </a:solidFill>
                <a:latin typeface="Lato"/>
                <a:ea typeface="Lato"/>
                <a:cs typeface="Lato"/>
                <a:sym typeface="Lato"/>
              </a:defRPr>
            </a:lvl4pPr>
            <a:lvl5pPr marL="1371600" marR="0" lvl="4" indent="0" algn="ctr" rtl="0">
              <a:spcBef>
                <a:spcPts val="200"/>
              </a:spcBef>
              <a:buClr>
                <a:schemeClr val="dk2"/>
              </a:buClr>
              <a:buFont typeface="Arial"/>
              <a:buNone/>
              <a:defRPr sz="1200" b="0" i="0" u="none" strike="noStrike" cap="none">
                <a:solidFill>
                  <a:srgbClr val="94989E"/>
                </a:solidFill>
                <a:latin typeface="Lato"/>
                <a:ea typeface="Lato"/>
                <a:cs typeface="Lato"/>
                <a:sym typeface="Lato"/>
              </a:defRPr>
            </a:lvl5pPr>
            <a:lvl6pPr marL="1714500" marR="0" lvl="5" indent="0" algn="ctr" rtl="0">
              <a:spcBef>
                <a:spcPts val="300"/>
              </a:spcBef>
              <a:buClr>
                <a:srgbClr val="94989E"/>
              </a:buClr>
              <a:buFont typeface="Arial"/>
              <a:buNone/>
              <a:defRPr sz="1500" b="0" i="0" u="none" strike="noStrike" cap="none">
                <a:solidFill>
                  <a:srgbClr val="94989E"/>
                </a:solidFill>
                <a:latin typeface="Georgia"/>
                <a:ea typeface="Georgia"/>
                <a:cs typeface="Georgia"/>
                <a:sym typeface="Georgia"/>
              </a:defRPr>
            </a:lvl6pPr>
            <a:lvl7pPr marL="2057400" marR="0" lvl="6" indent="0" algn="ctr" rtl="0">
              <a:spcBef>
                <a:spcPts val="300"/>
              </a:spcBef>
              <a:buClr>
                <a:srgbClr val="94989E"/>
              </a:buClr>
              <a:buFont typeface="Arial"/>
              <a:buNone/>
              <a:defRPr sz="1500" b="0" i="0" u="none" strike="noStrike" cap="none">
                <a:solidFill>
                  <a:srgbClr val="94989E"/>
                </a:solidFill>
                <a:latin typeface="Georgia"/>
                <a:ea typeface="Georgia"/>
                <a:cs typeface="Georgia"/>
                <a:sym typeface="Georgia"/>
              </a:defRPr>
            </a:lvl7pPr>
            <a:lvl8pPr marL="2400300" marR="0" lvl="7" indent="0" algn="ctr" rtl="0">
              <a:spcBef>
                <a:spcPts val="300"/>
              </a:spcBef>
              <a:buClr>
                <a:srgbClr val="94989E"/>
              </a:buClr>
              <a:buFont typeface="Arial"/>
              <a:buNone/>
              <a:defRPr sz="1500" b="0" i="0" u="none" strike="noStrike" cap="none">
                <a:solidFill>
                  <a:srgbClr val="94989E"/>
                </a:solidFill>
                <a:latin typeface="Georgia"/>
                <a:ea typeface="Georgia"/>
                <a:cs typeface="Georgia"/>
                <a:sym typeface="Georgia"/>
              </a:defRPr>
            </a:lvl8pPr>
            <a:lvl9pPr marL="2743200" marR="0" lvl="8" indent="0" algn="ctr" rtl="0">
              <a:spcBef>
                <a:spcPts val="300"/>
              </a:spcBef>
              <a:buClr>
                <a:srgbClr val="94989E"/>
              </a:buClr>
              <a:buFont typeface="Arial"/>
              <a:buNone/>
              <a:defRPr sz="1500" b="0" i="0" u="none" strike="noStrike" cap="none">
                <a:solidFill>
                  <a:srgbClr val="94989E"/>
                </a:solidFill>
                <a:latin typeface="Georgia"/>
                <a:ea typeface="Georgia"/>
                <a:cs typeface="Georgia"/>
                <a:sym typeface="Georgia"/>
              </a:defRPr>
            </a:lvl9pPr>
          </a:lstStyle>
          <a:p>
            <a:endParaRPr/>
          </a:p>
        </p:txBody>
      </p:sp>
      <p:pic>
        <p:nvPicPr>
          <p:cNvPr id="628" name="Shape 628"/>
          <p:cNvPicPr preferRelativeResize="0"/>
          <p:nvPr/>
        </p:nvPicPr>
        <p:blipFill rotWithShape="1">
          <a:blip r:embed="rId3">
            <a:alphaModFix/>
          </a:blip>
          <a:srcRect/>
          <a:stretch/>
        </p:blipFill>
        <p:spPr>
          <a:xfrm>
            <a:off x="5663535" y="4086102"/>
            <a:ext cx="2988600" cy="904800"/>
          </a:xfrm>
          <a:prstGeom prst="rect">
            <a:avLst/>
          </a:prstGeom>
          <a:noFill/>
          <a:ln>
            <a:noFill/>
          </a:ln>
        </p:spPr>
      </p:pic>
      <p:sp>
        <p:nvSpPr>
          <p:cNvPr id="629" name="Shape 629"/>
          <p:cNvSpPr txBox="1">
            <a:spLocks noGrp="1"/>
          </p:cNvSpPr>
          <p:nvPr>
            <p:ph type="body" idx="2"/>
          </p:nvPr>
        </p:nvSpPr>
        <p:spPr>
          <a:xfrm>
            <a:off x="568062" y="1428745"/>
            <a:ext cx="1882200" cy="4206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400" b="0" i="0" u="none" strike="noStrike" cap="none">
                <a:solidFill>
                  <a:schemeClr val="lt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630" name="Shape 630"/>
          <p:cNvSpPr txBox="1">
            <a:spLocks noGrp="1"/>
          </p:cNvSpPr>
          <p:nvPr>
            <p:ph type="body" idx="3"/>
          </p:nvPr>
        </p:nvSpPr>
        <p:spPr>
          <a:xfrm>
            <a:off x="520879" y="4468628"/>
            <a:ext cx="3199500" cy="4059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800" b="1" i="1" u="none" strike="noStrike" cap="none">
                <a:solidFill>
                  <a:srgbClr val="8993AD"/>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631" name="Shape 631"/>
          <p:cNvSpPr>
            <a:spLocks noGrp="1"/>
          </p:cNvSpPr>
          <p:nvPr>
            <p:ph type="pic" idx="4"/>
          </p:nvPr>
        </p:nvSpPr>
        <p:spPr>
          <a:xfrm>
            <a:off x="538305" y="2365593"/>
            <a:ext cx="3143700" cy="1971600"/>
          </a:xfrm>
          <a:prstGeom prst="rect">
            <a:avLst/>
          </a:prstGeom>
          <a:noFill/>
          <a:ln>
            <a:noFill/>
          </a:ln>
        </p:spPr>
        <p:txBody>
          <a:bodyPr wrap="square" lIns="68675" tIns="68675" rIns="68675" bIns="68675" anchor="t" anchorCtr="0"/>
          <a:lstStyle>
            <a:lvl1pPr marL="254000" marR="0" lvl="0" indent="-139700" algn="l" rtl="0">
              <a:lnSpc>
                <a:spcPct val="100000"/>
              </a:lnSpc>
              <a:spcBef>
                <a:spcPts val="400"/>
              </a:spcBef>
              <a:spcAft>
                <a:spcPts val="0"/>
              </a:spcAft>
              <a:buClr>
                <a:schemeClr val="dk2"/>
              </a:buClr>
              <a:buSzPct val="100000"/>
              <a:buFont typeface="Arial"/>
              <a:buChar char="•"/>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Agenda / Objectives">
    <p:spTree>
      <p:nvGrpSpPr>
        <p:cNvPr id="1" name="Shape 632"/>
        <p:cNvGrpSpPr/>
        <p:nvPr/>
      </p:nvGrpSpPr>
      <p:grpSpPr>
        <a:xfrm>
          <a:off x="0" y="0"/>
          <a:ext cx="0" cy="0"/>
          <a:chOff x="0" y="0"/>
          <a:chExt cx="0" cy="0"/>
        </a:xfrm>
      </p:grpSpPr>
      <p:sp>
        <p:nvSpPr>
          <p:cNvPr id="633" name="Shape 633"/>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34" name="Shape 63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635" name="Shape 635"/>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36" name="Shape 636"/>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637" name="Shape 637"/>
          <p:cNvSpPr txBox="1">
            <a:spLocks noGrp="1"/>
          </p:cNvSpPr>
          <p:nvPr>
            <p:ph type="body" idx="1"/>
          </p:nvPr>
        </p:nvSpPr>
        <p:spPr>
          <a:xfrm>
            <a:off x="521712" y="1028700"/>
            <a:ext cx="4780200" cy="3171900"/>
          </a:xfrm>
          <a:prstGeom prst="rect">
            <a:avLst/>
          </a:prstGeom>
          <a:noFill/>
          <a:ln>
            <a:noFill/>
          </a:ln>
        </p:spPr>
        <p:txBody>
          <a:bodyPr wrap="square" lIns="68675" tIns="68675" rIns="68675" bIns="68675" anchor="t" anchorCtr="0"/>
          <a:lstStyle>
            <a:lvl1pPr marL="342900" marR="0" lvl="0" indent="-241300" algn="l" rtl="0">
              <a:lnSpc>
                <a:spcPct val="200000"/>
              </a:lnSpc>
              <a:spcBef>
                <a:spcPts val="300"/>
              </a:spcBef>
              <a:buClr>
                <a:schemeClr val="dk1"/>
              </a:buClr>
              <a:buSzPct val="100000"/>
              <a:buFont typeface="Georgia"/>
              <a:buAutoNum type="arabicPeriod"/>
              <a:defRPr sz="15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Section Divider">
    <p:spTree>
      <p:nvGrpSpPr>
        <p:cNvPr id="1" name="Shape 638"/>
        <p:cNvGrpSpPr/>
        <p:nvPr/>
      </p:nvGrpSpPr>
      <p:grpSpPr>
        <a:xfrm>
          <a:off x="0" y="0"/>
          <a:ext cx="0" cy="0"/>
          <a:chOff x="0" y="0"/>
          <a:chExt cx="0" cy="0"/>
        </a:xfrm>
      </p:grpSpPr>
      <p:sp>
        <p:nvSpPr>
          <p:cNvPr id="639" name="Shape 639"/>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640" name="Shape 640"/>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641" name="Shape 641"/>
          <p:cNvSpPr/>
          <p:nvPr/>
        </p:nvSpPr>
        <p:spPr>
          <a:xfrm>
            <a:off x="0" y="1"/>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sp>
        <p:nvSpPr>
          <p:cNvPr id="642" name="Shape 642"/>
          <p:cNvSpPr txBox="1">
            <a:spLocks noGrp="1"/>
          </p:cNvSpPr>
          <p:nvPr>
            <p:ph type="body" idx="1"/>
          </p:nvPr>
        </p:nvSpPr>
        <p:spPr>
          <a:xfrm>
            <a:off x="530426" y="3301324"/>
            <a:ext cx="8175600" cy="1035900"/>
          </a:xfrm>
          <a:prstGeom prst="rect">
            <a:avLst/>
          </a:prstGeom>
          <a:noFill/>
          <a:ln>
            <a:noFill/>
          </a:ln>
        </p:spPr>
        <p:txBody>
          <a:bodyPr wrap="square" lIns="68675" tIns="68675" rIns="68675" bIns="68675" anchor="t" anchorCtr="0"/>
          <a:lstStyle>
            <a:lvl1pPr marL="0" marR="0" lvl="0" indent="0" algn="l" rtl="0">
              <a:spcBef>
                <a:spcPts val="1000"/>
              </a:spcBef>
              <a:buClr>
                <a:schemeClr val="dk2"/>
              </a:buClr>
              <a:buFont typeface="Arial"/>
              <a:buNone/>
              <a:defRPr sz="5000" b="1" i="0" u="none" strike="noStrike" cap="none">
                <a:solidFill>
                  <a:schemeClr val="dk2"/>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pic>
        <p:nvPicPr>
          <p:cNvPr id="643" name="Shape 643" descr="gray-sparks.png"/>
          <p:cNvPicPr preferRelativeResize="0"/>
          <p:nvPr/>
        </p:nvPicPr>
        <p:blipFill rotWithShape="1">
          <a:blip r:embed="rId3">
            <a:alphaModFix/>
          </a:blip>
          <a:srcRect/>
          <a:stretch/>
        </p:blipFill>
        <p:spPr>
          <a:xfrm>
            <a:off x="-847013" y="-9247"/>
            <a:ext cx="5862900" cy="2718300"/>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Quote or Impact Statement1">
    <p:spTree>
      <p:nvGrpSpPr>
        <p:cNvPr id="1" name="Shape 644"/>
        <p:cNvGrpSpPr/>
        <p:nvPr/>
      </p:nvGrpSpPr>
      <p:grpSpPr>
        <a:xfrm>
          <a:off x="0" y="0"/>
          <a:ext cx="0" cy="0"/>
          <a:chOff x="0" y="0"/>
          <a:chExt cx="0" cy="0"/>
        </a:xfrm>
      </p:grpSpPr>
      <p:sp>
        <p:nvSpPr>
          <p:cNvPr id="645" name="Shape 645"/>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646" name="Shape 646"/>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647" name="Shape 647"/>
          <p:cNvSpPr/>
          <p:nvPr/>
        </p:nvSpPr>
        <p:spPr>
          <a:xfrm>
            <a:off x="0" y="1"/>
            <a:ext cx="9144000" cy="44553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48" name="Shape 648" descr="yellow-sparks.png"/>
          <p:cNvPicPr preferRelativeResize="0"/>
          <p:nvPr/>
        </p:nvPicPr>
        <p:blipFill rotWithShape="1">
          <a:blip r:embed="rId3">
            <a:alphaModFix/>
          </a:blip>
          <a:srcRect/>
          <a:stretch/>
        </p:blipFill>
        <p:spPr>
          <a:xfrm>
            <a:off x="-847013" y="2"/>
            <a:ext cx="5862900" cy="2718300"/>
          </a:xfrm>
          <a:prstGeom prst="rect">
            <a:avLst/>
          </a:prstGeom>
          <a:noFill/>
          <a:ln>
            <a:noFill/>
          </a:ln>
        </p:spPr>
      </p:pic>
      <p:sp>
        <p:nvSpPr>
          <p:cNvPr id="649" name="Shape 649"/>
          <p:cNvSpPr txBox="1">
            <a:spLocks noGrp="1"/>
          </p:cNvSpPr>
          <p:nvPr>
            <p:ph type="body" idx="1"/>
          </p:nvPr>
        </p:nvSpPr>
        <p:spPr>
          <a:xfrm>
            <a:off x="539974" y="1540867"/>
            <a:ext cx="8175600" cy="2460900"/>
          </a:xfrm>
          <a:prstGeom prst="rect">
            <a:avLst/>
          </a:prstGeom>
          <a:noFill/>
          <a:ln>
            <a:noFill/>
          </a:ln>
        </p:spPr>
        <p:txBody>
          <a:bodyPr wrap="square" lIns="68675" tIns="68675" rIns="68675" bIns="68675" anchor="b" anchorCtr="0"/>
          <a:lstStyle>
            <a:lvl1pPr marL="0" marR="0" lvl="0" indent="0" algn="l" rtl="0">
              <a:lnSpc>
                <a:spcPct val="150000"/>
              </a:lnSpc>
              <a:spcBef>
                <a:spcPts val="500"/>
              </a:spcBef>
              <a:buClr>
                <a:schemeClr val="dk2"/>
              </a:buClr>
              <a:buFont typeface="Arial"/>
              <a:buNone/>
              <a:defRPr sz="23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Quote or Impact Statement2">
    <p:spTree>
      <p:nvGrpSpPr>
        <p:cNvPr id="1" name="Shape 650"/>
        <p:cNvGrpSpPr/>
        <p:nvPr/>
      </p:nvGrpSpPr>
      <p:grpSpPr>
        <a:xfrm>
          <a:off x="0" y="0"/>
          <a:ext cx="0" cy="0"/>
          <a:chOff x="0" y="0"/>
          <a:chExt cx="0" cy="0"/>
        </a:xfrm>
      </p:grpSpPr>
      <p:sp>
        <p:nvSpPr>
          <p:cNvPr id="651" name="Shape 651"/>
          <p:cNvSpPr/>
          <p:nvPr/>
        </p:nvSpPr>
        <p:spPr>
          <a:xfrm>
            <a:off x="0" y="1"/>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52" name="Shape 652" descr="gray-sparks.png"/>
          <p:cNvPicPr preferRelativeResize="0"/>
          <p:nvPr/>
        </p:nvPicPr>
        <p:blipFill rotWithShape="1">
          <a:blip r:embed="rId2">
            <a:alphaModFix/>
          </a:blip>
          <a:srcRect/>
          <a:stretch/>
        </p:blipFill>
        <p:spPr>
          <a:xfrm>
            <a:off x="-847013" y="-9247"/>
            <a:ext cx="5862900" cy="2718300"/>
          </a:xfrm>
          <a:prstGeom prst="rect">
            <a:avLst/>
          </a:prstGeom>
          <a:noFill/>
          <a:ln>
            <a:noFill/>
          </a:ln>
        </p:spPr>
      </p:pic>
      <p:sp>
        <p:nvSpPr>
          <p:cNvPr id="653" name="Shape 653"/>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654" name="Shape 654"/>
          <p:cNvPicPr preferRelativeResize="0"/>
          <p:nvPr/>
        </p:nvPicPr>
        <p:blipFill rotWithShape="1">
          <a:blip r:embed="rId3">
            <a:alphaModFix/>
          </a:blip>
          <a:srcRect/>
          <a:stretch/>
        </p:blipFill>
        <p:spPr>
          <a:xfrm>
            <a:off x="7597204" y="4547786"/>
            <a:ext cx="1164900" cy="485700"/>
          </a:xfrm>
          <a:prstGeom prst="rect">
            <a:avLst/>
          </a:prstGeom>
          <a:noFill/>
          <a:ln>
            <a:noFill/>
          </a:ln>
        </p:spPr>
      </p:pic>
      <p:sp>
        <p:nvSpPr>
          <p:cNvPr id="655" name="Shape 655"/>
          <p:cNvSpPr txBox="1">
            <a:spLocks noGrp="1"/>
          </p:cNvSpPr>
          <p:nvPr>
            <p:ph type="body" idx="1"/>
          </p:nvPr>
        </p:nvSpPr>
        <p:spPr>
          <a:xfrm>
            <a:off x="530426" y="1550392"/>
            <a:ext cx="8175600" cy="2460900"/>
          </a:xfrm>
          <a:prstGeom prst="rect">
            <a:avLst/>
          </a:prstGeom>
          <a:noFill/>
          <a:ln>
            <a:noFill/>
          </a:ln>
        </p:spPr>
        <p:txBody>
          <a:bodyPr wrap="square" lIns="68675" tIns="68675" rIns="68675" bIns="68675" anchor="b" anchorCtr="0"/>
          <a:lstStyle>
            <a:lvl1pPr marL="0" marR="0" lvl="0" indent="0" algn="l" rtl="0">
              <a:lnSpc>
                <a:spcPct val="150000"/>
              </a:lnSpc>
              <a:spcBef>
                <a:spcPts val="500"/>
              </a:spcBef>
              <a:buClr>
                <a:schemeClr val="dk2"/>
              </a:buClr>
              <a:buFont typeface="Arial"/>
              <a:buNone/>
              <a:defRPr sz="2300" b="0" i="0" u="none" strike="noStrike" cap="none">
                <a:solidFill>
                  <a:schemeClr val="lt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Full Page Image with Quote">
    <p:spTree>
      <p:nvGrpSpPr>
        <p:cNvPr id="1" name="Shape 656"/>
        <p:cNvGrpSpPr/>
        <p:nvPr/>
      </p:nvGrpSpPr>
      <p:grpSpPr>
        <a:xfrm>
          <a:off x="0" y="0"/>
          <a:ext cx="0" cy="0"/>
          <a:chOff x="0" y="0"/>
          <a:chExt cx="0" cy="0"/>
        </a:xfrm>
      </p:grpSpPr>
      <p:sp>
        <p:nvSpPr>
          <p:cNvPr id="657" name="Shape 657"/>
          <p:cNvSpPr>
            <a:spLocks noGrp="1"/>
          </p:cNvSpPr>
          <p:nvPr>
            <p:ph type="pic" idx="2"/>
          </p:nvPr>
        </p:nvSpPr>
        <p:spPr>
          <a:xfrm>
            <a:off x="0" y="0"/>
            <a:ext cx="9144000" cy="4467000"/>
          </a:xfrm>
          <a:prstGeom prst="rect">
            <a:avLst/>
          </a:prstGeom>
          <a:noFill/>
          <a:ln>
            <a:noFill/>
          </a:ln>
        </p:spPr>
        <p:txBody>
          <a:bodyPr wrap="square" lIns="68675" tIns="68675" rIns="68675" bIns="68675" anchor="t" anchorCtr="1"/>
          <a:lstStyle>
            <a:lvl1pPr marL="0" marR="0" lvl="0" indent="0" algn="ctr" rtl="0">
              <a:spcBef>
                <a:spcPts val="400"/>
              </a:spcBef>
              <a:buClr>
                <a:schemeClr val="dk2"/>
              </a:buClr>
              <a:buSzPct val="61111"/>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658" name="Shape 658"/>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659" name="Shape 659"/>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660" name="Shape 660"/>
          <p:cNvSpPr txBox="1">
            <a:spLocks noGrp="1"/>
          </p:cNvSpPr>
          <p:nvPr>
            <p:ph type="body" idx="1"/>
          </p:nvPr>
        </p:nvSpPr>
        <p:spPr>
          <a:xfrm>
            <a:off x="539068" y="2173606"/>
            <a:ext cx="3143100" cy="1801800"/>
          </a:xfrm>
          <a:prstGeom prst="rect">
            <a:avLst/>
          </a:prstGeom>
          <a:solidFill>
            <a:schemeClr val="dk2"/>
          </a:solidFill>
          <a:ln>
            <a:noFill/>
          </a:ln>
        </p:spPr>
        <p:txBody>
          <a:bodyPr wrap="square" lIns="68675" tIns="68675" rIns="68675" bIns="68675" anchor="t" anchorCtr="0"/>
          <a:lstStyle>
            <a:lvl1pPr marL="0" marR="0" lvl="0" indent="0" algn="l" rtl="0">
              <a:lnSpc>
                <a:spcPct val="152941"/>
              </a:lnSpc>
              <a:spcBef>
                <a:spcPts val="0"/>
              </a:spcBef>
              <a:buClr>
                <a:schemeClr val="dk2"/>
              </a:buClr>
              <a:buFont typeface="Arial"/>
              <a:buNone/>
              <a:defRPr sz="13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661" name="Shape 661"/>
          <p:cNvSpPr txBox="1">
            <a:spLocks noGrp="1"/>
          </p:cNvSpPr>
          <p:nvPr>
            <p:ph type="body" idx="3"/>
          </p:nvPr>
        </p:nvSpPr>
        <p:spPr>
          <a:xfrm>
            <a:off x="1757641" y="3602911"/>
            <a:ext cx="2202900" cy="3177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900" b="1"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cSld name="Title and Text, Chart or Table">
    <p:spTree>
      <p:nvGrpSpPr>
        <p:cNvPr id="1" name="Shape 662"/>
        <p:cNvGrpSpPr/>
        <p:nvPr/>
      </p:nvGrpSpPr>
      <p:grpSpPr>
        <a:xfrm>
          <a:off x="0" y="0"/>
          <a:ext cx="0" cy="0"/>
          <a:chOff x="0" y="0"/>
          <a:chExt cx="0" cy="0"/>
        </a:xfrm>
      </p:grpSpPr>
      <p:sp>
        <p:nvSpPr>
          <p:cNvPr id="663" name="Shape 663"/>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64" name="Shape 66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665" name="Shape 665"/>
          <p:cNvSpPr txBox="1">
            <a:spLocks noGrp="1"/>
          </p:cNvSpPr>
          <p:nvPr>
            <p:ph type="title"/>
          </p:nvPr>
        </p:nvSpPr>
        <p:spPr>
          <a:xfrm>
            <a:off x="454594" y="436727"/>
            <a:ext cx="81666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66" name="Shape 666"/>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667" name="Shape 667"/>
          <p:cNvSpPr txBox="1">
            <a:spLocks noGrp="1"/>
          </p:cNvSpPr>
          <p:nvPr>
            <p:ph type="body" idx="1"/>
          </p:nvPr>
        </p:nvSpPr>
        <p:spPr>
          <a:xfrm>
            <a:off x="444018" y="1036248"/>
            <a:ext cx="4872300" cy="31881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Title and 3 Column/2 Column">
    <p:spTree>
      <p:nvGrpSpPr>
        <p:cNvPr id="1" name="Shape 668"/>
        <p:cNvGrpSpPr/>
        <p:nvPr/>
      </p:nvGrpSpPr>
      <p:grpSpPr>
        <a:xfrm>
          <a:off x="0" y="0"/>
          <a:ext cx="0" cy="0"/>
          <a:chOff x="0" y="0"/>
          <a:chExt cx="0" cy="0"/>
        </a:xfrm>
      </p:grpSpPr>
      <p:sp>
        <p:nvSpPr>
          <p:cNvPr id="669" name="Shape 669"/>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70" name="Shape 67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671" name="Shape 671"/>
          <p:cNvSpPr txBox="1">
            <a:spLocks noGrp="1"/>
          </p:cNvSpPr>
          <p:nvPr>
            <p:ph type="title"/>
          </p:nvPr>
        </p:nvSpPr>
        <p:spPr>
          <a:xfrm>
            <a:off x="454594" y="436727"/>
            <a:ext cx="81666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72" name="Shape 672"/>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673" name="Shape 673"/>
          <p:cNvSpPr txBox="1">
            <a:spLocks noGrp="1"/>
          </p:cNvSpPr>
          <p:nvPr>
            <p:ph type="body" idx="1"/>
          </p:nvPr>
        </p:nvSpPr>
        <p:spPr>
          <a:xfrm>
            <a:off x="5507176" y="1183583"/>
            <a:ext cx="3114000" cy="30882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674" name="Shape 674"/>
          <p:cNvSpPr txBox="1">
            <a:spLocks noGrp="1"/>
          </p:cNvSpPr>
          <p:nvPr>
            <p:ph type="body" idx="2"/>
          </p:nvPr>
        </p:nvSpPr>
        <p:spPr>
          <a:xfrm>
            <a:off x="444011" y="1183583"/>
            <a:ext cx="4869900" cy="3070500"/>
          </a:xfrm>
          <a:prstGeom prst="rect">
            <a:avLst/>
          </a:prstGeom>
          <a:noFill/>
          <a:ln>
            <a:noFill/>
          </a:ln>
        </p:spPr>
        <p:txBody>
          <a:bodyPr wrap="square" lIns="68675" tIns="68675" rIns="68675" bIns="68675" anchor="t" anchorCtr="0"/>
          <a:lstStyle>
            <a:lvl1pPr marL="0" marR="0" lvl="0" indent="0" algn="l" rtl="0">
              <a:lnSpc>
                <a:spcPct val="150000"/>
              </a:lnSpc>
              <a:spcBef>
                <a:spcPts val="2300"/>
              </a:spcBef>
              <a:buClr>
                <a:schemeClr val="dk2"/>
              </a:buClr>
              <a:buFont typeface="Arial"/>
              <a:buNone/>
              <a:defRPr sz="15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700" b="0"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3pPr>
            <a:lvl4pPr marL="1028700" marR="0" lvl="3" indent="0" algn="l" rtl="0">
              <a:spcBef>
                <a:spcPts val="300"/>
              </a:spcBef>
              <a:buClr>
                <a:schemeClr val="dk2"/>
              </a:buClr>
              <a:buFont typeface="Arial"/>
              <a:buNone/>
              <a:defRPr sz="1400" b="0" i="0" u="none" strike="noStrike" cap="none">
                <a:solidFill>
                  <a:schemeClr val="dk1"/>
                </a:solidFill>
                <a:latin typeface="Lato"/>
                <a:ea typeface="Lato"/>
                <a:cs typeface="Lato"/>
                <a:sym typeface="Lato"/>
              </a:defRPr>
            </a:lvl4pPr>
            <a:lvl5pPr marL="1371600" marR="0" lvl="4" indent="0" algn="l" rtl="0">
              <a:spcBef>
                <a:spcPts val="200"/>
              </a:spcBef>
              <a:buClr>
                <a:schemeClr val="dk2"/>
              </a:buClr>
              <a:buFont typeface="Arial"/>
              <a:buNone/>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Title and 2 Column/3 Column">
    <p:spTree>
      <p:nvGrpSpPr>
        <p:cNvPr id="1" name="Shape 675"/>
        <p:cNvGrpSpPr/>
        <p:nvPr/>
      </p:nvGrpSpPr>
      <p:grpSpPr>
        <a:xfrm>
          <a:off x="0" y="0"/>
          <a:ext cx="0" cy="0"/>
          <a:chOff x="0" y="0"/>
          <a:chExt cx="0" cy="0"/>
        </a:xfrm>
      </p:grpSpPr>
      <p:sp>
        <p:nvSpPr>
          <p:cNvPr id="676" name="Shape 676"/>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77" name="Shape 677"/>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678" name="Shape 678"/>
          <p:cNvSpPr txBox="1">
            <a:spLocks noGrp="1"/>
          </p:cNvSpPr>
          <p:nvPr>
            <p:ph type="title"/>
          </p:nvPr>
        </p:nvSpPr>
        <p:spPr>
          <a:xfrm>
            <a:off x="454594" y="436727"/>
            <a:ext cx="81666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79" name="Shape 679"/>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680" name="Shape 680"/>
          <p:cNvSpPr txBox="1">
            <a:spLocks noGrp="1"/>
          </p:cNvSpPr>
          <p:nvPr>
            <p:ph type="body" idx="1"/>
          </p:nvPr>
        </p:nvSpPr>
        <p:spPr>
          <a:xfrm>
            <a:off x="3875553" y="1183583"/>
            <a:ext cx="4730100" cy="30882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681" name="Shape 681"/>
          <p:cNvSpPr txBox="1">
            <a:spLocks noGrp="1"/>
          </p:cNvSpPr>
          <p:nvPr>
            <p:ph type="body" idx="2"/>
          </p:nvPr>
        </p:nvSpPr>
        <p:spPr>
          <a:xfrm>
            <a:off x="444011" y="1183583"/>
            <a:ext cx="3201000" cy="3070500"/>
          </a:xfrm>
          <a:prstGeom prst="rect">
            <a:avLst/>
          </a:prstGeom>
          <a:noFill/>
          <a:ln>
            <a:noFill/>
          </a:ln>
        </p:spPr>
        <p:txBody>
          <a:bodyPr wrap="square" lIns="68675" tIns="68675" rIns="68675" bIns="68675" anchor="t" anchorCtr="0"/>
          <a:lstStyle>
            <a:lvl1pPr marL="0" marR="0" lvl="0" indent="0" algn="l" rtl="0">
              <a:lnSpc>
                <a:spcPct val="150000"/>
              </a:lnSpc>
              <a:spcBef>
                <a:spcPts val="2300"/>
              </a:spcBef>
              <a:buClr>
                <a:schemeClr val="dk2"/>
              </a:buClr>
              <a:buFont typeface="Arial"/>
              <a:buNone/>
              <a:defRPr sz="15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700" b="0"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3pPr>
            <a:lvl4pPr marL="1028700" marR="0" lvl="3" indent="0" algn="l" rtl="0">
              <a:spcBef>
                <a:spcPts val="300"/>
              </a:spcBef>
              <a:buClr>
                <a:schemeClr val="dk2"/>
              </a:buClr>
              <a:buFont typeface="Arial"/>
              <a:buNone/>
              <a:defRPr sz="1400" b="0" i="0" u="none" strike="noStrike" cap="none">
                <a:solidFill>
                  <a:schemeClr val="dk1"/>
                </a:solidFill>
                <a:latin typeface="Lato"/>
                <a:ea typeface="Lato"/>
                <a:cs typeface="Lato"/>
                <a:sym typeface="Lato"/>
              </a:defRPr>
            </a:lvl4pPr>
            <a:lvl5pPr marL="1371600" marR="0" lvl="4" indent="0" algn="l" rtl="0">
              <a:spcBef>
                <a:spcPts val="200"/>
              </a:spcBef>
              <a:buClr>
                <a:schemeClr val="dk2"/>
              </a:buClr>
              <a:buFont typeface="Arial"/>
              <a:buNone/>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cSld name="Comparison1">
    <p:spTree>
      <p:nvGrpSpPr>
        <p:cNvPr id="1" name="Shape 682"/>
        <p:cNvGrpSpPr/>
        <p:nvPr/>
      </p:nvGrpSpPr>
      <p:grpSpPr>
        <a:xfrm>
          <a:off x="0" y="0"/>
          <a:ext cx="0" cy="0"/>
          <a:chOff x="0" y="0"/>
          <a:chExt cx="0" cy="0"/>
        </a:xfrm>
      </p:grpSpPr>
      <p:sp>
        <p:nvSpPr>
          <p:cNvPr id="683" name="Shape 683"/>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84" name="Shape 68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685" name="Shape 685"/>
          <p:cNvSpPr txBox="1">
            <a:spLocks noGrp="1"/>
          </p:cNvSpPr>
          <p:nvPr>
            <p:ph type="title"/>
          </p:nvPr>
        </p:nvSpPr>
        <p:spPr>
          <a:xfrm>
            <a:off x="521710" y="484630"/>
            <a:ext cx="81747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86" name="Shape 686"/>
          <p:cNvSpPr txBox="1">
            <a:spLocks noGrp="1"/>
          </p:cNvSpPr>
          <p:nvPr>
            <p:ph type="body" idx="1"/>
          </p:nvPr>
        </p:nvSpPr>
        <p:spPr>
          <a:xfrm>
            <a:off x="500112" y="1200152"/>
            <a:ext cx="3198600" cy="32550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1pPr>
            <a:lvl2pPr marL="558800" marR="0" lvl="1" indent="-101600" algn="l" rtl="0">
              <a:spcBef>
                <a:spcPts val="400"/>
              </a:spcBef>
              <a:buClr>
                <a:schemeClr val="dk2"/>
              </a:buClr>
              <a:buSzPct val="100000"/>
              <a:buFont typeface="Arial"/>
              <a:buChar char="•"/>
              <a:defRPr sz="18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5pPr>
            <a:lvl6pPr marL="1892300" marR="0" lvl="5"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6pPr>
            <a:lvl7pPr marL="2235200" marR="0" lvl="6"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7pPr>
            <a:lvl8pPr marL="2578100" marR="0" lvl="7"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8pPr>
            <a:lvl9pPr marL="2921000" marR="0" lvl="8"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9pPr>
          </a:lstStyle>
          <a:p>
            <a:endParaRPr/>
          </a:p>
        </p:txBody>
      </p:sp>
      <p:sp>
        <p:nvSpPr>
          <p:cNvPr id="687" name="Shape 687"/>
          <p:cNvSpPr txBox="1">
            <a:spLocks noGrp="1"/>
          </p:cNvSpPr>
          <p:nvPr>
            <p:ph type="body" idx="2"/>
          </p:nvPr>
        </p:nvSpPr>
        <p:spPr>
          <a:xfrm>
            <a:off x="3867199" y="1200158"/>
            <a:ext cx="3085500" cy="32550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1pPr>
            <a:lvl2pPr marL="558800" marR="0" lvl="1" indent="-101600" algn="l" rtl="0">
              <a:spcBef>
                <a:spcPts val="400"/>
              </a:spcBef>
              <a:buClr>
                <a:schemeClr val="dk2"/>
              </a:buClr>
              <a:buSzPct val="100000"/>
              <a:buFont typeface="Arial"/>
              <a:buChar char="•"/>
              <a:defRPr sz="18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5pPr>
            <a:lvl6pPr marL="1892300" marR="0" lvl="5"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6pPr>
            <a:lvl7pPr marL="2235200" marR="0" lvl="6"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7pPr>
            <a:lvl8pPr marL="2578100" marR="0" lvl="7"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8pPr>
            <a:lvl9pPr marL="2921000" marR="0" lvl="8"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9pPr>
          </a:lstStyle>
          <a:p>
            <a:endParaRPr/>
          </a:p>
        </p:txBody>
      </p:sp>
      <p:sp>
        <p:nvSpPr>
          <p:cNvPr id="688" name="Shape 688"/>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cSld name="Comparison2">
    <p:spTree>
      <p:nvGrpSpPr>
        <p:cNvPr id="1" name="Shape 689"/>
        <p:cNvGrpSpPr/>
        <p:nvPr/>
      </p:nvGrpSpPr>
      <p:grpSpPr>
        <a:xfrm>
          <a:off x="0" y="0"/>
          <a:ext cx="0" cy="0"/>
          <a:chOff x="0" y="0"/>
          <a:chExt cx="0" cy="0"/>
        </a:xfrm>
      </p:grpSpPr>
      <p:sp>
        <p:nvSpPr>
          <p:cNvPr id="690" name="Shape 690"/>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691" name="Shape 691"/>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692" name="Shape 692"/>
          <p:cNvSpPr txBox="1">
            <a:spLocks noGrp="1"/>
          </p:cNvSpPr>
          <p:nvPr>
            <p:ph type="title"/>
          </p:nvPr>
        </p:nvSpPr>
        <p:spPr>
          <a:xfrm>
            <a:off x="447930" y="435814"/>
            <a:ext cx="8172300" cy="6693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93" name="Shape 693"/>
          <p:cNvSpPr txBox="1">
            <a:spLocks noGrp="1"/>
          </p:cNvSpPr>
          <p:nvPr>
            <p:ph type="body" idx="1"/>
          </p:nvPr>
        </p:nvSpPr>
        <p:spPr>
          <a:xfrm>
            <a:off x="447932" y="1040374"/>
            <a:ext cx="3197400" cy="4800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1"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500" b="1"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400" b="1" i="0" u="none" strike="noStrike" cap="none">
                <a:solidFill>
                  <a:schemeClr val="dk1"/>
                </a:solidFill>
                <a:latin typeface="Lato"/>
                <a:ea typeface="Lato"/>
                <a:cs typeface="Lato"/>
                <a:sym typeface="Lato"/>
              </a:defRPr>
            </a:lvl3pPr>
            <a:lvl4pPr marL="1028700" marR="0" lvl="3" indent="0" algn="l" rtl="0">
              <a:spcBef>
                <a:spcPts val="200"/>
              </a:spcBef>
              <a:buClr>
                <a:schemeClr val="dk2"/>
              </a:buClr>
              <a:buFont typeface="Arial"/>
              <a:buNone/>
              <a:defRPr sz="1200" b="1" i="0" u="none" strike="noStrike" cap="none">
                <a:solidFill>
                  <a:schemeClr val="dk1"/>
                </a:solidFill>
                <a:latin typeface="Lato"/>
                <a:ea typeface="Lato"/>
                <a:cs typeface="Lato"/>
                <a:sym typeface="Lato"/>
              </a:defRPr>
            </a:lvl4pPr>
            <a:lvl5pPr marL="1371600" marR="0" lvl="4" indent="0" algn="l" rtl="0">
              <a:spcBef>
                <a:spcPts val="200"/>
              </a:spcBef>
              <a:buClr>
                <a:schemeClr val="dk2"/>
              </a:buClr>
              <a:buFont typeface="Arial"/>
              <a:buNone/>
              <a:defRPr sz="1200" b="1" i="0" u="none" strike="noStrike" cap="none">
                <a:solidFill>
                  <a:schemeClr val="dk1"/>
                </a:solidFill>
                <a:latin typeface="Lato"/>
                <a:ea typeface="Lato"/>
                <a:cs typeface="Lato"/>
                <a:sym typeface="Lato"/>
              </a:defRPr>
            </a:lvl5pPr>
            <a:lvl6pPr marL="1714500" marR="0" lvl="5"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6pPr>
            <a:lvl7pPr marL="2057400" marR="0" lvl="6"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7pPr>
            <a:lvl8pPr marL="2400300" marR="0" lvl="7"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8pPr>
            <a:lvl9pPr marL="2743200" marR="0" lvl="8"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9pPr>
          </a:lstStyle>
          <a:p>
            <a:endParaRPr/>
          </a:p>
        </p:txBody>
      </p:sp>
      <p:sp>
        <p:nvSpPr>
          <p:cNvPr id="694" name="Shape 694"/>
          <p:cNvSpPr txBox="1">
            <a:spLocks noGrp="1"/>
          </p:cNvSpPr>
          <p:nvPr>
            <p:ph type="body" idx="2"/>
          </p:nvPr>
        </p:nvSpPr>
        <p:spPr>
          <a:xfrm>
            <a:off x="447938" y="1520195"/>
            <a:ext cx="3197400" cy="29634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2pPr>
            <a:lvl3pPr marL="863600" marR="0" lvl="2"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3pPr>
            <a:lvl4pPr marL="1206500" marR="0" lvl="3"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6pPr>
            <a:lvl7pPr marL="2235200" marR="0" lvl="6"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7pPr>
            <a:lvl8pPr marL="2578100" marR="0" lvl="7"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8pPr>
            <a:lvl9pPr marL="2921000" marR="0" lvl="8"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9pPr>
          </a:lstStyle>
          <a:p>
            <a:endParaRPr/>
          </a:p>
        </p:txBody>
      </p:sp>
      <p:sp>
        <p:nvSpPr>
          <p:cNvPr id="695" name="Shape 695"/>
          <p:cNvSpPr txBox="1">
            <a:spLocks noGrp="1"/>
          </p:cNvSpPr>
          <p:nvPr>
            <p:ph type="body" idx="3"/>
          </p:nvPr>
        </p:nvSpPr>
        <p:spPr>
          <a:xfrm>
            <a:off x="3876746" y="1040374"/>
            <a:ext cx="3091200" cy="4800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1"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500" b="1"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400" b="1" i="0" u="none" strike="noStrike" cap="none">
                <a:solidFill>
                  <a:schemeClr val="dk1"/>
                </a:solidFill>
                <a:latin typeface="Lato"/>
                <a:ea typeface="Lato"/>
                <a:cs typeface="Lato"/>
                <a:sym typeface="Lato"/>
              </a:defRPr>
            </a:lvl3pPr>
            <a:lvl4pPr marL="1028700" marR="0" lvl="3" indent="0" algn="l" rtl="0">
              <a:spcBef>
                <a:spcPts val="200"/>
              </a:spcBef>
              <a:buClr>
                <a:schemeClr val="dk2"/>
              </a:buClr>
              <a:buFont typeface="Arial"/>
              <a:buNone/>
              <a:defRPr sz="1200" b="1" i="0" u="none" strike="noStrike" cap="none">
                <a:solidFill>
                  <a:schemeClr val="dk1"/>
                </a:solidFill>
                <a:latin typeface="Lato"/>
                <a:ea typeface="Lato"/>
                <a:cs typeface="Lato"/>
                <a:sym typeface="Lato"/>
              </a:defRPr>
            </a:lvl4pPr>
            <a:lvl5pPr marL="1371600" marR="0" lvl="4" indent="0" algn="l" rtl="0">
              <a:spcBef>
                <a:spcPts val="200"/>
              </a:spcBef>
              <a:buClr>
                <a:schemeClr val="dk2"/>
              </a:buClr>
              <a:buFont typeface="Arial"/>
              <a:buNone/>
              <a:defRPr sz="1200" b="1" i="0" u="none" strike="noStrike" cap="none">
                <a:solidFill>
                  <a:schemeClr val="dk1"/>
                </a:solidFill>
                <a:latin typeface="Lato"/>
                <a:ea typeface="Lato"/>
                <a:cs typeface="Lato"/>
                <a:sym typeface="Lato"/>
              </a:defRPr>
            </a:lvl5pPr>
            <a:lvl6pPr marL="1714500" marR="0" lvl="5"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6pPr>
            <a:lvl7pPr marL="2057400" marR="0" lvl="6"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7pPr>
            <a:lvl8pPr marL="2400300" marR="0" lvl="7"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8pPr>
            <a:lvl9pPr marL="2743200" marR="0" lvl="8"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9pPr>
          </a:lstStyle>
          <a:p>
            <a:endParaRPr/>
          </a:p>
        </p:txBody>
      </p:sp>
      <p:sp>
        <p:nvSpPr>
          <p:cNvPr id="696" name="Shape 696"/>
          <p:cNvSpPr txBox="1">
            <a:spLocks noGrp="1"/>
          </p:cNvSpPr>
          <p:nvPr>
            <p:ph type="body" idx="4"/>
          </p:nvPr>
        </p:nvSpPr>
        <p:spPr>
          <a:xfrm>
            <a:off x="3876746" y="1520195"/>
            <a:ext cx="3091200" cy="29634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2pPr>
            <a:lvl3pPr marL="863600" marR="0" lvl="2"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3pPr>
            <a:lvl4pPr marL="1206500" marR="0" lvl="3"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6pPr>
            <a:lvl7pPr marL="2235200" marR="0" lvl="6"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7pPr>
            <a:lvl8pPr marL="2578100" marR="0" lvl="7"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8pPr>
            <a:lvl9pPr marL="2921000" marR="0" lvl="8"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9pPr>
          </a:lstStyle>
          <a:p>
            <a:endParaRPr/>
          </a:p>
        </p:txBody>
      </p:sp>
      <p:sp>
        <p:nvSpPr>
          <p:cNvPr id="697" name="Shape 697"/>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cSld name="Title with Content Box1">
    <p:spTree>
      <p:nvGrpSpPr>
        <p:cNvPr id="1" name="Shape 698"/>
        <p:cNvGrpSpPr/>
        <p:nvPr/>
      </p:nvGrpSpPr>
      <p:grpSpPr>
        <a:xfrm>
          <a:off x="0" y="0"/>
          <a:ext cx="0" cy="0"/>
          <a:chOff x="0" y="0"/>
          <a:chExt cx="0" cy="0"/>
        </a:xfrm>
      </p:grpSpPr>
      <p:sp>
        <p:nvSpPr>
          <p:cNvPr id="699" name="Shape 699"/>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00" name="Shape 70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01" name="Shape 701"/>
          <p:cNvSpPr txBox="1">
            <a:spLocks noGrp="1"/>
          </p:cNvSpPr>
          <p:nvPr>
            <p:ph type="title"/>
          </p:nvPr>
        </p:nvSpPr>
        <p:spPr>
          <a:xfrm>
            <a:off x="445324" y="436727"/>
            <a:ext cx="80913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02" name="Shape 702"/>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703" name="Shape 703"/>
          <p:cNvSpPr txBox="1">
            <a:spLocks noGrp="1"/>
          </p:cNvSpPr>
          <p:nvPr>
            <p:ph type="body" idx="1"/>
          </p:nvPr>
        </p:nvSpPr>
        <p:spPr>
          <a:xfrm>
            <a:off x="445205" y="1156097"/>
            <a:ext cx="4868700" cy="28482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cSld name="Title with Content Box2">
    <p:bg>
      <p:bgPr>
        <a:solidFill>
          <a:srgbClr val="8993AD">
            <a:alpha val="24710"/>
          </a:srgbClr>
        </a:solidFill>
        <a:effectLst/>
      </p:bgPr>
    </p:bg>
    <p:spTree>
      <p:nvGrpSpPr>
        <p:cNvPr id="1" name="Shape 704"/>
        <p:cNvGrpSpPr/>
        <p:nvPr/>
      </p:nvGrpSpPr>
      <p:grpSpPr>
        <a:xfrm>
          <a:off x="0" y="0"/>
          <a:ext cx="0" cy="0"/>
          <a:chOff x="0" y="0"/>
          <a:chExt cx="0" cy="0"/>
        </a:xfrm>
      </p:grpSpPr>
      <p:sp>
        <p:nvSpPr>
          <p:cNvPr id="705" name="Shape 705"/>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06" name="Shape 70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07" name="Shape 707"/>
          <p:cNvSpPr txBox="1">
            <a:spLocks noGrp="1"/>
          </p:cNvSpPr>
          <p:nvPr>
            <p:ph type="title"/>
          </p:nvPr>
        </p:nvSpPr>
        <p:spPr>
          <a:xfrm>
            <a:off x="445324" y="436727"/>
            <a:ext cx="80913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08" name="Shape 708"/>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709" name="Shape 709"/>
          <p:cNvSpPr txBox="1">
            <a:spLocks noGrp="1"/>
          </p:cNvSpPr>
          <p:nvPr>
            <p:ph type="body" idx="1"/>
          </p:nvPr>
        </p:nvSpPr>
        <p:spPr>
          <a:xfrm>
            <a:off x="445205" y="1156097"/>
            <a:ext cx="4868700" cy="28482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cSld name="Discussion Notes1">
    <p:spTree>
      <p:nvGrpSpPr>
        <p:cNvPr id="1" name="Shape 710"/>
        <p:cNvGrpSpPr/>
        <p:nvPr/>
      </p:nvGrpSpPr>
      <p:grpSpPr>
        <a:xfrm>
          <a:off x="0" y="0"/>
          <a:ext cx="0" cy="0"/>
          <a:chOff x="0" y="0"/>
          <a:chExt cx="0" cy="0"/>
        </a:xfrm>
      </p:grpSpPr>
      <p:sp>
        <p:nvSpPr>
          <p:cNvPr id="711" name="Shape 711"/>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12" name="Shape 71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13" name="Shape 713"/>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14" name="Shape 714"/>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715" name="Shape 715"/>
          <p:cNvSpPr txBox="1">
            <a:spLocks noGrp="1"/>
          </p:cNvSpPr>
          <p:nvPr>
            <p:ph type="body" idx="1"/>
          </p:nvPr>
        </p:nvSpPr>
        <p:spPr>
          <a:xfrm>
            <a:off x="521712" y="1162055"/>
            <a:ext cx="3927900" cy="3095400"/>
          </a:xfrm>
          <a:prstGeom prst="rect">
            <a:avLst/>
          </a:prstGeom>
          <a:noFill/>
          <a:ln>
            <a:noFill/>
          </a:ln>
        </p:spPr>
        <p:txBody>
          <a:bodyPr wrap="square" lIns="68675" tIns="68675" rIns="68675" bIns="68675" anchor="t" anchorCtr="0"/>
          <a:lstStyle>
            <a:lvl1pPr marL="254000" marR="0" lvl="0" indent="-203200" algn="l" rtl="0">
              <a:lnSpc>
                <a:spcPct val="136363"/>
              </a:lnSpc>
              <a:spcBef>
                <a:spcPts val="200"/>
              </a:spcBef>
              <a:buClr>
                <a:schemeClr val="dk2"/>
              </a:buClr>
              <a:buSzPct val="100000"/>
              <a:buFont typeface="Arial"/>
              <a:buChar char="•"/>
              <a:defRPr sz="8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3pPr>
            <a:lvl4pPr marL="1028700" marR="0" lvl="3"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4pPr>
            <a:lvl5pPr marL="1371600" marR="0" lvl="4"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16" name="Shape 716"/>
          <p:cNvSpPr txBox="1">
            <a:spLocks noGrp="1"/>
          </p:cNvSpPr>
          <p:nvPr>
            <p:ph type="body" idx="2"/>
          </p:nvPr>
        </p:nvSpPr>
        <p:spPr>
          <a:xfrm>
            <a:off x="4697934" y="1162055"/>
            <a:ext cx="3915000" cy="3095400"/>
          </a:xfrm>
          <a:prstGeom prst="rect">
            <a:avLst/>
          </a:prstGeom>
          <a:noFill/>
          <a:ln>
            <a:noFill/>
          </a:ln>
        </p:spPr>
        <p:txBody>
          <a:bodyPr wrap="square" lIns="68675" tIns="68675" rIns="68675" bIns="68675" anchor="t" anchorCtr="0"/>
          <a:lstStyle>
            <a:lvl1pPr marL="254000" marR="0" lvl="0" indent="-203200" algn="l" rtl="0">
              <a:lnSpc>
                <a:spcPct val="136363"/>
              </a:lnSpc>
              <a:spcBef>
                <a:spcPts val="200"/>
              </a:spcBef>
              <a:buClr>
                <a:schemeClr val="dk2"/>
              </a:buClr>
              <a:buSzPct val="100000"/>
              <a:buFont typeface="Arial"/>
              <a:buChar char="•"/>
              <a:defRPr sz="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cSld name="Discussion Notes2">
    <p:spTree>
      <p:nvGrpSpPr>
        <p:cNvPr id="1" name="Shape 717"/>
        <p:cNvGrpSpPr/>
        <p:nvPr/>
      </p:nvGrpSpPr>
      <p:grpSpPr>
        <a:xfrm>
          <a:off x="0" y="0"/>
          <a:ext cx="0" cy="0"/>
          <a:chOff x="0" y="0"/>
          <a:chExt cx="0" cy="0"/>
        </a:xfrm>
      </p:grpSpPr>
      <p:sp>
        <p:nvSpPr>
          <p:cNvPr id="718" name="Shape 718"/>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19" name="Shape 719"/>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20" name="Shape 720"/>
          <p:cNvSpPr txBox="1">
            <a:spLocks noGrp="1"/>
          </p:cNvSpPr>
          <p:nvPr>
            <p:ph type="body" idx="1"/>
          </p:nvPr>
        </p:nvSpPr>
        <p:spPr>
          <a:xfrm>
            <a:off x="521712" y="1162055"/>
            <a:ext cx="3133800" cy="3095400"/>
          </a:xfrm>
          <a:prstGeom prst="rect">
            <a:avLst/>
          </a:prstGeom>
          <a:noFill/>
          <a:ln>
            <a:noFill/>
          </a:ln>
        </p:spPr>
        <p:txBody>
          <a:bodyPr wrap="square" lIns="68675" tIns="68675" rIns="68675" bIns="68675" anchor="t" anchorCtr="0"/>
          <a:lstStyle>
            <a:lvl1pPr marL="254000" marR="0" lvl="0" indent="-152400" algn="l" rtl="0">
              <a:lnSpc>
                <a:spcPct val="100000"/>
              </a:lnSpc>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3pPr>
            <a:lvl4pPr marL="1028700" marR="0" lvl="3"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4pPr>
            <a:lvl5pPr marL="1371600" marR="0" lvl="4"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21" name="Shape 721"/>
          <p:cNvSpPr txBox="1">
            <a:spLocks noGrp="1"/>
          </p:cNvSpPr>
          <p:nvPr>
            <p:ph type="body" idx="2"/>
          </p:nvPr>
        </p:nvSpPr>
        <p:spPr>
          <a:xfrm>
            <a:off x="3876752" y="1162055"/>
            <a:ext cx="4736400" cy="3095400"/>
          </a:xfrm>
          <a:prstGeom prst="rect">
            <a:avLst/>
          </a:prstGeom>
          <a:noFill/>
          <a:ln>
            <a:noFill/>
          </a:ln>
        </p:spPr>
        <p:txBody>
          <a:bodyPr wrap="square" lIns="68675" tIns="68675" rIns="68675" bIns="68675" anchor="t" anchorCtr="0"/>
          <a:lstStyle>
            <a:lvl1pPr marL="254000" marR="0" lvl="0" indent="-203200" algn="l" rtl="0">
              <a:lnSpc>
                <a:spcPct val="136363"/>
              </a:lnSpc>
              <a:spcBef>
                <a:spcPts val="200"/>
              </a:spcBef>
              <a:buClr>
                <a:schemeClr val="dk2"/>
              </a:buClr>
              <a:buSzPct val="100000"/>
              <a:buFont typeface="Arial"/>
              <a:buChar char="•"/>
              <a:defRPr sz="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22" name="Shape 722"/>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23" name="Shape 723"/>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cSld name="Full Page Text or Chart or Graphic">
    <p:spTree>
      <p:nvGrpSpPr>
        <p:cNvPr id="1" name="Shape 724"/>
        <p:cNvGrpSpPr/>
        <p:nvPr/>
      </p:nvGrpSpPr>
      <p:grpSpPr>
        <a:xfrm>
          <a:off x="0" y="0"/>
          <a:ext cx="0" cy="0"/>
          <a:chOff x="0" y="0"/>
          <a:chExt cx="0" cy="0"/>
        </a:xfrm>
      </p:grpSpPr>
      <p:sp>
        <p:nvSpPr>
          <p:cNvPr id="725" name="Shape 725"/>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26" name="Shape 72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27" name="Shape 727"/>
          <p:cNvSpPr txBox="1">
            <a:spLocks noGrp="1"/>
          </p:cNvSpPr>
          <p:nvPr>
            <p:ph type="title"/>
          </p:nvPr>
        </p:nvSpPr>
        <p:spPr>
          <a:xfrm>
            <a:off x="521712" y="493877"/>
            <a:ext cx="80913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28" name="Shape 728"/>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729" name="Shape 729"/>
          <p:cNvSpPr txBox="1">
            <a:spLocks noGrp="1"/>
          </p:cNvSpPr>
          <p:nvPr>
            <p:ph type="body" idx="1"/>
          </p:nvPr>
        </p:nvSpPr>
        <p:spPr>
          <a:xfrm>
            <a:off x="530984" y="1156097"/>
            <a:ext cx="8101200" cy="30861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cSld name="Title only">
    <p:spTree>
      <p:nvGrpSpPr>
        <p:cNvPr id="1" name="Shape 730"/>
        <p:cNvGrpSpPr/>
        <p:nvPr/>
      </p:nvGrpSpPr>
      <p:grpSpPr>
        <a:xfrm>
          <a:off x="0" y="0"/>
          <a:ext cx="0" cy="0"/>
          <a:chOff x="0" y="0"/>
          <a:chExt cx="0" cy="0"/>
        </a:xfrm>
      </p:grpSpPr>
      <p:sp>
        <p:nvSpPr>
          <p:cNvPr id="731" name="Shape 731"/>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32" name="Shape 73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33" name="Shape 733"/>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34" name="Shape 734"/>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p:spTree>
      <p:nvGrpSpPr>
        <p:cNvPr id="1" name="Shape 54"/>
        <p:cNvGrpSpPr/>
        <p:nvPr/>
      </p:nvGrpSpPr>
      <p:grpSpPr>
        <a:xfrm>
          <a:off x="0" y="0"/>
          <a:ext cx="0" cy="0"/>
          <a:chOff x="0" y="0"/>
          <a:chExt cx="0" cy="0"/>
        </a:xfrm>
      </p:grpSpPr>
      <p:sp>
        <p:nvSpPr>
          <p:cNvPr id="55" name="Shape 55"/>
          <p:cNvSpPr/>
          <p:nvPr/>
        </p:nvSpPr>
        <p:spPr>
          <a:xfrm>
            <a:off x="0" y="1"/>
            <a:ext cx="9144000" cy="3958800"/>
          </a:xfrm>
          <a:prstGeom prst="rect">
            <a:avLst/>
          </a:prstGeom>
          <a:solidFill>
            <a:srgbClr val="FFB11E"/>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56" name="Shape 56" descr="yellow-sparks.png"/>
          <p:cNvPicPr preferRelativeResize="0"/>
          <p:nvPr/>
        </p:nvPicPr>
        <p:blipFill rotWithShape="1">
          <a:blip r:embed="rId2">
            <a:alphaModFix/>
          </a:blip>
          <a:srcRect/>
          <a:stretch/>
        </p:blipFill>
        <p:spPr>
          <a:xfrm>
            <a:off x="-847013" y="2"/>
            <a:ext cx="5862900" cy="2718300"/>
          </a:xfrm>
          <a:prstGeom prst="rect">
            <a:avLst/>
          </a:prstGeom>
          <a:noFill/>
          <a:ln>
            <a:noFill/>
          </a:ln>
        </p:spPr>
      </p:pic>
      <p:sp>
        <p:nvSpPr>
          <p:cNvPr id="57" name="Shape 57"/>
          <p:cNvSpPr txBox="1">
            <a:spLocks noGrp="1"/>
          </p:cNvSpPr>
          <p:nvPr>
            <p:ph type="ctrTitle"/>
          </p:nvPr>
        </p:nvSpPr>
        <p:spPr>
          <a:xfrm>
            <a:off x="513239" y="1697673"/>
            <a:ext cx="7772400" cy="11025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a:lvl1pPr>
            <a:lvl2pPr marL="0" marR="0" lvl="1" indent="0" algn="l" rtl="0">
              <a:spcBef>
                <a:spcPts val="0"/>
              </a:spcBef>
              <a:defRPr/>
            </a:lvl2pPr>
            <a:lvl3pPr marL="0" marR="0" lvl="2" indent="0" algn="l" rtl="0">
              <a:spcBef>
                <a:spcPts val="0"/>
              </a:spcBef>
              <a:defRPr/>
            </a:lvl3pPr>
            <a:lvl4pPr marL="0" marR="0" lvl="3" indent="0" algn="l" rtl="0">
              <a:spcBef>
                <a:spcPts val="0"/>
              </a:spcBef>
              <a:defRPr/>
            </a:lvl4pPr>
            <a:lvl5pPr marL="0" marR="0" lvl="4" indent="0" algn="l" rtl="0">
              <a:spcBef>
                <a:spcPts val="0"/>
              </a:spcBef>
              <a:defRPr/>
            </a:lvl5pPr>
            <a:lvl6pPr marL="0" marR="0" lvl="5" indent="0" algn="l" rtl="0">
              <a:spcBef>
                <a:spcPts val="0"/>
              </a:spcBef>
              <a:defRPr/>
            </a:lvl6pPr>
            <a:lvl7pPr marL="0" marR="0" lvl="6" indent="0" algn="l" rtl="0">
              <a:spcBef>
                <a:spcPts val="0"/>
              </a:spcBef>
              <a:defRPr/>
            </a:lvl7pPr>
            <a:lvl8pPr marL="0" marR="0" lvl="7" indent="0" algn="l" rtl="0">
              <a:spcBef>
                <a:spcPts val="0"/>
              </a:spcBef>
              <a:defRPr/>
            </a:lvl8pPr>
            <a:lvl9pPr marL="0" marR="0" lvl="8" indent="0" algn="l" rtl="0">
              <a:spcBef>
                <a:spcPts val="0"/>
              </a:spcBef>
              <a:defRPr/>
            </a:lvl9pPr>
          </a:lstStyle>
          <a:p>
            <a:endParaRPr/>
          </a:p>
        </p:txBody>
      </p:sp>
      <p:sp>
        <p:nvSpPr>
          <p:cNvPr id="58" name="Shape 58"/>
          <p:cNvSpPr txBox="1">
            <a:spLocks noGrp="1"/>
          </p:cNvSpPr>
          <p:nvPr>
            <p:ph type="subTitle" idx="1"/>
          </p:nvPr>
        </p:nvSpPr>
        <p:spPr>
          <a:xfrm>
            <a:off x="3849293" y="2949933"/>
            <a:ext cx="4752600" cy="1314600"/>
          </a:xfrm>
          <a:prstGeom prst="rect">
            <a:avLst/>
          </a:prstGeom>
          <a:noFill/>
          <a:ln>
            <a:noFill/>
          </a:ln>
        </p:spPr>
        <p:txBody>
          <a:bodyPr wrap="square" lIns="68675" tIns="68675" rIns="68675" bIns="68675" anchor="t" anchorCtr="0"/>
          <a:lstStyle>
            <a:lvl1pPr marL="0" marR="0" lvl="0" indent="0" algn="l" rtl="0">
              <a:spcBef>
                <a:spcPts val="500"/>
              </a:spcBef>
              <a:buClr>
                <a:schemeClr val="dk2"/>
              </a:buClr>
              <a:buFont typeface="Arial"/>
              <a:buNone/>
              <a:defRPr/>
            </a:lvl1pPr>
            <a:lvl2pPr marL="342900" marR="0" lvl="1" indent="0" algn="ctr" rtl="0">
              <a:spcBef>
                <a:spcPts val="300"/>
              </a:spcBef>
              <a:buClr>
                <a:schemeClr val="dk2"/>
              </a:buClr>
              <a:buFont typeface="Arial"/>
              <a:buNone/>
              <a:defRPr/>
            </a:lvl2pPr>
            <a:lvl3pPr marL="685800" marR="0" lvl="2" indent="0" algn="ctr" rtl="0">
              <a:spcBef>
                <a:spcPts val="300"/>
              </a:spcBef>
              <a:buClr>
                <a:schemeClr val="dk2"/>
              </a:buClr>
              <a:buFont typeface="Arial"/>
              <a:buNone/>
              <a:defRPr/>
            </a:lvl3pPr>
            <a:lvl4pPr marL="1028700" marR="0" lvl="3" indent="0" algn="ctr" rtl="0">
              <a:spcBef>
                <a:spcPts val="300"/>
              </a:spcBef>
              <a:buClr>
                <a:schemeClr val="dk2"/>
              </a:buClr>
              <a:buFont typeface="Arial"/>
              <a:buNone/>
              <a:defRPr/>
            </a:lvl4pPr>
            <a:lvl5pPr marL="1371600" marR="0" lvl="4" indent="0" algn="ctr" rtl="0">
              <a:spcBef>
                <a:spcPts val="200"/>
              </a:spcBef>
              <a:buClr>
                <a:schemeClr val="dk2"/>
              </a:buClr>
              <a:buFont typeface="Arial"/>
              <a:buNone/>
              <a:defRPr/>
            </a:lvl5pPr>
            <a:lvl6pPr marL="1714500" marR="0" lvl="5" indent="0" algn="ctr" rtl="0">
              <a:spcBef>
                <a:spcPts val="300"/>
              </a:spcBef>
              <a:buClr>
                <a:srgbClr val="ABB0B7"/>
              </a:buClr>
              <a:buFont typeface="Arial"/>
              <a:buNone/>
              <a:defRPr/>
            </a:lvl6pPr>
            <a:lvl7pPr marL="2057400" marR="0" lvl="6" indent="0" algn="ctr" rtl="0">
              <a:spcBef>
                <a:spcPts val="300"/>
              </a:spcBef>
              <a:buClr>
                <a:srgbClr val="ABB0B7"/>
              </a:buClr>
              <a:buFont typeface="Arial"/>
              <a:buNone/>
              <a:defRPr/>
            </a:lvl7pPr>
            <a:lvl8pPr marL="2400300" marR="0" lvl="7" indent="0" algn="ctr" rtl="0">
              <a:spcBef>
                <a:spcPts val="300"/>
              </a:spcBef>
              <a:buClr>
                <a:srgbClr val="ABB0B7"/>
              </a:buClr>
              <a:buFont typeface="Arial"/>
              <a:buNone/>
              <a:defRPr/>
            </a:lvl8pPr>
            <a:lvl9pPr marL="2743200" marR="0" lvl="8" indent="0" algn="ctr" rtl="0">
              <a:spcBef>
                <a:spcPts val="300"/>
              </a:spcBef>
              <a:buClr>
                <a:srgbClr val="ABB0B7"/>
              </a:buClr>
              <a:buFont typeface="Arial"/>
              <a:buNone/>
              <a:defRPr/>
            </a:lvl9pPr>
          </a:lstStyle>
          <a:p>
            <a:endParaRPr/>
          </a:p>
        </p:txBody>
      </p:sp>
      <p:pic>
        <p:nvPicPr>
          <p:cNvPr id="59" name="Shape 59"/>
          <p:cNvPicPr preferRelativeResize="0"/>
          <p:nvPr/>
        </p:nvPicPr>
        <p:blipFill rotWithShape="1">
          <a:blip r:embed="rId3">
            <a:alphaModFix/>
          </a:blip>
          <a:srcRect/>
          <a:stretch/>
        </p:blipFill>
        <p:spPr>
          <a:xfrm>
            <a:off x="5663534" y="4086102"/>
            <a:ext cx="2988600" cy="904800"/>
          </a:xfrm>
          <a:prstGeom prst="rect">
            <a:avLst/>
          </a:prstGeom>
          <a:noFill/>
          <a:ln>
            <a:noFill/>
          </a:ln>
        </p:spPr>
      </p:pic>
      <p:sp>
        <p:nvSpPr>
          <p:cNvPr id="60" name="Shape 60"/>
          <p:cNvSpPr txBox="1">
            <a:spLocks noGrp="1"/>
          </p:cNvSpPr>
          <p:nvPr>
            <p:ph type="body" idx="2"/>
          </p:nvPr>
        </p:nvSpPr>
        <p:spPr>
          <a:xfrm>
            <a:off x="540492" y="1428745"/>
            <a:ext cx="1882200" cy="420600"/>
          </a:xfrm>
          <a:prstGeom prst="rect">
            <a:avLst/>
          </a:prstGeom>
          <a:noFill/>
          <a:ln>
            <a:noFill/>
          </a:ln>
        </p:spPr>
        <p:txBody>
          <a:bodyPr wrap="square" lIns="68675" tIns="68675" rIns="68675" bIns="68675" anchor="t" anchorCtr="0"/>
          <a:lstStyle>
            <a:lvl1pPr marL="0" lvl="0" indent="0" rtl="0">
              <a:spcBef>
                <a:spcPts val="0"/>
              </a:spcBef>
              <a:buClr>
                <a:schemeClr val="lt1"/>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1" name="Shape 61"/>
          <p:cNvSpPr txBox="1">
            <a:spLocks noGrp="1"/>
          </p:cNvSpPr>
          <p:nvPr>
            <p:ph type="body" idx="3"/>
          </p:nvPr>
        </p:nvSpPr>
        <p:spPr>
          <a:xfrm>
            <a:off x="520877" y="4468618"/>
            <a:ext cx="3199500" cy="405900"/>
          </a:xfrm>
          <a:prstGeom prst="rect">
            <a:avLst/>
          </a:prstGeom>
          <a:noFill/>
          <a:ln>
            <a:noFill/>
          </a:ln>
        </p:spPr>
        <p:txBody>
          <a:bodyPr wrap="square" lIns="68675" tIns="68675" rIns="68675" bIns="68675" anchor="t" anchorCtr="0"/>
          <a:lstStyle>
            <a:lvl1pPr marL="0" lvl="0" indent="0" rtl="0">
              <a:spcBef>
                <a:spcPts val="0"/>
              </a:spcBef>
              <a:buClr>
                <a:srgbClr val="8993AD"/>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2" name="Shape 62"/>
          <p:cNvSpPr>
            <a:spLocks noGrp="1"/>
          </p:cNvSpPr>
          <p:nvPr>
            <p:ph type="pic" idx="4"/>
          </p:nvPr>
        </p:nvSpPr>
        <p:spPr>
          <a:xfrm>
            <a:off x="513239" y="2365592"/>
            <a:ext cx="3105600" cy="1970400"/>
          </a:xfrm>
          <a:prstGeom prst="rect">
            <a:avLst/>
          </a:prstGeom>
          <a:noFill/>
          <a:ln>
            <a:noFill/>
          </a:ln>
        </p:spPr>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Coaches and Partners">
    <p:spTree>
      <p:nvGrpSpPr>
        <p:cNvPr id="1" name="Shape 735"/>
        <p:cNvGrpSpPr/>
        <p:nvPr/>
      </p:nvGrpSpPr>
      <p:grpSpPr>
        <a:xfrm>
          <a:off x="0" y="0"/>
          <a:ext cx="0" cy="0"/>
          <a:chOff x="0" y="0"/>
          <a:chExt cx="0" cy="0"/>
        </a:xfrm>
      </p:grpSpPr>
      <p:sp>
        <p:nvSpPr>
          <p:cNvPr id="736" name="Shape 736"/>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37" name="Shape 737"/>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38" name="Shape 738"/>
          <p:cNvSpPr txBox="1">
            <a:spLocks noGrp="1"/>
          </p:cNvSpPr>
          <p:nvPr>
            <p:ph type="title"/>
          </p:nvPr>
        </p:nvSpPr>
        <p:spPr>
          <a:xfrm>
            <a:off x="454594" y="436727"/>
            <a:ext cx="81666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39" name="Shape 739"/>
          <p:cNvSpPr txBox="1">
            <a:spLocks noGrp="1"/>
          </p:cNvSpPr>
          <p:nvPr>
            <p:ph type="body" idx="1"/>
          </p:nvPr>
        </p:nvSpPr>
        <p:spPr>
          <a:xfrm>
            <a:off x="445323" y="1230044"/>
            <a:ext cx="3198600" cy="614400"/>
          </a:xfrm>
          <a:prstGeom prst="rect">
            <a:avLst/>
          </a:prstGeom>
          <a:noFill/>
          <a:ln>
            <a:noFill/>
          </a:ln>
        </p:spPr>
        <p:txBody>
          <a:bodyPr wrap="square" lIns="68675" tIns="68675" rIns="68675" bIns="68675" anchor="t" anchorCtr="0"/>
          <a:lstStyle>
            <a:lvl1pPr marL="0" marR="0" lvl="0" indent="0" algn="l" rtl="0">
              <a:spcBef>
                <a:spcPts val="0"/>
              </a:spcBef>
              <a:buClr>
                <a:schemeClr val="dk2"/>
              </a:buClr>
              <a:buFont typeface="Arial"/>
              <a:buNone/>
              <a:defRPr sz="15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40" name="Shape 740"/>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741" name="Shape 741"/>
          <p:cNvSpPr txBox="1">
            <a:spLocks noGrp="1"/>
          </p:cNvSpPr>
          <p:nvPr>
            <p:ph type="body" idx="2"/>
          </p:nvPr>
        </p:nvSpPr>
        <p:spPr>
          <a:xfrm>
            <a:off x="445323" y="1844498"/>
            <a:ext cx="3198600" cy="1952700"/>
          </a:xfrm>
          <a:prstGeom prst="rect">
            <a:avLst/>
          </a:prstGeom>
          <a:noFill/>
          <a:ln>
            <a:noFill/>
          </a:ln>
        </p:spPr>
        <p:txBody>
          <a:bodyPr wrap="square" lIns="68675" tIns="68675" rIns="68675" bIns="68675" anchor="t" anchorCtr="0"/>
          <a:lstStyle>
            <a:lvl1pPr marL="254000" marR="0" lvl="0" indent="-1651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42" name="Shape 742"/>
          <p:cNvSpPr txBox="1">
            <a:spLocks noGrp="1"/>
          </p:cNvSpPr>
          <p:nvPr>
            <p:ph type="body" idx="3"/>
          </p:nvPr>
        </p:nvSpPr>
        <p:spPr>
          <a:xfrm>
            <a:off x="3811574" y="2670027"/>
            <a:ext cx="1474800" cy="7329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800" b="1" i="1" u="none" strike="noStrike" cap="none">
                <a:solidFill>
                  <a:srgbClr val="8993AD"/>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43" name="Shape 743"/>
          <p:cNvSpPr txBox="1">
            <a:spLocks noGrp="1"/>
          </p:cNvSpPr>
          <p:nvPr>
            <p:ph type="body" idx="4"/>
          </p:nvPr>
        </p:nvSpPr>
        <p:spPr>
          <a:xfrm>
            <a:off x="5450000" y="2670027"/>
            <a:ext cx="1474800" cy="7329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800" b="1" i="1" u="none" strike="noStrike" cap="none">
                <a:solidFill>
                  <a:srgbClr val="8993AD"/>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44" name="Shape 744"/>
          <p:cNvSpPr txBox="1">
            <a:spLocks noGrp="1"/>
          </p:cNvSpPr>
          <p:nvPr>
            <p:ph type="body" idx="5"/>
          </p:nvPr>
        </p:nvSpPr>
        <p:spPr>
          <a:xfrm>
            <a:off x="7083733" y="2670027"/>
            <a:ext cx="1474800" cy="7329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800" b="1" i="1" u="none" strike="noStrike" cap="none">
                <a:solidFill>
                  <a:srgbClr val="8993AD"/>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45" name="Shape 745"/>
          <p:cNvSpPr>
            <a:spLocks noGrp="1"/>
          </p:cNvSpPr>
          <p:nvPr>
            <p:ph type="pic" idx="6"/>
          </p:nvPr>
        </p:nvSpPr>
        <p:spPr>
          <a:xfrm>
            <a:off x="3833776" y="1230165"/>
            <a:ext cx="1482300" cy="13758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SzPct val="78571"/>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46" name="Shape 746"/>
          <p:cNvSpPr>
            <a:spLocks noGrp="1"/>
          </p:cNvSpPr>
          <p:nvPr>
            <p:ph type="pic" idx="7"/>
          </p:nvPr>
        </p:nvSpPr>
        <p:spPr>
          <a:xfrm>
            <a:off x="5507174" y="1230165"/>
            <a:ext cx="1482300" cy="13758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SzPct val="78571"/>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747" name="Shape 747"/>
          <p:cNvSpPr>
            <a:spLocks noGrp="1"/>
          </p:cNvSpPr>
          <p:nvPr>
            <p:ph type="pic" idx="8"/>
          </p:nvPr>
        </p:nvSpPr>
        <p:spPr>
          <a:xfrm>
            <a:off x="7157895" y="1230165"/>
            <a:ext cx="1482300" cy="13758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SzPct val="78571"/>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cSld name="Blank1">
    <p:spTree>
      <p:nvGrpSpPr>
        <p:cNvPr id="1" name="Shape 748"/>
        <p:cNvGrpSpPr/>
        <p:nvPr/>
      </p:nvGrpSpPr>
      <p:grpSpPr>
        <a:xfrm>
          <a:off x="0" y="0"/>
          <a:ext cx="0" cy="0"/>
          <a:chOff x="0" y="0"/>
          <a:chExt cx="0" cy="0"/>
        </a:xfrm>
      </p:grpSpPr>
      <p:sp>
        <p:nvSpPr>
          <p:cNvPr id="749" name="Shape 749"/>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50" name="Shape 75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51" name="Shape 751"/>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cSld name="Blank2">
    <p:spTree>
      <p:nvGrpSpPr>
        <p:cNvPr id="1" name="Shape 752"/>
        <p:cNvGrpSpPr/>
        <p:nvPr/>
      </p:nvGrpSpPr>
      <p:grpSpPr>
        <a:xfrm>
          <a:off x="0" y="0"/>
          <a:ext cx="0" cy="0"/>
          <a:chOff x="0" y="0"/>
          <a:chExt cx="0" cy="0"/>
        </a:xfrm>
      </p:grpSpPr>
      <p:sp>
        <p:nvSpPr>
          <p:cNvPr id="753" name="Shape 753"/>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754" name="Shape 754"/>
          <p:cNvPicPr preferRelativeResize="0"/>
          <p:nvPr/>
        </p:nvPicPr>
        <p:blipFill rotWithShape="1">
          <a:blip r:embed="rId2">
            <a:alphaModFix/>
          </a:blip>
          <a:srcRect/>
          <a:stretch/>
        </p:blipFill>
        <p:spPr>
          <a:xfrm>
            <a:off x="7597204" y="4547786"/>
            <a:ext cx="1164900" cy="485700"/>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cSld name="Blank3">
    <p:spTree>
      <p:nvGrpSpPr>
        <p:cNvPr id="1" name="Shape 755"/>
        <p:cNvGrpSpPr/>
        <p:nvPr/>
      </p:nvGrpSpPr>
      <p:grpSpPr>
        <a:xfrm>
          <a:off x="0" y="0"/>
          <a:ext cx="0" cy="0"/>
          <a:chOff x="0" y="0"/>
          <a:chExt cx="0" cy="0"/>
        </a:xfrm>
      </p:grpSpPr>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Quote or Impact Statement1">
    <p:spTree>
      <p:nvGrpSpPr>
        <p:cNvPr id="1" name="Shape 760"/>
        <p:cNvGrpSpPr/>
        <p:nvPr/>
      </p:nvGrpSpPr>
      <p:grpSpPr>
        <a:xfrm>
          <a:off x="0" y="0"/>
          <a:ext cx="0" cy="0"/>
          <a:chOff x="0" y="0"/>
          <a:chExt cx="0" cy="0"/>
        </a:xfrm>
      </p:grpSpPr>
      <p:sp>
        <p:nvSpPr>
          <p:cNvPr id="761" name="Shape 761"/>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762" name="Shape 762"/>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763" name="Shape 763"/>
          <p:cNvSpPr/>
          <p:nvPr/>
        </p:nvSpPr>
        <p:spPr>
          <a:xfrm>
            <a:off x="0" y="0"/>
            <a:ext cx="9144000" cy="44553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764" name="Shape 764"/>
          <p:cNvPicPr preferRelativeResize="0"/>
          <p:nvPr/>
        </p:nvPicPr>
        <p:blipFill rotWithShape="1">
          <a:blip r:embed="rId3">
            <a:alphaModFix/>
          </a:blip>
          <a:srcRect/>
          <a:stretch/>
        </p:blipFill>
        <p:spPr>
          <a:xfrm>
            <a:off x="-847012" y="1"/>
            <a:ext cx="5862900" cy="2718300"/>
          </a:xfrm>
          <a:prstGeom prst="rect">
            <a:avLst/>
          </a:prstGeom>
          <a:noFill/>
          <a:ln>
            <a:noFill/>
          </a:ln>
        </p:spPr>
      </p:pic>
      <p:sp>
        <p:nvSpPr>
          <p:cNvPr id="765" name="Shape 765"/>
          <p:cNvSpPr txBox="1">
            <a:spLocks noGrp="1"/>
          </p:cNvSpPr>
          <p:nvPr>
            <p:ph type="body" idx="1"/>
          </p:nvPr>
        </p:nvSpPr>
        <p:spPr>
          <a:xfrm>
            <a:off x="539974" y="1540867"/>
            <a:ext cx="8175600" cy="2460900"/>
          </a:xfrm>
          <a:prstGeom prst="rect">
            <a:avLst/>
          </a:prstGeom>
          <a:noFill/>
          <a:ln>
            <a:noFill/>
          </a:ln>
        </p:spPr>
        <p:txBody>
          <a:bodyPr wrap="square" lIns="68675" tIns="68675" rIns="68675" bIns="68675" anchor="b" anchorCtr="0"/>
          <a:lstStyle>
            <a:lvl1pPr marL="0" marR="0" lvl="0" indent="0" algn="l" rtl="0">
              <a:lnSpc>
                <a:spcPct val="150000"/>
              </a:lnSpc>
              <a:spcBef>
                <a:spcPts val="0"/>
              </a:spcBef>
              <a:spcAft>
                <a:spcPts val="0"/>
              </a:spcAft>
              <a:buClr>
                <a:schemeClr val="dk1"/>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cSld name="Title Slide">
    <p:spTree>
      <p:nvGrpSpPr>
        <p:cNvPr id="1" name="Shape 766"/>
        <p:cNvGrpSpPr/>
        <p:nvPr/>
      </p:nvGrpSpPr>
      <p:grpSpPr>
        <a:xfrm>
          <a:off x="0" y="0"/>
          <a:ext cx="0" cy="0"/>
          <a:chOff x="0" y="0"/>
          <a:chExt cx="0" cy="0"/>
        </a:xfrm>
      </p:grpSpPr>
      <p:sp>
        <p:nvSpPr>
          <p:cNvPr id="767" name="Shape 767"/>
          <p:cNvSpPr/>
          <p:nvPr/>
        </p:nvSpPr>
        <p:spPr>
          <a:xfrm>
            <a:off x="0" y="0"/>
            <a:ext cx="9144000" cy="39588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768" name="Shape 768"/>
          <p:cNvPicPr preferRelativeResize="0"/>
          <p:nvPr/>
        </p:nvPicPr>
        <p:blipFill rotWithShape="1">
          <a:blip r:embed="rId2">
            <a:alphaModFix/>
          </a:blip>
          <a:srcRect/>
          <a:stretch/>
        </p:blipFill>
        <p:spPr>
          <a:xfrm>
            <a:off x="-847012" y="1"/>
            <a:ext cx="5862900" cy="2718300"/>
          </a:xfrm>
          <a:prstGeom prst="rect">
            <a:avLst/>
          </a:prstGeom>
          <a:noFill/>
          <a:ln>
            <a:noFill/>
          </a:ln>
        </p:spPr>
      </p:pic>
      <p:sp>
        <p:nvSpPr>
          <p:cNvPr id="769" name="Shape 769"/>
          <p:cNvSpPr txBox="1">
            <a:spLocks noGrp="1"/>
          </p:cNvSpPr>
          <p:nvPr>
            <p:ph type="ctrTitle"/>
          </p:nvPr>
        </p:nvSpPr>
        <p:spPr>
          <a:xfrm>
            <a:off x="540808" y="1697673"/>
            <a:ext cx="7772400" cy="11025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770" name="Shape 770"/>
          <p:cNvSpPr txBox="1">
            <a:spLocks noGrp="1"/>
          </p:cNvSpPr>
          <p:nvPr>
            <p:ph type="subTitle" idx="1"/>
          </p:nvPr>
        </p:nvSpPr>
        <p:spPr>
          <a:xfrm>
            <a:off x="3802304" y="2949933"/>
            <a:ext cx="4752600" cy="1314600"/>
          </a:xfrm>
          <a:prstGeom prst="rect">
            <a:avLst/>
          </a:prstGeom>
          <a:noFill/>
          <a:ln>
            <a:noFill/>
          </a:ln>
        </p:spPr>
        <p:txBody>
          <a:bodyPr wrap="square" lIns="68675" tIns="68675" rIns="68675" bIns="68675" anchor="t" anchorCtr="0"/>
          <a:lstStyle>
            <a:lvl1pPr marL="0" marR="0" lvl="0" indent="0" algn="l" rtl="0">
              <a:lnSpc>
                <a:spcPct val="100000"/>
              </a:lnSpc>
              <a:spcBef>
                <a:spcPts val="40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1pPr>
            <a:lvl2pPr marL="342900" marR="0" lvl="1" indent="0" algn="ctr" rtl="0">
              <a:lnSpc>
                <a:spcPct val="100000"/>
              </a:lnSpc>
              <a:spcBef>
                <a:spcPts val="30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2pPr>
            <a:lvl3pPr marL="685800" marR="0" lvl="2" indent="0" algn="ctr" rtl="0">
              <a:lnSpc>
                <a:spcPct val="100000"/>
              </a:lnSpc>
              <a:spcBef>
                <a:spcPts val="30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3pPr>
            <a:lvl4pPr marL="1028700" marR="0" lvl="3" indent="0" algn="ctr" rtl="0">
              <a:lnSpc>
                <a:spcPct val="100000"/>
              </a:lnSpc>
              <a:spcBef>
                <a:spcPts val="30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4pPr>
            <a:lvl5pPr marL="1371600" marR="0" lvl="4" indent="0" algn="ctr" rtl="0">
              <a:lnSpc>
                <a:spcPct val="100000"/>
              </a:lnSpc>
              <a:spcBef>
                <a:spcPts val="20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5pPr>
            <a:lvl6pPr marL="1714500" marR="0" lvl="5" indent="0" algn="ctr" rtl="0">
              <a:lnSpc>
                <a:spcPct val="100000"/>
              </a:lnSpc>
              <a:spcBef>
                <a:spcPts val="300"/>
              </a:spcBef>
              <a:spcAft>
                <a:spcPts val="0"/>
              </a:spcAft>
              <a:buClr>
                <a:srgbClr val="ABB0B7"/>
              </a:buClr>
              <a:buFont typeface="Arial"/>
              <a:buNone/>
              <a:defRPr sz="1100" b="0" i="0" u="none" strike="noStrike" cap="none">
                <a:solidFill>
                  <a:srgbClr val="000000"/>
                </a:solidFill>
                <a:latin typeface="Arial"/>
                <a:ea typeface="Arial"/>
                <a:cs typeface="Arial"/>
                <a:sym typeface="Arial"/>
              </a:defRPr>
            </a:lvl6pPr>
            <a:lvl7pPr marL="2057400" marR="0" lvl="6" indent="0" algn="ctr" rtl="0">
              <a:lnSpc>
                <a:spcPct val="100000"/>
              </a:lnSpc>
              <a:spcBef>
                <a:spcPts val="300"/>
              </a:spcBef>
              <a:spcAft>
                <a:spcPts val="0"/>
              </a:spcAft>
              <a:buClr>
                <a:srgbClr val="ABB0B7"/>
              </a:buClr>
              <a:buFont typeface="Arial"/>
              <a:buNone/>
              <a:defRPr sz="1100" b="0" i="0" u="none" strike="noStrike" cap="none">
                <a:solidFill>
                  <a:srgbClr val="000000"/>
                </a:solidFill>
                <a:latin typeface="Arial"/>
                <a:ea typeface="Arial"/>
                <a:cs typeface="Arial"/>
                <a:sym typeface="Arial"/>
              </a:defRPr>
            </a:lvl7pPr>
            <a:lvl8pPr marL="2400300" marR="0" lvl="7" indent="0" algn="ctr" rtl="0">
              <a:lnSpc>
                <a:spcPct val="100000"/>
              </a:lnSpc>
              <a:spcBef>
                <a:spcPts val="300"/>
              </a:spcBef>
              <a:spcAft>
                <a:spcPts val="0"/>
              </a:spcAft>
              <a:buClr>
                <a:srgbClr val="ABB0B7"/>
              </a:buClr>
              <a:buFont typeface="Arial"/>
              <a:buNone/>
              <a:defRPr sz="1100" b="0" i="0" u="none" strike="noStrike" cap="none">
                <a:solidFill>
                  <a:srgbClr val="000000"/>
                </a:solidFill>
                <a:latin typeface="Arial"/>
                <a:ea typeface="Arial"/>
                <a:cs typeface="Arial"/>
                <a:sym typeface="Arial"/>
              </a:defRPr>
            </a:lvl8pPr>
            <a:lvl9pPr marL="2743200" marR="0" lvl="8" indent="0" algn="ctr" rtl="0">
              <a:lnSpc>
                <a:spcPct val="100000"/>
              </a:lnSpc>
              <a:spcBef>
                <a:spcPts val="300"/>
              </a:spcBef>
              <a:spcAft>
                <a:spcPts val="0"/>
              </a:spcAft>
              <a:buClr>
                <a:srgbClr val="ABB0B7"/>
              </a:buClr>
              <a:buFont typeface="Arial"/>
              <a:buNone/>
              <a:defRPr sz="1100" b="0" i="0" u="none" strike="noStrike" cap="none">
                <a:solidFill>
                  <a:srgbClr val="000000"/>
                </a:solidFill>
                <a:latin typeface="Arial"/>
                <a:ea typeface="Arial"/>
                <a:cs typeface="Arial"/>
                <a:sym typeface="Arial"/>
              </a:defRPr>
            </a:lvl9pPr>
          </a:lstStyle>
          <a:p>
            <a:endParaRPr/>
          </a:p>
        </p:txBody>
      </p:sp>
      <p:pic>
        <p:nvPicPr>
          <p:cNvPr id="771" name="Shape 771"/>
          <p:cNvPicPr preferRelativeResize="0"/>
          <p:nvPr/>
        </p:nvPicPr>
        <p:blipFill rotWithShape="1">
          <a:blip r:embed="rId3">
            <a:alphaModFix/>
          </a:blip>
          <a:srcRect/>
          <a:stretch/>
        </p:blipFill>
        <p:spPr>
          <a:xfrm>
            <a:off x="5663534" y="4086101"/>
            <a:ext cx="2988600" cy="905100"/>
          </a:xfrm>
          <a:prstGeom prst="rect">
            <a:avLst/>
          </a:prstGeom>
          <a:noFill/>
          <a:ln>
            <a:noFill/>
          </a:ln>
        </p:spPr>
      </p:pic>
      <p:sp>
        <p:nvSpPr>
          <p:cNvPr id="772" name="Shape 772"/>
          <p:cNvSpPr txBox="1">
            <a:spLocks noGrp="1"/>
          </p:cNvSpPr>
          <p:nvPr>
            <p:ph type="body" idx="2"/>
          </p:nvPr>
        </p:nvSpPr>
        <p:spPr>
          <a:xfrm>
            <a:off x="568062" y="1428744"/>
            <a:ext cx="1882200" cy="4206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lt1"/>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773" name="Shape 773"/>
          <p:cNvSpPr txBox="1">
            <a:spLocks noGrp="1"/>
          </p:cNvSpPr>
          <p:nvPr>
            <p:ph type="body" idx="3"/>
          </p:nvPr>
        </p:nvSpPr>
        <p:spPr>
          <a:xfrm>
            <a:off x="520876" y="4468618"/>
            <a:ext cx="3199500" cy="4059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rgbClr val="8993AD"/>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774" name="Shape 774"/>
          <p:cNvSpPr>
            <a:spLocks noGrp="1"/>
          </p:cNvSpPr>
          <p:nvPr>
            <p:ph type="pic" idx="4"/>
          </p:nvPr>
        </p:nvSpPr>
        <p:spPr>
          <a:xfrm>
            <a:off x="538304" y="2365593"/>
            <a:ext cx="3143700" cy="1971600"/>
          </a:xfrm>
          <a:prstGeom prst="rect">
            <a:avLst/>
          </a:prstGeom>
          <a:noFill/>
          <a:ln>
            <a:noFill/>
          </a:ln>
        </p:spPr>
        <p:txBody>
          <a:bodyPr wrap="square" lIns="68675" tIns="68675" rIns="68675" bIns="68675" anchor="ctr" anchorCtr="0"/>
          <a:lstStyle>
            <a:lvl1pPr lvl="0">
              <a:spcBef>
                <a:spcPts val="0"/>
              </a:spcBef>
              <a:buNone/>
              <a:defRPr/>
            </a:lvl1pPr>
          </a:lstStyle>
          <a:p>
            <a:endParaRPr/>
          </a:p>
        </p:txBody>
      </p:sp>
      <p:sp>
        <p:nvSpPr>
          <p:cNvPr id="775" name="Shape 775"/>
          <p:cNvSpPr txBox="1">
            <a:spLocks noGrp="1"/>
          </p:cNvSpPr>
          <p:nvPr>
            <p:ph type="sldNum" idx="12"/>
          </p:nvPr>
        </p:nvSpPr>
        <p:spPr>
          <a:xfrm>
            <a:off x="8556784" y="4749851"/>
            <a:ext cx="548700" cy="393600"/>
          </a:xfrm>
          <a:prstGeom prst="rect">
            <a:avLst/>
          </a:prstGeom>
        </p:spPr>
        <p:txBody>
          <a:bodyPr wrap="square" lIns="0" tIns="0" rIns="0" bIns="0" anchor="t" anchorCtr="0">
            <a:noAutofit/>
          </a:bodyPr>
          <a:lstStyle/>
          <a:p>
            <a:pPr lvl="0" algn="r" rtl="0">
              <a:spcBef>
                <a:spcPts val="0"/>
              </a:spcBef>
              <a:buNone/>
            </a:pPr>
            <a:fld id="{00000000-1234-1234-1234-123412341234}" type="slidenum">
              <a:rPr lang="en" sz="1300">
                <a:solidFill>
                  <a:srgbClr val="000000"/>
                </a:solidFill>
                <a:latin typeface="Arial"/>
                <a:ea typeface="Arial"/>
                <a:cs typeface="Arial"/>
                <a:sym typeface="Arial"/>
              </a:rPr>
              <a:t>‹#›</a:t>
            </a:fld>
            <a:endParaRPr lang="en" sz="1300">
              <a:solidFill>
                <a:srgbClr val="000000"/>
              </a:solidFill>
              <a:latin typeface="Arial"/>
              <a:ea typeface="Arial"/>
              <a:cs typeface="Arial"/>
              <a:sym typeface="Aria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cSld name="Title and Text, Chart or Table">
    <p:spTree>
      <p:nvGrpSpPr>
        <p:cNvPr id="1" name="Shape 776"/>
        <p:cNvGrpSpPr/>
        <p:nvPr/>
      </p:nvGrpSpPr>
      <p:grpSpPr>
        <a:xfrm>
          <a:off x="0" y="0"/>
          <a:ext cx="0" cy="0"/>
          <a:chOff x="0" y="0"/>
          <a:chExt cx="0" cy="0"/>
        </a:xfrm>
      </p:grpSpPr>
      <p:sp>
        <p:nvSpPr>
          <p:cNvPr id="777" name="Shape 777"/>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778" name="Shape 778"/>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79" name="Shape 779"/>
          <p:cNvSpPr txBox="1">
            <a:spLocks noGrp="1"/>
          </p:cNvSpPr>
          <p:nvPr>
            <p:ph type="title"/>
          </p:nvPr>
        </p:nvSpPr>
        <p:spPr>
          <a:xfrm>
            <a:off x="454593" y="436727"/>
            <a:ext cx="8166600" cy="587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780" name="Shape 780"/>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781" name="Shape 781"/>
          <p:cNvSpPr txBox="1">
            <a:spLocks noGrp="1"/>
          </p:cNvSpPr>
          <p:nvPr>
            <p:ph type="body" idx="1"/>
          </p:nvPr>
        </p:nvSpPr>
        <p:spPr>
          <a:xfrm>
            <a:off x="444011" y="1036246"/>
            <a:ext cx="4872300" cy="3188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cSld name="Section Divider">
    <p:spTree>
      <p:nvGrpSpPr>
        <p:cNvPr id="1" name="Shape 782"/>
        <p:cNvGrpSpPr/>
        <p:nvPr/>
      </p:nvGrpSpPr>
      <p:grpSpPr>
        <a:xfrm>
          <a:off x="0" y="0"/>
          <a:ext cx="0" cy="0"/>
          <a:chOff x="0" y="0"/>
          <a:chExt cx="0" cy="0"/>
        </a:xfrm>
      </p:grpSpPr>
      <p:sp>
        <p:nvSpPr>
          <p:cNvPr id="783" name="Shape 783"/>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784" name="Shape 784"/>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785" name="Shape 785"/>
          <p:cNvSpPr/>
          <p:nvPr/>
        </p:nvSpPr>
        <p:spPr>
          <a:xfrm>
            <a:off x="0" y="0"/>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sp>
        <p:nvSpPr>
          <p:cNvPr id="786" name="Shape 786"/>
          <p:cNvSpPr txBox="1">
            <a:spLocks noGrp="1"/>
          </p:cNvSpPr>
          <p:nvPr>
            <p:ph type="body" idx="1"/>
          </p:nvPr>
        </p:nvSpPr>
        <p:spPr>
          <a:xfrm>
            <a:off x="530425" y="3301313"/>
            <a:ext cx="8175600" cy="10359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pic>
        <p:nvPicPr>
          <p:cNvPr id="787" name="Shape 787"/>
          <p:cNvPicPr preferRelativeResize="0"/>
          <p:nvPr/>
        </p:nvPicPr>
        <p:blipFill rotWithShape="1">
          <a:blip r:embed="rId3">
            <a:alphaModFix/>
          </a:blip>
          <a:srcRect/>
          <a:stretch/>
        </p:blipFill>
        <p:spPr>
          <a:xfrm>
            <a:off x="-847012" y="-9247"/>
            <a:ext cx="5862900" cy="2718300"/>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cSld name="Agenda / Objectives">
    <p:spTree>
      <p:nvGrpSpPr>
        <p:cNvPr id="1" name="Shape 788"/>
        <p:cNvGrpSpPr/>
        <p:nvPr/>
      </p:nvGrpSpPr>
      <p:grpSpPr>
        <a:xfrm>
          <a:off x="0" y="0"/>
          <a:ext cx="0" cy="0"/>
          <a:chOff x="0" y="0"/>
          <a:chExt cx="0" cy="0"/>
        </a:xfrm>
      </p:grpSpPr>
      <p:sp>
        <p:nvSpPr>
          <p:cNvPr id="789" name="Shape 789"/>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790" name="Shape 79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91" name="Shape 791"/>
          <p:cNvSpPr txBox="1">
            <a:spLocks noGrp="1"/>
          </p:cNvSpPr>
          <p:nvPr>
            <p:ph type="title"/>
          </p:nvPr>
        </p:nvSpPr>
        <p:spPr>
          <a:xfrm>
            <a:off x="521711" y="493877"/>
            <a:ext cx="8091300" cy="4326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792" name="Shape 792"/>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793" name="Shape 793"/>
          <p:cNvSpPr txBox="1">
            <a:spLocks noGrp="1"/>
          </p:cNvSpPr>
          <p:nvPr>
            <p:ph type="body" idx="1"/>
          </p:nvPr>
        </p:nvSpPr>
        <p:spPr>
          <a:xfrm>
            <a:off x="521711" y="1028700"/>
            <a:ext cx="4780200" cy="3171900"/>
          </a:xfrm>
          <a:prstGeom prst="rect">
            <a:avLst/>
          </a:prstGeom>
          <a:noFill/>
          <a:ln>
            <a:noFill/>
          </a:ln>
        </p:spPr>
        <p:txBody>
          <a:bodyPr wrap="square" lIns="68675" tIns="68675" rIns="68675" bIns="68675" anchor="t" anchorCtr="0"/>
          <a:lstStyle>
            <a:lvl1pPr marL="342900" marR="0" lvl="0" indent="-114300" algn="l" rtl="0">
              <a:lnSpc>
                <a:spcPct val="200000"/>
              </a:lnSpc>
              <a:spcBef>
                <a:spcPts val="0"/>
              </a:spcBef>
              <a:spcAft>
                <a:spcPts val="0"/>
              </a:spcAft>
              <a:buClr>
                <a:schemeClr val="dk2"/>
              </a:buClr>
              <a:buSzPct val="100000"/>
              <a:buFont typeface="Georgia"/>
              <a:buAutoNum type="arabicPeriod"/>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Full Page Text or Chart or Graphic">
    <p:spTree>
      <p:nvGrpSpPr>
        <p:cNvPr id="1" name="Shape 794"/>
        <p:cNvGrpSpPr/>
        <p:nvPr/>
      </p:nvGrpSpPr>
      <p:grpSpPr>
        <a:xfrm>
          <a:off x="0" y="0"/>
          <a:ext cx="0" cy="0"/>
          <a:chOff x="0" y="0"/>
          <a:chExt cx="0" cy="0"/>
        </a:xfrm>
      </p:grpSpPr>
      <p:sp>
        <p:nvSpPr>
          <p:cNvPr id="795" name="Shape 795"/>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796" name="Shape 79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97" name="Shape 797"/>
          <p:cNvSpPr txBox="1">
            <a:spLocks noGrp="1"/>
          </p:cNvSpPr>
          <p:nvPr>
            <p:ph type="title"/>
          </p:nvPr>
        </p:nvSpPr>
        <p:spPr>
          <a:xfrm>
            <a:off x="521711" y="493877"/>
            <a:ext cx="8091300" cy="587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798" name="Shape 798"/>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799" name="Shape 799"/>
          <p:cNvSpPr txBox="1">
            <a:spLocks noGrp="1"/>
          </p:cNvSpPr>
          <p:nvPr>
            <p:ph type="body" idx="1"/>
          </p:nvPr>
        </p:nvSpPr>
        <p:spPr>
          <a:xfrm>
            <a:off x="530983" y="1156097"/>
            <a:ext cx="8101200" cy="3086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Bullets">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400051" y="-2780"/>
            <a:ext cx="8343900" cy="5829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5" name="Shape 65"/>
          <p:cNvSpPr txBox="1">
            <a:spLocks noGrp="1"/>
          </p:cNvSpPr>
          <p:nvPr>
            <p:ph type="body" idx="1"/>
          </p:nvPr>
        </p:nvSpPr>
        <p:spPr>
          <a:xfrm>
            <a:off x="400051" y="912019"/>
            <a:ext cx="8343900" cy="3805200"/>
          </a:xfrm>
          <a:prstGeom prst="rect">
            <a:avLst/>
          </a:prstGeom>
          <a:noFill/>
          <a:ln>
            <a:noFill/>
          </a:ln>
        </p:spPr>
        <p:txBody>
          <a:bodyPr wrap="square" lIns="68675" tIns="68675" rIns="68675" bIns="68675" anchor="t" anchorCtr="0"/>
          <a:lstStyle>
            <a:lvl1pPr marL="0" lvl="0" indent="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cSld name="Comparison1">
    <p:spTree>
      <p:nvGrpSpPr>
        <p:cNvPr id="1" name="Shape 800"/>
        <p:cNvGrpSpPr/>
        <p:nvPr/>
      </p:nvGrpSpPr>
      <p:grpSpPr>
        <a:xfrm>
          <a:off x="0" y="0"/>
          <a:ext cx="0" cy="0"/>
          <a:chOff x="0" y="0"/>
          <a:chExt cx="0" cy="0"/>
        </a:xfrm>
      </p:grpSpPr>
      <p:sp>
        <p:nvSpPr>
          <p:cNvPr id="801" name="Shape 801"/>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02" name="Shape 80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03" name="Shape 803"/>
          <p:cNvSpPr txBox="1">
            <a:spLocks noGrp="1"/>
          </p:cNvSpPr>
          <p:nvPr>
            <p:ph type="title"/>
          </p:nvPr>
        </p:nvSpPr>
        <p:spPr>
          <a:xfrm>
            <a:off x="521709" y="484629"/>
            <a:ext cx="8174700" cy="587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04" name="Shape 804"/>
          <p:cNvSpPr txBox="1">
            <a:spLocks noGrp="1"/>
          </p:cNvSpPr>
          <p:nvPr>
            <p:ph type="body" idx="1"/>
          </p:nvPr>
        </p:nvSpPr>
        <p:spPr>
          <a:xfrm>
            <a:off x="500111" y="1200152"/>
            <a:ext cx="3198600" cy="32550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05" name="Shape 805"/>
          <p:cNvSpPr txBox="1">
            <a:spLocks noGrp="1"/>
          </p:cNvSpPr>
          <p:nvPr>
            <p:ph type="body" idx="2"/>
          </p:nvPr>
        </p:nvSpPr>
        <p:spPr>
          <a:xfrm>
            <a:off x="3867197" y="1200153"/>
            <a:ext cx="3085500" cy="32550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06" name="Shape 806"/>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cSld name="Grey - page #">
    <p:spTree>
      <p:nvGrpSpPr>
        <p:cNvPr id="1" name="Shape 807"/>
        <p:cNvGrpSpPr/>
        <p:nvPr/>
      </p:nvGrpSpPr>
      <p:grpSpPr>
        <a:xfrm>
          <a:off x="0" y="0"/>
          <a:ext cx="0" cy="0"/>
          <a:chOff x="0" y="0"/>
          <a:chExt cx="0" cy="0"/>
        </a:xfrm>
      </p:grpSpPr>
      <p:pic>
        <p:nvPicPr>
          <p:cNvPr id="808" name="Shape 808"/>
          <p:cNvPicPr preferRelativeResize="0"/>
          <p:nvPr/>
        </p:nvPicPr>
        <p:blipFill rotWithShape="1">
          <a:blip r:embed="rId2">
            <a:alphaModFix/>
          </a:blip>
          <a:srcRect/>
          <a:stretch/>
        </p:blipFill>
        <p:spPr>
          <a:xfrm>
            <a:off x="-734925" y="0"/>
            <a:ext cx="9892200" cy="4391100"/>
          </a:xfrm>
          <a:prstGeom prst="rect">
            <a:avLst/>
          </a:prstGeom>
          <a:noFill/>
          <a:ln>
            <a:noFill/>
          </a:ln>
        </p:spPr>
      </p:pic>
      <p:pic>
        <p:nvPicPr>
          <p:cNvPr id="809" name="Shape 809"/>
          <p:cNvPicPr preferRelativeResize="0"/>
          <p:nvPr/>
        </p:nvPicPr>
        <p:blipFill rotWithShape="1">
          <a:blip r:embed="rId3">
            <a:alphaModFix/>
          </a:blip>
          <a:srcRect/>
          <a:stretch/>
        </p:blipFill>
        <p:spPr>
          <a:xfrm>
            <a:off x="7637139" y="4488897"/>
            <a:ext cx="1164900" cy="485700"/>
          </a:xfrm>
          <a:prstGeom prst="rect">
            <a:avLst/>
          </a:prstGeom>
          <a:noFill/>
          <a:ln>
            <a:noFill/>
          </a:ln>
        </p:spPr>
      </p:pic>
      <p:sp>
        <p:nvSpPr>
          <p:cNvPr id="810" name="Shape 810"/>
          <p:cNvSpPr/>
          <p:nvPr/>
        </p:nvSpPr>
        <p:spPr>
          <a:xfrm>
            <a:off x="226677" y="4691717"/>
            <a:ext cx="328500" cy="231000"/>
          </a:xfrm>
          <a:prstGeom prst="rect">
            <a:avLst/>
          </a:prstGeom>
          <a:noFill/>
          <a:ln>
            <a:noFill/>
          </a:ln>
        </p:spPr>
        <p:txBody>
          <a:bodyPr wrap="square" lIns="68675" tIns="34325" rIns="68675" bIns="34325" anchor="t" anchorCtr="0">
            <a:noAutofit/>
          </a:bodyPr>
          <a:lstStyle/>
          <a:p>
            <a:pPr marL="0" marR="0" lvl="0" indent="0" algn="r" rtl="0">
              <a:lnSpc>
                <a:spcPct val="100000"/>
              </a:lnSpc>
              <a:spcBef>
                <a:spcPts val="0"/>
              </a:spcBef>
              <a:spcAft>
                <a:spcPts val="0"/>
              </a:spcAft>
              <a:buClr>
                <a:srgbClr val="828EA1"/>
              </a:buClr>
              <a:buSzPct val="25000"/>
              <a:buFont typeface="Lato"/>
              <a:buNone/>
            </a:pPr>
            <a:r>
              <a:rPr lang="en" sz="1100" b="1" i="0" u="none" strike="noStrike" cap="none">
                <a:solidFill>
                  <a:srgbClr val="828EA1"/>
                </a:solidFill>
                <a:latin typeface="Lato"/>
                <a:ea typeface="Lato"/>
                <a:cs typeface="Lato"/>
                <a:sym typeface="Lato"/>
              </a:rPr>
              <a:t> </a:t>
            </a:r>
            <a:fld id="{00000000-1234-1234-1234-123412341234}" type="slidenum">
              <a:rPr lang="en" sz="1100" b="1" i="0" u="none" strike="noStrike" cap="none">
                <a:solidFill>
                  <a:srgbClr val="828EA1"/>
                </a:solidFill>
                <a:latin typeface="Lato"/>
                <a:ea typeface="Lato"/>
                <a:cs typeface="Lato"/>
                <a:sym typeface="Lato"/>
              </a:rPr>
              <a:t>‹#›</a:t>
            </a:fld>
            <a:endParaRPr lang="en" sz="1100" b="1" i="0" u="none" strike="noStrike" cap="none">
              <a:solidFill>
                <a:srgbClr val="828EA1"/>
              </a:solidFill>
              <a:latin typeface="Lato"/>
              <a:ea typeface="Lato"/>
              <a:cs typeface="Lato"/>
              <a:sym typeface="Lato"/>
            </a:endParaRPr>
          </a:p>
        </p:txBody>
      </p:sp>
      <p:sp>
        <p:nvSpPr>
          <p:cNvPr id="811" name="Shape 811"/>
          <p:cNvSpPr txBox="1">
            <a:spLocks noGrp="1"/>
          </p:cNvSpPr>
          <p:nvPr>
            <p:ph type="sldNum" idx="12"/>
          </p:nvPr>
        </p:nvSpPr>
        <p:spPr>
          <a:xfrm>
            <a:off x="8556784" y="4749851"/>
            <a:ext cx="548700" cy="393600"/>
          </a:xfrm>
          <a:prstGeom prst="rect">
            <a:avLst/>
          </a:prstGeom>
        </p:spPr>
        <p:txBody>
          <a:bodyPr wrap="square" lIns="0" tIns="0" rIns="0" bIns="0" anchor="t" anchorCtr="0">
            <a:noAutofit/>
          </a:bodyPr>
          <a:lstStyle/>
          <a:p>
            <a:pPr lvl="0" algn="r" rtl="0">
              <a:spcBef>
                <a:spcPts val="0"/>
              </a:spcBef>
              <a:buNone/>
            </a:pPr>
            <a:fld id="{00000000-1234-1234-1234-123412341234}" type="slidenum">
              <a:rPr lang="en" sz="1300">
                <a:solidFill>
                  <a:srgbClr val="000000"/>
                </a:solidFill>
                <a:latin typeface="Arial"/>
                <a:ea typeface="Arial"/>
                <a:cs typeface="Arial"/>
                <a:sym typeface="Arial"/>
              </a:rPr>
              <a:t>‹#›</a:t>
            </a:fld>
            <a:endParaRPr lang="en" sz="1300">
              <a:solidFill>
                <a:srgbClr val="000000"/>
              </a:solidFill>
              <a:latin typeface="Arial"/>
              <a:ea typeface="Arial"/>
              <a:cs typeface="Arial"/>
              <a:sym typeface="Aria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cSld name="Title only">
    <p:spTree>
      <p:nvGrpSpPr>
        <p:cNvPr id="1" name="Shape 812"/>
        <p:cNvGrpSpPr/>
        <p:nvPr/>
      </p:nvGrpSpPr>
      <p:grpSpPr>
        <a:xfrm>
          <a:off x="0" y="0"/>
          <a:ext cx="0" cy="0"/>
          <a:chOff x="0" y="0"/>
          <a:chExt cx="0" cy="0"/>
        </a:xfrm>
      </p:grpSpPr>
      <p:sp>
        <p:nvSpPr>
          <p:cNvPr id="813" name="Shape 813"/>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14" name="Shape 81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15" name="Shape 815"/>
          <p:cNvSpPr txBox="1">
            <a:spLocks noGrp="1"/>
          </p:cNvSpPr>
          <p:nvPr>
            <p:ph type="title"/>
          </p:nvPr>
        </p:nvSpPr>
        <p:spPr>
          <a:xfrm>
            <a:off x="521711" y="493877"/>
            <a:ext cx="8091300" cy="4326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16" name="Shape 816"/>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cSld name="Title and 3 Column/2 Column">
    <p:spTree>
      <p:nvGrpSpPr>
        <p:cNvPr id="1" name="Shape 817"/>
        <p:cNvGrpSpPr/>
        <p:nvPr/>
      </p:nvGrpSpPr>
      <p:grpSpPr>
        <a:xfrm>
          <a:off x="0" y="0"/>
          <a:ext cx="0" cy="0"/>
          <a:chOff x="0" y="0"/>
          <a:chExt cx="0" cy="0"/>
        </a:xfrm>
      </p:grpSpPr>
      <p:sp>
        <p:nvSpPr>
          <p:cNvPr id="818" name="Shape 818"/>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19" name="Shape 819"/>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20" name="Shape 820"/>
          <p:cNvSpPr txBox="1">
            <a:spLocks noGrp="1"/>
          </p:cNvSpPr>
          <p:nvPr>
            <p:ph type="title"/>
          </p:nvPr>
        </p:nvSpPr>
        <p:spPr>
          <a:xfrm>
            <a:off x="454593" y="436727"/>
            <a:ext cx="8166600" cy="587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21" name="Shape 821"/>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822" name="Shape 822"/>
          <p:cNvSpPr txBox="1">
            <a:spLocks noGrp="1"/>
          </p:cNvSpPr>
          <p:nvPr>
            <p:ph type="body" idx="1"/>
          </p:nvPr>
        </p:nvSpPr>
        <p:spPr>
          <a:xfrm>
            <a:off x="5507174" y="1183583"/>
            <a:ext cx="3114000" cy="30882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23" name="Shape 823"/>
          <p:cNvSpPr txBox="1">
            <a:spLocks noGrp="1"/>
          </p:cNvSpPr>
          <p:nvPr>
            <p:ph type="body" idx="2"/>
          </p:nvPr>
        </p:nvSpPr>
        <p:spPr>
          <a:xfrm>
            <a:off x="444011" y="1183583"/>
            <a:ext cx="4869900" cy="3070500"/>
          </a:xfrm>
          <a:prstGeom prst="rect">
            <a:avLst/>
          </a:prstGeom>
          <a:noFill/>
          <a:ln>
            <a:noFill/>
          </a:ln>
        </p:spPr>
        <p:txBody>
          <a:bodyPr wrap="square" lIns="68675" tIns="68675" rIns="68675" bIns="68675" anchor="t" anchorCtr="0"/>
          <a:lstStyle>
            <a:lvl1pPr marL="0" marR="0" lvl="0" indent="0" algn="l" rtl="0">
              <a:lnSpc>
                <a:spcPct val="150000"/>
              </a:lnSpc>
              <a:spcBef>
                <a:spcPts val="230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1pPr>
            <a:lvl2pPr marL="342900" marR="0" lvl="1"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2pPr>
            <a:lvl3pPr marL="685800" marR="0" lvl="2"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3pPr>
            <a:lvl4pPr marL="1028700" marR="0" lvl="3"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4pPr>
            <a:lvl5pPr marL="1371600" marR="0" lvl="4"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cSld name="Quote or Impact Statement2">
    <p:spTree>
      <p:nvGrpSpPr>
        <p:cNvPr id="1" name="Shape 824"/>
        <p:cNvGrpSpPr/>
        <p:nvPr/>
      </p:nvGrpSpPr>
      <p:grpSpPr>
        <a:xfrm>
          <a:off x="0" y="0"/>
          <a:ext cx="0" cy="0"/>
          <a:chOff x="0" y="0"/>
          <a:chExt cx="0" cy="0"/>
        </a:xfrm>
      </p:grpSpPr>
      <p:sp>
        <p:nvSpPr>
          <p:cNvPr id="825" name="Shape 825"/>
          <p:cNvSpPr/>
          <p:nvPr/>
        </p:nvSpPr>
        <p:spPr>
          <a:xfrm>
            <a:off x="0" y="0"/>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26" name="Shape 826"/>
          <p:cNvPicPr preferRelativeResize="0"/>
          <p:nvPr/>
        </p:nvPicPr>
        <p:blipFill rotWithShape="1">
          <a:blip r:embed="rId2">
            <a:alphaModFix/>
          </a:blip>
          <a:srcRect/>
          <a:stretch/>
        </p:blipFill>
        <p:spPr>
          <a:xfrm>
            <a:off x="-847012" y="-9247"/>
            <a:ext cx="5862900" cy="2718300"/>
          </a:xfrm>
          <a:prstGeom prst="rect">
            <a:avLst/>
          </a:prstGeom>
          <a:noFill/>
          <a:ln>
            <a:noFill/>
          </a:ln>
        </p:spPr>
      </p:pic>
      <p:sp>
        <p:nvSpPr>
          <p:cNvPr id="827" name="Shape 827"/>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828" name="Shape 828"/>
          <p:cNvPicPr preferRelativeResize="0"/>
          <p:nvPr/>
        </p:nvPicPr>
        <p:blipFill rotWithShape="1">
          <a:blip r:embed="rId3">
            <a:alphaModFix/>
          </a:blip>
          <a:srcRect/>
          <a:stretch/>
        </p:blipFill>
        <p:spPr>
          <a:xfrm>
            <a:off x="7597204" y="4547786"/>
            <a:ext cx="1164900" cy="485700"/>
          </a:xfrm>
          <a:prstGeom prst="rect">
            <a:avLst/>
          </a:prstGeom>
          <a:noFill/>
          <a:ln>
            <a:noFill/>
          </a:ln>
        </p:spPr>
      </p:pic>
      <p:sp>
        <p:nvSpPr>
          <p:cNvPr id="829" name="Shape 829"/>
          <p:cNvSpPr txBox="1">
            <a:spLocks noGrp="1"/>
          </p:cNvSpPr>
          <p:nvPr>
            <p:ph type="body" idx="1"/>
          </p:nvPr>
        </p:nvSpPr>
        <p:spPr>
          <a:xfrm>
            <a:off x="530425" y="1550392"/>
            <a:ext cx="8175600" cy="2460900"/>
          </a:xfrm>
          <a:prstGeom prst="rect">
            <a:avLst/>
          </a:prstGeom>
          <a:noFill/>
          <a:ln>
            <a:noFill/>
          </a:ln>
        </p:spPr>
        <p:txBody>
          <a:bodyPr wrap="square" lIns="68675" tIns="68675" rIns="68675" bIns="68675" anchor="b" anchorCtr="0"/>
          <a:lstStyle>
            <a:lvl1pPr marL="0" marR="0" lvl="0" indent="0" algn="l" rtl="0">
              <a:lnSpc>
                <a:spcPct val="150000"/>
              </a:lnSpc>
              <a:spcBef>
                <a:spcPts val="0"/>
              </a:spcBef>
              <a:spcAft>
                <a:spcPts val="0"/>
              </a:spcAft>
              <a:buClr>
                <a:schemeClr val="lt1"/>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Full Page Image with Quote">
    <p:spTree>
      <p:nvGrpSpPr>
        <p:cNvPr id="1" name="Shape 830"/>
        <p:cNvGrpSpPr/>
        <p:nvPr/>
      </p:nvGrpSpPr>
      <p:grpSpPr>
        <a:xfrm>
          <a:off x="0" y="0"/>
          <a:ext cx="0" cy="0"/>
          <a:chOff x="0" y="0"/>
          <a:chExt cx="0" cy="0"/>
        </a:xfrm>
      </p:grpSpPr>
      <p:sp>
        <p:nvSpPr>
          <p:cNvPr id="831" name="Shape 831"/>
          <p:cNvSpPr>
            <a:spLocks noGrp="1"/>
          </p:cNvSpPr>
          <p:nvPr>
            <p:ph type="pic" idx="2"/>
          </p:nvPr>
        </p:nvSpPr>
        <p:spPr>
          <a:xfrm>
            <a:off x="0" y="0"/>
            <a:ext cx="9144000" cy="4467000"/>
          </a:xfrm>
          <a:prstGeom prst="rect">
            <a:avLst/>
          </a:prstGeom>
          <a:noFill/>
          <a:ln>
            <a:noFill/>
          </a:ln>
        </p:spPr>
        <p:txBody>
          <a:bodyPr wrap="square" lIns="68675" tIns="68675" rIns="68675" bIns="68675" anchor="ctr" anchorCtr="0"/>
          <a:lstStyle>
            <a:lvl1pPr lvl="0">
              <a:spcBef>
                <a:spcPts val="0"/>
              </a:spcBef>
              <a:buNone/>
              <a:defRPr/>
            </a:lvl1pPr>
          </a:lstStyle>
          <a:p>
            <a:endParaRPr/>
          </a:p>
        </p:txBody>
      </p:sp>
      <p:sp>
        <p:nvSpPr>
          <p:cNvPr id="832" name="Shape 832"/>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833" name="Shape 833"/>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834" name="Shape 834"/>
          <p:cNvSpPr txBox="1">
            <a:spLocks noGrp="1"/>
          </p:cNvSpPr>
          <p:nvPr>
            <p:ph type="body" idx="1"/>
          </p:nvPr>
        </p:nvSpPr>
        <p:spPr>
          <a:xfrm>
            <a:off x="539068" y="2173606"/>
            <a:ext cx="3143100" cy="1801800"/>
          </a:xfrm>
          <a:prstGeom prst="rect">
            <a:avLst/>
          </a:prstGeom>
          <a:solidFill>
            <a:schemeClr val="dk2"/>
          </a:solidFill>
          <a:ln>
            <a:noFill/>
          </a:ln>
        </p:spPr>
        <p:txBody>
          <a:bodyPr wrap="square" lIns="68675" tIns="68675" rIns="68675" bIns="68675" anchor="t" anchorCtr="0"/>
          <a:lstStyle>
            <a:lvl1pPr marL="0" marR="0" lvl="0" indent="0" algn="l" rtl="0">
              <a:lnSpc>
                <a:spcPct val="152941"/>
              </a:lnSpc>
              <a:spcBef>
                <a:spcPts val="0"/>
              </a:spcBef>
              <a:spcAft>
                <a:spcPts val="0"/>
              </a:spcAft>
              <a:buClr>
                <a:schemeClr val="dk1"/>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35" name="Shape 835"/>
          <p:cNvSpPr txBox="1">
            <a:spLocks noGrp="1"/>
          </p:cNvSpPr>
          <p:nvPr>
            <p:ph type="body" idx="3"/>
          </p:nvPr>
        </p:nvSpPr>
        <p:spPr>
          <a:xfrm>
            <a:off x="1757641" y="3602900"/>
            <a:ext cx="2202900" cy="3177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1"/>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cSld name="Title and 2 Column/3 Column">
    <p:spTree>
      <p:nvGrpSpPr>
        <p:cNvPr id="1" name="Shape 836"/>
        <p:cNvGrpSpPr/>
        <p:nvPr/>
      </p:nvGrpSpPr>
      <p:grpSpPr>
        <a:xfrm>
          <a:off x="0" y="0"/>
          <a:ext cx="0" cy="0"/>
          <a:chOff x="0" y="0"/>
          <a:chExt cx="0" cy="0"/>
        </a:xfrm>
      </p:grpSpPr>
      <p:sp>
        <p:nvSpPr>
          <p:cNvPr id="837" name="Shape 837"/>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38" name="Shape 838"/>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39" name="Shape 839"/>
          <p:cNvSpPr txBox="1">
            <a:spLocks noGrp="1"/>
          </p:cNvSpPr>
          <p:nvPr>
            <p:ph type="title"/>
          </p:nvPr>
        </p:nvSpPr>
        <p:spPr>
          <a:xfrm>
            <a:off x="454593" y="436727"/>
            <a:ext cx="8166600" cy="587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40" name="Shape 840"/>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841" name="Shape 841"/>
          <p:cNvSpPr txBox="1">
            <a:spLocks noGrp="1"/>
          </p:cNvSpPr>
          <p:nvPr>
            <p:ph type="body" idx="1"/>
          </p:nvPr>
        </p:nvSpPr>
        <p:spPr>
          <a:xfrm>
            <a:off x="3875552" y="1183583"/>
            <a:ext cx="4730100" cy="30882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42" name="Shape 842"/>
          <p:cNvSpPr txBox="1">
            <a:spLocks noGrp="1"/>
          </p:cNvSpPr>
          <p:nvPr>
            <p:ph type="body" idx="2"/>
          </p:nvPr>
        </p:nvSpPr>
        <p:spPr>
          <a:xfrm>
            <a:off x="444011" y="1183583"/>
            <a:ext cx="3201000" cy="3070500"/>
          </a:xfrm>
          <a:prstGeom prst="rect">
            <a:avLst/>
          </a:prstGeom>
          <a:noFill/>
          <a:ln>
            <a:noFill/>
          </a:ln>
        </p:spPr>
        <p:txBody>
          <a:bodyPr wrap="square" lIns="68675" tIns="68675" rIns="68675" bIns="68675" anchor="t" anchorCtr="0"/>
          <a:lstStyle>
            <a:lvl1pPr marL="0" marR="0" lvl="0" indent="0" algn="l" rtl="0">
              <a:lnSpc>
                <a:spcPct val="150000"/>
              </a:lnSpc>
              <a:spcBef>
                <a:spcPts val="230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1pPr>
            <a:lvl2pPr marL="342900" marR="0" lvl="1"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2pPr>
            <a:lvl3pPr marL="685800" marR="0" lvl="2"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3pPr>
            <a:lvl4pPr marL="1028700" marR="0" lvl="3"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4pPr>
            <a:lvl5pPr marL="1371600" marR="0" lvl="4"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cSld name="Comparison2">
    <p:spTree>
      <p:nvGrpSpPr>
        <p:cNvPr id="1" name="Shape 843"/>
        <p:cNvGrpSpPr/>
        <p:nvPr/>
      </p:nvGrpSpPr>
      <p:grpSpPr>
        <a:xfrm>
          <a:off x="0" y="0"/>
          <a:ext cx="0" cy="0"/>
          <a:chOff x="0" y="0"/>
          <a:chExt cx="0" cy="0"/>
        </a:xfrm>
      </p:grpSpPr>
      <p:sp>
        <p:nvSpPr>
          <p:cNvPr id="844" name="Shape 844"/>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45" name="Shape 845"/>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46" name="Shape 846"/>
          <p:cNvSpPr txBox="1">
            <a:spLocks noGrp="1"/>
          </p:cNvSpPr>
          <p:nvPr>
            <p:ph type="title"/>
          </p:nvPr>
        </p:nvSpPr>
        <p:spPr>
          <a:xfrm>
            <a:off x="447930" y="435814"/>
            <a:ext cx="8172300" cy="6693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47" name="Shape 847"/>
          <p:cNvSpPr txBox="1">
            <a:spLocks noGrp="1"/>
          </p:cNvSpPr>
          <p:nvPr>
            <p:ph type="body" idx="1"/>
          </p:nvPr>
        </p:nvSpPr>
        <p:spPr>
          <a:xfrm>
            <a:off x="447932" y="1040374"/>
            <a:ext cx="3197400" cy="4800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342900" marR="0" lvl="1"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2pPr>
            <a:lvl3pPr marL="685800" marR="0" lvl="2"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3pPr>
            <a:lvl4pPr marL="1028700" marR="0" lvl="3"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4pPr>
            <a:lvl5pPr marL="1371600" marR="0" lvl="4"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Font typeface="Georgia"/>
              <a:buNone/>
              <a:defRPr sz="1100" b="0" i="0" u="none" strike="noStrike" cap="none">
                <a:solidFill>
                  <a:srgbClr val="000000"/>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Font typeface="Georgia"/>
              <a:buNone/>
              <a:defRPr sz="1100" b="0" i="0" u="none" strike="noStrike" cap="none">
                <a:solidFill>
                  <a:srgbClr val="000000"/>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Font typeface="Georgia"/>
              <a:buNone/>
              <a:defRPr sz="1100" b="0" i="0" u="none" strike="noStrike" cap="none">
                <a:solidFill>
                  <a:srgbClr val="000000"/>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Font typeface="Georgia"/>
              <a:buNone/>
              <a:defRPr sz="1100" b="0" i="0" u="none" strike="noStrike" cap="none">
                <a:solidFill>
                  <a:srgbClr val="000000"/>
                </a:solidFill>
                <a:latin typeface="Arial"/>
                <a:ea typeface="Arial"/>
                <a:cs typeface="Arial"/>
                <a:sym typeface="Arial"/>
              </a:defRPr>
            </a:lvl9pPr>
          </a:lstStyle>
          <a:p>
            <a:endParaRPr/>
          </a:p>
        </p:txBody>
      </p:sp>
      <p:sp>
        <p:nvSpPr>
          <p:cNvPr id="848" name="Shape 848"/>
          <p:cNvSpPr txBox="1">
            <a:spLocks noGrp="1"/>
          </p:cNvSpPr>
          <p:nvPr>
            <p:ph type="body" idx="2"/>
          </p:nvPr>
        </p:nvSpPr>
        <p:spPr>
          <a:xfrm>
            <a:off x="447930" y="1520194"/>
            <a:ext cx="3197400" cy="29634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49" name="Shape 849"/>
          <p:cNvSpPr txBox="1">
            <a:spLocks noGrp="1"/>
          </p:cNvSpPr>
          <p:nvPr>
            <p:ph type="body" idx="3"/>
          </p:nvPr>
        </p:nvSpPr>
        <p:spPr>
          <a:xfrm>
            <a:off x="3876746" y="1040374"/>
            <a:ext cx="3091200" cy="4800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342900" marR="0" lvl="1"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2pPr>
            <a:lvl3pPr marL="685800" marR="0" lvl="2"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3pPr>
            <a:lvl4pPr marL="1028700" marR="0" lvl="3"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4pPr>
            <a:lvl5pPr marL="1371600" marR="0" lvl="4"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Font typeface="Georgia"/>
              <a:buNone/>
              <a:defRPr sz="1100" b="0" i="0" u="none" strike="noStrike" cap="none">
                <a:solidFill>
                  <a:srgbClr val="000000"/>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Font typeface="Georgia"/>
              <a:buNone/>
              <a:defRPr sz="1100" b="0" i="0" u="none" strike="noStrike" cap="none">
                <a:solidFill>
                  <a:srgbClr val="000000"/>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Font typeface="Georgia"/>
              <a:buNone/>
              <a:defRPr sz="1100" b="0" i="0" u="none" strike="noStrike" cap="none">
                <a:solidFill>
                  <a:srgbClr val="000000"/>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Font typeface="Georgia"/>
              <a:buNone/>
              <a:defRPr sz="1100" b="0" i="0" u="none" strike="noStrike" cap="none">
                <a:solidFill>
                  <a:srgbClr val="000000"/>
                </a:solidFill>
                <a:latin typeface="Arial"/>
                <a:ea typeface="Arial"/>
                <a:cs typeface="Arial"/>
                <a:sym typeface="Arial"/>
              </a:defRPr>
            </a:lvl9pPr>
          </a:lstStyle>
          <a:p>
            <a:endParaRPr/>
          </a:p>
        </p:txBody>
      </p:sp>
      <p:sp>
        <p:nvSpPr>
          <p:cNvPr id="850" name="Shape 850"/>
          <p:cNvSpPr txBox="1">
            <a:spLocks noGrp="1"/>
          </p:cNvSpPr>
          <p:nvPr>
            <p:ph type="body" idx="4"/>
          </p:nvPr>
        </p:nvSpPr>
        <p:spPr>
          <a:xfrm>
            <a:off x="3876746" y="1520194"/>
            <a:ext cx="3091200" cy="29634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51" name="Shape 851"/>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cSld name="Title with Content Box1">
    <p:spTree>
      <p:nvGrpSpPr>
        <p:cNvPr id="1" name="Shape 852"/>
        <p:cNvGrpSpPr/>
        <p:nvPr/>
      </p:nvGrpSpPr>
      <p:grpSpPr>
        <a:xfrm>
          <a:off x="0" y="0"/>
          <a:ext cx="0" cy="0"/>
          <a:chOff x="0" y="0"/>
          <a:chExt cx="0" cy="0"/>
        </a:xfrm>
      </p:grpSpPr>
      <p:sp>
        <p:nvSpPr>
          <p:cNvPr id="853" name="Shape 853"/>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54" name="Shape 85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55" name="Shape 855"/>
          <p:cNvSpPr txBox="1">
            <a:spLocks noGrp="1"/>
          </p:cNvSpPr>
          <p:nvPr>
            <p:ph type="title"/>
          </p:nvPr>
        </p:nvSpPr>
        <p:spPr>
          <a:xfrm>
            <a:off x="445322" y="436727"/>
            <a:ext cx="8091300" cy="587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56" name="Shape 856"/>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857" name="Shape 857"/>
          <p:cNvSpPr txBox="1">
            <a:spLocks noGrp="1"/>
          </p:cNvSpPr>
          <p:nvPr>
            <p:ph type="body" idx="1"/>
          </p:nvPr>
        </p:nvSpPr>
        <p:spPr>
          <a:xfrm>
            <a:off x="445205" y="1156097"/>
            <a:ext cx="4868700" cy="28479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cSld name="Title with Content Box2">
    <p:bg>
      <p:bgPr>
        <a:solidFill>
          <a:srgbClr val="8993AD">
            <a:alpha val="23920"/>
          </a:srgbClr>
        </a:solidFill>
        <a:effectLst/>
      </p:bgPr>
    </p:bg>
    <p:spTree>
      <p:nvGrpSpPr>
        <p:cNvPr id="1" name="Shape 858"/>
        <p:cNvGrpSpPr/>
        <p:nvPr/>
      </p:nvGrpSpPr>
      <p:grpSpPr>
        <a:xfrm>
          <a:off x="0" y="0"/>
          <a:ext cx="0" cy="0"/>
          <a:chOff x="0" y="0"/>
          <a:chExt cx="0" cy="0"/>
        </a:xfrm>
      </p:grpSpPr>
      <p:sp>
        <p:nvSpPr>
          <p:cNvPr id="859" name="Shape 859"/>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60" name="Shape 86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61" name="Shape 861"/>
          <p:cNvSpPr txBox="1">
            <a:spLocks noGrp="1"/>
          </p:cNvSpPr>
          <p:nvPr>
            <p:ph type="title"/>
          </p:nvPr>
        </p:nvSpPr>
        <p:spPr>
          <a:xfrm>
            <a:off x="445322" y="436727"/>
            <a:ext cx="8091300" cy="587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62" name="Shape 862"/>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863" name="Shape 863"/>
          <p:cNvSpPr txBox="1">
            <a:spLocks noGrp="1"/>
          </p:cNvSpPr>
          <p:nvPr>
            <p:ph type="body" idx="1"/>
          </p:nvPr>
        </p:nvSpPr>
        <p:spPr>
          <a:xfrm>
            <a:off x="445205" y="1156097"/>
            <a:ext cx="4868700" cy="28479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ection Divider">
    <p:spTree>
      <p:nvGrpSpPr>
        <p:cNvPr id="1" name="Shape 66"/>
        <p:cNvGrpSpPr/>
        <p:nvPr/>
      </p:nvGrpSpPr>
      <p:grpSpPr>
        <a:xfrm>
          <a:off x="0" y="0"/>
          <a:ext cx="0" cy="0"/>
          <a:chOff x="0" y="0"/>
          <a:chExt cx="0" cy="0"/>
        </a:xfrm>
      </p:grpSpPr>
      <p:sp>
        <p:nvSpPr>
          <p:cNvPr id="67" name="Shape 67"/>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68" name="Shape 68"/>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69" name="Shape 69"/>
          <p:cNvSpPr/>
          <p:nvPr/>
        </p:nvSpPr>
        <p:spPr>
          <a:xfrm>
            <a:off x="0" y="1"/>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sp>
        <p:nvSpPr>
          <p:cNvPr id="70" name="Shape 70"/>
          <p:cNvSpPr txBox="1">
            <a:spLocks noGrp="1"/>
          </p:cNvSpPr>
          <p:nvPr>
            <p:ph type="body" idx="1"/>
          </p:nvPr>
        </p:nvSpPr>
        <p:spPr>
          <a:xfrm>
            <a:off x="521712" y="3301313"/>
            <a:ext cx="8175600" cy="1035900"/>
          </a:xfrm>
          <a:prstGeom prst="rect">
            <a:avLst/>
          </a:prstGeom>
          <a:noFill/>
          <a:ln>
            <a:noFill/>
          </a:ln>
        </p:spPr>
        <p:txBody>
          <a:bodyPr wrap="square" lIns="68675" tIns="68675" rIns="68675" bIns="68675" anchor="t" anchorCtr="0"/>
          <a:lstStyle>
            <a:lvl1pPr marL="0" lvl="0" indent="0" rtl="0">
              <a:spcBef>
                <a:spcPts val="0"/>
              </a:spcBef>
              <a:buClr>
                <a:schemeClr val="dk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pic>
        <p:nvPicPr>
          <p:cNvPr id="71" name="Shape 71" descr="gray-sparks.png"/>
          <p:cNvPicPr preferRelativeResize="0"/>
          <p:nvPr/>
        </p:nvPicPr>
        <p:blipFill rotWithShape="1">
          <a:blip r:embed="rId3">
            <a:alphaModFix/>
          </a:blip>
          <a:srcRect/>
          <a:stretch/>
        </p:blipFill>
        <p:spPr>
          <a:xfrm>
            <a:off x="-847013" y="-9247"/>
            <a:ext cx="5862900" cy="2718300"/>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cSld name="Discussion Notes1">
    <p:spTree>
      <p:nvGrpSpPr>
        <p:cNvPr id="1" name="Shape 864"/>
        <p:cNvGrpSpPr/>
        <p:nvPr/>
      </p:nvGrpSpPr>
      <p:grpSpPr>
        <a:xfrm>
          <a:off x="0" y="0"/>
          <a:ext cx="0" cy="0"/>
          <a:chOff x="0" y="0"/>
          <a:chExt cx="0" cy="0"/>
        </a:xfrm>
      </p:grpSpPr>
      <p:sp>
        <p:nvSpPr>
          <p:cNvPr id="865" name="Shape 865"/>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66" name="Shape 86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67" name="Shape 867"/>
          <p:cNvSpPr txBox="1">
            <a:spLocks noGrp="1"/>
          </p:cNvSpPr>
          <p:nvPr>
            <p:ph type="title"/>
          </p:nvPr>
        </p:nvSpPr>
        <p:spPr>
          <a:xfrm>
            <a:off x="521711" y="493877"/>
            <a:ext cx="8091300" cy="4326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68" name="Shape 868"/>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869" name="Shape 869"/>
          <p:cNvSpPr txBox="1">
            <a:spLocks noGrp="1"/>
          </p:cNvSpPr>
          <p:nvPr>
            <p:ph type="body" idx="1"/>
          </p:nvPr>
        </p:nvSpPr>
        <p:spPr>
          <a:xfrm>
            <a:off x="521711" y="1162049"/>
            <a:ext cx="3927900" cy="3095700"/>
          </a:xfrm>
          <a:prstGeom prst="rect">
            <a:avLst/>
          </a:prstGeom>
          <a:noFill/>
          <a:ln>
            <a:noFill/>
          </a:ln>
        </p:spPr>
        <p:txBody>
          <a:bodyPr wrap="square" lIns="68675" tIns="68675" rIns="68675" bIns="68675" anchor="t" anchorCtr="0"/>
          <a:lstStyle>
            <a:lvl1pPr marL="254000" marR="0" lvl="0" indent="-76200" algn="l" rtl="0">
              <a:lnSpc>
                <a:spcPct val="136363"/>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1pPr>
            <a:lvl2pPr marL="342900" marR="0" lvl="1"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2pPr>
            <a:lvl3pPr marL="685800" marR="0" lvl="2"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3pPr>
            <a:lvl4pPr marL="1028700" marR="0" lvl="3"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4pPr>
            <a:lvl5pPr marL="1371600" marR="0" lvl="4"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70" name="Shape 870"/>
          <p:cNvSpPr txBox="1">
            <a:spLocks noGrp="1"/>
          </p:cNvSpPr>
          <p:nvPr>
            <p:ph type="body" idx="2"/>
          </p:nvPr>
        </p:nvSpPr>
        <p:spPr>
          <a:xfrm>
            <a:off x="4697927" y="1162049"/>
            <a:ext cx="3915000" cy="3095700"/>
          </a:xfrm>
          <a:prstGeom prst="rect">
            <a:avLst/>
          </a:prstGeom>
          <a:noFill/>
          <a:ln>
            <a:noFill/>
          </a:ln>
        </p:spPr>
        <p:txBody>
          <a:bodyPr wrap="square" lIns="68675" tIns="68675" rIns="68675" bIns="68675" anchor="t" anchorCtr="0"/>
          <a:lstStyle>
            <a:lvl1pPr marL="254000" marR="0" lvl="0" indent="0" algn="l" rtl="0">
              <a:lnSpc>
                <a:spcPct val="136363"/>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cSld name="Discussion Notes2">
    <p:spTree>
      <p:nvGrpSpPr>
        <p:cNvPr id="1" name="Shape 871"/>
        <p:cNvGrpSpPr/>
        <p:nvPr/>
      </p:nvGrpSpPr>
      <p:grpSpPr>
        <a:xfrm>
          <a:off x="0" y="0"/>
          <a:ext cx="0" cy="0"/>
          <a:chOff x="0" y="0"/>
          <a:chExt cx="0" cy="0"/>
        </a:xfrm>
      </p:grpSpPr>
      <p:sp>
        <p:nvSpPr>
          <p:cNvPr id="872" name="Shape 872"/>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73" name="Shape 87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74" name="Shape 874"/>
          <p:cNvSpPr txBox="1">
            <a:spLocks noGrp="1"/>
          </p:cNvSpPr>
          <p:nvPr>
            <p:ph type="body" idx="1"/>
          </p:nvPr>
        </p:nvSpPr>
        <p:spPr>
          <a:xfrm>
            <a:off x="521712" y="1162049"/>
            <a:ext cx="3133800" cy="3095700"/>
          </a:xfrm>
          <a:prstGeom prst="rect">
            <a:avLst/>
          </a:prstGeom>
          <a:noFill/>
          <a:ln>
            <a:noFill/>
          </a:ln>
        </p:spPr>
        <p:txBody>
          <a:bodyPr wrap="square" lIns="68675" tIns="68675" rIns="68675" bIns="68675" anchor="t" anchorCtr="0"/>
          <a:lstStyle>
            <a:lvl1pPr marL="254000" marR="0" lvl="0"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1pPr>
            <a:lvl2pPr marL="342900" marR="0" lvl="1"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2pPr>
            <a:lvl3pPr marL="685800" marR="0" lvl="2"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3pPr>
            <a:lvl4pPr marL="1028700" marR="0" lvl="3"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4pPr>
            <a:lvl5pPr marL="1371600" marR="0" lvl="4"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75" name="Shape 875"/>
          <p:cNvSpPr txBox="1">
            <a:spLocks noGrp="1"/>
          </p:cNvSpPr>
          <p:nvPr>
            <p:ph type="body" idx="2"/>
          </p:nvPr>
        </p:nvSpPr>
        <p:spPr>
          <a:xfrm>
            <a:off x="3876745" y="1162049"/>
            <a:ext cx="4736400" cy="3095700"/>
          </a:xfrm>
          <a:prstGeom prst="rect">
            <a:avLst/>
          </a:prstGeom>
          <a:noFill/>
          <a:ln>
            <a:noFill/>
          </a:ln>
        </p:spPr>
        <p:txBody>
          <a:bodyPr wrap="square" lIns="68675" tIns="68675" rIns="68675" bIns="68675" anchor="t" anchorCtr="0"/>
          <a:lstStyle>
            <a:lvl1pPr marL="254000" marR="0" lvl="0" indent="0" algn="l" rtl="0">
              <a:lnSpc>
                <a:spcPct val="136363"/>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76" name="Shape 876"/>
          <p:cNvSpPr txBox="1">
            <a:spLocks noGrp="1"/>
          </p:cNvSpPr>
          <p:nvPr>
            <p:ph type="title"/>
          </p:nvPr>
        </p:nvSpPr>
        <p:spPr>
          <a:xfrm>
            <a:off x="521711" y="493877"/>
            <a:ext cx="8091300" cy="4326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77" name="Shape 877"/>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cSld name="Coaches and Partners">
    <p:spTree>
      <p:nvGrpSpPr>
        <p:cNvPr id="1" name="Shape 878"/>
        <p:cNvGrpSpPr/>
        <p:nvPr/>
      </p:nvGrpSpPr>
      <p:grpSpPr>
        <a:xfrm>
          <a:off x="0" y="0"/>
          <a:ext cx="0" cy="0"/>
          <a:chOff x="0" y="0"/>
          <a:chExt cx="0" cy="0"/>
        </a:xfrm>
      </p:grpSpPr>
      <p:sp>
        <p:nvSpPr>
          <p:cNvPr id="879" name="Shape 879"/>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80" name="Shape 88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81" name="Shape 881"/>
          <p:cNvSpPr txBox="1">
            <a:spLocks noGrp="1"/>
          </p:cNvSpPr>
          <p:nvPr>
            <p:ph type="title"/>
          </p:nvPr>
        </p:nvSpPr>
        <p:spPr>
          <a:xfrm>
            <a:off x="454593" y="436727"/>
            <a:ext cx="8166600" cy="5871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a:lvl2pPr>
            <a:lvl3pPr marL="0" marR="0" lvl="2" indent="0" algn="l" rtl="0">
              <a:spcBef>
                <a:spcPts val="0"/>
              </a:spcBef>
              <a:buNone/>
              <a:defRPr sz="1400"/>
            </a:lvl3pPr>
            <a:lvl4pPr marL="0" marR="0" lvl="3" indent="0" algn="l" rtl="0">
              <a:spcBef>
                <a:spcPts val="0"/>
              </a:spcBef>
              <a:buNone/>
              <a:defRPr sz="1400"/>
            </a:lvl4pPr>
            <a:lvl5pPr marL="0" marR="0" lvl="4" indent="0" algn="l" rtl="0">
              <a:spcBef>
                <a:spcPts val="0"/>
              </a:spcBef>
              <a:buNone/>
              <a:defRPr sz="1400"/>
            </a:lvl5pPr>
            <a:lvl6pPr marL="0" marR="0" lvl="5" indent="0" algn="l" rtl="0">
              <a:spcBef>
                <a:spcPts val="0"/>
              </a:spcBef>
              <a:buNone/>
              <a:defRPr sz="1400"/>
            </a:lvl6pPr>
            <a:lvl7pPr marL="0" marR="0" lvl="6" indent="0" algn="l" rtl="0">
              <a:spcBef>
                <a:spcPts val="0"/>
              </a:spcBef>
              <a:buNone/>
              <a:defRPr sz="1400"/>
            </a:lvl7pPr>
            <a:lvl8pPr marL="0" marR="0" lvl="7" indent="0" algn="l" rtl="0">
              <a:spcBef>
                <a:spcPts val="0"/>
              </a:spcBef>
              <a:buNone/>
              <a:defRPr sz="1400"/>
            </a:lvl8pPr>
            <a:lvl9pPr marL="0" marR="0" lvl="8" indent="0" algn="l" rtl="0">
              <a:spcBef>
                <a:spcPts val="0"/>
              </a:spcBef>
              <a:buNone/>
              <a:defRPr sz="1400"/>
            </a:lvl9pPr>
          </a:lstStyle>
          <a:p>
            <a:endParaRPr/>
          </a:p>
        </p:txBody>
      </p:sp>
      <p:sp>
        <p:nvSpPr>
          <p:cNvPr id="882" name="Shape 882"/>
          <p:cNvSpPr txBox="1">
            <a:spLocks noGrp="1"/>
          </p:cNvSpPr>
          <p:nvPr>
            <p:ph type="body" idx="1"/>
          </p:nvPr>
        </p:nvSpPr>
        <p:spPr>
          <a:xfrm>
            <a:off x="445322" y="1230044"/>
            <a:ext cx="3198600" cy="6144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dk2"/>
              </a:buClr>
              <a:buFont typeface="Arial"/>
              <a:buNone/>
              <a:defRPr sz="1100" b="0" i="0" u="none" strike="noStrike" cap="none">
                <a:solidFill>
                  <a:srgbClr val="000000"/>
                </a:solidFill>
                <a:latin typeface="Arial"/>
                <a:ea typeface="Arial"/>
                <a:cs typeface="Arial"/>
                <a:sym typeface="Arial"/>
              </a:defRPr>
            </a:lvl1pPr>
            <a:lvl2pPr marL="342900" marR="0" lvl="1"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83" name="Shape 883"/>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884" name="Shape 884"/>
          <p:cNvSpPr txBox="1">
            <a:spLocks noGrp="1"/>
          </p:cNvSpPr>
          <p:nvPr>
            <p:ph type="body" idx="2"/>
          </p:nvPr>
        </p:nvSpPr>
        <p:spPr>
          <a:xfrm>
            <a:off x="445322" y="1844498"/>
            <a:ext cx="3198600" cy="1952400"/>
          </a:xfrm>
          <a:prstGeom prst="rect">
            <a:avLst/>
          </a:prstGeom>
          <a:noFill/>
          <a:ln>
            <a:noFill/>
          </a:ln>
        </p:spPr>
        <p:txBody>
          <a:bodyPr wrap="square" lIns="68675" tIns="68675" rIns="68675" bIns="68675" anchor="t" anchorCtr="0"/>
          <a:lstStyle>
            <a:lvl1pPr marL="254000" marR="0" lvl="0"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1pPr>
            <a:lvl2pPr marL="342900" marR="0" lvl="1" indent="0" algn="l" rtl="0">
              <a:lnSpc>
                <a:spcPct val="100000"/>
              </a:lnSpc>
              <a:spcBef>
                <a:spcPts val="0"/>
              </a:spcBef>
              <a:spcAft>
                <a:spcPts val="0"/>
              </a:spcAft>
              <a:buClr>
                <a:schemeClr val="dk2"/>
              </a:buClr>
              <a:buFont typeface="Lato"/>
              <a:buNone/>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85" name="Shape 885"/>
          <p:cNvSpPr txBox="1">
            <a:spLocks noGrp="1"/>
          </p:cNvSpPr>
          <p:nvPr>
            <p:ph type="body" idx="3"/>
          </p:nvPr>
        </p:nvSpPr>
        <p:spPr>
          <a:xfrm>
            <a:off x="3811574" y="2670026"/>
            <a:ext cx="1474800" cy="7329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rgbClr val="8993AD"/>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86" name="Shape 886"/>
          <p:cNvSpPr txBox="1">
            <a:spLocks noGrp="1"/>
          </p:cNvSpPr>
          <p:nvPr>
            <p:ph type="body" idx="4"/>
          </p:nvPr>
        </p:nvSpPr>
        <p:spPr>
          <a:xfrm>
            <a:off x="5450000" y="2670026"/>
            <a:ext cx="1474800" cy="7329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rgbClr val="8993AD"/>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87" name="Shape 887"/>
          <p:cNvSpPr txBox="1">
            <a:spLocks noGrp="1"/>
          </p:cNvSpPr>
          <p:nvPr>
            <p:ph type="body" idx="5"/>
          </p:nvPr>
        </p:nvSpPr>
        <p:spPr>
          <a:xfrm>
            <a:off x="7083732" y="2670026"/>
            <a:ext cx="1474800" cy="7329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rgbClr val="8993AD"/>
              </a:buClr>
              <a:buFont typeface="Lato"/>
              <a:buNone/>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888" name="Shape 888"/>
          <p:cNvSpPr>
            <a:spLocks noGrp="1"/>
          </p:cNvSpPr>
          <p:nvPr>
            <p:ph type="pic" idx="6"/>
          </p:nvPr>
        </p:nvSpPr>
        <p:spPr>
          <a:xfrm>
            <a:off x="3833776" y="1230155"/>
            <a:ext cx="1482300" cy="1375800"/>
          </a:xfrm>
          <a:prstGeom prst="rect">
            <a:avLst/>
          </a:prstGeom>
          <a:noFill/>
          <a:ln>
            <a:noFill/>
          </a:ln>
        </p:spPr>
        <p:txBody>
          <a:bodyPr wrap="square" lIns="68675" tIns="68675" rIns="68675" bIns="68675" anchor="ctr" anchorCtr="0"/>
          <a:lstStyle>
            <a:lvl1pPr lvl="0">
              <a:spcBef>
                <a:spcPts val="0"/>
              </a:spcBef>
              <a:buNone/>
              <a:defRPr/>
            </a:lvl1pPr>
          </a:lstStyle>
          <a:p>
            <a:endParaRPr/>
          </a:p>
        </p:txBody>
      </p:sp>
      <p:sp>
        <p:nvSpPr>
          <p:cNvPr id="889" name="Shape 889"/>
          <p:cNvSpPr>
            <a:spLocks noGrp="1"/>
          </p:cNvSpPr>
          <p:nvPr>
            <p:ph type="pic" idx="7"/>
          </p:nvPr>
        </p:nvSpPr>
        <p:spPr>
          <a:xfrm>
            <a:off x="5507174" y="1230155"/>
            <a:ext cx="1482300" cy="1375800"/>
          </a:xfrm>
          <a:prstGeom prst="rect">
            <a:avLst/>
          </a:prstGeom>
          <a:noFill/>
          <a:ln>
            <a:noFill/>
          </a:ln>
        </p:spPr>
        <p:txBody>
          <a:bodyPr wrap="square" lIns="68675" tIns="68675" rIns="68675" bIns="68675" anchor="ctr" anchorCtr="0"/>
          <a:lstStyle>
            <a:lvl1pPr lvl="0">
              <a:spcBef>
                <a:spcPts val="0"/>
              </a:spcBef>
              <a:buNone/>
              <a:defRPr/>
            </a:lvl1pPr>
          </a:lstStyle>
          <a:p>
            <a:endParaRPr/>
          </a:p>
        </p:txBody>
      </p:sp>
      <p:sp>
        <p:nvSpPr>
          <p:cNvPr id="890" name="Shape 890"/>
          <p:cNvSpPr>
            <a:spLocks noGrp="1"/>
          </p:cNvSpPr>
          <p:nvPr>
            <p:ph type="pic" idx="8"/>
          </p:nvPr>
        </p:nvSpPr>
        <p:spPr>
          <a:xfrm>
            <a:off x="7157895" y="1230155"/>
            <a:ext cx="1482300" cy="1375800"/>
          </a:xfrm>
          <a:prstGeom prst="rect">
            <a:avLst/>
          </a:prstGeom>
          <a:noFill/>
          <a:ln>
            <a:noFill/>
          </a:ln>
        </p:spPr>
        <p:txBody>
          <a:bodyPr wrap="square" lIns="68675" tIns="68675" rIns="68675" bIns="68675" anchor="ctr" anchorCtr="0"/>
          <a:lstStyle>
            <a:lvl1pPr lvl="0">
              <a:spcBef>
                <a:spcPts val="0"/>
              </a:spcBef>
              <a:buNone/>
              <a:defRPr/>
            </a:lvl1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cSld name="Blank1">
    <p:spTree>
      <p:nvGrpSpPr>
        <p:cNvPr id="1" name="Shape 891"/>
        <p:cNvGrpSpPr/>
        <p:nvPr/>
      </p:nvGrpSpPr>
      <p:grpSpPr>
        <a:xfrm>
          <a:off x="0" y="0"/>
          <a:ext cx="0" cy="0"/>
          <a:chOff x="0" y="0"/>
          <a:chExt cx="0" cy="0"/>
        </a:xfrm>
      </p:grpSpPr>
      <p:sp>
        <p:nvSpPr>
          <p:cNvPr id="892" name="Shape 892"/>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2"/>
              </a:solidFill>
              <a:latin typeface="Georgia"/>
              <a:ea typeface="Georgia"/>
              <a:cs typeface="Georgia"/>
              <a:sym typeface="Georgia"/>
            </a:endParaRPr>
          </a:p>
        </p:txBody>
      </p:sp>
      <p:pic>
        <p:nvPicPr>
          <p:cNvPr id="893" name="Shape 89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894" name="Shape 894"/>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cSld name="Blank2">
    <p:spTree>
      <p:nvGrpSpPr>
        <p:cNvPr id="1" name="Shape 895"/>
        <p:cNvGrpSpPr/>
        <p:nvPr/>
      </p:nvGrpSpPr>
      <p:grpSpPr>
        <a:xfrm>
          <a:off x="0" y="0"/>
          <a:ext cx="0" cy="0"/>
          <a:chOff x="0" y="0"/>
          <a:chExt cx="0" cy="0"/>
        </a:xfrm>
      </p:grpSpPr>
      <p:sp>
        <p:nvSpPr>
          <p:cNvPr id="896" name="Shape 896"/>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897" name="Shape 897"/>
          <p:cNvPicPr preferRelativeResize="0"/>
          <p:nvPr/>
        </p:nvPicPr>
        <p:blipFill rotWithShape="1">
          <a:blip r:embed="rId2">
            <a:alphaModFix/>
          </a:blip>
          <a:srcRect/>
          <a:stretch/>
        </p:blipFill>
        <p:spPr>
          <a:xfrm>
            <a:off x="7597204" y="4547786"/>
            <a:ext cx="1164900" cy="485700"/>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cSld name="Blank3">
    <p:spTree>
      <p:nvGrpSpPr>
        <p:cNvPr id="1" name="Shape 898"/>
        <p:cNvGrpSpPr/>
        <p:nvPr/>
      </p:nvGrpSpPr>
      <p:grpSpPr>
        <a:xfrm>
          <a:off x="0" y="0"/>
          <a:ext cx="0" cy="0"/>
          <a:chOff x="0" y="0"/>
          <a:chExt cx="0" cy="0"/>
        </a:xfrm>
      </p:grpSpPr>
      <p:sp>
        <p:nvSpPr>
          <p:cNvPr id="899" name="Shape 899"/>
          <p:cNvSpPr txBox="1">
            <a:spLocks noGrp="1"/>
          </p:cNvSpPr>
          <p:nvPr>
            <p:ph type="sldNum" idx="12"/>
          </p:nvPr>
        </p:nvSpPr>
        <p:spPr>
          <a:xfrm>
            <a:off x="8556784" y="4749851"/>
            <a:ext cx="548700" cy="393600"/>
          </a:xfrm>
          <a:prstGeom prst="rect">
            <a:avLst/>
          </a:prstGeom>
        </p:spPr>
        <p:txBody>
          <a:bodyPr wrap="square" lIns="0" tIns="0" rIns="0" bIns="0" anchor="t" anchorCtr="0">
            <a:noAutofit/>
          </a:bodyPr>
          <a:lstStyle/>
          <a:p>
            <a:pPr lvl="0" algn="r" rtl="0">
              <a:spcBef>
                <a:spcPts val="0"/>
              </a:spcBef>
              <a:buNone/>
            </a:pPr>
            <a:fld id="{00000000-1234-1234-1234-123412341234}" type="slidenum">
              <a:rPr lang="en" sz="1300">
                <a:solidFill>
                  <a:srgbClr val="000000"/>
                </a:solidFill>
                <a:latin typeface="Arial"/>
                <a:ea typeface="Arial"/>
                <a:cs typeface="Arial"/>
                <a:sym typeface="Arial"/>
              </a:rPr>
              <a:t>‹#›</a:t>
            </a:fld>
            <a:endParaRPr lang="en" sz="1300">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itle only">
    <p:spTree>
      <p:nvGrpSpPr>
        <p:cNvPr id="1" name="Shape 72"/>
        <p:cNvGrpSpPr/>
        <p:nvPr/>
      </p:nvGrpSpPr>
      <p:grpSpPr>
        <a:xfrm>
          <a:off x="0" y="0"/>
          <a:ext cx="0" cy="0"/>
          <a:chOff x="0" y="0"/>
          <a:chExt cx="0" cy="0"/>
        </a:xfrm>
      </p:grpSpPr>
      <p:sp>
        <p:nvSpPr>
          <p:cNvPr id="73" name="Shape 73"/>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74" name="Shape 7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75" name="Shape 75"/>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6" name="Shape 7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Quote or Impact Statement1">
    <p:spTree>
      <p:nvGrpSpPr>
        <p:cNvPr id="1" name="Shape 77"/>
        <p:cNvGrpSpPr/>
        <p:nvPr/>
      </p:nvGrpSpPr>
      <p:grpSpPr>
        <a:xfrm>
          <a:off x="0" y="0"/>
          <a:ext cx="0" cy="0"/>
          <a:chOff x="0" y="0"/>
          <a:chExt cx="0" cy="0"/>
        </a:xfrm>
      </p:grpSpPr>
      <p:sp>
        <p:nvSpPr>
          <p:cNvPr id="78" name="Shape 78"/>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79" name="Shape 79"/>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80" name="Shape 80"/>
          <p:cNvSpPr/>
          <p:nvPr/>
        </p:nvSpPr>
        <p:spPr>
          <a:xfrm>
            <a:off x="0" y="1"/>
            <a:ext cx="9144000" cy="4455300"/>
          </a:xfrm>
          <a:prstGeom prst="rect">
            <a:avLst/>
          </a:prstGeom>
          <a:solidFill>
            <a:srgbClr val="FFB11E"/>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81" name="Shape 81" descr="yellow-sparks.png"/>
          <p:cNvPicPr preferRelativeResize="0"/>
          <p:nvPr/>
        </p:nvPicPr>
        <p:blipFill rotWithShape="1">
          <a:blip r:embed="rId3">
            <a:alphaModFix/>
          </a:blip>
          <a:srcRect/>
          <a:stretch/>
        </p:blipFill>
        <p:spPr>
          <a:xfrm>
            <a:off x="-847013" y="2"/>
            <a:ext cx="5862900" cy="2718300"/>
          </a:xfrm>
          <a:prstGeom prst="rect">
            <a:avLst/>
          </a:prstGeom>
          <a:noFill/>
          <a:ln>
            <a:noFill/>
          </a:ln>
        </p:spPr>
      </p:pic>
      <p:sp>
        <p:nvSpPr>
          <p:cNvPr id="82" name="Shape 82"/>
          <p:cNvSpPr txBox="1">
            <a:spLocks noGrp="1"/>
          </p:cNvSpPr>
          <p:nvPr>
            <p:ph type="body" idx="1"/>
          </p:nvPr>
        </p:nvSpPr>
        <p:spPr>
          <a:xfrm>
            <a:off x="521712" y="1540867"/>
            <a:ext cx="8175600" cy="2460900"/>
          </a:xfrm>
          <a:prstGeom prst="rect">
            <a:avLst/>
          </a:prstGeom>
          <a:noFill/>
          <a:ln>
            <a:noFill/>
          </a:ln>
        </p:spPr>
        <p:txBody>
          <a:bodyPr wrap="square" lIns="68675" tIns="68675" rIns="68675" bIns="68675" anchor="b" anchorCtr="0"/>
          <a:lstStyle>
            <a:lvl1pPr marL="0" lvl="0" indent="0" rtl="0">
              <a:lnSpc>
                <a:spcPct val="150000"/>
              </a:lnSpc>
              <a:spcBef>
                <a:spcPts val="0"/>
              </a:spcBef>
              <a:buClr>
                <a:schemeClr val="dk1"/>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Quote or Impact Statement2">
    <p:spTree>
      <p:nvGrpSpPr>
        <p:cNvPr id="1" name="Shape 83"/>
        <p:cNvGrpSpPr/>
        <p:nvPr/>
      </p:nvGrpSpPr>
      <p:grpSpPr>
        <a:xfrm>
          <a:off x="0" y="0"/>
          <a:ext cx="0" cy="0"/>
          <a:chOff x="0" y="0"/>
          <a:chExt cx="0" cy="0"/>
        </a:xfrm>
      </p:grpSpPr>
      <p:sp>
        <p:nvSpPr>
          <p:cNvPr id="84" name="Shape 84"/>
          <p:cNvSpPr/>
          <p:nvPr/>
        </p:nvSpPr>
        <p:spPr>
          <a:xfrm>
            <a:off x="0" y="1"/>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85" name="Shape 85" descr="gray-sparks.png"/>
          <p:cNvPicPr preferRelativeResize="0"/>
          <p:nvPr/>
        </p:nvPicPr>
        <p:blipFill rotWithShape="1">
          <a:blip r:embed="rId2">
            <a:alphaModFix/>
          </a:blip>
          <a:srcRect/>
          <a:stretch/>
        </p:blipFill>
        <p:spPr>
          <a:xfrm>
            <a:off x="-847013" y="-9247"/>
            <a:ext cx="5862900" cy="2718300"/>
          </a:xfrm>
          <a:prstGeom prst="rect">
            <a:avLst/>
          </a:prstGeom>
          <a:noFill/>
          <a:ln>
            <a:noFill/>
          </a:ln>
        </p:spPr>
      </p:pic>
      <p:sp>
        <p:nvSpPr>
          <p:cNvPr id="86" name="Shape 8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87" name="Shape 87"/>
          <p:cNvPicPr preferRelativeResize="0"/>
          <p:nvPr/>
        </p:nvPicPr>
        <p:blipFill rotWithShape="1">
          <a:blip r:embed="rId3">
            <a:alphaModFix/>
          </a:blip>
          <a:srcRect/>
          <a:stretch/>
        </p:blipFill>
        <p:spPr>
          <a:xfrm>
            <a:off x="7597204" y="4547786"/>
            <a:ext cx="1164900" cy="485700"/>
          </a:xfrm>
          <a:prstGeom prst="rect">
            <a:avLst/>
          </a:prstGeom>
          <a:noFill/>
          <a:ln>
            <a:noFill/>
          </a:ln>
        </p:spPr>
      </p:pic>
      <p:sp>
        <p:nvSpPr>
          <p:cNvPr id="88" name="Shape 88"/>
          <p:cNvSpPr txBox="1">
            <a:spLocks noGrp="1"/>
          </p:cNvSpPr>
          <p:nvPr>
            <p:ph type="body" idx="1"/>
          </p:nvPr>
        </p:nvSpPr>
        <p:spPr>
          <a:xfrm>
            <a:off x="521712" y="1550392"/>
            <a:ext cx="8175600" cy="2460900"/>
          </a:xfrm>
          <a:prstGeom prst="rect">
            <a:avLst/>
          </a:prstGeom>
          <a:noFill/>
          <a:ln>
            <a:noFill/>
          </a:ln>
        </p:spPr>
        <p:txBody>
          <a:bodyPr wrap="square" lIns="68675" tIns="68675" rIns="68675" bIns="68675" anchor="b" anchorCtr="0"/>
          <a:lstStyle>
            <a:lvl1pPr marL="0" lvl="0" indent="0" rtl="0">
              <a:lnSpc>
                <a:spcPct val="150000"/>
              </a:lnSpc>
              <a:spcBef>
                <a:spcPts val="0"/>
              </a:spcBef>
              <a:buClr>
                <a:schemeClr val="lt1"/>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Full Page Image with Quote">
    <p:spTree>
      <p:nvGrpSpPr>
        <p:cNvPr id="1" name="Shape 89"/>
        <p:cNvGrpSpPr/>
        <p:nvPr/>
      </p:nvGrpSpPr>
      <p:grpSpPr>
        <a:xfrm>
          <a:off x="0" y="0"/>
          <a:ext cx="0" cy="0"/>
          <a:chOff x="0" y="0"/>
          <a:chExt cx="0" cy="0"/>
        </a:xfrm>
      </p:grpSpPr>
      <p:sp>
        <p:nvSpPr>
          <p:cNvPr id="90" name="Shape 90"/>
          <p:cNvSpPr>
            <a:spLocks noGrp="1"/>
          </p:cNvSpPr>
          <p:nvPr>
            <p:ph type="pic" idx="2"/>
          </p:nvPr>
        </p:nvSpPr>
        <p:spPr>
          <a:xfrm>
            <a:off x="0" y="0"/>
            <a:ext cx="9144000" cy="4467000"/>
          </a:xfrm>
          <a:prstGeom prst="rect">
            <a:avLst/>
          </a:prstGeom>
          <a:noFill/>
          <a:ln>
            <a:noFill/>
          </a:ln>
        </p:spPr>
      </p:sp>
      <p:sp>
        <p:nvSpPr>
          <p:cNvPr id="91" name="Shape 91"/>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92" name="Shape 92"/>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93" name="Shape 93"/>
          <p:cNvSpPr txBox="1">
            <a:spLocks noGrp="1"/>
          </p:cNvSpPr>
          <p:nvPr>
            <p:ph type="body" idx="1"/>
          </p:nvPr>
        </p:nvSpPr>
        <p:spPr>
          <a:xfrm>
            <a:off x="513240" y="2173606"/>
            <a:ext cx="3105600" cy="1801800"/>
          </a:xfrm>
          <a:prstGeom prst="rect">
            <a:avLst/>
          </a:prstGeom>
          <a:solidFill>
            <a:schemeClr val="dk2"/>
          </a:solidFill>
          <a:ln>
            <a:noFill/>
          </a:ln>
        </p:spPr>
        <p:txBody>
          <a:bodyPr wrap="square" lIns="68675" tIns="68675" rIns="68675" bIns="68675" anchor="t" anchorCtr="0"/>
          <a:lstStyle>
            <a:lvl1pPr marL="0" lvl="0" indent="0" rtl="0">
              <a:lnSpc>
                <a:spcPct val="152941"/>
              </a:lnSpc>
              <a:spcBef>
                <a:spcPts val="0"/>
              </a:spcBef>
              <a:buClr>
                <a:schemeClr val="dk1"/>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94" name="Shape 94"/>
          <p:cNvSpPr txBox="1">
            <a:spLocks noGrp="1"/>
          </p:cNvSpPr>
          <p:nvPr>
            <p:ph type="body" idx="3"/>
          </p:nvPr>
        </p:nvSpPr>
        <p:spPr>
          <a:xfrm>
            <a:off x="1757641" y="3602900"/>
            <a:ext cx="1861200" cy="317700"/>
          </a:xfrm>
          <a:prstGeom prst="rect">
            <a:avLst/>
          </a:prstGeom>
          <a:noFill/>
          <a:ln>
            <a:noFill/>
          </a:ln>
        </p:spPr>
        <p:txBody>
          <a:bodyPr wrap="square" lIns="68675" tIns="68675" rIns="68675" bIns="68675" anchor="t" anchorCtr="0"/>
          <a:lstStyle>
            <a:lvl1pPr marL="0" lvl="0" indent="0" algn="r" rtl="0">
              <a:spcBef>
                <a:spcPts val="0"/>
              </a:spcBef>
              <a:buClr>
                <a:schemeClr val="dk1"/>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Agenda / Objectives">
    <p:spTree>
      <p:nvGrpSpPr>
        <p:cNvPr id="1" name="Shape 95"/>
        <p:cNvGrpSpPr/>
        <p:nvPr/>
      </p:nvGrpSpPr>
      <p:grpSpPr>
        <a:xfrm>
          <a:off x="0" y="0"/>
          <a:ext cx="0" cy="0"/>
          <a:chOff x="0" y="0"/>
          <a:chExt cx="0" cy="0"/>
        </a:xfrm>
      </p:grpSpPr>
      <p:sp>
        <p:nvSpPr>
          <p:cNvPr id="96" name="Shape 96"/>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97" name="Shape 97"/>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98" name="Shape 98"/>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99" name="Shape 99"/>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00" name="Shape 100"/>
          <p:cNvSpPr txBox="1">
            <a:spLocks noGrp="1"/>
          </p:cNvSpPr>
          <p:nvPr>
            <p:ph type="body" idx="1"/>
          </p:nvPr>
        </p:nvSpPr>
        <p:spPr>
          <a:xfrm>
            <a:off x="521712" y="1028700"/>
            <a:ext cx="4780200" cy="3171900"/>
          </a:xfrm>
          <a:prstGeom prst="rect">
            <a:avLst/>
          </a:prstGeom>
          <a:noFill/>
          <a:ln>
            <a:noFill/>
          </a:ln>
        </p:spPr>
        <p:txBody>
          <a:bodyPr wrap="square" lIns="68675" tIns="68675" rIns="68675" bIns="68675" anchor="t" anchorCtr="0"/>
          <a:lstStyle>
            <a:lvl1pPr marL="342900" lvl="0" indent="-228600" rtl="0">
              <a:lnSpc>
                <a:spcPct val="100000"/>
              </a:lnSpc>
              <a:spcBef>
                <a:spcPts val="1800"/>
              </a:spcBef>
              <a:buFont typeface="Georgia"/>
              <a:buAutoNum type="arabicPeriod"/>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01" name="Shape 101"/>
          <p:cNvSpPr txBox="1"/>
          <p:nvPr/>
        </p:nvSpPr>
        <p:spPr>
          <a:xfrm>
            <a:off x="1577201" y="2354372"/>
            <a:ext cx="138900" cy="276900"/>
          </a:xfrm>
          <a:prstGeom prst="rect">
            <a:avLst/>
          </a:prstGeom>
          <a:noFill/>
          <a:ln>
            <a:noFill/>
          </a:ln>
        </p:spPr>
        <p:txBody>
          <a:bodyPr wrap="square" lIns="68675" tIns="34325" rIns="68675" bIns="34325" anchor="t" anchorCtr="0">
            <a:noAutofit/>
          </a:bodyPr>
          <a:lstStyle/>
          <a:p>
            <a:pPr marL="0" marR="0" lvl="0" indent="0" algn="l" rtl="0">
              <a:spcBef>
                <a:spcPts val="0"/>
              </a:spcBef>
              <a:buNone/>
            </a:pPr>
            <a:endParaRPr sz="1400" b="0" i="0" u="none" strike="noStrike" cap="none">
              <a:solidFill>
                <a:schemeClr val="dk1"/>
              </a:solidFill>
              <a:latin typeface="Georgia"/>
              <a:ea typeface="Georgia"/>
              <a:cs typeface="Georgia"/>
              <a:sym typeface="Georgi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wrap="square"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le and Text, Chart or Table">
    <p:spTree>
      <p:nvGrpSpPr>
        <p:cNvPr id="1" name="Shape 102"/>
        <p:cNvGrpSpPr/>
        <p:nvPr/>
      </p:nvGrpSpPr>
      <p:grpSpPr>
        <a:xfrm>
          <a:off x="0" y="0"/>
          <a:ext cx="0" cy="0"/>
          <a:chOff x="0" y="0"/>
          <a:chExt cx="0" cy="0"/>
        </a:xfrm>
      </p:grpSpPr>
      <p:sp>
        <p:nvSpPr>
          <p:cNvPr id="103" name="Shape 103"/>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04" name="Shape 10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05" name="Shape 105"/>
          <p:cNvSpPr txBox="1">
            <a:spLocks noGrp="1"/>
          </p:cNvSpPr>
          <p:nvPr>
            <p:ph type="title"/>
          </p:nvPr>
        </p:nvSpPr>
        <p:spPr>
          <a:xfrm>
            <a:off x="513239" y="449212"/>
            <a:ext cx="81666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06" name="Shape 10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07" name="Shape 107"/>
          <p:cNvSpPr txBox="1">
            <a:spLocks noGrp="1"/>
          </p:cNvSpPr>
          <p:nvPr>
            <p:ph type="body" idx="1"/>
          </p:nvPr>
        </p:nvSpPr>
        <p:spPr>
          <a:xfrm>
            <a:off x="521712" y="1036246"/>
            <a:ext cx="4775400" cy="3188100"/>
          </a:xfrm>
          <a:prstGeom prst="rect">
            <a:avLst/>
          </a:prstGeom>
          <a:noFill/>
          <a:ln>
            <a:noFill/>
          </a:ln>
        </p:spPr>
        <p:txBody>
          <a:bodyPr wrap="square" lIns="68675" tIns="68675" rIns="68675" bIns="68675" anchor="t" anchorCtr="0"/>
          <a:lstStyle>
            <a:lvl1pPr marL="0" lvl="0" indent="0" algn="l"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able">
    <p:spTree>
      <p:nvGrpSpPr>
        <p:cNvPr id="1" name="Shape 108"/>
        <p:cNvGrpSpPr/>
        <p:nvPr/>
      </p:nvGrpSpPr>
      <p:grpSpPr>
        <a:xfrm>
          <a:off x="0" y="0"/>
          <a:ext cx="0" cy="0"/>
          <a:chOff x="0" y="0"/>
          <a:chExt cx="0" cy="0"/>
        </a:xfrm>
      </p:grpSpPr>
      <p:sp>
        <p:nvSpPr>
          <p:cNvPr id="109" name="Shape 109"/>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10" name="Shape 11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11" name="Shape 111"/>
          <p:cNvSpPr txBox="1">
            <a:spLocks noGrp="1"/>
          </p:cNvSpPr>
          <p:nvPr>
            <p:ph type="title"/>
          </p:nvPr>
        </p:nvSpPr>
        <p:spPr>
          <a:xfrm>
            <a:off x="513239" y="449212"/>
            <a:ext cx="81666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12" name="Shape 112"/>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graphicFrame>
        <p:nvGraphicFramePr>
          <p:cNvPr id="113" name="Shape 113"/>
          <p:cNvGraphicFramePr/>
          <p:nvPr/>
        </p:nvGraphicFramePr>
        <p:xfrm>
          <a:off x="513239" y="1273159"/>
          <a:ext cx="3000000" cy="3000000"/>
        </p:xfrm>
        <a:graphic>
          <a:graphicData uri="http://schemas.openxmlformats.org/drawingml/2006/table">
            <a:tbl>
              <a:tblPr firstRow="1" bandRow="1">
                <a:noFill/>
                <a:tableStyleId>{38C64C35-F55E-4A27-9C60-C55873C7035B}</a:tableStyleId>
              </a:tblPr>
              <a:tblGrid>
                <a:gridCol w="1195975">
                  <a:extLst>
                    <a:ext uri="{9D8B030D-6E8A-4147-A177-3AD203B41FA5}">
                      <a16:colId xmlns:a16="http://schemas.microsoft.com/office/drawing/2014/main" val="20000"/>
                    </a:ext>
                  </a:extLst>
                </a:gridCol>
                <a:gridCol w="1195975">
                  <a:extLst>
                    <a:ext uri="{9D8B030D-6E8A-4147-A177-3AD203B41FA5}">
                      <a16:colId xmlns:a16="http://schemas.microsoft.com/office/drawing/2014/main" val="20001"/>
                    </a:ext>
                  </a:extLst>
                </a:gridCol>
                <a:gridCol w="1195975">
                  <a:extLst>
                    <a:ext uri="{9D8B030D-6E8A-4147-A177-3AD203B41FA5}">
                      <a16:colId xmlns:a16="http://schemas.microsoft.com/office/drawing/2014/main" val="20002"/>
                    </a:ext>
                  </a:extLst>
                </a:gridCol>
                <a:gridCol w="1195975">
                  <a:extLst>
                    <a:ext uri="{9D8B030D-6E8A-4147-A177-3AD203B41FA5}">
                      <a16:colId xmlns:a16="http://schemas.microsoft.com/office/drawing/2014/main" val="20003"/>
                    </a:ext>
                  </a:extLst>
                </a:gridCol>
              </a:tblGrid>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0"/>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1"/>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2"/>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3"/>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4"/>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5"/>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6"/>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7"/>
                  </a:ext>
                </a:extLst>
              </a:tr>
            </a:tbl>
          </a:graphicData>
        </a:graphic>
      </p:graphicFrame>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Title and 3 Column/2 Column">
    <p:spTree>
      <p:nvGrpSpPr>
        <p:cNvPr id="1" name="Shape 114"/>
        <p:cNvGrpSpPr/>
        <p:nvPr/>
      </p:nvGrpSpPr>
      <p:grpSpPr>
        <a:xfrm>
          <a:off x="0" y="0"/>
          <a:ext cx="0" cy="0"/>
          <a:chOff x="0" y="0"/>
          <a:chExt cx="0" cy="0"/>
        </a:xfrm>
      </p:grpSpPr>
      <p:sp>
        <p:nvSpPr>
          <p:cNvPr id="115" name="Shape 115"/>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16" name="Shape 11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17" name="Shape 117"/>
          <p:cNvSpPr txBox="1">
            <a:spLocks noGrp="1"/>
          </p:cNvSpPr>
          <p:nvPr>
            <p:ph type="title"/>
          </p:nvPr>
        </p:nvSpPr>
        <p:spPr>
          <a:xfrm>
            <a:off x="513239" y="436727"/>
            <a:ext cx="81078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18" name="Shape 118"/>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19" name="Shape 119"/>
          <p:cNvSpPr txBox="1">
            <a:spLocks noGrp="1"/>
          </p:cNvSpPr>
          <p:nvPr>
            <p:ph type="body" idx="1"/>
          </p:nvPr>
        </p:nvSpPr>
        <p:spPr>
          <a:xfrm>
            <a:off x="5523885" y="1183583"/>
            <a:ext cx="3097500" cy="30882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20" name="Shape 120"/>
          <p:cNvSpPr txBox="1">
            <a:spLocks noGrp="1"/>
          </p:cNvSpPr>
          <p:nvPr>
            <p:ph type="body" idx="2"/>
          </p:nvPr>
        </p:nvSpPr>
        <p:spPr>
          <a:xfrm>
            <a:off x="513239" y="1183583"/>
            <a:ext cx="4783800" cy="3070500"/>
          </a:xfrm>
          <a:prstGeom prst="rect">
            <a:avLst/>
          </a:prstGeom>
          <a:noFill/>
          <a:ln>
            <a:noFill/>
          </a:ln>
        </p:spPr>
        <p:txBody>
          <a:bodyPr wrap="square" lIns="68675" tIns="68675" rIns="68675" bIns="68675" anchor="t" anchorCtr="0"/>
          <a:lstStyle>
            <a:lvl1pPr marL="0" lvl="0" indent="0" rtl="0">
              <a:lnSpc>
                <a:spcPct val="150000"/>
              </a:lnSpc>
              <a:spcBef>
                <a:spcPts val="2300"/>
              </a:spcBef>
              <a:buFont typeface="Arial"/>
              <a:buNone/>
              <a:defRPr/>
            </a:lvl1pPr>
            <a:lvl2pPr marL="342900" lvl="1" indent="0" rtl="0">
              <a:spcBef>
                <a:spcPts val="0"/>
              </a:spcBef>
              <a:buFont typeface="Arial"/>
              <a:buNone/>
              <a:defRPr/>
            </a:lvl2pPr>
            <a:lvl3pPr marL="685800" lvl="2" indent="0" rtl="0">
              <a:spcBef>
                <a:spcPts val="0"/>
              </a:spcBef>
              <a:buFont typeface="Arial"/>
              <a:buNone/>
              <a:defRPr/>
            </a:lvl3pPr>
            <a:lvl4pPr marL="1028700" lvl="3" indent="0" rtl="0">
              <a:spcBef>
                <a:spcPts val="0"/>
              </a:spcBef>
              <a:buFont typeface="Arial"/>
              <a:buNone/>
              <a:defRPr/>
            </a:lvl4pPr>
            <a:lvl5pPr marL="1371600" lvl="4" indent="0" rtl="0">
              <a:spcBef>
                <a:spcPts val="0"/>
              </a:spcBef>
              <a:buFont typeface="Arial"/>
              <a:buNone/>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and 2 Column/3 Column">
    <p:spTree>
      <p:nvGrpSpPr>
        <p:cNvPr id="1" name="Shape 121"/>
        <p:cNvGrpSpPr/>
        <p:nvPr/>
      </p:nvGrpSpPr>
      <p:grpSpPr>
        <a:xfrm>
          <a:off x="0" y="0"/>
          <a:ext cx="0" cy="0"/>
          <a:chOff x="0" y="0"/>
          <a:chExt cx="0" cy="0"/>
        </a:xfrm>
      </p:grpSpPr>
      <p:sp>
        <p:nvSpPr>
          <p:cNvPr id="122" name="Shape 122"/>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23" name="Shape 12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24" name="Shape 124"/>
          <p:cNvSpPr txBox="1">
            <a:spLocks noGrp="1"/>
          </p:cNvSpPr>
          <p:nvPr>
            <p:ph type="title"/>
          </p:nvPr>
        </p:nvSpPr>
        <p:spPr>
          <a:xfrm>
            <a:off x="513238" y="452066"/>
            <a:ext cx="81078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25" name="Shape 125"/>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26" name="Shape 126"/>
          <p:cNvSpPr txBox="1">
            <a:spLocks noGrp="1"/>
          </p:cNvSpPr>
          <p:nvPr>
            <p:ph type="body" idx="1"/>
          </p:nvPr>
        </p:nvSpPr>
        <p:spPr>
          <a:xfrm>
            <a:off x="3849293" y="1183583"/>
            <a:ext cx="4756200" cy="30882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27" name="Shape 127"/>
          <p:cNvSpPr txBox="1">
            <a:spLocks noGrp="1"/>
          </p:cNvSpPr>
          <p:nvPr>
            <p:ph type="body" idx="2"/>
          </p:nvPr>
        </p:nvSpPr>
        <p:spPr>
          <a:xfrm>
            <a:off x="513239" y="1183583"/>
            <a:ext cx="3105600" cy="3070500"/>
          </a:xfrm>
          <a:prstGeom prst="rect">
            <a:avLst/>
          </a:prstGeom>
          <a:noFill/>
          <a:ln>
            <a:noFill/>
          </a:ln>
        </p:spPr>
        <p:txBody>
          <a:bodyPr wrap="square" lIns="68675" tIns="68675" rIns="68675" bIns="68675" anchor="t" anchorCtr="0"/>
          <a:lstStyle>
            <a:lvl1pPr marL="0" lvl="0" indent="0" rtl="0">
              <a:lnSpc>
                <a:spcPct val="150000"/>
              </a:lnSpc>
              <a:spcBef>
                <a:spcPts val="2300"/>
              </a:spcBef>
              <a:buFont typeface="Arial"/>
              <a:buNone/>
              <a:defRPr/>
            </a:lvl1pPr>
            <a:lvl2pPr marL="342900" lvl="1" indent="0" rtl="0">
              <a:spcBef>
                <a:spcPts val="0"/>
              </a:spcBef>
              <a:buFont typeface="Arial"/>
              <a:buNone/>
              <a:defRPr/>
            </a:lvl2pPr>
            <a:lvl3pPr marL="685800" lvl="2" indent="0" rtl="0">
              <a:spcBef>
                <a:spcPts val="0"/>
              </a:spcBef>
              <a:buFont typeface="Arial"/>
              <a:buNone/>
              <a:defRPr/>
            </a:lvl3pPr>
            <a:lvl4pPr marL="1028700" lvl="3" indent="0" rtl="0">
              <a:spcBef>
                <a:spcPts val="0"/>
              </a:spcBef>
              <a:buFont typeface="Arial"/>
              <a:buNone/>
              <a:defRPr/>
            </a:lvl4pPr>
            <a:lvl5pPr marL="1371600" lvl="4" indent="0" rtl="0">
              <a:spcBef>
                <a:spcPts val="0"/>
              </a:spcBef>
              <a:buFont typeface="Arial"/>
              <a:buNone/>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cSld name="Comparison1">
    <p:spTree>
      <p:nvGrpSpPr>
        <p:cNvPr id="1" name="Shape 128"/>
        <p:cNvGrpSpPr/>
        <p:nvPr/>
      </p:nvGrpSpPr>
      <p:grpSpPr>
        <a:xfrm>
          <a:off x="0" y="0"/>
          <a:ext cx="0" cy="0"/>
          <a:chOff x="0" y="0"/>
          <a:chExt cx="0" cy="0"/>
        </a:xfrm>
      </p:grpSpPr>
      <p:sp>
        <p:nvSpPr>
          <p:cNvPr id="129" name="Shape 129"/>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30" name="Shape 13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31" name="Shape 131"/>
          <p:cNvSpPr txBox="1">
            <a:spLocks noGrp="1"/>
          </p:cNvSpPr>
          <p:nvPr>
            <p:ph type="title"/>
          </p:nvPr>
        </p:nvSpPr>
        <p:spPr>
          <a:xfrm>
            <a:off x="521710" y="452346"/>
            <a:ext cx="80997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2" name="Shape 132"/>
          <p:cNvSpPr txBox="1">
            <a:spLocks noGrp="1"/>
          </p:cNvSpPr>
          <p:nvPr>
            <p:ph type="body" idx="1"/>
          </p:nvPr>
        </p:nvSpPr>
        <p:spPr>
          <a:xfrm>
            <a:off x="521712" y="1200152"/>
            <a:ext cx="3097200" cy="30945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3" name="Shape 133"/>
          <p:cNvSpPr txBox="1">
            <a:spLocks noGrp="1"/>
          </p:cNvSpPr>
          <p:nvPr>
            <p:ph type="body" idx="2"/>
          </p:nvPr>
        </p:nvSpPr>
        <p:spPr>
          <a:xfrm>
            <a:off x="3849293" y="1200154"/>
            <a:ext cx="3099600" cy="30945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4" name="Shape 13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cSld name="Comparison2">
    <p:spTree>
      <p:nvGrpSpPr>
        <p:cNvPr id="1" name="Shape 135"/>
        <p:cNvGrpSpPr/>
        <p:nvPr/>
      </p:nvGrpSpPr>
      <p:grpSpPr>
        <a:xfrm>
          <a:off x="0" y="0"/>
          <a:ext cx="0" cy="0"/>
          <a:chOff x="0" y="0"/>
          <a:chExt cx="0" cy="0"/>
        </a:xfrm>
      </p:grpSpPr>
      <p:sp>
        <p:nvSpPr>
          <p:cNvPr id="136" name="Shape 136"/>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37" name="Shape 137"/>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38" name="Shape 138"/>
          <p:cNvSpPr txBox="1">
            <a:spLocks noGrp="1"/>
          </p:cNvSpPr>
          <p:nvPr>
            <p:ph type="title"/>
          </p:nvPr>
        </p:nvSpPr>
        <p:spPr>
          <a:xfrm>
            <a:off x="532747" y="445294"/>
            <a:ext cx="8088600" cy="669300"/>
          </a:xfrm>
          <a:prstGeom prst="rect">
            <a:avLst/>
          </a:prstGeom>
          <a:noFill/>
          <a:ln>
            <a:noFill/>
          </a:ln>
        </p:spPr>
        <p:txBody>
          <a:bodyPr wrap="square" lIns="68675" tIns="68675" rIns="68675" bIns="6867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9" name="Shape 139"/>
          <p:cNvSpPr txBox="1">
            <a:spLocks noGrp="1"/>
          </p:cNvSpPr>
          <p:nvPr>
            <p:ph type="body" idx="1"/>
          </p:nvPr>
        </p:nvSpPr>
        <p:spPr>
          <a:xfrm>
            <a:off x="532747" y="1040374"/>
            <a:ext cx="3086100" cy="4800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marL="342900" lvl="1" indent="0" rtl="0">
              <a:spcBef>
                <a:spcPts val="0"/>
              </a:spcBef>
              <a:buFont typeface="Lato"/>
              <a:buNone/>
              <a:defRPr/>
            </a:lvl2pPr>
            <a:lvl3pPr marL="685800" lvl="2" indent="0" rtl="0">
              <a:spcBef>
                <a:spcPts val="0"/>
              </a:spcBef>
              <a:buFont typeface="Lato"/>
              <a:buNone/>
              <a:defRPr/>
            </a:lvl3pPr>
            <a:lvl4pPr marL="1028700" lvl="3" indent="0" rtl="0">
              <a:spcBef>
                <a:spcPts val="0"/>
              </a:spcBef>
              <a:buFont typeface="Lato"/>
              <a:buNone/>
              <a:defRPr/>
            </a:lvl4pPr>
            <a:lvl5pPr marL="1371600" lvl="4" indent="0" rtl="0">
              <a:spcBef>
                <a:spcPts val="0"/>
              </a:spcBef>
              <a:buFont typeface="Lato"/>
              <a:buNone/>
              <a:defRPr/>
            </a:lvl5pPr>
            <a:lvl6pPr marL="1714500" lvl="5" indent="0" rtl="0">
              <a:spcBef>
                <a:spcPts val="0"/>
              </a:spcBef>
              <a:buFont typeface="Georgia"/>
              <a:buNone/>
              <a:defRPr/>
            </a:lvl6pPr>
            <a:lvl7pPr marL="2057400" lvl="6" indent="0" rtl="0">
              <a:spcBef>
                <a:spcPts val="0"/>
              </a:spcBef>
              <a:buFont typeface="Georgia"/>
              <a:buNone/>
              <a:defRPr/>
            </a:lvl7pPr>
            <a:lvl8pPr marL="2400300" lvl="7" indent="0" rtl="0">
              <a:spcBef>
                <a:spcPts val="0"/>
              </a:spcBef>
              <a:buFont typeface="Georgia"/>
              <a:buNone/>
              <a:defRPr/>
            </a:lvl8pPr>
            <a:lvl9pPr marL="2743200" lvl="8" indent="0" rtl="0">
              <a:spcBef>
                <a:spcPts val="0"/>
              </a:spcBef>
              <a:buFont typeface="Georgia"/>
              <a:buNone/>
              <a:defRPr/>
            </a:lvl9pPr>
          </a:lstStyle>
          <a:p>
            <a:endParaRPr/>
          </a:p>
        </p:txBody>
      </p:sp>
      <p:sp>
        <p:nvSpPr>
          <p:cNvPr id="140" name="Shape 140"/>
          <p:cNvSpPr txBox="1">
            <a:spLocks noGrp="1"/>
          </p:cNvSpPr>
          <p:nvPr>
            <p:ph type="body" idx="2"/>
          </p:nvPr>
        </p:nvSpPr>
        <p:spPr>
          <a:xfrm>
            <a:off x="521712" y="1520195"/>
            <a:ext cx="3097200" cy="27663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41" name="Shape 141"/>
          <p:cNvSpPr txBox="1">
            <a:spLocks noGrp="1"/>
          </p:cNvSpPr>
          <p:nvPr>
            <p:ph type="body" idx="3"/>
          </p:nvPr>
        </p:nvSpPr>
        <p:spPr>
          <a:xfrm>
            <a:off x="3849293" y="1040374"/>
            <a:ext cx="3099600" cy="4800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marL="342900" lvl="1" indent="0" rtl="0">
              <a:spcBef>
                <a:spcPts val="0"/>
              </a:spcBef>
              <a:buFont typeface="Lato"/>
              <a:buNone/>
              <a:defRPr/>
            </a:lvl2pPr>
            <a:lvl3pPr marL="685800" lvl="2" indent="0" rtl="0">
              <a:spcBef>
                <a:spcPts val="0"/>
              </a:spcBef>
              <a:buFont typeface="Lato"/>
              <a:buNone/>
              <a:defRPr/>
            </a:lvl3pPr>
            <a:lvl4pPr marL="1028700" lvl="3" indent="0" rtl="0">
              <a:spcBef>
                <a:spcPts val="0"/>
              </a:spcBef>
              <a:buFont typeface="Lato"/>
              <a:buNone/>
              <a:defRPr/>
            </a:lvl4pPr>
            <a:lvl5pPr marL="1371600" lvl="4" indent="0" rtl="0">
              <a:spcBef>
                <a:spcPts val="0"/>
              </a:spcBef>
              <a:buFont typeface="Lato"/>
              <a:buNone/>
              <a:defRPr/>
            </a:lvl5pPr>
            <a:lvl6pPr marL="1714500" lvl="5" indent="0" rtl="0">
              <a:spcBef>
                <a:spcPts val="0"/>
              </a:spcBef>
              <a:buFont typeface="Georgia"/>
              <a:buNone/>
              <a:defRPr/>
            </a:lvl6pPr>
            <a:lvl7pPr marL="2057400" lvl="6" indent="0" rtl="0">
              <a:spcBef>
                <a:spcPts val="0"/>
              </a:spcBef>
              <a:buFont typeface="Georgia"/>
              <a:buNone/>
              <a:defRPr/>
            </a:lvl7pPr>
            <a:lvl8pPr marL="2400300" lvl="7" indent="0" rtl="0">
              <a:spcBef>
                <a:spcPts val="0"/>
              </a:spcBef>
              <a:buFont typeface="Georgia"/>
              <a:buNone/>
              <a:defRPr/>
            </a:lvl8pPr>
            <a:lvl9pPr marL="2743200" lvl="8" indent="0" rtl="0">
              <a:spcBef>
                <a:spcPts val="0"/>
              </a:spcBef>
              <a:buFont typeface="Georgia"/>
              <a:buNone/>
              <a:defRPr/>
            </a:lvl9pPr>
          </a:lstStyle>
          <a:p>
            <a:endParaRPr/>
          </a:p>
        </p:txBody>
      </p:sp>
      <p:sp>
        <p:nvSpPr>
          <p:cNvPr id="142" name="Shape 142"/>
          <p:cNvSpPr txBox="1">
            <a:spLocks noGrp="1"/>
          </p:cNvSpPr>
          <p:nvPr>
            <p:ph type="body" idx="4"/>
          </p:nvPr>
        </p:nvSpPr>
        <p:spPr>
          <a:xfrm>
            <a:off x="3849293" y="1520195"/>
            <a:ext cx="3099600" cy="27663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43" name="Shape 14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Title with Content Box1">
    <p:spTree>
      <p:nvGrpSpPr>
        <p:cNvPr id="1" name="Shape 144"/>
        <p:cNvGrpSpPr/>
        <p:nvPr/>
      </p:nvGrpSpPr>
      <p:grpSpPr>
        <a:xfrm>
          <a:off x="0" y="0"/>
          <a:ext cx="0" cy="0"/>
          <a:chOff x="0" y="0"/>
          <a:chExt cx="0" cy="0"/>
        </a:xfrm>
      </p:grpSpPr>
      <p:sp>
        <p:nvSpPr>
          <p:cNvPr id="145" name="Shape 145"/>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46" name="Shape 14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47" name="Shape 147"/>
          <p:cNvSpPr txBox="1">
            <a:spLocks noGrp="1"/>
          </p:cNvSpPr>
          <p:nvPr>
            <p:ph type="title"/>
          </p:nvPr>
        </p:nvSpPr>
        <p:spPr>
          <a:xfrm>
            <a:off x="529949" y="445294"/>
            <a:ext cx="80913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48" name="Shape 148"/>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49" name="Shape 149"/>
          <p:cNvSpPr txBox="1">
            <a:spLocks noGrp="1"/>
          </p:cNvSpPr>
          <p:nvPr>
            <p:ph type="body" idx="1"/>
          </p:nvPr>
        </p:nvSpPr>
        <p:spPr>
          <a:xfrm>
            <a:off x="529950" y="1156097"/>
            <a:ext cx="4767300" cy="28482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itle with Content Box2">
    <p:bg>
      <p:bgPr>
        <a:solidFill>
          <a:srgbClr val="8993AD">
            <a:alpha val="24710"/>
          </a:srgbClr>
        </a:solidFill>
        <a:effectLst/>
      </p:bgPr>
    </p:bg>
    <p:spTree>
      <p:nvGrpSpPr>
        <p:cNvPr id="1" name="Shape 150"/>
        <p:cNvGrpSpPr/>
        <p:nvPr/>
      </p:nvGrpSpPr>
      <p:grpSpPr>
        <a:xfrm>
          <a:off x="0" y="0"/>
          <a:ext cx="0" cy="0"/>
          <a:chOff x="0" y="0"/>
          <a:chExt cx="0" cy="0"/>
        </a:xfrm>
      </p:grpSpPr>
      <p:sp>
        <p:nvSpPr>
          <p:cNvPr id="151" name="Shape 151"/>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52" name="Shape 15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53" name="Shape 153"/>
          <p:cNvSpPr txBox="1">
            <a:spLocks noGrp="1"/>
          </p:cNvSpPr>
          <p:nvPr>
            <p:ph type="title"/>
          </p:nvPr>
        </p:nvSpPr>
        <p:spPr>
          <a:xfrm>
            <a:off x="529949" y="465358"/>
            <a:ext cx="8091300" cy="587100"/>
          </a:xfrm>
          <a:prstGeom prst="rect">
            <a:avLst/>
          </a:prstGeom>
          <a:noFill/>
          <a:ln>
            <a:noFill/>
          </a:ln>
        </p:spPr>
        <p:txBody>
          <a:bodyPr wrap="square" lIns="68675" tIns="68675" rIns="68675" bIns="6867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54" name="Shape 15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55" name="Shape 155"/>
          <p:cNvSpPr txBox="1">
            <a:spLocks noGrp="1"/>
          </p:cNvSpPr>
          <p:nvPr>
            <p:ph type="body" idx="1"/>
          </p:nvPr>
        </p:nvSpPr>
        <p:spPr>
          <a:xfrm>
            <a:off x="513239" y="1156097"/>
            <a:ext cx="4800600" cy="28482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Discussion Notes1">
    <p:spTree>
      <p:nvGrpSpPr>
        <p:cNvPr id="1" name="Shape 156"/>
        <p:cNvGrpSpPr/>
        <p:nvPr/>
      </p:nvGrpSpPr>
      <p:grpSpPr>
        <a:xfrm>
          <a:off x="0" y="0"/>
          <a:ext cx="0" cy="0"/>
          <a:chOff x="0" y="0"/>
          <a:chExt cx="0" cy="0"/>
        </a:xfrm>
      </p:grpSpPr>
      <p:sp>
        <p:nvSpPr>
          <p:cNvPr id="157" name="Shape 157"/>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58" name="Shape 158"/>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59" name="Shape 159"/>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60" name="Shape 160"/>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61" name="Shape 161"/>
          <p:cNvSpPr txBox="1">
            <a:spLocks noGrp="1"/>
          </p:cNvSpPr>
          <p:nvPr>
            <p:ph type="body" idx="1"/>
          </p:nvPr>
        </p:nvSpPr>
        <p:spPr>
          <a:xfrm>
            <a:off x="521712" y="1162049"/>
            <a:ext cx="3927900" cy="3095400"/>
          </a:xfrm>
          <a:prstGeom prst="rect">
            <a:avLst/>
          </a:prstGeom>
          <a:noFill/>
          <a:ln>
            <a:noFill/>
          </a:ln>
        </p:spPr>
        <p:txBody>
          <a:bodyPr wrap="square" lIns="68675" tIns="68675" rIns="68675" bIns="68675" anchor="t" anchorCtr="0"/>
          <a:lstStyle>
            <a:lvl1pPr marL="254000" lvl="0" indent="-203200" rtl="0">
              <a:lnSpc>
                <a:spcPct val="136363"/>
              </a:lnSpc>
              <a:spcBef>
                <a:spcPts val="0"/>
              </a:spcBef>
              <a:buFont typeface="Arial"/>
              <a:buChar char="•"/>
              <a:defRPr/>
            </a:lvl1pPr>
            <a:lvl2pPr marL="342900" lvl="1" indent="0" rtl="0">
              <a:spcBef>
                <a:spcPts val="0"/>
              </a:spcBef>
              <a:buFont typeface="Lato"/>
              <a:buNone/>
              <a:defRPr/>
            </a:lvl2pPr>
            <a:lvl3pPr marL="685800" lvl="2" indent="0" rtl="0">
              <a:spcBef>
                <a:spcPts val="0"/>
              </a:spcBef>
              <a:buFont typeface="Lato"/>
              <a:buNone/>
              <a:defRPr/>
            </a:lvl3pPr>
            <a:lvl4pPr marL="1028700" lvl="3" indent="0" rtl="0">
              <a:spcBef>
                <a:spcPts val="0"/>
              </a:spcBef>
              <a:buFont typeface="Lato"/>
              <a:buNone/>
              <a:defRPr/>
            </a:lvl4pPr>
            <a:lvl5pPr marL="1371600" lvl="4" indent="0" rtl="0">
              <a:spcBef>
                <a:spcPts val="0"/>
              </a:spcBef>
              <a:buFont typeface="Lato"/>
              <a:buNone/>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62" name="Shape 162"/>
          <p:cNvSpPr txBox="1">
            <a:spLocks noGrp="1"/>
          </p:cNvSpPr>
          <p:nvPr>
            <p:ph type="body" idx="2"/>
          </p:nvPr>
        </p:nvSpPr>
        <p:spPr>
          <a:xfrm>
            <a:off x="4697927" y="1162049"/>
            <a:ext cx="3915000" cy="3095400"/>
          </a:xfrm>
          <a:prstGeom prst="rect">
            <a:avLst/>
          </a:prstGeom>
          <a:noFill/>
          <a:ln>
            <a:noFill/>
          </a:ln>
        </p:spPr>
        <p:txBody>
          <a:bodyPr wrap="square" lIns="68675" tIns="68675" rIns="68675" bIns="68675" anchor="t" anchorCtr="0"/>
          <a:lstStyle>
            <a:lvl1pPr lvl="0" rtl="0">
              <a:lnSpc>
                <a:spcPct val="136363"/>
              </a:lnSpc>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Discussion Notes2">
    <p:spTree>
      <p:nvGrpSpPr>
        <p:cNvPr id="1" name="Shape 163"/>
        <p:cNvGrpSpPr/>
        <p:nvPr/>
      </p:nvGrpSpPr>
      <p:grpSpPr>
        <a:xfrm>
          <a:off x="0" y="0"/>
          <a:ext cx="0" cy="0"/>
          <a:chOff x="0" y="0"/>
          <a:chExt cx="0" cy="0"/>
        </a:xfrm>
      </p:grpSpPr>
      <p:sp>
        <p:nvSpPr>
          <p:cNvPr id="164" name="Shape 164"/>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65" name="Shape 165"/>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66" name="Shape 166"/>
          <p:cNvSpPr txBox="1">
            <a:spLocks noGrp="1"/>
          </p:cNvSpPr>
          <p:nvPr>
            <p:ph type="body" idx="1"/>
          </p:nvPr>
        </p:nvSpPr>
        <p:spPr>
          <a:xfrm>
            <a:off x="521712" y="1162049"/>
            <a:ext cx="3097200" cy="3095400"/>
          </a:xfrm>
          <a:prstGeom prst="rect">
            <a:avLst/>
          </a:prstGeom>
          <a:noFill/>
          <a:ln>
            <a:noFill/>
          </a:ln>
        </p:spPr>
        <p:txBody>
          <a:bodyPr wrap="square" lIns="68675" tIns="68675" rIns="68675" bIns="68675" anchor="t" anchorCtr="0"/>
          <a:lstStyle>
            <a:lvl1pPr marL="254000" lvl="0" indent="-152400" rtl="0">
              <a:lnSpc>
                <a:spcPct val="100000"/>
              </a:lnSpc>
              <a:spcBef>
                <a:spcPts val="0"/>
              </a:spcBef>
              <a:buFont typeface="Arial"/>
              <a:buChar char="•"/>
              <a:defRPr/>
            </a:lvl1pPr>
            <a:lvl2pPr marL="342900" lvl="1" indent="0" rtl="0">
              <a:spcBef>
                <a:spcPts val="0"/>
              </a:spcBef>
              <a:buFont typeface="Lato"/>
              <a:buNone/>
              <a:defRPr/>
            </a:lvl2pPr>
            <a:lvl3pPr marL="685800" lvl="2" indent="0" rtl="0">
              <a:spcBef>
                <a:spcPts val="0"/>
              </a:spcBef>
              <a:buFont typeface="Lato"/>
              <a:buNone/>
              <a:defRPr/>
            </a:lvl3pPr>
            <a:lvl4pPr marL="1028700" lvl="3" indent="0" rtl="0">
              <a:spcBef>
                <a:spcPts val="0"/>
              </a:spcBef>
              <a:buFont typeface="Lato"/>
              <a:buNone/>
              <a:defRPr/>
            </a:lvl4pPr>
            <a:lvl5pPr marL="1371600" lvl="4" indent="0" rtl="0">
              <a:spcBef>
                <a:spcPts val="0"/>
              </a:spcBef>
              <a:buFont typeface="Lato"/>
              <a:buNone/>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67" name="Shape 167"/>
          <p:cNvSpPr txBox="1">
            <a:spLocks noGrp="1"/>
          </p:cNvSpPr>
          <p:nvPr>
            <p:ph type="body" idx="2"/>
          </p:nvPr>
        </p:nvSpPr>
        <p:spPr>
          <a:xfrm>
            <a:off x="3849293" y="1162049"/>
            <a:ext cx="4763700" cy="3095400"/>
          </a:xfrm>
          <a:prstGeom prst="rect">
            <a:avLst/>
          </a:prstGeom>
          <a:noFill/>
          <a:ln>
            <a:noFill/>
          </a:ln>
        </p:spPr>
        <p:txBody>
          <a:bodyPr wrap="square" lIns="68675" tIns="68675" rIns="68675" bIns="68675" anchor="t" anchorCtr="0"/>
          <a:lstStyle>
            <a:lvl1pPr lvl="0" rtl="0">
              <a:lnSpc>
                <a:spcPct val="136363"/>
              </a:lnSpc>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68" name="Shape 168"/>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69" name="Shape 169"/>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Full Page Text or Chart or Graphic">
    <p:spTree>
      <p:nvGrpSpPr>
        <p:cNvPr id="1" name="Shape 170"/>
        <p:cNvGrpSpPr/>
        <p:nvPr/>
      </p:nvGrpSpPr>
      <p:grpSpPr>
        <a:xfrm>
          <a:off x="0" y="0"/>
          <a:ext cx="0" cy="0"/>
          <a:chOff x="0" y="0"/>
          <a:chExt cx="0" cy="0"/>
        </a:xfrm>
      </p:grpSpPr>
      <p:sp>
        <p:nvSpPr>
          <p:cNvPr id="171" name="Shape 171"/>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72" name="Shape 17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73" name="Shape 173"/>
          <p:cNvSpPr txBox="1">
            <a:spLocks noGrp="1"/>
          </p:cNvSpPr>
          <p:nvPr>
            <p:ph type="title"/>
          </p:nvPr>
        </p:nvSpPr>
        <p:spPr>
          <a:xfrm>
            <a:off x="513239" y="445294"/>
            <a:ext cx="80913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74" name="Shape 17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75" name="Shape 175"/>
          <p:cNvSpPr txBox="1">
            <a:spLocks noGrp="1"/>
          </p:cNvSpPr>
          <p:nvPr>
            <p:ph type="body" idx="1"/>
          </p:nvPr>
        </p:nvSpPr>
        <p:spPr>
          <a:xfrm>
            <a:off x="530983" y="1156097"/>
            <a:ext cx="8101200" cy="3086100"/>
          </a:xfrm>
          <a:prstGeom prst="rect">
            <a:avLst/>
          </a:prstGeom>
          <a:noFill/>
          <a:ln>
            <a:noFill/>
          </a:ln>
        </p:spPr>
        <p:txBody>
          <a:bodyPr wrap="square" lIns="68675" tIns="68675" rIns="68675" bIns="68675" anchor="t" anchorCtr="0"/>
          <a:lstStyle>
            <a:lvl1pPr marL="0" lvl="0" indent="0" rtl="0">
              <a:spcBef>
                <a:spcPts val="0"/>
              </a:spcBef>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oaches and Partners">
    <p:spTree>
      <p:nvGrpSpPr>
        <p:cNvPr id="1" name="Shape 176"/>
        <p:cNvGrpSpPr/>
        <p:nvPr/>
      </p:nvGrpSpPr>
      <p:grpSpPr>
        <a:xfrm>
          <a:off x="0" y="0"/>
          <a:ext cx="0" cy="0"/>
          <a:chOff x="0" y="0"/>
          <a:chExt cx="0" cy="0"/>
        </a:xfrm>
      </p:grpSpPr>
      <p:sp>
        <p:nvSpPr>
          <p:cNvPr id="177" name="Shape 177"/>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78" name="Shape 178"/>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79" name="Shape 179"/>
          <p:cNvSpPr txBox="1">
            <a:spLocks noGrp="1"/>
          </p:cNvSpPr>
          <p:nvPr>
            <p:ph type="title"/>
          </p:nvPr>
        </p:nvSpPr>
        <p:spPr>
          <a:xfrm>
            <a:off x="513239" y="436727"/>
            <a:ext cx="8166600" cy="587100"/>
          </a:xfrm>
          <a:prstGeom prst="rect">
            <a:avLst/>
          </a:prstGeom>
          <a:noFill/>
          <a:ln>
            <a:noFill/>
          </a:ln>
        </p:spPr>
        <p:txBody>
          <a:bodyPr wrap="square" lIns="68675" tIns="68675" rIns="68675" bIns="6867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80" name="Shape 180"/>
          <p:cNvSpPr txBox="1">
            <a:spLocks noGrp="1"/>
          </p:cNvSpPr>
          <p:nvPr>
            <p:ph type="body" idx="1"/>
          </p:nvPr>
        </p:nvSpPr>
        <p:spPr>
          <a:xfrm>
            <a:off x="513239" y="1230044"/>
            <a:ext cx="3105600" cy="614400"/>
          </a:xfrm>
          <a:prstGeom prst="rect">
            <a:avLst/>
          </a:prstGeom>
          <a:noFill/>
          <a:ln>
            <a:noFill/>
          </a:ln>
        </p:spPr>
        <p:txBody>
          <a:bodyPr wrap="square" lIns="68675" tIns="68675" rIns="68675" bIns="68675" anchor="t" anchorCtr="0"/>
          <a:lstStyle>
            <a:lvl1pPr marL="0" lvl="0" indent="0" algn="l" rtl="0">
              <a:spcBef>
                <a:spcPts val="0"/>
              </a:spcBef>
              <a:buFont typeface="Arial"/>
              <a:buNone/>
              <a:defRPr/>
            </a:lvl1pPr>
            <a:lvl2pPr marL="342900" lvl="1" indent="0" algn="l" rtl="0">
              <a:spcBef>
                <a:spcPts val="0"/>
              </a:spcBef>
              <a:buFont typeface="Lato"/>
              <a:buNone/>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81" name="Shape 181"/>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182" name="Shape 182"/>
          <p:cNvSpPr txBox="1">
            <a:spLocks noGrp="1"/>
          </p:cNvSpPr>
          <p:nvPr>
            <p:ph type="body" idx="2"/>
          </p:nvPr>
        </p:nvSpPr>
        <p:spPr>
          <a:xfrm>
            <a:off x="513239" y="1844498"/>
            <a:ext cx="3105600" cy="1952700"/>
          </a:xfrm>
          <a:prstGeom prst="rect">
            <a:avLst/>
          </a:prstGeom>
          <a:noFill/>
          <a:ln>
            <a:noFill/>
          </a:ln>
        </p:spPr>
        <p:txBody>
          <a:bodyPr wrap="square" lIns="68675" tIns="68675" rIns="68675" bIns="68675" anchor="t" anchorCtr="0"/>
          <a:lstStyle>
            <a:lvl1pPr marL="254000" lvl="0" indent="-165100" algn="l" rtl="0">
              <a:spcBef>
                <a:spcPts val="0"/>
              </a:spcBef>
              <a:buFont typeface="Arial"/>
              <a:buChar char="•"/>
              <a:defRPr/>
            </a:lvl1pPr>
            <a:lvl2pPr marL="342900" lvl="1" indent="0" algn="l" rtl="0">
              <a:spcBef>
                <a:spcPts val="0"/>
              </a:spcBef>
              <a:buFont typeface="Lato"/>
              <a:buNone/>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83" name="Shape 183"/>
          <p:cNvSpPr txBox="1">
            <a:spLocks noGrp="1"/>
          </p:cNvSpPr>
          <p:nvPr>
            <p:ph type="body" idx="3"/>
          </p:nvPr>
        </p:nvSpPr>
        <p:spPr>
          <a:xfrm>
            <a:off x="3849291" y="2670027"/>
            <a:ext cx="1447800" cy="732900"/>
          </a:xfrm>
          <a:prstGeom prst="rect">
            <a:avLst/>
          </a:prstGeom>
          <a:noFill/>
          <a:ln>
            <a:noFill/>
          </a:ln>
        </p:spPr>
        <p:txBody>
          <a:bodyPr wrap="square" lIns="68675" tIns="68675" rIns="68675" bIns="68675" anchor="t" anchorCtr="0"/>
          <a:lstStyle>
            <a:lvl1pPr marL="0" lvl="0" indent="0" rtl="0">
              <a:spcBef>
                <a:spcPts val="0"/>
              </a:spcBef>
              <a:buClr>
                <a:srgbClr val="8993AD"/>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84" name="Shape 184"/>
          <p:cNvSpPr txBox="1">
            <a:spLocks noGrp="1"/>
          </p:cNvSpPr>
          <p:nvPr>
            <p:ph type="body" idx="4"/>
          </p:nvPr>
        </p:nvSpPr>
        <p:spPr>
          <a:xfrm>
            <a:off x="5523707" y="2670027"/>
            <a:ext cx="1422900" cy="732900"/>
          </a:xfrm>
          <a:prstGeom prst="rect">
            <a:avLst/>
          </a:prstGeom>
          <a:noFill/>
          <a:ln>
            <a:noFill/>
          </a:ln>
        </p:spPr>
        <p:txBody>
          <a:bodyPr wrap="square" lIns="68675" tIns="68675" rIns="68675" bIns="68675" anchor="t" anchorCtr="0"/>
          <a:lstStyle>
            <a:lvl1pPr marL="0" lvl="0" indent="0" rtl="0">
              <a:spcBef>
                <a:spcPts val="0"/>
              </a:spcBef>
              <a:buClr>
                <a:srgbClr val="8993AD"/>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85" name="Shape 185"/>
          <p:cNvSpPr txBox="1">
            <a:spLocks noGrp="1"/>
          </p:cNvSpPr>
          <p:nvPr>
            <p:ph type="body" idx="5"/>
          </p:nvPr>
        </p:nvSpPr>
        <p:spPr>
          <a:xfrm>
            <a:off x="7193702" y="2670027"/>
            <a:ext cx="1427700" cy="732900"/>
          </a:xfrm>
          <a:prstGeom prst="rect">
            <a:avLst/>
          </a:prstGeom>
          <a:noFill/>
          <a:ln>
            <a:noFill/>
          </a:ln>
        </p:spPr>
        <p:txBody>
          <a:bodyPr wrap="square" lIns="68675" tIns="68675" rIns="68675" bIns="68675" anchor="t" anchorCtr="0"/>
          <a:lstStyle>
            <a:lvl1pPr marL="0" lvl="0" indent="0" rtl="0">
              <a:spcBef>
                <a:spcPts val="0"/>
              </a:spcBef>
              <a:buClr>
                <a:srgbClr val="8993AD"/>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86" name="Shape 186"/>
          <p:cNvSpPr>
            <a:spLocks noGrp="1"/>
          </p:cNvSpPr>
          <p:nvPr>
            <p:ph type="pic" idx="6"/>
          </p:nvPr>
        </p:nvSpPr>
        <p:spPr>
          <a:xfrm>
            <a:off x="3849292" y="1230155"/>
            <a:ext cx="1447800" cy="1375800"/>
          </a:xfrm>
          <a:prstGeom prst="rect">
            <a:avLst/>
          </a:prstGeom>
          <a:noFill/>
          <a:ln>
            <a:noFill/>
          </a:ln>
        </p:spPr>
      </p:sp>
      <p:sp>
        <p:nvSpPr>
          <p:cNvPr id="187" name="Shape 187"/>
          <p:cNvSpPr>
            <a:spLocks noGrp="1"/>
          </p:cNvSpPr>
          <p:nvPr>
            <p:ph type="pic" idx="7"/>
          </p:nvPr>
        </p:nvSpPr>
        <p:spPr>
          <a:xfrm>
            <a:off x="5523884" y="1230155"/>
            <a:ext cx="1425000" cy="1375800"/>
          </a:xfrm>
          <a:prstGeom prst="rect">
            <a:avLst/>
          </a:prstGeom>
          <a:noFill/>
          <a:ln>
            <a:noFill/>
          </a:ln>
        </p:spPr>
      </p:sp>
      <p:sp>
        <p:nvSpPr>
          <p:cNvPr id="188" name="Shape 188"/>
          <p:cNvSpPr>
            <a:spLocks noGrp="1"/>
          </p:cNvSpPr>
          <p:nvPr>
            <p:ph type="pic" idx="8"/>
          </p:nvPr>
        </p:nvSpPr>
        <p:spPr>
          <a:xfrm>
            <a:off x="7193702" y="1230155"/>
            <a:ext cx="1427700" cy="1375800"/>
          </a:xfrm>
          <a:prstGeom prst="rect">
            <a:avLst/>
          </a:prstGeom>
          <a:no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1">
    <p:spTree>
      <p:nvGrpSpPr>
        <p:cNvPr id="1" name="Shape 189"/>
        <p:cNvGrpSpPr/>
        <p:nvPr/>
      </p:nvGrpSpPr>
      <p:grpSpPr>
        <a:xfrm>
          <a:off x="0" y="0"/>
          <a:ext cx="0" cy="0"/>
          <a:chOff x="0" y="0"/>
          <a:chExt cx="0" cy="0"/>
        </a:xfrm>
      </p:grpSpPr>
      <p:sp>
        <p:nvSpPr>
          <p:cNvPr id="190" name="Shape 190"/>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91" name="Shape 191"/>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92" name="Shape 192"/>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Blank1">
    <p:bg>
      <p:bgPr>
        <a:solidFill>
          <a:schemeClr val="accent2">
            <a:alpha val="24710"/>
          </a:schemeClr>
        </a:solidFill>
        <a:effectLst/>
      </p:bgPr>
    </p:bg>
    <p:spTree>
      <p:nvGrpSpPr>
        <p:cNvPr id="1" name="Shape 193"/>
        <p:cNvGrpSpPr/>
        <p:nvPr/>
      </p:nvGrpSpPr>
      <p:grpSpPr>
        <a:xfrm>
          <a:off x="0" y="0"/>
          <a:ext cx="0" cy="0"/>
          <a:chOff x="0" y="0"/>
          <a:chExt cx="0" cy="0"/>
        </a:xfrm>
      </p:grpSpPr>
      <p:sp>
        <p:nvSpPr>
          <p:cNvPr id="194" name="Shape 194"/>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195" name="Shape 195"/>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196" name="Shape 19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Title only no bar">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99" name="Shape 199"/>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200" name="Shape 200"/>
          <p:cNvPicPr preferRelativeResize="0"/>
          <p:nvPr/>
        </p:nvPicPr>
        <p:blipFill rotWithShape="1">
          <a:blip r:embed="rId2">
            <a:alphaModFix/>
          </a:blip>
          <a:srcRect/>
          <a:stretch/>
        </p:blipFill>
        <p:spPr>
          <a:xfrm>
            <a:off x="7597204" y="4547786"/>
            <a:ext cx="1164900" cy="485700"/>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_Title only no bar">
    <p:bg>
      <p:bgPr>
        <a:solidFill>
          <a:schemeClr val="accent2">
            <a:alpha val="24710"/>
          </a:schemeClr>
        </a:solidFill>
        <a:effectLst/>
      </p:bgPr>
    </p:bg>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03" name="Shape 20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204" name="Shape 204"/>
          <p:cNvPicPr preferRelativeResize="0"/>
          <p:nvPr/>
        </p:nvPicPr>
        <p:blipFill rotWithShape="1">
          <a:blip r:embed="rId2">
            <a:alphaModFix/>
          </a:blip>
          <a:srcRect/>
          <a:stretch/>
        </p:blipFill>
        <p:spPr>
          <a:xfrm>
            <a:off x="7597204" y="4547786"/>
            <a:ext cx="1164900" cy="48570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Blank2">
    <p:spTree>
      <p:nvGrpSpPr>
        <p:cNvPr id="1" name="Shape 205"/>
        <p:cNvGrpSpPr/>
        <p:nvPr/>
      </p:nvGrpSpPr>
      <p:grpSpPr>
        <a:xfrm>
          <a:off x="0" y="0"/>
          <a:ext cx="0" cy="0"/>
          <a:chOff x="0" y="0"/>
          <a:chExt cx="0" cy="0"/>
        </a:xfrm>
      </p:grpSpPr>
      <p:sp>
        <p:nvSpPr>
          <p:cNvPr id="206" name="Shape 20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207" name="Shape 207"/>
          <p:cNvPicPr preferRelativeResize="0"/>
          <p:nvPr/>
        </p:nvPicPr>
        <p:blipFill rotWithShape="1">
          <a:blip r:embed="rId2">
            <a:alphaModFix/>
          </a:blip>
          <a:srcRect/>
          <a:stretch/>
        </p:blipFill>
        <p:spPr>
          <a:xfrm>
            <a:off x="7597204" y="4547786"/>
            <a:ext cx="1164900" cy="485700"/>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1_Blank2">
    <p:bg>
      <p:bgPr>
        <a:solidFill>
          <a:schemeClr val="accent2">
            <a:alpha val="24710"/>
          </a:schemeClr>
        </a:solidFill>
        <a:effectLst/>
      </p:bgPr>
    </p:bg>
    <p:spTree>
      <p:nvGrpSpPr>
        <p:cNvPr id="1" name="Shape 208"/>
        <p:cNvGrpSpPr/>
        <p:nvPr/>
      </p:nvGrpSpPr>
      <p:grpSpPr>
        <a:xfrm>
          <a:off x="0" y="0"/>
          <a:ext cx="0" cy="0"/>
          <a:chOff x="0" y="0"/>
          <a:chExt cx="0" cy="0"/>
        </a:xfrm>
      </p:grpSpPr>
      <p:sp>
        <p:nvSpPr>
          <p:cNvPr id="209" name="Shape 209"/>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210" name="Shape 210"/>
          <p:cNvPicPr preferRelativeResize="0"/>
          <p:nvPr/>
        </p:nvPicPr>
        <p:blipFill rotWithShape="1">
          <a:blip r:embed="rId2">
            <a:alphaModFix/>
          </a:blip>
          <a:srcRect/>
          <a:stretch/>
        </p:blipFill>
        <p:spPr>
          <a:xfrm>
            <a:off x="7597204" y="4547786"/>
            <a:ext cx="1164900" cy="485700"/>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Blank3">
    <p:spTree>
      <p:nvGrpSpPr>
        <p:cNvPr id="1" name="Shape 211"/>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1_Blank3">
    <p:bg>
      <p:bgPr>
        <a:solidFill>
          <a:srgbClr val="8993AD">
            <a:alpha val="24710"/>
          </a:srgbClr>
        </a:solidFill>
        <a:effectLst/>
      </p:bgPr>
    </p:bg>
    <p:spTree>
      <p:nvGrpSpPr>
        <p:cNvPr id="1" name="Shape 212"/>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wrap="square"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wrap="square"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Agenda / Objectives">
    <p:spTree>
      <p:nvGrpSpPr>
        <p:cNvPr id="1" name="Shape 217"/>
        <p:cNvGrpSpPr/>
        <p:nvPr/>
      </p:nvGrpSpPr>
      <p:grpSpPr>
        <a:xfrm>
          <a:off x="0" y="0"/>
          <a:ext cx="0" cy="0"/>
          <a:chOff x="0" y="0"/>
          <a:chExt cx="0" cy="0"/>
        </a:xfrm>
      </p:grpSpPr>
      <p:sp>
        <p:nvSpPr>
          <p:cNvPr id="218" name="Shape 218"/>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19" name="Shape 219"/>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220" name="Shape 220"/>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21" name="Shape 221"/>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222" name="Shape 222"/>
          <p:cNvSpPr txBox="1">
            <a:spLocks noGrp="1"/>
          </p:cNvSpPr>
          <p:nvPr>
            <p:ph type="body" idx="1"/>
          </p:nvPr>
        </p:nvSpPr>
        <p:spPr>
          <a:xfrm>
            <a:off x="521712" y="1028700"/>
            <a:ext cx="4780200" cy="3171900"/>
          </a:xfrm>
          <a:prstGeom prst="rect">
            <a:avLst/>
          </a:prstGeom>
          <a:noFill/>
          <a:ln>
            <a:noFill/>
          </a:ln>
        </p:spPr>
        <p:txBody>
          <a:bodyPr wrap="square" lIns="68675" tIns="68675" rIns="68675" bIns="68675" anchor="t" anchorCtr="0"/>
          <a:lstStyle>
            <a:lvl1pPr marL="342900" marR="0" lvl="0" indent="-241300" algn="l" rtl="0">
              <a:lnSpc>
                <a:spcPct val="200000"/>
              </a:lnSpc>
              <a:spcBef>
                <a:spcPts val="300"/>
              </a:spcBef>
              <a:buClr>
                <a:schemeClr val="dk1"/>
              </a:buClr>
              <a:buSzPct val="100000"/>
              <a:buFont typeface="Georgia"/>
              <a:buAutoNum type="arabicPeriod"/>
              <a:defRPr sz="15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Title Slide">
    <p:spTree>
      <p:nvGrpSpPr>
        <p:cNvPr id="1" name="Shape 223"/>
        <p:cNvGrpSpPr/>
        <p:nvPr/>
      </p:nvGrpSpPr>
      <p:grpSpPr>
        <a:xfrm>
          <a:off x="0" y="0"/>
          <a:ext cx="0" cy="0"/>
          <a:chOff x="0" y="0"/>
          <a:chExt cx="0" cy="0"/>
        </a:xfrm>
      </p:grpSpPr>
      <p:sp>
        <p:nvSpPr>
          <p:cNvPr id="224" name="Shape 224"/>
          <p:cNvSpPr/>
          <p:nvPr/>
        </p:nvSpPr>
        <p:spPr>
          <a:xfrm>
            <a:off x="0" y="12"/>
            <a:ext cx="9144000" cy="39588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25" name="Shape 225" descr="yellow-sparks.png"/>
          <p:cNvPicPr preferRelativeResize="0"/>
          <p:nvPr/>
        </p:nvPicPr>
        <p:blipFill rotWithShape="1">
          <a:blip r:embed="rId2">
            <a:alphaModFix/>
          </a:blip>
          <a:srcRect/>
          <a:stretch/>
        </p:blipFill>
        <p:spPr>
          <a:xfrm>
            <a:off x="-847013" y="2"/>
            <a:ext cx="5862900" cy="2718300"/>
          </a:xfrm>
          <a:prstGeom prst="rect">
            <a:avLst/>
          </a:prstGeom>
          <a:noFill/>
          <a:ln>
            <a:noFill/>
          </a:ln>
        </p:spPr>
      </p:pic>
      <p:sp>
        <p:nvSpPr>
          <p:cNvPr id="226" name="Shape 226"/>
          <p:cNvSpPr txBox="1">
            <a:spLocks noGrp="1"/>
          </p:cNvSpPr>
          <p:nvPr>
            <p:ph type="ctrTitle"/>
          </p:nvPr>
        </p:nvSpPr>
        <p:spPr>
          <a:xfrm>
            <a:off x="540809" y="1697683"/>
            <a:ext cx="7772400" cy="11025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30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27" name="Shape 227"/>
          <p:cNvSpPr txBox="1">
            <a:spLocks noGrp="1"/>
          </p:cNvSpPr>
          <p:nvPr>
            <p:ph type="subTitle" idx="1"/>
          </p:nvPr>
        </p:nvSpPr>
        <p:spPr>
          <a:xfrm>
            <a:off x="3802311" y="2949933"/>
            <a:ext cx="4752600" cy="13146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2100" b="0" i="0" u="none" strike="noStrike" cap="none">
                <a:solidFill>
                  <a:srgbClr val="FFFFFF"/>
                </a:solidFill>
                <a:latin typeface="Lato"/>
                <a:ea typeface="Lato"/>
                <a:cs typeface="Lato"/>
                <a:sym typeface="Lato"/>
              </a:defRPr>
            </a:lvl1pPr>
            <a:lvl2pPr marL="342900" marR="0" lvl="1" indent="0" algn="ctr" rtl="0">
              <a:spcBef>
                <a:spcPts val="300"/>
              </a:spcBef>
              <a:buClr>
                <a:schemeClr val="dk2"/>
              </a:buClr>
              <a:buFont typeface="Arial"/>
              <a:buNone/>
              <a:defRPr sz="1700" b="0" i="0" u="none" strike="noStrike" cap="none">
                <a:solidFill>
                  <a:srgbClr val="94989E"/>
                </a:solidFill>
                <a:latin typeface="Lato"/>
                <a:ea typeface="Lato"/>
                <a:cs typeface="Lato"/>
                <a:sym typeface="Lato"/>
              </a:defRPr>
            </a:lvl2pPr>
            <a:lvl3pPr marL="685800" marR="0" lvl="2" indent="0" algn="ctr" rtl="0">
              <a:spcBef>
                <a:spcPts val="300"/>
              </a:spcBef>
              <a:buClr>
                <a:schemeClr val="dk2"/>
              </a:buClr>
              <a:buFont typeface="Arial"/>
              <a:buNone/>
              <a:defRPr sz="1500" b="0" i="0" u="none" strike="noStrike" cap="none">
                <a:solidFill>
                  <a:srgbClr val="94989E"/>
                </a:solidFill>
                <a:latin typeface="Lato"/>
                <a:ea typeface="Lato"/>
                <a:cs typeface="Lato"/>
                <a:sym typeface="Lato"/>
              </a:defRPr>
            </a:lvl3pPr>
            <a:lvl4pPr marL="1028700" marR="0" lvl="3" indent="0" algn="ctr" rtl="0">
              <a:spcBef>
                <a:spcPts val="300"/>
              </a:spcBef>
              <a:buClr>
                <a:schemeClr val="dk2"/>
              </a:buClr>
              <a:buFont typeface="Arial"/>
              <a:buNone/>
              <a:defRPr sz="1400" b="0" i="0" u="none" strike="noStrike" cap="none">
                <a:solidFill>
                  <a:srgbClr val="94989E"/>
                </a:solidFill>
                <a:latin typeface="Lato"/>
                <a:ea typeface="Lato"/>
                <a:cs typeface="Lato"/>
                <a:sym typeface="Lato"/>
              </a:defRPr>
            </a:lvl4pPr>
            <a:lvl5pPr marL="1371600" marR="0" lvl="4" indent="0" algn="ctr" rtl="0">
              <a:spcBef>
                <a:spcPts val="200"/>
              </a:spcBef>
              <a:buClr>
                <a:schemeClr val="dk2"/>
              </a:buClr>
              <a:buFont typeface="Arial"/>
              <a:buNone/>
              <a:defRPr sz="1200" b="0" i="0" u="none" strike="noStrike" cap="none">
                <a:solidFill>
                  <a:srgbClr val="94989E"/>
                </a:solidFill>
                <a:latin typeface="Lato"/>
                <a:ea typeface="Lato"/>
                <a:cs typeface="Lato"/>
                <a:sym typeface="Lato"/>
              </a:defRPr>
            </a:lvl5pPr>
            <a:lvl6pPr marL="1714500" marR="0" lvl="5" indent="0" algn="ctr" rtl="0">
              <a:spcBef>
                <a:spcPts val="300"/>
              </a:spcBef>
              <a:buClr>
                <a:srgbClr val="94989E"/>
              </a:buClr>
              <a:buFont typeface="Arial"/>
              <a:buNone/>
              <a:defRPr sz="1500" b="0" i="0" u="none" strike="noStrike" cap="none">
                <a:solidFill>
                  <a:srgbClr val="94989E"/>
                </a:solidFill>
                <a:latin typeface="Georgia"/>
                <a:ea typeface="Georgia"/>
                <a:cs typeface="Georgia"/>
                <a:sym typeface="Georgia"/>
              </a:defRPr>
            </a:lvl6pPr>
            <a:lvl7pPr marL="2057400" marR="0" lvl="6" indent="0" algn="ctr" rtl="0">
              <a:spcBef>
                <a:spcPts val="300"/>
              </a:spcBef>
              <a:buClr>
                <a:srgbClr val="94989E"/>
              </a:buClr>
              <a:buFont typeface="Arial"/>
              <a:buNone/>
              <a:defRPr sz="1500" b="0" i="0" u="none" strike="noStrike" cap="none">
                <a:solidFill>
                  <a:srgbClr val="94989E"/>
                </a:solidFill>
                <a:latin typeface="Georgia"/>
                <a:ea typeface="Georgia"/>
                <a:cs typeface="Georgia"/>
                <a:sym typeface="Georgia"/>
              </a:defRPr>
            </a:lvl7pPr>
            <a:lvl8pPr marL="2400300" marR="0" lvl="7" indent="0" algn="ctr" rtl="0">
              <a:spcBef>
                <a:spcPts val="300"/>
              </a:spcBef>
              <a:buClr>
                <a:srgbClr val="94989E"/>
              </a:buClr>
              <a:buFont typeface="Arial"/>
              <a:buNone/>
              <a:defRPr sz="1500" b="0" i="0" u="none" strike="noStrike" cap="none">
                <a:solidFill>
                  <a:srgbClr val="94989E"/>
                </a:solidFill>
                <a:latin typeface="Georgia"/>
                <a:ea typeface="Georgia"/>
                <a:cs typeface="Georgia"/>
                <a:sym typeface="Georgia"/>
              </a:defRPr>
            </a:lvl8pPr>
            <a:lvl9pPr marL="2743200" marR="0" lvl="8" indent="0" algn="ctr" rtl="0">
              <a:spcBef>
                <a:spcPts val="300"/>
              </a:spcBef>
              <a:buClr>
                <a:srgbClr val="94989E"/>
              </a:buClr>
              <a:buFont typeface="Arial"/>
              <a:buNone/>
              <a:defRPr sz="1500" b="0" i="0" u="none" strike="noStrike" cap="none">
                <a:solidFill>
                  <a:srgbClr val="94989E"/>
                </a:solidFill>
                <a:latin typeface="Georgia"/>
                <a:ea typeface="Georgia"/>
                <a:cs typeface="Georgia"/>
                <a:sym typeface="Georgia"/>
              </a:defRPr>
            </a:lvl9pPr>
          </a:lstStyle>
          <a:p>
            <a:endParaRPr/>
          </a:p>
        </p:txBody>
      </p:sp>
      <p:pic>
        <p:nvPicPr>
          <p:cNvPr id="228" name="Shape 228"/>
          <p:cNvPicPr preferRelativeResize="0"/>
          <p:nvPr/>
        </p:nvPicPr>
        <p:blipFill rotWithShape="1">
          <a:blip r:embed="rId3">
            <a:alphaModFix/>
          </a:blip>
          <a:srcRect/>
          <a:stretch/>
        </p:blipFill>
        <p:spPr>
          <a:xfrm>
            <a:off x="5663535" y="4086102"/>
            <a:ext cx="2988600" cy="904800"/>
          </a:xfrm>
          <a:prstGeom prst="rect">
            <a:avLst/>
          </a:prstGeom>
          <a:noFill/>
          <a:ln>
            <a:noFill/>
          </a:ln>
        </p:spPr>
      </p:pic>
      <p:sp>
        <p:nvSpPr>
          <p:cNvPr id="229" name="Shape 229"/>
          <p:cNvSpPr txBox="1">
            <a:spLocks noGrp="1"/>
          </p:cNvSpPr>
          <p:nvPr>
            <p:ph type="body" idx="2"/>
          </p:nvPr>
        </p:nvSpPr>
        <p:spPr>
          <a:xfrm>
            <a:off x="568062" y="1428745"/>
            <a:ext cx="1882200" cy="4206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400" b="0" i="0" u="none" strike="noStrike" cap="none">
                <a:solidFill>
                  <a:schemeClr val="lt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230" name="Shape 230"/>
          <p:cNvSpPr txBox="1">
            <a:spLocks noGrp="1"/>
          </p:cNvSpPr>
          <p:nvPr>
            <p:ph type="body" idx="3"/>
          </p:nvPr>
        </p:nvSpPr>
        <p:spPr>
          <a:xfrm>
            <a:off x="520879" y="4468628"/>
            <a:ext cx="3199500" cy="4059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800" b="1" i="1" u="none" strike="noStrike" cap="none">
                <a:solidFill>
                  <a:srgbClr val="8993AD"/>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231" name="Shape 231"/>
          <p:cNvSpPr>
            <a:spLocks noGrp="1"/>
          </p:cNvSpPr>
          <p:nvPr>
            <p:ph type="pic" idx="4"/>
          </p:nvPr>
        </p:nvSpPr>
        <p:spPr>
          <a:xfrm>
            <a:off x="538305" y="2365593"/>
            <a:ext cx="3143700" cy="1971600"/>
          </a:xfrm>
          <a:prstGeom prst="rect">
            <a:avLst/>
          </a:prstGeom>
          <a:noFill/>
          <a:ln>
            <a:noFill/>
          </a:ln>
        </p:spPr>
        <p:txBody>
          <a:bodyPr wrap="square" lIns="68675" tIns="68675" rIns="68675" bIns="68675" anchor="t" anchorCtr="0"/>
          <a:lstStyle>
            <a:lvl1pPr marL="254000" marR="0" lvl="0" indent="-139700" algn="l" rtl="0">
              <a:lnSpc>
                <a:spcPct val="100000"/>
              </a:lnSpc>
              <a:spcBef>
                <a:spcPts val="400"/>
              </a:spcBef>
              <a:spcAft>
                <a:spcPts val="0"/>
              </a:spcAft>
              <a:buClr>
                <a:schemeClr val="dk2"/>
              </a:buClr>
              <a:buSzPct val="100000"/>
              <a:buFont typeface="Arial"/>
              <a:buChar char="•"/>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ection Divider">
    <p:spTree>
      <p:nvGrpSpPr>
        <p:cNvPr id="1" name="Shape 232"/>
        <p:cNvGrpSpPr/>
        <p:nvPr/>
      </p:nvGrpSpPr>
      <p:grpSpPr>
        <a:xfrm>
          <a:off x="0" y="0"/>
          <a:ext cx="0" cy="0"/>
          <a:chOff x="0" y="0"/>
          <a:chExt cx="0" cy="0"/>
        </a:xfrm>
      </p:grpSpPr>
      <p:sp>
        <p:nvSpPr>
          <p:cNvPr id="233" name="Shape 233"/>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pic>
        <p:nvPicPr>
          <p:cNvPr id="234" name="Shape 234"/>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235" name="Shape 235"/>
          <p:cNvSpPr/>
          <p:nvPr/>
        </p:nvSpPr>
        <p:spPr>
          <a:xfrm>
            <a:off x="0" y="1"/>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sp>
        <p:nvSpPr>
          <p:cNvPr id="236" name="Shape 236"/>
          <p:cNvSpPr txBox="1">
            <a:spLocks noGrp="1"/>
          </p:cNvSpPr>
          <p:nvPr>
            <p:ph type="body" idx="1"/>
          </p:nvPr>
        </p:nvSpPr>
        <p:spPr>
          <a:xfrm>
            <a:off x="530426" y="3301324"/>
            <a:ext cx="8175600" cy="1035900"/>
          </a:xfrm>
          <a:prstGeom prst="rect">
            <a:avLst/>
          </a:prstGeom>
          <a:noFill/>
          <a:ln>
            <a:noFill/>
          </a:ln>
        </p:spPr>
        <p:txBody>
          <a:bodyPr wrap="square" lIns="68675" tIns="68675" rIns="68675" bIns="68675" anchor="t" anchorCtr="0"/>
          <a:lstStyle>
            <a:lvl1pPr marL="0" marR="0" lvl="0" indent="0" algn="l" rtl="0">
              <a:spcBef>
                <a:spcPts val="1000"/>
              </a:spcBef>
              <a:buClr>
                <a:schemeClr val="dk2"/>
              </a:buClr>
              <a:buFont typeface="Arial"/>
              <a:buNone/>
              <a:defRPr sz="5000" b="1" i="0" u="none" strike="noStrike" cap="none">
                <a:solidFill>
                  <a:schemeClr val="dk2"/>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pic>
        <p:nvPicPr>
          <p:cNvPr id="237" name="Shape 237" descr="gray-sparks.png"/>
          <p:cNvPicPr preferRelativeResize="0"/>
          <p:nvPr/>
        </p:nvPicPr>
        <p:blipFill rotWithShape="1">
          <a:blip r:embed="rId3">
            <a:alphaModFix/>
          </a:blip>
          <a:srcRect/>
          <a:stretch/>
        </p:blipFill>
        <p:spPr>
          <a:xfrm>
            <a:off x="-847013" y="-9247"/>
            <a:ext cx="5862900" cy="2718300"/>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Quote or Impact Statement1">
    <p:spTree>
      <p:nvGrpSpPr>
        <p:cNvPr id="1" name="Shape 238"/>
        <p:cNvGrpSpPr/>
        <p:nvPr/>
      </p:nvGrpSpPr>
      <p:grpSpPr>
        <a:xfrm>
          <a:off x="0" y="0"/>
          <a:ext cx="0" cy="0"/>
          <a:chOff x="0" y="0"/>
          <a:chExt cx="0" cy="0"/>
        </a:xfrm>
      </p:grpSpPr>
      <p:sp>
        <p:nvSpPr>
          <p:cNvPr id="239" name="Shape 239"/>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pic>
        <p:nvPicPr>
          <p:cNvPr id="240" name="Shape 240"/>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241" name="Shape 241"/>
          <p:cNvSpPr/>
          <p:nvPr/>
        </p:nvSpPr>
        <p:spPr>
          <a:xfrm>
            <a:off x="0" y="1"/>
            <a:ext cx="9144000" cy="44553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42" name="Shape 242" descr="yellow-sparks.png"/>
          <p:cNvPicPr preferRelativeResize="0"/>
          <p:nvPr/>
        </p:nvPicPr>
        <p:blipFill rotWithShape="1">
          <a:blip r:embed="rId3">
            <a:alphaModFix/>
          </a:blip>
          <a:srcRect/>
          <a:stretch/>
        </p:blipFill>
        <p:spPr>
          <a:xfrm>
            <a:off x="-847013" y="2"/>
            <a:ext cx="5862900" cy="2718300"/>
          </a:xfrm>
          <a:prstGeom prst="rect">
            <a:avLst/>
          </a:prstGeom>
          <a:noFill/>
          <a:ln>
            <a:noFill/>
          </a:ln>
        </p:spPr>
      </p:pic>
      <p:sp>
        <p:nvSpPr>
          <p:cNvPr id="243" name="Shape 243"/>
          <p:cNvSpPr txBox="1">
            <a:spLocks noGrp="1"/>
          </p:cNvSpPr>
          <p:nvPr>
            <p:ph type="body" idx="1"/>
          </p:nvPr>
        </p:nvSpPr>
        <p:spPr>
          <a:xfrm>
            <a:off x="539974" y="1540867"/>
            <a:ext cx="8175600" cy="2460900"/>
          </a:xfrm>
          <a:prstGeom prst="rect">
            <a:avLst/>
          </a:prstGeom>
          <a:noFill/>
          <a:ln>
            <a:noFill/>
          </a:ln>
        </p:spPr>
        <p:txBody>
          <a:bodyPr wrap="square" lIns="68675" tIns="68675" rIns="68675" bIns="68675" anchor="b" anchorCtr="0"/>
          <a:lstStyle>
            <a:lvl1pPr marL="0" marR="0" lvl="0" indent="0" algn="l" rtl="0">
              <a:lnSpc>
                <a:spcPct val="150000"/>
              </a:lnSpc>
              <a:spcBef>
                <a:spcPts val="500"/>
              </a:spcBef>
              <a:buClr>
                <a:schemeClr val="dk2"/>
              </a:buClr>
              <a:buFont typeface="Arial"/>
              <a:buNone/>
              <a:defRPr sz="23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Quote or Impact Statement2">
    <p:spTree>
      <p:nvGrpSpPr>
        <p:cNvPr id="1" name="Shape 244"/>
        <p:cNvGrpSpPr/>
        <p:nvPr/>
      </p:nvGrpSpPr>
      <p:grpSpPr>
        <a:xfrm>
          <a:off x="0" y="0"/>
          <a:ext cx="0" cy="0"/>
          <a:chOff x="0" y="0"/>
          <a:chExt cx="0" cy="0"/>
        </a:xfrm>
      </p:grpSpPr>
      <p:sp>
        <p:nvSpPr>
          <p:cNvPr id="245" name="Shape 245"/>
          <p:cNvSpPr/>
          <p:nvPr/>
        </p:nvSpPr>
        <p:spPr>
          <a:xfrm>
            <a:off x="0" y="1"/>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46" name="Shape 246" descr="gray-sparks.png"/>
          <p:cNvPicPr preferRelativeResize="0"/>
          <p:nvPr/>
        </p:nvPicPr>
        <p:blipFill rotWithShape="1">
          <a:blip r:embed="rId2">
            <a:alphaModFix/>
          </a:blip>
          <a:srcRect/>
          <a:stretch/>
        </p:blipFill>
        <p:spPr>
          <a:xfrm>
            <a:off x="-847013" y="-9247"/>
            <a:ext cx="5862900" cy="2718300"/>
          </a:xfrm>
          <a:prstGeom prst="rect">
            <a:avLst/>
          </a:prstGeom>
          <a:noFill/>
          <a:ln>
            <a:noFill/>
          </a:ln>
        </p:spPr>
      </p:pic>
      <p:sp>
        <p:nvSpPr>
          <p:cNvPr id="247" name="Shape 247"/>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pic>
        <p:nvPicPr>
          <p:cNvPr id="248" name="Shape 248"/>
          <p:cNvPicPr preferRelativeResize="0"/>
          <p:nvPr/>
        </p:nvPicPr>
        <p:blipFill rotWithShape="1">
          <a:blip r:embed="rId3">
            <a:alphaModFix/>
          </a:blip>
          <a:srcRect/>
          <a:stretch/>
        </p:blipFill>
        <p:spPr>
          <a:xfrm>
            <a:off x="7597204" y="4547786"/>
            <a:ext cx="1164900" cy="485700"/>
          </a:xfrm>
          <a:prstGeom prst="rect">
            <a:avLst/>
          </a:prstGeom>
          <a:noFill/>
          <a:ln>
            <a:noFill/>
          </a:ln>
        </p:spPr>
      </p:pic>
      <p:sp>
        <p:nvSpPr>
          <p:cNvPr id="249" name="Shape 249"/>
          <p:cNvSpPr txBox="1">
            <a:spLocks noGrp="1"/>
          </p:cNvSpPr>
          <p:nvPr>
            <p:ph type="body" idx="1"/>
          </p:nvPr>
        </p:nvSpPr>
        <p:spPr>
          <a:xfrm>
            <a:off x="530426" y="1550392"/>
            <a:ext cx="8175600" cy="2460900"/>
          </a:xfrm>
          <a:prstGeom prst="rect">
            <a:avLst/>
          </a:prstGeom>
          <a:noFill/>
          <a:ln>
            <a:noFill/>
          </a:ln>
        </p:spPr>
        <p:txBody>
          <a:bodyPr wrap="square" lIns="68675" tIns="68675" rIns="68675" bIns="68675" anchor="b" anchorCtr="0"/>
          <a:lstStyle>
            <a:lvl1pPr marL="0" marR="0" lvl="0" indent="0" algn="l" rtl="0">
              <a:lnSpc>
                <a:spcPct val="150000"/>
              </a:lnSpc>
              <a:spcBef>
                <a:spcPts val="500"/>
              </a:spcBef>
              <a:buClr>
                <a:schemeClr val="dk2"/>
              </a:buClr>
              <a:buFont typeface="Arial"/>
              <a:buNone/>
              <a:defRPr sz="2300" b="0" i="0" u="none" strike="noStrike" cap="none">
                <a:solidFill>
                  <a:schemeClr val="lt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Full Page Image with Quote">
    <p:spTree>
      <p:nvGrpSpPr>
        <p:cNvPr id="1" name="Shape 250"/>
        <p:cNvGrpSpPr/>
        <p:nvPr/>
      </p:nvGrpSpPr>
      <p:grpSpPr>
        <a:xfrm>
          <a:off x="0" y="0"/>
          <a:ext cx="0" cy="0"/>
          <a:chOff x="0" y="0"/>
          <a:chExt cx="0" cy="0"/>
        </a:xfrm>
      </p:grpSpPr>
      <p:sp>
        <p:nvSpPr>
          <p:cNvPr id="251" name="Shape 251"/>
          <p:cNvSpPr>
            <a:spLocks noGrp="1"/>
          </p:cNvSpPr>
          <p:nvPr>
            <p:ph type="pic" idx="2"/>
          </p:nvPr>
        </p:nvSpPr>
        <p:spPr>
          <a:xfrm>
            <a:off x="0" y="0"/>
            <a:ext cx="9144000" cy="4467000"/>
          </a:xfrm>
          <a:prstGeom prst="rect">
            <a:avLst/>
          </a:prstGeom>
          <a:noFill/>
          <a:ln>
            <a:noFill/>
          </a:ln>
        </p:spPr>
        <p:txBody>
          <a:bodyPr wrap="square" lIns="68675" tIns="68675" rIns="68675" bIns="68675" anchor="t" anchorCtr="1"/>
          <a:lstStyle>
            <a:lvl1pPr marL="0" marR="0" lvl="0" indent="0" algn="ctr" rtl="0">
              <a:spcBef>
                <a:spcPts val="400"/>
              </a:spcBef>
              <a:buClr>
                <a:schemeClr val="dk2"/>
              </a:buClr>
              <a:buSzPct val="61111"/>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252" name="Shape 252"/>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pic>
        <p:nvPicPr>
          <p:cNvPr id="253" name="Shape 253"/>
          <p:cNvPicPr preferRelativeResize="0"/>
          <p:nvPr/>
        </p:nvPicPr>
        <p:blipFill rotWithShape="1">
          <a:blip r:embed="rId2">
            <a:alphaModFix/>
          </a:blip>
          <a:srcRect/>
          <a:stretch/>
        </p:blipFill>
        <p:spPr>
          <a:xfrm>
            <a:off x="7597204" y="4547786"/>
            <a:ext cx="1164900" cy="485700"/>
          </a:xfrm>
          <a:prstGeom prst="rect">
            <a:avLst/>
          </a:prstGeom>
          <a:noFill/>
          <a:ln>
            <a:noFill/>
          </a:ln>
        </p:spPr>
      </p:pic>
      <p:sp>
        <p:nvSpPr>
          <p:cNvPr id="254" name="Shape 254"/>
          <p:cNvSpPr txBox="1">
            <a:spLocks noGrp="1"/>
          </p:cNvSpPr>
          <p:nvPr>
            <p:ph type="body" idx="1"/>
          </p:nvPr>
        </p:nvSpPr>
        <p:spPr>
          <a:xfrm>
            <a:off x="539068" y="2173606"/>
            <a:ext cx="3143100" cy="1801800"/>
          </a:xfrm>
          <a:prstGeom prst="rect">
            <a:avLst/>
          </a:prstGeom>
          <a:solidFill>
            <a:schemeClr val="dk2"/>
          </a:solidFill>
          <a:ln>
            <a:noFill/>
          </a:ln>
        </p:spPr>
        <p:txBody>
          <a:bodyPr wrap="square" lIns="68675" tIns="68675" rIns="68675" bIns="68675" anchor="t" anchorCtr="0"/>
          <a:lstStyle>
            <a:lvl1pPr marL="0" marR="0" lvl="0" indent="0" algn="l" rtl="0">
              <a:lnSpc>
                <a:spcPct val="152941"/>
              </a:lnSpc>
              <a:spcBef>
                <a:spcPts val="0"/>
              </a:spcBef>
              <a:buClr>
                <a:schemeClr val="dk2"/>
              </a:buClr>
              <a:buFont typeface="Arial"/>
              <a:buNone/>
              <a:defRPr sz="13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255" name="Shape 255"/>
          <p:cNvSpPr txBox="1">
            <a:spLocks noGrp="1"/>
          </p:cNvSpPr>
          <p:nvPr>
            <p:ph type="body" idx="3"/>
          </p:nvPr>
        </p:nvSpPr>
        <p:spPr>
          <a:xfrm>
            <a:off x="1757641" y="3602911"/>
            <a:ext cx="2202900" cy="3177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900" b="1"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Title and Text, Chart or Table">
    <p:spTree>
      <p:nvGrpSpPr>
        <p:cNvPr id="1" name="Shape 256"/>
        <p:cNvGrpSpPr/>
        <p:nvPr/>
      </p:nvGrpSpPr>
      <p:grpSpPr>
        <a:xfrm>
          <a:off x="0" y="0"/>
          <a:ext cx="0" cy="0"/>
          <a:chOff x="0" y="0"/>
          <a:chExt cx="0" cy="0"/>
        </a:xfrm>
      </p:grpSpPr>
      <p:sp>
        <p:nvSpPr>
          <p:cNvPr id="257" name="Shape 257"/>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58" name="Shape 258"/>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259" name="Shape 259"/>
          <p:cNvSpPr txBox="1">
            <a:spLocks noGrp="1"/>
          </p:cNvSpPr>
          <p:nvPr>
            <p:ph type="title"/>
          </p:nvPr>
        </p:nvSpPr>
        <p:spPr>
          <a:xfrm>
            <a:off x="454594" y="436727"/>
            <a:ext cx="81666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60" name="Shape 260"/>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261" name="Shape 261"/>
          <p:cNvSpPr txBox="1">
            <a:spLocks noGrp="1"/>
          </p:cNvSpPr>
          <p:nvPr>
            <p:ph type="body" idx="1"/>
          </p:nvPr>
        </p:nvSpPr>
        <p:spPr>
          <a:xfrm>
            <a:off x="444018" y="1036248"/>
            <a:ext cx="4872300" cy="31881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Title and 3 Column/2 Column">
    <p:spTree>
      <p:nvGrpSpPr>
        <p:cNvPr id="1" name="Shape 262"/>
        <p:cNvGrpSpPr/>
        <p:nvPr/>
      </p:nvGrpSpPr>
      <p:grpSpPr>
        <a:xfrm>
          <a:off x="0" y="0"/>
          <a:ext cx="0" cy="0"/>
          <a:chOff x="0" y="0"/>
          <a:chExt cx="0" cy="0"/>
        </a:xfrm>
      </p:grpSpPr>
      <p:sp>
        <p:nvSpPr>
          <p:cNvPr id="263" name="Shape 263"/>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64" name="Shape 26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265" name="Shape 265"/>
          <p:cNvSpPr txBox="1">
            <a:spLocks noGrp="1"/>
          </p:cNvSpPr>
          <p:nvPr>
            <p:ph type="title"/>
          </p:nvPr>
        </p:nvSpPr>
        <p:spPr>
          <a:xfrm>
            <a:off x="454594" y="436727"/>
            <a:ext cx="81666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66" name="Shape 266"/>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267" name="Shape 267"/>
          <p:cNvSpPr txBox="1">
            <a:spLocks noGrp="1"/>
          </p:cNvSpPr>
          <p:nvPr>
            <p:ph type="body" idx="1"/>
          </p:nvPr>
        </p:nvSpPr>
        <p:spPr>
          <a:xfrm>
            <a:off x="5507176" y="1183583"/>
            <a:ext cx="3114000" cy="30882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268" name="Shape 268"/>
          <p:cNvSpPr txBox="1">
            <a:spLocks noGrp="1"/>
          </p:cNvSpPr>
          <p:nvPr>
            <p:ph type="body" idx="2"/>
          </p:nvPr>
        </p:nvSpPr>
        <p:spPr>
          <a:xfrm>
            <a:off x="444011" y="1183583"/>
            <a:ext cx="4869900" cy="3070500"/>
          </a:xfrm>
          <a:prstGeom prst="rect">
            <a:avLst/>
          </a:prstGeom>
          <a:noFill/>
          <a:ln>
            <a:noFill/>
          </a:ln>
        </p:spPr>
        <p:txBody>
          <a:bodyPr wrap="square" lIns="68675" tIns="68675" rIns="68675" bIns="68675" anchor="t" anchorCtr="0"/>
          <a:lstStyle>
            <a:lvl1pPr marL="0" marR="0" lvl="0" indent="0" algn="l" rtl="0">
              <a:lnSpc>
                <a:spcPct val="150000"/>
              </a:lnSpc>
              <a:spcBef>
                <a:spcPts val="2300"/>
              </a:spcBef>
              <a:buClr>
                <a:schemeClr val="dk2"/>
              </a:buClr>
              <a:buFont typeface="Arial"/>
              <a:buNone/>
              <a:defRPr sz="15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700" b="0"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3pPr>
            <a:lvl4pPr marL="1028700" marR="0" lvl="3" indent="0" algn="l" rtl="0">
              <a:spcBef>
                <a:spcPts val="300"/>
              </a:spcBef>
              <a:buClr>
                <a:schemeClr val="dk2"/>
              </a:buClr>
              <a:buFont typeface="Arial"/>
              <a:buNone/>
              <a:defRPr sz="1400" b="0" i="0" u="none" strike="noStrike" cap="none">
                <a:solidFill>
                  <a:schemeClr val="dk1"/>
                </a:solidFill>
                <a:latin typeface="Lato"/>
                <a:ea typeface="Lato"/>
                <a:cs typeface="Lato"/>
                <a:sym typeface="Lato"/>
              </a:defRPr>
            </a:lvl4pPr>
            <a:lvl5pPr marL="1371600" marR="0" lvl="4" indent="0" algn="l" rtl="0">
              <a:spcBef>
                <a:spcPts val="200"/>
              </a:spcBef>
              <a:buClr>
                <a:schemeClr val="dk2"/>
              </a:buClr>
              <a:buFont typeface="Arial"/>
              <a:buNone/>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Title and 2 Column/3 Column">
    <p:spTree>
      <p:nvGrpSpPr>
        <p:cNvPr id="1" name="Shape 269"/>
        <p:cNvGrpSpPr/>
        <p:nvPr/>
      </p:nvGrpSpPr>
      <p:grpSpPr>
        <a:xfrm>
          <a:off x="0" y="0"/>
          <a:ext cx="0" cy="0"/>
          <a:chOff x="0" y="0"/>
          <a:chExt cx="0" cy="0"/>
        </a:xfrm>
      </p:grpSpPr>
      <p:sp>
        <p:nvSpPr>
          <p:cNvPr id="270" name="Shape 270"/>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71" name="Shape 271"/>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272" name="Shape 272"/>
          <p:cNvSpPr txBox="1">
            <a:spLocks noGrp="1"/>
          </p:cNvSpPr>
          <p:nvPr>
            <p:ph type="title"/>
          </p:nvPr>
        </p:nvSpPr>
        <p:spPr>
          <a:xfrm>
            <a:off x="454594" y="436727"/>
            <a:ext cx="81666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73" name="Shape 273"/>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274" name="Shape 274"/>
          <p:cNvSpPr txBox="1">
            <a:spLocks noGrp="1"/>
          </p:cNvSpPr>
          <p:nvPr>
            <p:ph type="body" idx="1"/>
          </p:nvPr>
        </p:nvSpPr>
        <p:spPr>
          <a:xfrm>
            <a:off x="3875553" y="1183583"/>
            <a:ext cx="4730100" cy="30882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275" name="Shape 275"/>
          <p:cNvSpPr txBox="1">
            <a:spLocks noGrp="1"/>
          </p:cNvSpPr>
          <p:nvPr>
            <p:ph type="body" idx="2"/>
          </p:nvPr>
        </p:nvSpPr>
        <p:spPr>
          <a:xfrm>
            <a:off x="444011" y="1183583"/>
            <a:ext cx="3201000" cy="3070500"/>
          </a:xfrm>
          <a:prstGeom prst="rect">
            <a:avLst/>
          </a:prstGeom>
          <a:noFill/>
          <a:ln>
            <a:noFill/>
          </a:ln>
        </p:spPr>
        <p:txBody>
          <a:bodyPr wrap="square" lIns="68675" tIns="68675" rIns="68675" bIns="68675" anchor="t" anchorCtr="0"/>
          <a:lstStyle>
            <a:lvl1pPr marL="0" marR="0" lvl="0" indent="0" algn="l" rtl="0">
              <a:lnSpc>
                <a:spcPct val="150000"/>
              </a:lnSpc>
              <a:spcBef>
                <a:spcPts val="2300"/>
              </a:spcBef>
              <a:buClr>
                <a:schemeClr val="dk2"/>
              </a:buClr>
              <a:buFont typeface="Arial"/>
              <a:buNone/>
              <a:defRPr sz="15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700" b="0"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3pPr>
            <a:lvl4pPr marL="1028700" marR="0" lvl="3" indent="0" algn="l" rtl="0">
              <a:spcBef>
                <a:spcPts val="300"/>
              </a:spcBef>
              <a:buClr>
                <a:schemeClr val="dk2"/>
              </a:buClr>
              <a:buFont typeface="Arial"/>
              <a:buNone/>
              <a:defRPr sz="1400" b="0" i="0" u="none" strike="noStrike" cap="none">
                <a:solidFill>
                  <a:schemeClr val="dk1"/>
                </a:solidFill>
                <a:latin typeface="Lato"/>
                <a:ea typeface="Lato"/>
                <a:cs typeface="Lato"/>
                <a:sym typeface="Lato"/>
              </a:defRPr>
            </a:lvl4pPr>
            <a:lvl5pPr marL="1371600" marR="0" lvl="4" indent="0" algn="l" rtl="0">
              <a:spcBef>
                <a:spcPts val="200"/>
              </a:spcBef>
              <a:buClr>
                <a:schemeClr val="dk2"/>
              </a:buClr>
              <a:buFont typeface="Arial"/>
              <a:buNone/>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Comparison1">
    <p:spTree>
      <p:nvGrpSpPr>
        <p:cNvPr id="1" name="Shape 276"/>
        <p:cNvGrpSpPr/>
        <p:nvPr/>
      </p:nvGrpSpPr>
      <p:grpSpPr>
        <a:xfrm>
          <a:off x="0" y="0"/>
          <a:ext cx="0" cy="0"/>
          <a:chOff x="0" y="0"/>
          <a:chExt cx="0" cy="0"/>
        </a:xfrm>
      </p:grpSpPr>
      <p:sp>
        <p:nvSpPr>
          <p:cNvPr id="277" name="Shape 277"/>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78" name="Shape 278"/>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279" name="Shape 279"/>
          <p:cNvSpPr txBox="1">
            <a:spLocks noGrp="1"/>
          </p:cNvSpPr>
          <p:nvPr>
            <p:ph type="title"/>
          </p:nvPr>
        </p:nvSpPr>
        <p:spPr>
          <a:xfrm>
            <a:off x="521710" y="484630"/>
            <a:ext cx="81747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80" name="Shape 280"/>
          <p:cNvSpPr txBox="1">
            <a:spLocks noGrp="1"/>
          </p:cNvSpPr>
          <p:nvPr>
            <p:ph type="body" idx="1"/>
          </p:nvPr>
        </p:nvSpPr>
        <p:spPr>
          <a:xfrm>
            <a:off x="500112" y="1200152"/>
            <a:ext cx="3198600" cy="32550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1pPr>
            <a:lvl2pPr marL="558800" marR="0" lvl="1" indent="-101600" algn="l" rtl="0">
              <a:spcBef>
                <a:spcPts val="400"/>
              </a:spcBef>
              <a:buClr>
                <a:schemeClr val="dk2"/>
              </a:buClr>
              <a:buSzPct val="100000"/>
              <a:buFont typeface="Arial"/>
              <a:buChar char="•"/>
              <a:defRPr sz="18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5pPr>
            <a:lvl6pPr marL="1892300" marR="0" lvl="5"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6pPr>
            <a:lvl7pPr marL="2235200" marR="0" lvl="6"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7pPr>
            <a:lvl8pPr marL="2578100" marR="0" lvl="7"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8pPr>
            <a:lvl9pPr marL="2921000" marR="0" lvl="8"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9pPr>
          </a:lstStyle>
          <a:p>
            <a:endParaRPr/>
          </a:p>
        </p:txBody>
      </p:sp>
      <p:sp>
        <p:nvSpPr>
          <p:cNvPr id="281" name="Shape 281"/>
          <p:cNvSpPr txBox="1">
            <a:spLocks noGrp="1"/>
          </p:cNvSpPr>
          <p:nvPr>
            <p:ph type="body" idx="2"/>
          </p:nvPr>
        </p:nvSpPr>
        <p:spPr>
          <a:xfrm>
            <a:off x="3867199" y="1200158"/>
            <a:ext cx="3085500" cy="32550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1pPr>
            <a:lvl2pPr marL="558800" marR="0" lvl="1" indent="-101600" algn="l" rtl="0">
              <a:spcBef>
                <a:spcPts val="400"/>
              </a:spcBef>
              <a:buClr>
                <a:schemeClr val="dk2"/>
              </a:buClr>
              <a:buSzPct val="100000"/>
              <a:buFont typeface="Arial"/>
              <a:buChar char="•"/>
              <a:defRPr sz="18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5pPr>
            <a:lvl6pPr marL="1892300" marR="0" lvl="5"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6pPr>
            <a:lvl7pPr marL="2235200" marR="0" lvl="6"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7pPr>
            <a:lvl8pPr marL="2578100" marR="0" lvl="7"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8pPr>
            <a:lvl9pPr marL="2921000" marR="0" lvl="8" indent="-88900" algn="l" rtl="0">
              <a:spcBef>
                <a:spcPts val="300"/>
              </a:spcBef>
              <a:buClr>
                <a:schemeClr val="dk1"/>
              </a:buClr>
              <a:buSzPct val="100000"/>
              <a:buFont typeface="Arial"/>
              <a:buChar char="•"/>
              <a:defRPr sz="1400" b="0" i="0" u="none" strike="noStrike" cap="none">
                <a:solidFill>
                  <a:schemeClr val="dk1"/>
                </a:solidFill>
                <a:latin typeface="Georgia"/>
                <a:ea typeface="Georgia"/>
                <a:cs typeface="Georgia"/>
                <a:sym typeface="Georgia"/>
              </a:defRPr>
            </a:lvl9pPr>
          </a:lstStyle>
          <a:p>
            <a:endParaRPr/>
          </a:p>
        </p:txBody>
      </p:sp>
      <p:sp>
        <p:nvSpPr>
          <p:cNvPr id="282" name="Shape 282"/>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cSld name="Comparison2">
    <p:spTree>
      <p:nvGrpSpPr>
        <p:cNvPr id="1" name="Shape 283"/>
        <p:cNvGrpSpPr/>
        <p:nvPr/>
      </p:nvGrpSpPr>
      <p:grpSpPr>
        <a:xfrm>
          <a:off x="0" y="0"/>
          <a:ext cx="0" cy="0"/>
          <a:chOff x="0" y="0"/>
          <a:chExt cx="0" cy="0"/>
        </a:xfrm>
      </p:grpSpPr>
      <p:sp>
        <p:nvSpPr>
          <p:cNvPr id="284" name="Shape 284"/>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85" name="Shape 285"/>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286" name="Shape 286"/>
          <p:cNvSpPr txBox="1">
            <a:spLocks noGrp="1"/>
          </p:cNvSpPr>
          <p:nvPr>
            <p:ph type="title"/>
          </p:nvPr>
        </p:nvSpPr>
        <p:spPr>
          <a:xfrm>
            <a:off x="447930" y="435814"/>
            <a:ext cx="8172300" cy="6693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87" name="Shape 287"/>
          <p:cNvSpPr txBox="1">
            <a:spLocks noGrp="1"/>
          </p:cNvSpPr>
          <p:nvPr>
            <p:ph type="body" idx="1"/>
          </p:nvPr>
        </p:nvSpPr>
        <p:spPr>
          <a:xfrm>
            <a:off x="447932" y="1040374"/>
            <a:ext cx="3197400" cy="4800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1"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500" b="1"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400" b="1" i="0" u="none" strike="noStrike" cap="none">
                <a:solidFill>
                  <a:schemeClr val="dk1"/>
                </a:solidFill>
                <a:latin typeface="Lato"/>
                <a:ea typeface="Lato"/>
                <a:cs typeface="Lato"/>
                <a:sym typeface="Lato"/>
              </a:defRPr>
            </a:lvl3pPr>
            <a:lvl4pPr marL="1028700" marR="0" lvl="3" indent="0" algn="l" rtl="0">
              <a:spcBef>
                <a:spcPts val="200"/>
              </a:spcBef>
              <a:buClr>
                <a:schemeClr val="dk2"/>
              </a:buClr>
              <a:buFont typeface="Arial"/>
              <a:buNone/>
              <a:defRPr sz="1200" b="1" i="0" u="none" strike="noStrike" cap="none">
                <a:solidFill>
                  <a:schemeClr val="dk1"/>
                </a:solidFill>
                <a:latin typeface="Lato"/>
                <a:ea typeface="Lato"/>
                <a:cs typeface="Lato"/>
                <a:sym typeface="Lato"/>
              </a:defRPr>
            </a:lvl4pPr>
            <a:lvl5pPr marL="1371600" marR="0" lvl="4" indent="0" algn="l" rtl="0">
              <a:spcBef>
                <a:spcPts val="200"/>
              </a:spcBef>
              <a:buClr>
                <a:schemeClr val="dk2"/>
              </a:buClr>
              <a:buFont typeface="Arial"/>
              <a:buNone/>
              <a:defRPr sz="1200" b="1" i="0" u="none" strike="noStrike" cap="none">
                <a:solidFill>
                  <a:schemeClr val="dk1"/>
                </a:solidFill>
                <a:latin typeface="Lato"/>
                <a:ea typeface="Lato"/>
                <a:cs typeface="Lato"/>
                <a:sym typeface="Lato"/>
              </a:defRPr>
            </a:lvl5pPr>
            <a:lvl6pPr marL="1714500" marR="0" lvl="5"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6pPr>
            <a:lvl7pPr marL="2057400" marR="0" lvl="6"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7pPr>
            <a:lvl8pPr marL="2400300" marR="0" lvl="7"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8pPr>
            <a:lvl9pPr marL="2743200" marR="0" lvl="8"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9pPr>
          </a:lstStyle>
          <a:p>
            <a:endParaRPr/>
          </a:p>
        </p:txBody>
      </p:sp>
      <p:sp>
        <p:nvSpPr>
          <p:cNvPr id="288" name="Shape 288"/>
          <p:cNvSpPr txBox="1">
            <a:spLocks noGrp="1"/>
          </p:cNvSpPr>
          <p:nvPr>
            <p:ph type="body" idx="2"/>
          </p:nvPr>
        </p:nvSpPr>
        <p:spPr>
          <a:xfrm>
            <a:off x="447938" y="1520195"/>
            <a:ext cx="3197400" cy="29634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2pPr>
            <a:lvl3pPr marL="863600" marR="0" lvl="2"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3pPr>
            <a:lvl4pPr marL="1206500" marR="0" lvl="3"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6pPr>
            <a:lvl7pPr marL="2235200" marR="0" lvl="6"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7pPr>
            <a:lvl8pPr marL="2578100" marR="0" lvl="7"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8pPr>
            <a:lvl9pPr marL="2921000" marR="0" lvl="8"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9pPr>
          </a:lstStyle>
          <a:p>
            <a:endParaRPr/>
          </a:p>
        </p:txBody>
      </p:sp>
      <p:sp>
        <p:nvSpPr>
          <p:cNvPr id="289" name="Shape 289"/>
          <p:cNvSpPr txBox="1">
            <a:spLocks noGrp="1"/>
          </p:cNvSpPr>
          <p:nvPr>
            <p:ph type="body" idx="3"/>
          </p:nvPr>
        </p:nvSpPr>
        <p:spPr>
          <a:xfrm>
            <a:off x="3876746" y="1040374"/>
            <a:ext cx="3091200" cy="4800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1"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500" b="1"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400" b="1" i="0" u="none" strike="noStrike" cap="none">
                <a:solidFill>
                  <a:schemeClr val="dk1"/>
                </a:solidFill>
                <a:latin typeface="Lato"/>
                <a:ea typeface="Lato"/>
                <a:cs typeface="Lato"/>
                <a:sym typeface="Lato"/>
              </a:defRPr>
            </a:lvl3pPr>
            <a:lvl4pPr marL="1028700" marR="0" lvl="3" indent="0" algn="l" rtl="0">
              <a:spcBef>
                <a:spcPts val="200"/>
              </a:spcBef>
              <a:buClr>
                <a:schemeClr val="dk2"/>
              </a:buClr>
              <a:buFont typeface="Arial"/>
              <a:buNone/>
              <a:defRPr sz="1200" b="1" i="0" u="none" strike="noStrike" cap="none">
                <a:solidFill>
                  <a:schemeClr val="dk1"/>
                </a:solidFill>
                <a:latin typeface="Lato"/>
                <a:ea typeface="Lato"/>
                <a:cs typeface="Lato"/>
                <a:sym typeface="Lato"/>
              </a:defRPr>
            </a:lvl4pPr>
            <a:lvl5pPr marL="1371600" marR="0" lvl="4" indent="0" algn="l" rtl="0">
              <a:spcBef>
                <a:spcPts val="200"/>
              </a:spcBef>
              <a:buClr>
                <a:schemeClr val="dk2"/>
              </a:buClr>
              <a:buFont typeface="Arial"/>
              <a:buNone/>
              <a:defRPr sz="1200" b="1" i="0" u="none" strike="noStrike" cap="none">
                <a:solidFill>
                  <a:schemeClr val="dk1"/>
                </a:solidFill>
                <a:latin typeface="Lato"/>
                <a:ea typeface="Lato"/>
                <a:cs typeface="Lato"/>
                <a:sym typeface="Lato"/>
              </a:defRPr>
            </a:lvl5pPr>
            <a:lvl6pPr marL="1714500" marR="0" lvl="5"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6pPr>
            <a:lvl7pPr marL="2057400" marR="0" lvl="6"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7pPr>
            <a:lvl8pPr marL="2400300" marR="0" lvl="7"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8pPr>
            <a:lvl9pPr marL="2743200" marR="0" lvl="8" indent="0" algn="l" rtl="0">
              <a:spcBef>
                <a:spcPts val="200"/>
              </a:spcBef>
              <a:buClr>
                <a:schemeClr val="dk1"/>
              </a:buClr>
              <a:buFont typeface="Arial"/>
              <a:buNone/>
              <a:defRPr sz="1200" b="1" i="0" u="none" strike="noStrike" cap="none">
                <a:solidFill>
                  <a:schemeClr val="dk1"/>
                </a:solidFill>
                <a:latin typeface="Georgia"/>
                <a:ea typeface="Georgia"/>
                <a:cs typeface="Georgia"/>
                <a:sym typeface="Georgia"/>
              </a:defRPr>
            </a:lvl9pPr>
          </a:lstStyle>
          <a:p>
            <a:endParaRPr/>
          </a:p>
        </p:txBody>
      </p:sp>
      <p:sp>
        <p:nvSpPr>
          <p:cNvPr id="290" name="Shape 290"/>
          <p:cNvSpPr txBox="1">
            <a:spLocks noGrp="1"/>
          </p:cNvSpPr>
          <p:nvPr>
            <p:ph type="body" idx="4"/>
          </p:nvPr>
        </p:nvSpPr>
        <p:spPr>
          <a:xfrm>
            <a:off x="3876746" y="1520195"/>
            <a:ext cx="3091200" cy="29634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2pPr>
            <a:lvl3pPr marL="863600" marR="0" lvl="2"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3pPr>
            <a:lvl4pPr marL="1206500" marR="0" lvl="3"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6pPr>
            <a:lvl7pPr marL="2235200" marR="0" lvl="6"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7pPr>
            <a:lvl8pPr marL="2578100" marR="0" lvl="7"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8pPr>
            <a:lvl9pPr marL="2921000" marR="0" lvl="8" indent="-101600" algn="l" rtl="0">
              <a:spcBef>
                <a:spcPts val="200"/>
              </a:spcBef>
              <a:buClr>
                <a:schemeClr val="dk1"/>
              </a:buClr>
              <a:buSzPct val="100000"/>
              <a:buFont typeface="Arial"/>
              <a:buChar char="•"/>
              <a:defRPr sz="1200" b="0" i="0" u="none" strike="noStrike" cap="none">
                <a:solidFill>
                  <a:schemeClr val="dk1"/>
                </a:solidFill>
                <a:latin typeface="Georgia"/>
                <a:ea typeface="Georgia"/>
                <a:cs typeface="Georgia"/>
                <a:sym typeface="Georgia"/>
              </a:defRPr>
            </a:lvl9pPr>
          </a:lstStyle>
          <a:p>
            <a:endParaRPr/>
          </a:p>
        </p:txBody>
      </p:sp>
      <p:sp>
        <p:nvSpPr>
          <p:cNvPr id="291" name="Shape 291"/>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Title with Content Box1">
    <p:spTree>
      <p:nvGrpSpPr>
        <p:cNvPr id="1" name="Shape 292"/>
        <p:cNvGrpSpPr/>
        <p:nvPr/>
      </p:nvGrpSpPr>
      <p:grpSpPr>
        <a:xfrm>
          <a:off x="0" y="0"/>
          <a:ext cx="0" cy="0"/>
          <a:chOff x="0" y="0"/>
          <a:chExt cx="0" cy="0"/>
        </a:xfrm>
      </p:grpSpPr>
      <p:sp>
        <p:nvSpPr>
          <p:cNvPr id="293" name="Shape 293"/>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294" name="Shape 29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295" name="Shape 295"/>
          <p:cNvSpPr txBox="1">
            <a:spLocks noGrp="1"/>
          </p:cNvSpPr>
          <p:nvPr>
            <p:ph type="title"/>
          </p:nvPr>
        </p:nvSpPr>
        <p:spPr>
          <a:xfrm>
            <a:off x="445324" y="436727"/>
            <a:ext cx="80913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96" name="Shape 296"/>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297" name="Shape 297"/>
          <p:cNvSpPr txBox="1">
            <a:spLocks noGrp="1"/>
          </p:cNvSpPr>
          <p:nvPr>
            <p:ph type="body" idx="1"/>
          </p:nvPr>
        </p:nvSpPr>
        <p:spPr>
          <a:xfrm>
            <a:off x="445205" y="1156097"/>
            <a:ext cx="4868700" cy="28482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Title with Content Box2">
    <p:bg>
      <p:bgPr>
        <a:solidFill>
          <a:srgbClr val="8993AD">
            <a:alpha val="24710"/>
          </a:srgbClr>
        </a:solidFill>
        <a:effectLst/>
      </p:bgPr>
    </p:bg>
    <p:spTree>
      <p:nvGrpSpPr>
        <p:cNvPr id="1" name="Shape 298"/>
        <p:cNvGrpSpPr/>
        <p:nvPr/>
      </p:nvGrpSpPr>
      <p:grpSpPr>
        <a:xfrm>
          <a:off x="0" y="0"/>
          <a:ext cx="0" cy="0"/>
          <a:chOff x="0" y="0"/>
          <a:chExt cx="0" cy="0"/>
        </a:xfrm>
      </p:grpSpPr>
      <p:sp>
        <p:nvSpPr>
          <p:cNvPr id="299" name="Shape 299"/>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300" name="Shape 30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301" name="Shape 301"/>
          <p:cNvSpPr txBox="1">
            <a:spLocks noGrp="1"/>
          </p:cNvSpPr>
          <p:nvPr>
            <p:ph type="title"/>
          </p:nvPr>
        </p:nvSpPr>
        <p:spPr>
          <a:xfrm>
            <a:off x="445324" y="436727"/>
            <a:ext cx="80913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302" name="Shape 302"/>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303" name="Shape 303"/>
          <p:cNvSpPr txBox="1">
            <a:spLocks noGrp="1"/>
          </p:cNvSpPr>
          <p:nvPr>
            <p:ph type="body" idx="1"/>
          </p:nvPr>
        </p:nvSpPr>
        <p:spPr>
          <a:xfrm>
            <a:off x="445205" y="1156097"/>
            <a:ext cx="4868700" cy="28482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Discussion Notes1">
    <p:spTree>
      <p:nvGrpSpPr>
        <p:cNvPr id="1" name="Shape 304"/>
        <p:cNvGrpSpPr/>
        <p:nvPr/>
      </p:nvGrpSpPr>
      <p:grpSpPr>
        <a:xfrm>
          <a:off x="0" y="0"/>
          <a:ext cx="0" cy="0"/>
          <a:chOff x="0" y="0"/>
          <a:chExt cx="0" cy="0"/>
        </a:xfrm>
      </p:grpSpPr>
      <p:sp>
        <p:nvSpPr>
          <p:cNvPr id="305" name="Shape 305"/>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306" name="Shape 30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307" name="Shape 307"/>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308" name="Shape 308"/>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309" name="Shape 309"/>
          <p:cNvSpPr txBox="1">
            <a:spLocks noGrp="1"/>
          </p:cNvSpPr>
          <p:nvPr>
            <p:ph type="body" idx="1"/>
          </p:nvPr>
        </p:nvSpPr>
        <p:spPr>
          <a:xfrm>
            <a:off x="521712" y="1162055"/>
            <a:ext cx="3927900" cy="3095400"/>
          </a:xfrm>
          <a:prstGeom prst="rect">
            <a:avLst/>
          </a:prstGeom>
          <a:noFill/>
          <a:ln>
            <a:noFill/>
          </a:ln>
        </p:spPr>
        <p:txBody>
          <a:bodyPr wrap="square" lIns="68675" tIns="68675" rIns="68675" bIns="68675" anchor="t" anchorCtr="0"/>
          <a:lstStyle>
            <a:lvl1pPr marL="254000" marR="0" lvl="0" indent="-203200" algn="l" rtl="0">
              <a:lnSpc>
                <a:spcPct val="136363"/>
              </a:lnSpc>
              <a:spcBef>
                <a:spcPts val="200"/>
              </a:spcBef>
              <a:buClr>
                <a:schemeClr val="dk2"/>
              </a:buClr>
              <a:buSzPct val="100000"/>
              <a:buFont typeface="Arial"/>
              <a:buChar char="•"/>
              <a:defRPr sz="8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3pPr>
            <a:lvl4pPr marL="1028700" marR="0" lvl="3"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4pPr>
            <a:lvl5pPr marL="1371600" marR="0" lvl="4"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10" name="Shape 310"/>
          <p:cNvSpPr txBox="1">
            <a:spLocks noGrp="1"/>
          </p:cNvSpPr>
          <p:nvPr>
            <p:ph type="body" idx="2"/>
          </p:nvPr>
        </p:nvSpPr>
        <p:spPr>
          <a:xfrm>
            <a:off x="4697934" y="1162055"/>
            <a:ext cx="3915000" cy="3095400"/>
          </a:xfrm>
          <a:prstGeom prst="rect">
            <a:avLst/>
          </a:prstGeom>
          <a:noFill/>
          <a:ln>
            <a:noFill/>
          </a:ln>
        </p:spPr>
        <p:txBody>
          <a:bodyPr wrap="square" lIns="68675" tIns="68675" rIns="68675" bIns="68675" anchor="t" anchorCtr="0"/>
          <a:lstStyle>
            <a:lvl1pPr marL="254000" marR="0" lvl="0" indent="-203200" algn="l" rtl="0">
              <a:lnSpc>
                <a:spcPct val="136363"/>
              </a:lnSpc>
              <a:spcBef>
                <a:spcPts val="200"/>
              </a:spcBef>
              <a:buClr>
                <a:schemeClr val="dk2"/>
              </a:buClr>
              <a:buSzPct val="100000"/>
              <a:buFont typeface="Arial"/>
              <a:buChar char="•"/>
              <a:defRPr sz="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Discussion Notes2">
    <p:spTree>
      <p:nvGrpSpPr>
        <p:cNvPr id="1" name="Shape 311"/>
        <p:cNvGrpSpPr/>
        <p:nvPr/>
      </p:nvGrpSpPr>
      <p:grpSpPr>
        <a:xfrm>
          <a:off x="0" y="0"/>
          <a:ext cx="0" cy="0"/>
          <a:chOff x="0" y="0"/>
          <a:chExt cx="0" cy="0"/>
        </a:xfrm>
      </p:grpSpPr>
      <p:sp>
        <p:nvSpPr>
          <p:cNvPr id="312" name="Shape 312"/>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313" name="Shape 31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314" name="Shape 314"/>
          <p:cNvSpPr txBox="1">
            <a:spLocks noGrp="1"/>
          </p:cNvSpPr>
          <p:nvPr>
            <p:ph type="body" idx="1"/>
          </p:nvPr>
        </p:nvSpPr>
        <p:spPr>
          <a:xfrm>
            <a:off x="521712" y="1162055"/>
            <a:ext cx="3133800" cy="3095400"/>
          </a:xfrm>
          <a:prstGeom prst="rect">
            <a:avLst/>
          </a:prstGeom>
          <a:noFill/>
          <a:ln>
            <a:noFill/>
          </a:ln>
        </p:spPr>
        <p:txBody>
          <a:bodyPr wrap="square" lIns="68675" tIns="68675" rIns="68675" bIns="68675" anchor="t" anchorCtr="0"/>
          <a:lstStyle>
            <a:lvl1pPr marL="254000" marR="0" lvl="0" indent="-152400" algn="l" rtl="0">
              <a:lnSpc>
                <a:spcPct val="100000"/>
              </a:lnSpc>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2pPr>
            <a:lvl3pPr marL="685800" marR="0" lvl="2"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3pPr>
            <a:lvl4pPr marL="1028700" marR="0" lvl="3"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4pPr>
            <a:lvl5pPr marL="1371600" marR="0" lvl="4" indent="0" algn="l" rtl="0">
              <a:spcBef>
                <a:spcPts val="300"/>
              </a:spcBef>
              <a:buClr>
                <a:schemeClr val="dk2"/>
              </a:buClr>
              <a:buFont typeface="Arial"/>
              <a:buNone/>
              <a:defRPr sz="15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15" name="Shape 315"/>
          <p:cNvSpPr txBox="1">
            <a:spLocks noGrp="1"/>
          </p:cNvSpPr>
          <p:nvPr>
            <p:ph type="body" idx="2"/>
          </p:nvPr>
        </p:nvSpPr>
        <p:spPr>
          <a:xfrm>
            <a:off x="3876752" y="1162055"/>
            <a:ext cx="4736400" cy="3095400"/>
          </a:xfrm>
          <a:prstGeom prst="rect">
            <a:avLst/>
          </a:prstGeom>
          <a:noFill/>
          <a:ln>
            <a:noFill/>
          </a:ln>
        </p:spPr>
        <p:txBody>
          <a:bodyPr wrap="square" lIns="68675" tIns="68675" rIns="68675" bIns="68675" anchor="t" anchorCtr="0"/>
          <a:lstStyle>
            <a:lvl1pPr marL="254000" marR="0" lvl="0" indent="-203200" algn="l" rtl="0">
              <a:lnSpc>
                <a:spcPct val="136363"/>
              </a:lnSpc>
              <a:spcBef>
                <a:spcPts val="200"/>
              </a:spcBef>
              <a:buClr>
                <a:schemeClr val="dk2"/>
              </a:buClr>
              <a:buSzPct val="100000"/>
              <a:buFont typeface="Arial"/>
              <a:buChar char="•"/>
              <a:defRPr sz="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16" name="Shape 316"/>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317" name="Shape 317"/>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Full Page Text or Chart or Graphic">
    <p:spTree>
      <p:nvGrpSpPr>
        <p:cNvPr id="1" name="Shape 318"/>
        <p:cNvGrpSpPr/>
        <p:nvPr/>
      </p:nvGrpSpPr>
      <p:grpSpPr>
        <a:xfrm>
          <a:off x="0" y="0"/>
          <a:ext cx="0" cy="0"/>
          <a:chOff x="0" y="0"/>
          <a:chExt cx="0" cy="0"/>
        </a:xfrm>
      </p:grpSpPr>
      <p:sp>
        <p:nvSpPr>
          <p:cNvPr id="319" name="Shape 319"/>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320" name="Shape 32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321" name="Shape 321"/>
          <p:cNvSpPr txBox="1">
            <a:spLocks noGrp="1"/>
          </p:cNvSpPr>
          <p:nvPr>
            <p:ph type="title"/>
          </p:nvPr>
        </p:nvSpPr>
        <p:spPr>
          <a:xfrm>
            <a:off x="521712" y="493877"/>
            <a:ext cx="80913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322" name="Shape 322"/>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323" name="Shape 323"/>
          <p:cNvSpPr txBox="1">
            <a:spLocks noGrp="1"/>
          </p:cNvSpPr>
          <p:nvPr>
            <p:ph type="body" idx="1"/>
          </p:nvPr>
        </p:nvSpPr>
        <p:spPr>
          <a:xfrm>
            <a:off x="530984" y="1156097"/>
            <a:ext cx="8101200" cy="3086100"/>
          </a:xfrm>
          <a:prstGeom prst="rect">
            <a:avLst/>
          </a:prstGeom>
          <a:noFill/>
          <a:ln>
            <a:noFill/>
          </a:ln>
        </p:spPr>
        <p:txBody>
          <a:bodyPr wrap="square" lIns="68675" tIns="68675" rIns="68675" bIns="68675" anchor="t" anchorCtr="0"/>
          <a:lstStyle>
            <a:lvl1pPr marL="0" marR="0" lvl="0" indent="0" algn="l" rtl="0">
              <a:spcBef>
                <a:spcPts val="400"/>
              </a:spcBef>
              <a:buClr>
                <a:schemeClr val="dk2"/>
              </a:buClr>
              <a:buFont typeface="Arial"/>
              <a:buNone/>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Title only">
    <p:spTree>
      <p:nvGrpSpPr>
        <p:cNvPr id="1" name="Shape 324"/>
        <p:cNvGrpSpPr/>
        <p:nvPr/>
      </p:nvGrpSpPr>
      <p:grpSpPr>
        <a:xfrm>
          <a:off x="0" y="0"/>
          <a:ext cx="0" cy="0"/>
          <a:chOff x="0" y="0"/>
          <a:chExt cx="0" cy="0"/>
        </a:xfrm>
      </p:grpSpPr>
      <p:sp>
        <p:nvSpPr>
          <p:cNvPr id="325" name="Shape 325"/>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326" name="Shape 32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327" name="Shape 327"/>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328" name="Shape 328"/>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Coaches and Partners">
    <p:spTree>
      <p:nvGrpSpPr>
        <p:cNvPr id="1" name="Shape 329"/>
        <p:cNvGrpSpPr/>
        <p:nvPr/>
      </p:nvGrpSpPr>
      <p:grpSpPr>
        <a:xfrm>
          <a:off x="0" y="0"/>
          <a:ext cx="0" cy="0"/>
          <a:chOff x="0" y="0"/>
          <a:chExt cx="0" cy="0"/>
        </a:xfrm>
      </p:grpSpPr>
      <p:sp>
        <p:nvSpPr>
          <p:cNvPr id="330" name="Shape 330"/>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331" name="Shape 331"/>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332" name="Shape 332"/>
          <p:cNvSpPr txBox="1">
            <a:spLocks noGrp="1"/>
          </p:cNvSpPr>
          <p:nvPr>
            <p:ph type="title"/>
          </p:nvPr>
        </p:nvSpPr>
        <p:spPr>
          <a:xfrm>
            <a:off x="454594" y="436727"/>
            <a:ext cx="8166600" cy="5871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2100" b="1" i="0" u="none" strike="noStrike" cap="none">
                <a:solidFill>
                  <a:schemeClr val="accent2"/>
                </a:solidFill>
                <a:latin typeface="Lato"/>
                <a:ea typeface="Lato"/>
                <a:cs typeface="Lato"/>
                <a:sym typeface="Lato"/>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333" name="Shape 333"/>
          <p:cNvSpPr txBox="1">
            <a:spLocks noGrp="1"/>
          </p:cNvSpPr>
          <p:nvPr>
            <p:ph type="body" idx="1"/>
          </p:nvPr>
        </p:nvSpPr>
        <p:spPr>
          <a:xfrm>
            <a:off x="445323" y="1230044"/>
            <a:ext cx="3198600" cy="614400"/>
          </a:xfrm>
          <a:prstGeom prst="rect">
            <a:avLst/>
          </a:prstGeom>
          <a:noFill/>
          <a:ln>
            <a:noFill/>
          </a:ln>
        </p:spPr>
        <p:txBody>
          <a:bodyPr wrap="square" lIns="68675" tIns="68675" rIns="68675" bIns="68675" anchor="t" anchorCtr="0"/>
          <a:lstStyle>
            <a:lvl1pPr marL="0" marR="0" lvl="0" indent="0" algn="l" rtl="0">
              <a:spcBef>
                <a:spcPts val="0"/>
              </a:spcBef>
              <a:buClr>
                <a:schemeClr val="dk2"/>
              </a:buClr>
              <a:buFont typeface="Arial"/>
              <a:buNone/>
              <a:defRPr sz="15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34" name="Shape 334"/>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
        <p:nvSpPr>
          <p:cNvPr id="335" name="Shape 335"/>
          <p:cNvSpPr txBox="1">
            <a:spLocks noGrp="1"/>
          </p:cNvSpPr>
          <p:nvPr>
            <p:ph type="body" idx="2"/>
          </p:nvPr>
        </p:nvSpPr>
        <p:spPr>
          <a:xfrm>
            <a:off x="445323" y="1844498"/>
            <a:ext cx="3198600" cy="1952700"/>
          </a:xfrm>
          <a:prstGeom prst="rect">
            <a:avLst/>
          </a:prstGeom>
          <a:noFill/>
          <a:ln>
            <a:noFill/>
          </a:ln>
        </p:spPr>
        <p:txBody>
          <a:bodyPr wrap="square" lIns="68675" tIns="68675" rIns="68675" bIns="68675" anchor="t" anchorCtr="0"/>
          <a:lstStyle>
            <a:lvl1pPr marL="254000" marR="0" lvl="0" indent="-1651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1pPr>
            <a:lvl2pPr marL="342900" marR="0" lvl="1" indent="0" algn="l" rtl="0">
              <a:spcBef>
                <a:spcPts val="300"/>
              </a:spcBef>
              <a:buClr>
                <a:schemeClr val="dk2"/>
              </a:buClr>
              <a:buFont typeface="Arial"/>
              <a:buNone/>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36" name="Shape 336"/>
          <p:cNvSpPr txBox="1">
            <a:spLocks noGrp="1"/>
          </p:cNvSpPr>
          <p:nvPr>
            <p:ph type="body" idx="3"/>
          </p:nvPr>
        </p:nvSpPr>
        <p:spPr>
          <a:xfrm>
            <a:off x="3811574" y="2670027"/>
            <a:ext cx="1474800" cy="7329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800" b="1" i="1" u="none" strike="noStrike" cap="none">
                <a:solidFill>
                  <a:srgbClr val="8993AD"/>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37" name="Shape 337"/>
          <p:cNvSpPr txBox="1">
            <a:spLocks noGrp="1"/>
          </p:cNvSpPr>
          <p:nvPr>
            <p:ph type="body" idx="4"/>
          </p:nvPr>
        </p:nvSpPr>
        <p:spPr>
          <a:xfrm>
            <a:off x="5450000" y="2670027"/>
            <a:ext cx="1474800" cy="7329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800" b="1" i="1" u="none" strike="noStrike" cap="none">
                <a:solidFill>
                  <a:srgbClr val="8993AD"/>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38" name="Shape 338"/>
          <p:cNvSpPr txBox="1">
            <a:spLocks noGrp="1"/>
          </p:cNvSpPr>
          <p:nvPr>
            <p:ph type="body" idx="5"/>
          </p:nvPr>
        </p:nvSpPr>
        <p:spPr>
          <a:xfrm>
            <a:off x="7083733" y="2670027"/>
            <a:ext cx="1474800" cy="732900"/>
          </a:xfrm>
          <a:prstGeom prst="rect">
            <a:avLst/>
          </a:prstGeom>
          <a:noFill/>
          <a:ln>
            <a:noFill/>
          </a:ln>
        </p:spPr>
        <p:txBody>
          <a:bodyPr wrap="square" lIns="68675" tIns="68675" rIns="68675" bIns="68675" anchor="t" anchorCtr="0"/>
          <a:lstStyle>
            <a:lvl1pPr marL="0" marR="0" lvl="0" indent="0" algn="l" rtl="0">
              <a:spcBef>
                <a:spcPts val="200"/>
              </a:spcBef>
              <a:buClr>
                <a:schemeClr val="dk2"/>
              </a:buClr>
              <a:buFont typeface="Arial"/>
              <a:buNone/>
              <a:defRPr sz="800" b="1" i="1" u="none" strike="noStrike" cap="none">
                <a:solidFill>
                  <a:srgbClr val="8993AD"/>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39" name="Shape 339"/>
          <p:cNvSpPr>
            <a:spLocks noGrp="1"/>
          </p:cNvSpPr>
          <p:nvPr>
            <p:ph type="pic" idx="6"/>
          </p:nvPr>
        </p:nvSpPr>
        <p:spPr>
          <a:xfrm>
            <a:off x="3833776" y="1230165"/>
            <a:ext cx="1482300" cy="13758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SzPct val="78571"/>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40" name="Shape 340"/>
          <p:cNvSpPr>
            <a:spLocks noGrp="1"/>
          </p:cNvSpPr>
          <p:nvPr>
            <p:ph type="pic" idx="7"/>
          </p:nvPr>
        </p:nvSpPr>
        <p:spPr>
          <a:xfrm>
            <a:off x="5507174" y="1230165"/>
            <a:ext cx="1482300" cy="13758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SzPct val="78571"/>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41" name="Shape 341"/>
          <p:cNvSpPr>
            <a:spLocks noGrp="1"/>
          </p:cNvSpPr>
          <p:nvPr>
            <p:ph type="pic" idx="8"/>
          </p:nvPr>
        </p:nvSpPr>
        <p:spPr>
          <a:xfrm>
            <a:off x="7157895" y="1230165"/>
            <a:ext cx="1482300" cy="1375800"/>
          </a:xfrm>
          <a:prstGeom prst="rect">
            <a:avLst/>
          </a:prstGeom>
          <a:noFill/>
          <a:ln>
            <a:noFill/>
          </a:ln>
        </p:spPr>
        <p:txBody>
          <a:bodyPr wrap="square" lIns="68675" tIns="68675" rIns="68675" bIns="68675" anchor="t" anchorCtr="0"/>
          <a:lstStyle>
            <a:lvl1pPr marL="0" marR="0" lvl="0" indent="0" algn="l" rtl="0">
              <a:spcBef>
                <a:spcPts val="300"/>
              </a:spcBef>
              <a:buClr>
                <a:schemeClr val="dk2"/>
              </a:buClr>
              <a:buSzPct val="78571"/>
              <a:buFont typeface="Arial"/>
              <a:buNone/>
              <a:defRPr sz="14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cSld name="Blank1">
    <p:spTree>
      <p:nvGrpSpPr>
        <p:cNvPr id="1" name="Shape 342"/>
        <p:cNvGrpSpPr/>
        <p:nvPr/>
      </p:nvGrpSpPr>
      <p:grpSpPr>
        <a:xfrm>
          <a:off x="0" y="0"/>
          <a:ext cx="0" cy="0"/>
          <a:chOff x="0" y="0"/>
          <a:chExt cx="0" cy="0"/>
        </a:xfrm>
      </p:grpSpPr>
      <p:sp>
        <p:nvSpPr>
          <p:cNvPr id="343" name="Shape 343"/>
          <p:cNvSpPr/>
          <p:nvPr/>
        </p:nvSpPr>
        <p:spPr>
          <a:xfrm>
            <a:off x="0" y="4467225"/>
            <a:ext cx="9144000" cy="676200"/>
          </a:xfrm>
          <a:prstGeom prst="rect">
            <a:avLst/>
          </a:prstGeom>
          <a:solidFill>
            <a:schemeClr val="accent1"/>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rgbClr val="FFB11E"/>
              </a:solidFill>
              <a:latin typeface="Georgia"/>
              <a:ea typeface="Georgia"/>
              <a:cs typeface="Georgia"/>
              <a:sym typeface="Georgia"/>
            </a:endParaRPr>
          </a:p>
        </p:txBody>
      </p:sp>
      <p:pic>
        <p:nvPicPr>
          <p:cNvPr id="344" name="Shape 344"/>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345" name="Shape 345"/>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Blank2">
    <p:spTree>
      <p:nvGrpSpPr>
        <p:cNvPr id="1" name="Shape 346"/>
        <p:cNvGrpSpPr/>
        <p:nvPr/>
      </p:nvGrpSpPr>
      <p:grpSpPr>
        <a:xfrm>
          <a:off x="0" y="0"/>
          <a:ext cx="0" cy="0"/>
          <a:chOff x="0" y="0"/>
          <a:chExt cx="0" cy="0"/>
        </a:xfrm>
      </p:grpSpPr>
      <p:sp>
        <p:nvSpPr>
          <p:cNvPr id="347" name="Shape 347"/>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pic>
        <p:nvPicPr>
          <p:cNvPr id="348" name="Shape 348"/>
          <p:cNvPicPr preferRelativeResize="0"/>
          <p:nvPr/>
        </p:nvPicPr>
        <p:blipFill rotWithShape="1">
          <a:blip r:embed="rId2">
            <a:alphaModFix/>
          </a:blip>
          <a:srcRect/>
          <a:stretch/>
        </p:blipFill>
        <p:spPr>
          <a:xfrm>
            <a:off x="7597204" y="4547786"/>
            <a:ext cx="1164900" cy="4857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wrap="square"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wrap="square"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Blank3">
    <p:spTree>
      <p:nvGrpSpPr>
        <p:cNvPr id="1" name="Shape 349"/>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Title Slide">
    <p:spTree>
      <p:nvGrpSpPr>
        <p:cNvPr id="1" name="Shape 354"/>
        <p:cNvGrpSpPr/>
        <p:nvPr/>
      </p:nvGrpSpPr>
      <p:grpSpPr>
        <a:xfrm>
          <a:off x="0" y="0"/>
          <a:ext cx="0" cy="0"/>
          <a:chOff x="0" y="0"/>
          <a:chExt cx="0" cy="0"/>
        </a:xfrm>
      </p:grpSpPr>
      <p:sp>
        <p:nvSpPr>
          <p:cNvPr id="355" name="Shape 355"/>
          <p:cNvSpPr/>
          <p:nvPr/>
        </p:nvSpPr>
        <p:spPr>
          <a:xfrm>
            <a:off x="0" y="1"/>
            <a:ext cx="9144000" cy="39588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356" name="Shape 356" descr="yellow-sparks.png"/>
          <p:cNvPicPr preferRelativeResize="0"/>
          <p:nvPr/>
        </p:nvPicPr>
        <p:blipFill rotWithShape="1">
          <a:blip r:embed="rId2">
            <a:alphaModFix/>
          </a:blip>
          <a:srcRect/>
          <a:stretch/>
        </p:blipFill>
        <p:spPr>
          <a:xfrm>
            <a:off x="-847013" y="2"/>
            <a:ext cx="5862900" cy="2718300"/>
          </a:xfrm>
          <a:prstGeom prst="rect">
            <a:avLst/>
          </a:prstGeom>
          <a:noFill/>
          <a:ln>
            <a:noFill/>
          </a:ln>
        </p:spPr>
      </p:pic>
      <p:sp>
        <p:nvSpPr>
          <p:cNvPr id="357" name="Shape 357"/>
          <p:cNvSpPr txBox="1">
            <a:spLocks noGrp="1"/>
          </p:cNvSpPr>
          <p:nvPr>
            <p:ph type="ctrTitle"/>
          </p:nvPr>
        </p:nvSpPr>
        <p:spPr>
          <a:xfrm>
            <a:off x="513239" y="1697673"/>
            <a:ext cx="7772400" cy="11025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Font typeface="Lato"/>
              <a:buNone/>
              <a:defRPr sz="3000" b="1" i="0" u="none" strike="noStrike" cap="none">
                <a:solidFill>
                  <a:schemeClr val="accent2"/>
                </a:solidFill>
                <a:latin typeface="Lato"/>
                <a:ea typeface="Lato"/>
                <a:cs typeface="Lato"/>
                <a:sym typeface="Lato"/>
              </a:defRPr>
            </a:lvl1pPr>
            <a:lvl2pPr marL="0" marR="0" lvl="1" indent="0" algn="l" rtl="0">
              <a:spcBef>
                <a:spcPts val="0"/>
              </a:spcBef>
              <a:defRPr/>
            </a:lvl2pPr>
            <a:lvl3pPr marL="0" marR="0" lvl="2" indent="0" algn="l" rtl="0">
              <a:spcBef>
                <a:spcPts val="0"/>
              </a:spcBef>
              <a:defRPr/>
            </a:lvl3pPr>
            <a:lvl4pPr marL="0" marR="0" lvl="3" indent="0" algn="l" rtl="0">
              <a:spcBef>
                <a:spcPts val="0"/>
              </a:spcBef>
              <a:defRPr/>
            </a:lvl4pPr>
            <a:lvl5pPr marL="0" marR="0" lvl="4" indent="0" algn="l" rtl="0">
              <a:spcBef>
                <a:spcPts val="0"/>
              </a:spcBef>
              <a:defRPr/>
            </a:lvl5pPr>
            <a:lvl6pPr marL="0" marR="0" lvl="5" indent="0" algn="l" rtl="0">
              <a:spcBef>
                <a:spcPts val="0"/>
              </a:spcBef>
              <a:defRPr/>
            </a:lvl6pPr>
            <a:lvl7pPr marL="0" marR="0" lvl="6" indent="0" algn="l" rtl="0">
              <a:spcBef>
                <a:spcPts val="0"/>
              </a:spcBef>
              <a:defRPr/>
            </a:lvl7pPr>
            <a:lvl8pPr marL="0" marR="0" lvl="7" indent="0" algn="l" rtl="0">
              <a:spcBef>
                <a:spcPts val="0"/>
              </a:spcBef>
              <a:defRPr/>
            </a:lvl8pPr>
            <a:lvl9pPr marL="0" marR="0" lvl="8" indent="0" algn="l" rtl="0">
              <a:spcBef>
                <a:spcPts val="0"/>
              </a:spcBef>
              <a:defRPr/>
            </a:lvl9pPr>
          </a:lstStyle>
          <a:p>
            <a:endParaRPr/>
          </a:p>
        </p:txBody>
      </p:sp>
      <p:sp>
        <p:nvSpPr>
          <p:cNvPr id="358" name="Shape 358"/>
          <p:cNvSpPr txBox="1">
            <a:spLocks noGrp="1"/>
          </p:cNvSpPr>
          <p:nvPr>
            <p:ph type="subTitle" idx="1"/>
          </p:nvPr>
        </p:nvSpPr>
        <p:spPr>
          <a:xfrm>
            <a:off x="3849293" y="2949933"/>
            <a:ext cx="4752600" cy="1314600"/>
          </a:xfrm>
          <a:prstGeom prst="rect">
            <a:avLst/>
          </a:prstGeom>
          <a:noFill/>
          <a:ln>
            <a:noFill/>
          </a:ln>
        </p:spPr>
        <p:txBody>
          <a:bodyPr wrap="square" lIns="68675" tIns="68675" rIns="68675" bIns="68675" anchor="t" anchorCtr="0"/>
          <a:lstStyle>
            <a:lvl1pPr marL="0" marR="0" lvl="0" indent="0" algn="l" rtl="0">
              <a:spcBef>
                <a:spcPts val="500"/>
              </a:spcBef>
              <a:buClr>
                <a:schemeClr val="dk2"/>
              </a:buClr>
              <a:buFont typeface="Arial"/>
              <a:buNone/>
              <a:defRPr sz="2700" b="0" i="0" u="none" strike="noStrike" cap="none">
                <a:solidFill>
                  <a:srgbClr val="FFFFFF"/>
                </a:solidFill>
                <a:latin typeface="Lato"/>
                <a:ea typeface="Lato"/>
                <a:cs typeface="Lato"/>
                <a:sym typeface="Lato"/>
              </a:defRPr>
            </a:lvl1pPr>
            <a:lvl2pPr marL="342900" marR="0" lvl="1" indent="0" algn="ctr" rtl="0">
              <a:spcBef>
                <a:spcPts val="300"/>
              </a:spcBef>
              <a:buClr>
                <a:schemeClr val="dk2"/>
              </a:buClr>
              <a:buFont typeface="Arial"/>
              <a:buNone/>
              <a:defRPr sz="1700" b="0" i="0" u="none" strike="noStrike" cap="none">
                <a:solidFill>
                  <a:srgbClr val="ABB0B7"/>
                </a:solidFill>
                <a:latin typeface="Lato"/>
                <a:ea typeface="Lato"/>
                <a:cs typeface="Lato"/>
                <a:sym typeface="Lato"/>
              </a:defRPr>
            </a:lvl2pPr>
            <a:lvl3pPr marL="685800" marR="0" lvl="2" indent="0" algn="ctr" rtl="0">
              <a:spcBef>
                <a:spcPts val="300"/>
              </a:spcBef>
              <a:buClr>
                <a:schemeClr val="dk2"/>
              </a:buClr>
              <a:buFont typeface="Arial"/>
              <a:buNone/>
              <a:defRPr sz="1500" b="0" i="0" u="none" strike="noStrike" cap="none">
                <a:solidFill>
                  <a:srgbClr val="ABB0B7"/>
                </a:solidFill>
                <a:latin typeface="Lato"/>
                <a:ea typeface="Lato"/>
                <a:cs typeface="Lato"/>
                <a:sym typeface="Lato"/>
              </a:defRPr>
            </a:lvl3pPr>
            <a:lvl4pPr marL="1028700" marR="0" lvl="3" indent="0" algn="ctr" rtl="0">
              <a:spcBef>
                <a:spcPts val="300"/>
              </a:spcBef>
              <a:buClr>
                <a:schemeClr val="dk2"/>
              </a:buClr>
              <a:buFont typeface="Arial"/>
              <a:buNone/>
              <a:defRPr sz="1400" b="0" i="0" u="none" strike="noStrike" cap="none">
                <a:solidFill>
                  <a:srgbClr val="ABB0B7"/>
                </a:solidFill>
                <a:latin typeface="Lato"/>
                <a:ea typeface="Lato"/>
                <a:cs typeface="Lato"/>
                <a:sym typeface="Lato"/>
              </a:defRPr>
            </a:lvl4pPr>
            <a:lvl5pPr marL="1371600" marR="0" lvl="4" indent="0" algn="ctr" rtl="0">
              <a:spcBef>
                <a:spcPts val="200"/>
              </a:spcBef>
              <a:buClr>
                <a:schemeClr val="dk2"/>
              </a:buClr>
              <a:buFont typeface="Arial"/>
              <a:buNone/>
              <a:defRPr sz="1200" b="0" i="0" u="none" strike="noStrike" cap="none">
                <a:solidFill>
                  <a:srgbClr val="ABB0B7"/>
                </a:solidFill>
                <a:latin typeface="Lato"/>
                <a:ea typeface="Lato"/>
                <a:cs typeface="Lato"/>
                <a:sym typeface="Lato"/>
              </a:defRPr>
            </a:lvl5pPr>
            <a:lvl6pPr marL="1714500" marR="0" lvl="5" indent="0" algn="ctr" rtl="0">
              <a:spcBef>
                <a:spcPts val="300"/>
              </a:spcBef>
              <a:buClr>
                <a:srgbClr val="ABB0B7"/>
              </a:buClr>
              <a:buFont typeface="Arial"/>
              <a:buNone/>
              <a:defRPr sz="1500" b="0" i="0" u="none" strike="noStrike" cap="none">
                <a:solidFill>
                  <a:srgbClr val="ABB0B7"/>
                </a:solidFill>
                <a:latin typeface="Georgia"/>
                <a:ea typeface="Georgia"/>
                <a:cs typeface="Georgia"/>
                <a:sym typeface="Georgia"/>
              </a:defRPr>
            </a:lvl6pPr>
            <a:lvl7pPr marL="2057400" marR="0" lvl="6" indent="0" algn="ctr" rtl="0">
              <a:spcBef>
                <a:spcPts val="300"/>
              </a:spcBef>
              <a:buClr>
                <a:srgbClr val="ABB0B7"/>
              </a:buClr>
              <a:buFont typeface="Arial"/>
              <a:buNone/>
              <a:defRPr sz="1500" b="0" i="0" u="none" strike="noStrike" cap="none">
                <a:solidFill>
                  <a:srgbClr val="ABB0B7"/>
                </a:solidFill>
                <a:latin typeface="Georgia"/>
                <a:ea typeface="Georgia"/>
                <a:cs typeface="Georgia"/>
                <a:sym typeface="Georgia"/>
              </a:defRPr>
            </a:lvl7pPr>
            <a:lvl8pPr marL="2400300" marR="0" lvl="7" indent="0" algn="ctr" rtl="0">
              <a:spcBef>
                <a:spcPts val="300"/>
              </a:spcBef>
              <a:buClr>
                <a:srgbClr val="ABB0B7"/>
              </a:buClr>
              <a:buFont typeface="Arial"/>
              <a:buNone/>
              <a:defRPr sz="1500" b="0" i="0" u="none" strike="noStrike" cap="none">
                <a:solidFill>
                  <a:srgbClr val="ABB0B7"/>
                </a:solidFill>
                <a:latin typeface="Georgia"/>
                <a:ea typeface="Georgia"/>
                <a:cs typeface="Georgia"/>
                <a:sym typeface="Georgia"/>
              </a:defRPr>
            </a:lvl8pPr>
            <a:lvl9pPr marL="2743200" marR="0" lvl="8" indent="0" algn="ctr" rtl="0">
              <a:spcBef>
                <a:spcPts val="300"/>
              </a:spcBef>
              <a:buClr>
                <a:srgbClr val="ABB0B7"/>
              </a:buClr>
              <a:buFont typeface="Arial"/>
              <a:buNone/>
              <a:defRPr sz="1500" b="0" i="0" u="none" strike="noStrike" cap="none">
                <a:solidFill>
                  <a:srgbClr val="ABB0B7"/>
                </a:solidFill>
                <a:latin typeface="Georgia"/>
                <a:ea typeface="Georgia"/>
                <a:cs typeface="Georgia"/>
                <a:sym typeface="Georgia"/>
              </a:defRPr>
            </a:lvl9pPr>
          </a:lstStyle>
          <a:p>
            <a:endParaRPr/>
          </a:p>
        </p:txBody>
      </p:sp>
      <p:pic>
        <p:nvPicPr>
          <p:cNvPr id="359" name="Shape 359"/>
          <p:cNvPicPr preferRelativeResize="0"/>
          <p:nvPr/>
        </p:nvPicPr>
        <p:blipFill rotWithShape="1">
          <a:blip r:embed="rId3">
            <a:alphaModFix/>
          </a:blip>
          <a:srcRect/>
          <a:stretch/>
        </p:blipFill>
        <p:spPr>
          <a:xfrm>
            <a:off x="5663534" y="4086102"/>
            <a:ext cx="2988600" cy="904800"/>
          </a:xfrm>
          <a:prstGeom prst="rect">
            <a:avLst/>
          </a:prstGeom>
          <a:noFill/>
          <a:ln>
            <a:noFill/>
          </a:ln>
        </p:spPr>
      </p:pic>
      <p:sp>
        <p:nvSpPr>
          <p:cNvPr id="360" name="Shape 360"/>
          <p:cNvSpPr txBox="1">
            <a:spLocks noGrp="1"/>
          </p:cNvSpPr>
          <p:nvPr>
            <p:ph type="body" idx="2"/>
          </p:nvPr>
        </p:nvSpPr>
        <p:spPr>
          <a:xfrm>
            <a:off x="540492" y="1428746"/>
            <a:ext cx="1882200" cy="420600"/>
          </a:xfrm>
          <a:prstGeom prst="rect">
            <a:avLst/>
          </a:prstGeom>
          <a:noFill/>
          <a:ln>
            <a:noFill/>
          </a:ln>
        </p:spPr>
        <p:txBody>
          <a:bodyPr wrap="square" lIns="68675" tIns="68675" rIns="68675" bIns="68675" anchor="t" anchorCtr="0"/>
          <a:lstStyle>
            <a:lvl1pPr marL="0" lvl="0" indent="0" rtl="0">
              <a:spcBef>
                <a:spcPts val="0"/>
              </a:spcBef>
              <a:buClr>
                <a:schemeClr val="lt1"/>
              </a:buClr>
              <a:buFont typeface="Lato"/>
              <a:buNone/>
              <a:defRPr sz="1400" cap="none">
                <a:solidFill>
                  <a:schemeClr val="lt1"/>
                </a:solidFill>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361" name="Shape 361"/>
          <p:cNvSpPr txBox="1">
            <a:spLocks noGrp="1"/>
          </p:cNvSpPr>
          <p:nvPr>
            <p:ph type="body" idx="3"/>
          </p:nvPr>
        </p:nvSpPr>
        <p:spPr>
          <a:xfrm>
            <a:off x="520877" y="4468618"/>
            <a:ext cx="3199500" cy="405900"/>
          </a:xfrm>
          <a:prstGeom prst="rect">
            <a:avLst/>
          </a:prstGeom>
          <a:noFill/>
          <a:ln>
            <a:noFill/>
          </a:ln>
        </p:spPr>
        <p:txBody>
          <a:bodyPr wrap="square" lIns="68675" tIns="68675" rIns="68675" bIns="68675" anchor="t" anchorCtr="0"/>
          <a:lstStyle>
            <a:lvl1pPr marL="0" lvl="0" indent="0" rtl="0">
              <a:spcBef>
                <a:spcPts val="0"/>
              </a:spcBef>
              <a:buClr>
                <a:srgbClr val="8993AD"/>
              </a:buClr>
              <a:buFont typeface="Lato"/>
              <a:buNone/>
              <a:defRPr sz="800" b="1" i="1">
                <a:solidFill>
                  <a:srgbClr val="8993AD"/>
                </a:solidFill>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362" name="Shape 362"/>
          <p:cNvSpPr>
            <a:spLocks noGrp="1"/>
          </p:cNvSpPr>
          <p:nvPr>
            <p:ph type="pic" idx="4"/>
          </p:nvPr>
        </p:nvSpPr>
        <p:spPr>
          <a:xfrm>
            <a:off x="513239" y="2365592"/>
            <a:ext cx="3105600" cy="1970400"/>
          </a:xfrm>
          <a:prstGeom prst="rect">
            <a:avLst/>
          </a:prstGeom>
          <a:noFill/>
          <a:ln>
            <a:noFill/>
          </a:ln>
        </p:spPr>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Blank2">
    <p:spTree>
      <p:nvGrpSpPr>
        <p:cNvPr id="1" name="Shape 363"/>
        <p:cNvGrpSpPr/>
        <p:nvPr/>
      </p:nvGrpSpPr>
      <p:grpSpPr>
        <a:xfrm>
          <a:off x="0" y="0"/>
          <a:ext cx="0" cy="0"/>
          <a:chOff x="0" y="0"/>
          <a:chExt cx="0" cy="0"/>
        </a:xfrm>
      </p:grpSpPr>
      <p:sp>
        <p:nvSpPr>
          <p:cNvPr id="364" name="Shape 36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365" name="Shape 365"/>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Quote or Impact Statement1">
    <p:spTree>
      <p:nvGrpSpPr>
        <p:cNvPr id="1" name="Shape 366"/>
        <p:cNvGrpSpPr/>
        <p:nvPr/>
      </p:nvGrpSpPr>
      <p:grpSpPr>
        <a:xfrm>
          <a:off x="0" y="0"/>
          <a:ext cx="0" cy="0"/>
          <a:chOff x="0" y="0"/>
          <a:chExt cx="0" cy="0"/>
        </a:xfrm>
      </p:grpSpPr>
      <p:sp>
        <p:nvSpPr>
          <p:cNvPr id="367" name="Shape 367"/>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368" name="Shape 368"/>
          <p:cNvPicPr preferRelativeResize="0"/>
          <p:nvPr/>
        </p:nvPicPr>
        <p:blipFill rotWithShape="1">
          <a:blip r:embed="rId2">
            <a:alphaModFix/>
          </a:blip>
          <a:srcRect/>
          <a:stretch/>
        </p:blipFill>
        <p:spPr>
          <a:xfrm>
            <a:off x="7597205" y="4547786"/>
            <a:ext cx="1164900" cy="485700"/>
          </a:xfrm>
          <a:prstGeom prst="rect">
            <a:avLst/>
          </a:prstGeom>
          <a:noFill/>
          <a:ln>
            <a:noFill/>
          </a:ln>
        </p:spPr>
      </p:pic>
      <p:sp>
        <p:nvSpPr>
          <p:cNvPr id="369" name="Shape 369"/>
          <p:cNvSpPr/>
          <p:nvPr/>
        </p:nvSpPr>
        <p:spPr>
          <a:xfrm>
            <a:off x="0" y="1"/>
            <a:ext cx="9144000" cy="44553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370" name="Shape 370" descr="yellow-sparks.png"/>
          <p:cNvPicPr preferRelativeResize="0"/>
          <p:nvPr/>
        </p:nvPicPr>
        <p:blipFill rotWithShape="1">
          <a:blip r:embed="rId3">
            <a:alphaModFix/>
          </a:blip>
          <a:srcRect/>
          <a:stretch/>
        </p:blipFill>
        <p:spPr>
          <a:xfrm>
            <a:off x="-847013" y="2"/>
            <a:ext cx="5862900" cy="2718300"/>
          </a:xfrm>
          <a:prstGeom prst="rect">
            <a:avLst/>
          </a:prstGeom>
          <a:noFill/>
          <a:ln>
            <a:noFill/>
          </a:ln>
        </p:spPr>
      </p:pic>
      <p:sp>
        <p:nvSpPr>
          <p:cNvPr id="371" name="Shape 371"/>
          <p:cNvSpPr txBox="1">
            <a:spLocks noGrp="1"/>
          </p:cNvSpPr>
          <p:nvPr>
            <p:ph type="body" idx="1"/>
          </p:nvPr>
        </p:nvSpPr>
        <p:spPr>
          <a:xfrm>
            <a:off x="521712" y="1540867"/>
            <a:ext cx="8175600" cy="2460900"/>
          </a:xfrm>
          <a:prstGeom prst="rect">
            <a:avLst/>
          </a:prstGeom>
          <a:noFill/>
          <a:ln>
            <a:noFill/>
          </a:ln>
        </p:spPr>
        <p:txBody>
          <a:bodyPr wrap="square" lIns="68675" tIns="68675" rIns="68675" bIns="68675" anchor="b" anchorCtr="0"/>
          <a:lstStyle>
            <a:lvl1pPr marL="0" lvl="0" indent="0" rtl="0">
              <a:lnSpc>
                <a:spcPct val="150000"/>
              </a:lnSpc>
              <a:spcBef>
                <a:spcPts val="0"/>
              </a:spcBef>
              <a:buClr>
                <a:schemeClr val="dk1"/>
              </a:buClr>
              <a:buFont typeface="Lato"/>
              <a:buNone/>
              <a:defRPr sz="2300">
                <a:solidFill>
                  <a:schemeClr val="dk1"/>
                </a:solidFill>
                <a:latin typeface="Lato"/>
                <a:ea typeface="Lato"/>
                <a:cs typeface="Lato"/>
                <a:sym typeface="Lato"/>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Quote or Impact Statement2">
    <p:spTree>
      <p:nvGrpSpPr>
        <p:cNvPr id="1" name="Shape 372"/>
        <p:cNvGrpSpPr/>
        <p:nvPr/>
      </p:nvGrpSpPr>
      <p:grpSpPr>
        <a:xfrm>
          <a:off x="0" y="0"/>
          <a:ext cx="0" cy="0"/>
          <a:chOff x="0" y="0"/>
          <a:chExt cx="0" cy="0"/>
        </a:xfrm>
      </p:grpSpPr>
      <p:sp>
        <p:nvSpPr>
          <p:cNvPr id="373" name="Shape 373"/>
          <p:cNvSpPr/>
          <p:nvPr/>
        </p:nvSpPr>
        <p:spPr>
          <a:xfrm>
            <a:off x="0" y="1"/>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374" name="Shape 374" descr="gray-sparks.png"/>
          <p:cNvPicPr preferRelativeResize="0"/>
          <p:nvPr/>
        </p:nvPicPr>
        <p:blipFill rotWithShape="1">
          <a:blip r:embed="rId2">
            <a:alphaModFix/>
          </a:blip>
          <a:srcRect/>
          <a:stretch/>
        </p:blipFill>
        <p:spPr>
          <a:xfrm>
            <a:off x="-847013" y="-9247"/>
            <a:ext cx="5862900" cy="2718300"/>
          </a:xfrm>
          <a:prstGeom prst="rect">
            <a:avLst/>
          </a:prstGeom>
          <a:noFill/>
          <a:ln>
            <a:noFill/>
          </a:ln>
        </p:spPr>
      </p:pic>
      <p:sp>
        <p:nvSpPr>
          <p:cNvPr id="375" name="Shape 375"/>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376" name="Shape 376"/>
          <p:cNvPicPr preferRelativeResize="0"/>
          <p:nvPr/>
        </p:nvPicPr>
        <p:blipFill rotWithShape="1">
          <a:blip r:embed="rId3">
            <a:alphaModFix/>
          </a:blip>
          <a:srcRect/>
          <a:stretch/>
        </p:blipFill>
        <p:spPr>
          <a:xfrm>
            <a:off x="7597205" y="4547786"/>
            <a:ext cx="1164900" cy="485700"/>
          </a:xfrm>
          <a:prstGeom prst="rect">
            <a:avLst/>
          </a:prstGeom>
          <a:noFill/>
          <a:ln>
            <a:noFill/>
          </a:ln>
        </p:spPr>
      </p:pic>
      <p:sp>
        <p:nvSpPr>
          <p:cNvPr id="377" name="Shape 377"/>
          <p:cNvSpPr txBox="1">
            <a:spLocks noGrp="1"/>
          </p:cNvSpPr>
          <p:nvPr>
            <p:ph type="body" idx="1"/>
          </p:nvPr>
        </p:nvSpPr>
        <p:spPr>
          <a:xfrm>
            <a:off x="521712" y="1550392"/>
            <a:ext cx="8175600" cy="2460900"/>
          </a:xfrm>
          <a:prstGeom prst="rect">
            <a:avLst/>
          </a:prstGeom>
          <a:noFill/>
          <a:ln>
            <a:noFill/>
          </a:ln>
        </p:spPr>
        <p:txBody>
          <a:bodyPr wrap="square" lIns="68675" tIns="68675" rIns="68675" bIns="68675" anchor="b" anchorCtr="0"/>
          <a:lstStyle>
            <a:lvl1pPr marL="0" lvl="0" indent="0" rtl="0">
              <a:lnSpc>
                <a:spcPct val="150000"/>
              </a:lnSpc>
              <a:spcBef>
                <a:spcPts val="0"/>
              </a:spcBef>
              <a:buClr>
                <a:schemeClr val="lt1"/>
              </a:buClr>
              <a:buFont typeface="Lato"/>
              <a:buNone/>
              <a:defRPr sz="2300">
                <a:solidFill>
                  <a:schemeClr val="lt1"/>
                </a:solidFill>
                <a:latin typeface="Lato"/>
                <a:ea typeface="Lato"/>
                <a:cs typeface="Lato"/>
                <a:sym typeface="Lato"/>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Blank3">
    <p:spTree>
      <p:nvGrpSpPr>
        <p:cNvPr id="1" name="Shape 378"/>
        <p:cNvGrpSpPr/>
        <p:nvPr/>
      </p:nvGrpSpPr>
      <p:grpSpPr>
        <a:xfrm>
          <a:off x="0" y="0"/>
          <a:ext cx="0" cy="0"/>
          <a:chOff x="0" y="0"/>
          <a:chExt cx="0" cy="0"/>
        </a:xfrm>
      </p:grpSpPr>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Title and Text, Chart or Table">
    <p:spTree>
      <p:nvGrpSpPr>
        <p:cNvPr id="1" name="Shape 379"/>
        <p:cNvGrpSpPr/>
        <p:nvPr/>
      </p:nvGrpSpPr>
      <p:grpSpPr>
        <a:xfrm>
          <a:off x="0" y="0"/>
          <a:ext cx="0" cy="0"/>
          <a:chOff x="0" y="0"/>
          <a:chExt cx="0" cy="0"/>
        </a:xfrm>
      </p:grpSpPr>
      <p:sp>
        <p:nvSpPr>
          <p:cNvPr id="380" name="Shape 380"/>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381" name="Shape 381"/>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382" name="Shape 382"/>
          <p:cNvSpPr txBox="1">
            <a:spLocks noGrp="1"/>
          </p:cNvSpPr>
          <p:nvPr>
            <p:ph type="title"/>
          </p:nvPr>
        </p:nvSpPr>
        <p:spPr>
          <a:xfrm>
            <a:off x="513239" y="449212"/>
            <a:ext cx="81666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83" name="Shape 38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384" name="Shape 384"/>
          <p:cNvSpPr txBox="1">
            <a:spLocks noGrp="1"/>
          </p:cNvSpPr>
          <p:nvPr>
            <p:ph type="body" idx="1"/>
          </p:nvPr>
        </p:nvSpPr>
        <p:spPr>
          <a:xfrm>
            <a:off x="521712" y="1036246"/>
            <a:ext cx="4775400" cy="3188100"/>
          </a:xfrm>
          <a:prstGeom prst="rect">
            <a:avLst/>
          </a:prstGeom>
          <a:noFill/>
          <a:ln>
            <a:noFill/>
          </a:ln>
        </p:spPr>
        <p:txBody>
          <a:bodyPr wrap="square" lIns="68675" tIns="68675" rIns="68675" bIns="68675" anchor="t" anchorCtr="0"/>
          <a:lstStyle>
            <a:lvl1pPr marL="0" lvl="0" indent="0" algn="l"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ection Divider">
    <p:spTree>
      <p:nvGrpSpPr>
        <p:cNvPr id="1" name="Shape 385"/>
        <p:cNvGrpSpPr/>
        <p:nvPr/>
      </p:nvGrpSpPr>
      <p:grpSpPr>
        <a:xfrm>
          <a:off x="0" y="0"/>
          <a:ext cx="0" cy="0"/>
          <a:chOff x="0" y="0"/>
          <a:chExt cx="0" cy="0"/>
        </a:xfrm>
      </p:grpSpPr>
      <p:sp>
        <p:nvSpPr>
          <p:cNvPr id="386" name="Shape 38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387" name="Shape 387"/>
          <p:cNvPicPr preferRelativeResize="0"/>
          <p:nvPr/>
        </p:nvPicPr>
        <p:blipFill rotWithShape="1">
          <a:blip r:embed="rId2">
            <a:alphaModFix/>
          </a:blip>
          <a:srcRect/>
          <a:stretch/>
        </p:blipFill>
        <p:spPr>
          <a:xfrm>
            <a:off x="7597205" y="4547786"/>
            <a:ext cx="1164900" cy="485700"/>
          </a:xfrm>
          <a:prstGeom prst="rect">
            <a:avLst/>
          </a:prstGeom>
          <a:noFill/>
          <a:ln>
            <a:noFill/>
          </a:ln>
        </p:spPr>
      </p:pic>
      <p:sp>
        <p:nvSpPr>
          <p:cNvPr id="388" name="Shape 388"/>
          <p:cNvSpPr/>
          <p:nvPr/>
        </p:nvSpPr>
        <p:spPr>
          <a:xfrm>
            <a:off x="0" y="1"/>
            <a:ext cx="9144000" cy="4455300"/>
          </a:xfrm>
          <a:prstGeom prst="rect">
            <a:avLst/>
          </a:prstGeom>
          <a:solidFill>
            <a:schemeClr val="accen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sp>
        <p:nvSpPr>
          <p:cNvPr id="389" name="Shape 389"/>
          <p:cNvSpPr txBox="1">
            <a:spLocks noGrp="1"/>
          </p:cNvSpPr>
          <p:nvPr>
            <p:ph type="body" idx="1"/>
          </p:nvPr>
        </p:nvSpPr>
        <p:spPr>
          <a:xfrm>
            <a:off x="521712" y="3301313"/>
            <a:ext cx="8175600" cy="1035900"/>
          </a:xfrm>
          <a:prstGeom prst="rect">
            <a:avLst/>
          </a:prstGeom>
          <a:noFill/>
          <a:ln>
            <a:noFill/>
          </a:ln>
        </p:spPr>
        <p:txBody>
          <a:bodyPr wrap="square" lIns="68675" tIns="68675" rIns="68675" bIns="68675" anchor="t" anchorCtr="0"/>
          <a:lstStyle>
            <a:lvl1pPr marL="0" lvl="0" indent="0" rtl="0">
              <a:spcBef>
                <a:spcPts val="0"/>
              </a:spcBef>
              <a:buClr>
                <a:schemeClr val="dk2"/>
              </a:buClr>
              <a:buFont typeface="Lato"/>
              <a:buNone/>
              <a:defRPr sz="5000" b="1" i="0">
                <a:solidFill>
                  <a:schemeClr val="dk2"/>
                </a:solidFill>
                <a:latin typeface="Lato"/>
                <a:ea typeface="Lato"/>
                <a:cs typeface="Lato"/>
                <a:sym typeface="Lato"/>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pic>
        <p:nvPicPr>
          <p:cNvPr id="390" name="Shape 390" descr="gray-sparks.png"/>
          <p:cNvPicPr preferRelativeResize="0"/>
          <p:nvPr/>
        </p:nvPicPr>
        <p:blipFill rotWithShape="1">
          <a:blip r:embed="rId3">
            <a:alphaModFix/>
          </a:blip>
          <a:srcRect/>
          <a:stretch/>
        </p:blipFill>
        <p:spPr>
          <a:xfrm>
            <a:off x="-847013" y="-9247"/>
            <a:ext cx="5862900" cy="2718300"/>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Full Page Image with Quote">
    <p:spTree>
      <p:nvGrpSpPr>
        <p:cNvPr id="1" name="Shape 391"/>
        <p:cNvGrpSpPr/>
        <p:nvPr/>
      </p:nvGrpSpPr>
      <p:grpSpPr>
        <a:xfrm>
          <a:off x="0" y="0"/>
          <a:ext cx="0" cy="0"/>
          <a:chOff x="0" y="0"/>
          <a:chExt cx="0" cy="0"/>
        </a:xfrm>
      </p:grpSpPr>
      <p:sp>
        <p:nvSpPr>
          <p:cNvPr id="392" name="Shape 392"/>
          <p:cNvSpPr>
            <a:spLocks noGrp="1"/>
          </p:cNvSpPr>
          <p:nvPr>
            <p:ph type="pic" idx="2"/>
          </p:nvPr>
        </p:nvSpPr>
        <p:spPr>
          <a:xfrm>
            <a:off x="0" y="0"/>
            <a:ext cx="9144000" cy="4467000"/>
          </a:xfrm>
          <a:prstGeom prst="rect">
            <a:avLst/>
          </a:prstGeom>
          <a:noFill/>
          <a:ln>
            <a:noFill/>
          </a:ln>
        </p:spPr>
      </p:sp>
      <p:sp>
        <p:nvSpPr>
          <p:cNvPr id="393" name="Shape 39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394" name="Shape 394"/>
          <p:cNvPicPr preferRelativeResize="0"/>
          <p:nvPr/>
        </p:nvPicPr>
        <p:blipFill rotWithShape="1">
          <a:blip r:embed="rId2">
            <a:alphaModFix/>
          </a:blip>
          <a:srcRect/>
          <a:stretch/>
        </p:blipFill>
        <p:spPr>
          <a:xfrm>
            <a:off x="7597205" y="4547786"/>
            <a:ext cx="1164900" cy="485700"/>
          </a:xfrm>
          <a:prstGeom prst="rect">
            <a:avLst/>
          </a:prstGeom>
          <a:noFill/>
          <a:ln>
            <a:noFill/>
          </a:ln>
        </p:spPr>
      </p:pic>
      <p:sp>
        <p:nvSpPr>
          <p:cNvPr id="395" name="Shape 395"/>
          <p:cNvSpPr txBox="1">
            <a:spLocks noGrp="1"/>
          </p:cNvSpPr>
          <p:nvPr>
            <p:ph type="body" idx="1"/>
          </p:nvPr>
        </p:nvSpPr>
        <p:spPr>
          <a:xfrm>
            <a:off x="513240" y="2173606"/>
            <a:ext cx="3105600" cy="1801800"/>
          </a:xfrm>
          <a:prstGeom prst="rect">
            <a:avLst/>
          </a:prstGeom>
          <a:solidFill>
            <a:schemeClr val="dk2"/>
          </a:solidFill>
          <a:ln>
            <a:noFill/>
          </a:ln>
        </p:spPr>
        <p:txBody>
          <a:bodyPr wrap="square" lIns="68675" tIns="68675" rIns="68675" bIns="68675" anchor="t" anchorCtr="0"/>
          <a:lstStyle>
            <a:lvl1pPr marL="0" lvl="0" indent="0" rtl="0">
              <a:lnSpc>
                <a:spcPct val="152941"/>
              </a:lnSpc>
              <a:spcBef>
                <a:spcPts val="0"/>
              </a:spcBef>
              <a:buClr>
                <a:schemeClr val="dk1"/>
              </a:buClr>
              <a:buFont typeface="Lato"/>
              <a:buNone/>
              <a:defRPr sz="1300" b="0" i="0" cap="none">
                <a:solidFill>
                  <a:schemeClr val="dk1"/>
                </a:solidFill>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396" name="Shape 396"/>
          <p:cNvSpPr txBox="1">
            <a:spLocks noGrp="1"/>
          </p:cNvSpPr>
          <p:nvPr>
            <p:ph type="body" idx="3"/>
          </p:nvPr>
        </p:nvSpPr>
        <p:spPr>
          <a:xfrm>
            <a:off x="1757641" y="3602900"/>
            <a:ext cx="1861200" cy="317700"/>
          </a:xfrm>
          <a:prstGeom prst="rect">
            <a:avLst/>
          </a:prstGeom>
          <a:noFill/>
          <a:ln>
            <a:noFill/>
          </a:ln>
        </p:spPr>
        <p:txBody>
          <a:bodyPr wrap="square" lIns="68675" tIns="68675" rIns="68675" bIns="68675" anchor="t" anchorCtr="0"/>
          <a:lstStyle>
            <a:lvl1pPr marL="0" lvl="0" indent="0" algn="r" rtl="0">
              <a:spcBef>
                <a:spcPts val="0"/>
              </a:spcBef>
              <a:buClr>
                <a:schemeClr val="dk1"/>
              </a:buClr>
              <a:buFont typeface="Lato"/>
              <a:buNone/>
              <a:defRPr sz="900" b="1" cap="none">
                <a:solidFill>
                  <a:schemeClr val="dk1"/>
                </a:solidFill>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Agenda / Objectives">
    <p:spTree>
      <p:nvGrpSpPr>
        <p:cNvPr id="1" name="Shape 397"/>
        <p:cNvGrpSpPr/>
        <p:nvPr/>
      </p:nvGrpSpPr>
      <p:grpSpPr>
        <a:xfrm>
          <a:off x="0" y="0"/>
          <a:ext cx="0" cy="0"/>
          <a:chOff x="0" y="0"/>
          <a:chExt cx="0" cy="0"/>
        </a:xfrm>
      </p:grpSpPr>
      <p:sp>
        <p:nvSpPr>
          <p:cNvPr id="398" name="Shape 398"/>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399" name="Shape 399"/>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00" name="Shape 400"/>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01" name="Shape 401"/>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02" name="Shape 402"/>
          <p:cNvSpPr txBox="1">
            <a:spLocks noGrp="1"/>
          </p:cNvSpPr>
          <p:nvPr>
            <p:ph type="body" idx="1"/>
          </p:nvPr>
        </p:nvSpPr>
        <p:spPr>
          <a:xfrm>
            <a:off x="521712" y="1028700"/>
            <a:ext cx="4780200" cy="3171900"/>
          </a:xfrm>
          <a:prstGeom prst="rect">
            <a:avLst/>
          </a:prstGeom>
          <a:noFill/>
          <a:ln>
            <a:noFill/>
          </a:ln>
        </p:spPr>
        <p:txBody>
          <a:bodyPr wrap="square" lIns="68675" tIns="68675" rIns="68675" bIns="68675" anchor="t" anchorCtr="0"/>
          <a:lstStyle>
            <a:lvl1pPr marL="342900" lvl="0" indent="-228600" rtl="0">
              <a:lnSpc>
                <a:spcPct val="100000"/>
              </a:lnSpc>
              <a:spcBef>
                <a:spcPts val="1800"/>
              </a:spcBef>
              <a:buFont typeface="Georgia"/>
              <a:buAutoNum type="arabicPeriod"/>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403" name="Shape 403"/>
          <p:cNvSpPr txBox="1"/>
          <p:nvPr/>
        </p:nvSpPr>
        <p:spPr>
          <a:xfrm>
            <a:off x="1577201" y="2354372"/>
            <a:ext cx="138900" cy="276900"/>
          </a:xfrm>
          <a:prstGeom prst="rect">
            <a:avLst/>
          </a:prstGeom>
          <a:noFill/>
          <a:ln>
            <a:noFill/>
          </a:ln>
        </p:spPr>
        <p:txBody>
          <a:bodyPr wrap="square" lIns="68675" tIns="34325" rIns="68675" bIns="34325" anchor="t" anchorCtr="0">
            <a:noAutofit/>
          </a:bodyPr>
          <a:lstStyle/>
          <a:p>
            <a:pPr marL="0" marR="0" lvl="0" indent="0" algn="l" rtl="0">
              <a:spcBef>
                <a:spcPts val="0"/>
              </a:spcBef>
              <a:buNone/>
            </a:pPr>
            <a:endParaRPr sz="1400" b="0" i="0" u="none" strike="noStrike" cap="none">
              <a:solidFill>
                <a:schemeClr val="dk1"/>
              </a:solidFill>
              <a:latin typeface="Georgia"/>
              <a:ea typeface="Georgia"/>
              <a:cs typeface="Georgia"/>
              <a:sym typeface="Georgi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wrap="square"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Table">
    <p:spTree>
      <p:nvGrpSpPr>
        <p:cNvPr id="1" name="Shape 404"/>
        <p:cNvGrpSpPr/>
        <p:nvPr/>
      </p:nvGrpSpPr>
      <p:grpSpPr>
        <a:xfrm>
          <a:off x="0" y="0"/>
          <a:ext cx="0" cy="0"/>
          <a:chOff x="0" y="0"/>
          <a:chExt cx="0" cy="0"/>
        </a:xfrm>
      </p:grpSpPr>
      <p:sp>
        <p:nvSpPr>
          <p:cNvPr id="405" name="Shape 405"/>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06" name="Shape 40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07" name="Shape 407"/>
          <p:cNvSpPr txBox="1">
            <a:spLocks noGrp="1"/>
          </p:cNvSpPr>
          <p:nvPr>
            <p:ph type="title"/>
          </p:nvPr>
        </p:nvSpPr>
        <p:spPr>
          <a:xfrm>
            <a:off x="513239" y="449212"/>
            <a:ext cx="81666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08" name="Shape 408"/>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graphicFrame>
        <p:nvGraphicFramePr>
          <p:cNvPr id="409" name="Shape 409"/>
          <p:cNvGraphicFramePr/>
          <p:nvPr/>
        </p:nvGraphicFramePr>
        <p:xfrm>
          <a:off x="513239" y="1273159"/>
          <a:ext cx="3000000" cy="3000000"/>
        </p:xfrm>
        <a:graphic>
          <a:graphicData uri="http://schemas.openxmlformats.org/drawingml/2006/table">
            <a:tbl>
              <a:tblPr firstRow="1" bandRow="1">
                <a:noFill/>
                <a:tableStyleId>{38C64C35-F55E-4A27-9C60-C55873C7035B}</a:tableStyleId>
              </a:tblPr>
              <a:tblGrid>
                <a:gridCol w="1195975">
                  <a:extLst>
                    <a:ext uri="{9D8B030D-6E8A-4147-A177-3AD203B41FA5}">
                      <a16:colId xmlns:a16="http://schemas.microsoft.com/office/drawing/2014/main" val="20000"/>
                    </a:ext>
                  </a:extLst>
                </a:gridCol>
                <a:gridCol w="1195975">
                  <a:extLst>
                    <a:ext uri="{9D8B030D-6E8A-4147-A177-3AD203B41FA5}">
                      <a16:colId xmlns:a16="http://schemas.microsoft.com/office/drawing/2014/main" val="20001"/>
                    </a:ext>
                  </a:extLst>
                </a:gridCol>
                <a:gridCol w="1195975">
                  <a:extLst>
                    <a:ext uri="{9D8B030D-6E8A-4147-A177-3AD203B41FA5}">
                      <a16:colId xmlns:a16="http://schemas.microsoft.com/office/drawing/2014/main" val="20002"/>
                    </a:ext>
                  </a:extLst>
                </a:gridCol>
                <a:gridCol w="1195975">
                  <a:extLst>
                    <a:ext uri="{9D8B030D-6E8A-4147-A177-3AD203B41FA5}">
                      <a16:colId xmlns:a16="http://schemas.microsoft.com/office/drawing/2014/main" val="20003"/>
                    </a:ext>
                  </a:extLst>
                </a:gridCol>
              </a:tblGrid>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0"/>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1"/>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2"/>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3"/>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4"/>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5"/>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6"/>
                  </a:ext>
                </a:extLst>
              </a:tr>
              <a:tr h="278150">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tc>
                  <a:txBody>
                    <a:bodyPr/>
                    <a:lstStyle/>
                    <a:p>
                      <a:pPr marL="0" marR="0" lvl="0" indent="0" algn="l" rtl="0">
                        <a:spcBef>
                          <a:spcPts val="0"/>
                        </a:spcBef>
                        <a:buSzPct val="25000"/>
                        <a:buNone/>
                      </a:pPr>
                      <a:endParaRPr sz="1400" b="0" i="0" u="none" strike="noStrike" cap="none">
                        <a:latin typeface="Lato"/>
                        <a:ea typeface="Lato"/>
                        <a:cs typeface="Lato"/>
                        <a:sym typeface="Lato"/>
                      </a:endParaRPr>
                    </a:p>
                  </a:txBody>
                  <a:tcPr marL="68750" marR="68750" marT="34300" marB="34300"/>
                </a:tc>
                <a:extLst>
                  <a:ext uri="{0D108BD9-81ED-4DB2-BD59-A6C34878D82A}">
                    <a16:rowId xmlns:a16="http://schemas.microsoft.com/office/drawing/2014/main" val="10007"/>
                  </a:ext>
                </a:extLst>
              </a:tr>
            </a:tbl>
          </a:graphicData>
        </a:graphic>
      </p:graphicFrame>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Title and 3 Column/2 Column">
    <p:spTree>
      <p:nvGrpSpPr>
        <p:cNvPr id="1" name="Shape 410"/>
        <p:cNvGrpSpPr/>
        <p:nvPr/>
      </p:nvGrpSpPr>
      <p:grpSpPr>
        <a:xfrm>
          <a:off x="0" y="0"/>
          <a:ext cx="0" cy="0"/>
          <a:chOff x="0" y="0"/>
          <a:chExt cx="0" cy="0"/>
        </a:xfrm>
      </p:grpSpPr>
      <p:sp>
        <p:nvSpPr>
          <p:cNvPr id="411" name="Shape 411"/>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12" name="Shape 41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13" name="Shape 413"/>
          <p:cNvSpPr txBox="1">
            <a:spLocks noGrp="1"/>
          </p:cNvSpPr>
          <p:nvPr>
            <p:ph type="title"/>
          </p:nvPr>
        </p:nvSpPr>
        <p:spPr>
          <a:xfrm>
            <a:off x="513239" y="436727"/>
            <a:ext cx="81078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14" name="Shape 41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15" name="Shape 415"/>
          <p:cNvSpPr txBox="1">
            <a:spLocks noGrp="1"/>
          </p:cNvSpPr>
          <p:nvPr>
            <p:ph type="body" idx="1"/>
          </p:nvPr>
        </p:nvSpPr>
        <p:spPr>
          <a:xfrm>
            <a:off x="5523885" y="1183583"/>
            <a:ext cx="3097500" cy="30882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416" name="Shape 416"/>
          <p:cNvSpPr txBox="1">
            <a:spLocks noGrp="1"/>
          </p:cNvSpPr>
          <p:nvPr>
            <p:ph type="body" idx="2"/>
          </p:nvPr>
        </p:nvSpPr>
        <p:spPr>
          <a:xfrm>
            <a:off x="513239" y="1183583"/>
            <a:ext cx="4783800" cy="3070500"/>
          </a:xfrm>
          <a:prstGeom prst="rect">
            <a:avLst/>
          </a:prstGeom>
          <a:noFill/>
          <a:ln>
            <a:noFill/>
          </a:ln>
        </p:spPr>
        <p:txBody>
          <a:bodyPr wrap="square" lIns="68675" tIns="68675" rIns="68675" bIns="68675" anchor="t" anchorCtr="0"/>
          <a:lstStyle>
            <a:lvl1pPr marL="0" lvl="0" indent="0" rtl="0">
              <a:lnSpc>
                <a:spcPct val="150000"/>
              </a:lnSpc>
              <a:spcBef>
                <a:spcPts val="2300"/>
              </a:spcBef>
              <a:buFont typeface="Arial"/>
              <a:buNone/>
              <a:defRPr sz="1500"/>
            </a:lvl1pPr>
            <a:lvl2pPr marL="342900" lvl="1" indent="0" rtl="0">
              <a:spcBef>
                <a:spcPts val="0"/>
              </a:spcBef>
              <a:buFont typeface="Arial"/>
              <a:buNone/>
              <a:defRPr/>
            </a:lvl2pPr>
            <a:lvl3pPr marL="685800" lvl="2" indent="0" rtl="0">
              <a:spcBef>
                <a:spcPts val="0"/>
              </a:spcBef>
              <a:buFont typeface="Arial"/>
              <a:buNone/>
              <a:defRPr/>
            </a:lvl3pPr>
            <a:lvl4pPr marL="1028700" lvl="3" indent="0" rtl="0">
              <a:spcBef>
                <a:spcPts val="0"/>
              </a:spcBef>
              <a:buFont typeface="Arial"/>
              <a:buNone/>
              <a:defRPr/>
            </a:lvl4pPr>
            <a:lvl5pPr marL="1371600" lvl="4" indent="0" rtl="0">
              <a:spcBef>
                <a:spcPts val="0"/>
              </a:spcBef>
              <a:buFont typeface="Arial"/>
              <a:buNone/>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Title and 2 Column/3 Column">
    <p:spTree>
      <p:nvGrpSpPr>
        <p:cNvPr id="1" name="Shape 417"/>
        <p:cNvGrpSpPr/>
        <p:nvPr/>
      </p:nvGrpSpPr>
      <p:grpSpPr>
        <a:xfrm>
          <a:off x="0" y="0"/>
          <a:ext cx="0" cy="0"/>
          <a:chOff x="0" y="0"/>
          <a:chExt cx="0" cy="0"/>
        </a:xfrm>
      </p:grpSpPr>
      <p:sp>
        <p:nvSpPr>
          <p:cNvPr id="418" name="Shape 418"/>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19" name="Shape 419"/>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20" name="Shape 420"/>
          <p:cNvSpPr txBox="1">
            <a:spLocks noGrp="1"/>
          </p:cNvSpPr>
          <p:nvPr>
            <p:ph type="title"/>
          </p:nvPr>
        </p:nvSpPr>
        <p:spPr>
          <a:xfrm>
            <a:off x="513238" y="452065"/>
            <a:ext cx="81078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21" name="Shape 421"/>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22" name="Shape 422"/>
          <p:cNvSpPr txBox="1">
            <a:spLocks noGrp="1"/>
          </p:cNvSpPr>
          <p:nvPr>
            <p:ph type="body" idx="1"/>
          </p:nvPr>
        </p:nvSpPr>
        <p:spPr>
          <a:xfrm>
            <a:off x="3849293" y="1183583"/>
            <a:ext cx="4756200" cy="30882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423" name="Shape 423"/>
          <p:cNvSpPr txBox="1">
            <a:spLocks noGrp="1"/>
          </p:cNvSpPr>
          <p:nvPr>
            <p:ph type="body" idx="2"/>
          </p:nvPr>
        </p:nvSpPr>
        <p:spPr>
          <a:xfrm>
            <a:off x="513239" y="1183583"/>
            <a:ext cx="3105600" cy="3070500"/>
          </a:xfrm>
          <a:prstGeom prst="rect">
            <a:avLst/>
          </a:prstGeom>
          <a:noFill/>
          <a:ln>
            <a:noFill/>
          </a:ln>
        </p:spPr>
        <p:txBody>
          <a:bodyPr wrap="square" lIns="68675" tIns="68675" rIns="68675" bIns="68675" anchor="t" anchorCtr="0"/>
          <a:lstStyle>
            <a:lvl1pPr marL="0" lvl="0" indent="0" rtl="0">
              <a:lnSpc>
                <a:spcPct val="150000"/>
              </a:lnSpc>
              <a:spcBef>
                <a:spcPts val="2300"/>
              </a:spcBef>
              <a:buFont typeface="Arial"/>
              <a:buNone/>
              <a:defRPr sz="1500"/>
            </a:lvl1pPr>
            <a:lvl2pPr marL="342900" lvl="1" indent="0" rtl="0">
              <a:spcBef>
                <a:spcPts val="0"/>
              </a:spcBef>
              <a:buFont typeface="Arial"/>
              <a:buNone/>
              <a:defRPr/>
            </a:lvl2pPr>
            <a:lvl3pPr marL="685800" lvl="2" indent="0" rtl="0">
              <a:spcBef>
                <a:spcPts val="0"/>
              </a:spcBef>
              <a:buFont typeface="Arial"/>
              <a:buNone/>
              <a:defRPr/>
            </a:lvl3pPr>
            <a:lvl4pPr marL="1028700" lvl="3" indent="0" rtl="0">
              <a:spcBef>
                <a:spcPts val="0"/>
              </a:spcBef>
              <a:buFont typeface="Arial"/>
              <a:buNone/>
              <a:defRPr/>
            </a:lvl4pPr>
            <a:lvl5pPr marL="1371600" lvl="4" indent="0" rtl="0">
              <a:spcBef>
                <a:spcPts val="0"/>
              </a:spcBef>
              <a:buFont typeface="Arial"/>
              <a:buNone/>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cSld name="Comparison1">
    <p:spTree>
      <p:nvGrpSpPr>
        <p:cNvPr id="1" name="Shape 424"/>
        <p:cNvGrpSpPr/>
        <p:nvPr/>
      </p:nvGrpSpPr>
      <p:grpSpPr>
        <a:xfrm>
          <a:off x="0" y="0"/>
          <a:ext cx="0" cy="0"/>
          <a:chOff x="0" y="0"/>
          <a:chExt cx="0" cy="0"/>
        </a:xfrm>
      </p:grpSpPr>
      <p:sp>
        <p:nvSpPr>
          <p:cNvPr id="425" name="Shape 425"/>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26" name="Shape 42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27" name="Shape 427"/>
          <p:cNvSpPr txBox="1">
            <a:spLocks noGrp="1"/>
          </p:cNvSpPr>
          <p:nvPr>
            <p:ph type="title"/>
          </p:nvPr>
        </p:nvSpPr>
        <p:spPr>
          <a:xfrm>
            <a:off x="521710" y="452346"/>
            <a:ext cx="80997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28" name="Shape 428"/>
          <p:cNvSpPr txBox="1">
            <a:spLocks noGrp="1"/>
          </p:cNvSpPr>
          <p:nvPr>
            <p:ph type="body" idx="1"/>
          </p:nvPr>
        </p:nvSpPr>
        <p:spPr>
          <a:xfrm>
            <a:off x="521713" y="1200152"/>
            <a:ext cx="3097200" cy="30945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800"/>
            </a:lvl2pPr>
            <a:lvl3pPr lvl="2" rtl="0">
              <a:spcBef>
                <a:spcPts val="0"/>
              </a:spcBef>
              <a:defRPr sz="1500"/>
            </a:lvl3pPr>
            <a:lvl4pPr lvl="3" rtl="0">
              <a:spcBef>
                <a:spcPts val="0"/>
              </a:spcBef>
              <a:defRPr sz="1400"/>
            </a:lvl4pPr>
            <a:lvl5pPr lvl="4" rtl="0">
              <a:spcBef>
                <a:spcPts val="0"/>
              </a:spcBef>
              <a:defRPr sz="1400"/>
            </a:lvl5pPr>
            <a:lvl6pPr lvl="5" rtl="0">
              <a:spcBef>
                <a:spcPts val="0"/>
              </a:spcBef>
              <a:defRPr sz="1400"/>
            </a:lvl6pPr>
            <a:lvl7pPr lvl="6" rtl="0">
              <a:spcBef>
                <a:spcPts val="0"/>
              </a:spcBef>
              <a:defRPr sz="1400"/>
            </a:lvl7pPr>
            <a:lvl8pPr lvl="7" rtl="0">
              <a:spcBef>
                <a:spcPts val="0"/>
              </a:spcBef>
              <a:defRPr sz="1400"/>
            </a:lvl8pPr>
            <a:lvl9pPr lvl="8" rtl="0">
              <a:spcBef>
                <a:spcPts val="0"/>
              </a:spcBef>
              <a:defRPr sz="1400"/>
            </a:lvl9pPr>
          </a:lstStyle>
          <a:p>
            <a:endParaRPr/>
          </a:p>
        </p:txBody>
      </p:sp>
      <p:sp>
        <p:nvSpPr>
          <p:cNvPr id="429" name="Shape 429"/>
          <p:cNvSpPr txBox="1">
            <a:spLocks noGrp="1"/>
          </p:cNvSpPr>
          <p:nvPr>
            <p:ph type="body" idx="2"/>
          </p:nvPr>
        </p:nvSpPr>
        <p:spPr>
          <a:xfrm>
            <a:off x="3849293" y="1200154"/>
            <a:ext cx="3099600" cy="30945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800"/>
            </a:lvl2pPr>
            <a:lvl3pPr lvl="2" rtl="0">
              <a:spcBef>
                <a:spcPts val="0"/>
              </a:spcBef>
              <a:defRPr sz="1500"/>
            </a:lvl3pPr>
            <a:lvl4pPr lvl="3" rtl="0">
              <a:spcBef>
                <a:spcPts val="0"/>
              </a:spcBef>
              <a:defRPr sz="1400"/>
            </a:lvl4pPr>
            <a:lvl5pPr lvl="4" rtl="0">
              <a:spcBef>
                <a:spcPts val="0"/>
              </a:spcBef>
              <a:defRPr sz="1400"/>
            </a:lvl5pPr>
            <a:lvl6pPr lvl="5" rtl="0">
              <a:spcBef>
                <a:spcPts val="0"/>
              </a:spcBef>
              <a:defRPr sz="1400"/>
            </a:lvl6pPr>
            <a:lvl7pPr lvl="6" rtl="0">
              <a:spcBef>
                <a:spcPts val="0"/>
              </a:spcBef>
              <a:defRPr sz="1400"/>
            </a:lvl7pPr>
            <a:lvl8pPr lvl="7" rtl="0">
              <a:spcBef>
                <a:spcPts val="0"/>
              </a:spcBef>
              <a:defRPr sz="1400"/>
            </a:lvl8pPr>
            <a:lvl9pPr lvl="8" rtl="0">
              <a:spcBef>
                <a:spcPts val="0"/>
              </a:spcBef>
              <a:defRPr sz="1400"/>
            </a:lvl9pPr>
          </a:lstStyle>
          <a:p>
            <a:endParaRPr/>
          </a:p>
        </p:txBody>
      </p:sp>
      <p:sp>
        <p:nvSpPr>
          <p:cNvPr id="430" name="Shape 430"/>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cSld name="Comparison2">
    <p:spTree>
      <p:nvGrpSpPr>
        <p:cNvPr id="1" name="Shape 431"/>
        <p:cNvGrpSpPr/>
        <p:nvPr/>
      </p:nvGrpSpPr>
      <p:grpSpPr>
        <a:xfrm>
          <a:off x="0" y="0"/>
          <a:ext cx="0" cy="0"/>
          <a:chOff x="0" y="0"/>
          <a:chExt cx="0" cy="0"/>
        </a:xfrm>
      </p:grpSpPr>
      <p:sp>
        <p:nvSpPr>
          <p:cNvPr id="432" name="Shape 432"/>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33" name="Shape 43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34" name="Shape 434"/>
          <p:cNvSpPr txBox="1">
            <a:spLocks noGrp="1"/>
          </p:cNvSpPr>
          <p:nvPr>
            <p:ph type="title"/>
          </p:nvPr>
        </p:nvSpPr>
        <p:spPr>
          <a:xfrm>
            <a:off x="532747" y="445294"/>
            <a:ext cx="8088600" cy="669300"/>
          </a:xfrm>
          <a:prstGeom prst="rect">
            <a:avLst/>
          </a:prstGeom>
          <a:noFill/>
          <a:ln>
            <a:noFill/>
          </a:ln>
        </p:spPr>
        <p:txBody>
          <a:bodyPr wrap="square" lIns="68675" tIns="68675" rIns="68675" bIns="6867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35" name="Shape 435"/>
          <p:cNvSpPr txBox="1">
            <a:spLocks noGrp="1"/>
          </p:cNvSpPr>
          <p:nvPr>
            <p:ph type="body" idx="1"/>
          </p:nvPr>
        </p:nvSpPr>
        <p:spPr>
          <a:xfrm>
            <a:off x="532747" y="1040374"/>
            <a:ext cx="3086100" cy="480000"/>
          </a:xfrm>
          <a:prstGeom prst="rect">
            <a:avLst/>
          </a:prstGeom>
          <a:noFill/>
          <a:ln>
            <a:noFill/>
          </a:ln>
        </p:spPr>
        <p:txBody>
          <a:bodyPr wrap="square" lIns="68675" tIns="68675" rIns="68675" bIns="68675" anchor="t" anchorCtr="0"/>
          <a:lstStyle>
            <a:lvl1pPr marL="0" lvl="0" indent="0" rtl="0">
              <a:spcBef>
                <a:spcPts val="0"/>
              </a:spcBef>
              <a:buFont typeface="Lato"/>
              <a:buNone/>
              <a:defRPr sz="1800" b="1"/>
            </a:lvl1pPr>
            <a:lvl2pPr marL="342900" lvl="1" indent="0" rtl="0">
              <a:spcBef>
                <a:spcPts val="0"/>
              </a:spcBef>
              <a:buFont typeface="Lato"/>
              <a:buNone/>
              <a:defRPr sz="1500" b="1"/>
            </a:lvl2pPr>
            <a:lvl3pPr marL="685800" lvl="2" indent="0" rtl="0">
              <a:spcBef>
                <a:spcPts val="0"/>
              </a:spcBef>
              <a:buFont typeface="Lato"/>
              <a:buNone/>
              <a:defRPr sz="1400" b="1"/>
            </a:lvl3pPr>
            <a:lvl4pPr marL="1028700" lvl="3" indent="0" rtl="0">
              <a:spcBef>
                <a:spcPts val="0"/>
              </a:spcBef>
              <a:buFont typeface="Lato"/>
              <a:buNone/>
              <a:defRPr sz="1200" b="1"/>
            </a:lvl4pPr>
            <a:lvl5pPr marL="1371600" lvl="4" indent="0" rtl="0">
              <a:spcBef>
                <a:spcPts val="0"/>
              </a:spcBef>
              <a:buFont typeface="Lato"/>
              <a:buNone/>
              <a:defRPr sz="1200" b="1"/>
            </a:lvl5pPr>
            <a:lvl6pPr marL="1714500" lvl="5" indent="0" rtl="0">
              <a:spcBef>
                <a:spcPts val="0"/>
              </a:spcBef>
              <a:buFont typeface="Georgia"/>
              <a:buNone/>
              <a:defRPr sz="1200" b="1"/>
            </a:lvl6pPr>
            <a:lvl7pPr marL="2057400" lvl="6" indent="0" rtl="0">
              <a:spcBef>
                <a:spcPts val="0"/>
              </a:spcBef>
              <a:buFont typeface="Georgia"/>
              <a:buNone/>
              <a:defRPr sz="1200" b="1"/>
            </a:lvl7pPr>
            <a:lvl8pPr marL="2400300" lvl="7" indent="0" rtl="0">
              <a:spcBef>
                <a:spcPts val="0"/>
              </a:spcBef>
              <a:buFont typeface="Georgia"/>
              <a:buNone/>
              <a:defRPr sz="1200" b="1"/>
            </a:lvl8pPr>
            <a:lvl9pPr marL="2743200" lvl="8" indent="0" rtl="0">
              <a:spcBef>
                <a:spcPts val="0"/>
              </a:spcBef>
              <a:buFont typeface="Georgia"/>
              <a:buNone/>
              <a:defRPr sz="1200" b="1"/>
            </a:lvl9pPr>
          </a:lstStyle>
          <a:p>
            <a:endParaRPr/>
          </a:p>
        </p:txBody>
      </p:sp>
      <p:sp>
        <p:nvSpPr>
          <p:cNvPr id="436" name="Shape 436"/>
          <p:cNvSpPr txBox="1">
            <a:spLocks noGrp="1"/>
          </p:cNvSpPr>
          <p:nvPr>
            <p:ph type="body" idx="2"/>
          </p:nvPr>
        </p:nvSpPr>
        <p:spPr>
          <a:xfrm>
            <a:off x="521712" y="1520195"/>
            <a:ext cx="3097200" cy="2766300"/>
          </a:xfrm>
          <a:prstGeom prst="rect">
            <a:avLst/>
          </a:prstGeom>
          <a:noFill/>
          <a:ln>
            <a:noFill/>
          </a:ln>
        </p:spPr>
        <p:txBody>
          <a:bodyPr wrap="square" lIns="68675" tIns="68675" rIns="68675" bIns="68675" anchor="t" anchorCtr="0"/>
          <a:lstStyle>
            <a:lvl1pPr marL="0" lvl="0" indent="0" rtl="0">
              <a:spcBef>
                <a:spcPts val="0"/>
              </a:spcBef>
              <a:buFont typeface="Lato"/>
              <a:buNone/>
              <a:defRPr sz="1400"/>
            </a:lvl1pPr>
            <a:lvl2pPr lvl="1" rtl="0">
              <a:spcBef>
                <a:spcPts val="0"/>
              </a:spcBef>
              <a:defRPr sz="1500"/>
            </a:lvl2pPr>
            <a:lvl3pPr lvl="2" rtl="0">
              <a:spcBef>
                <a:spcPts val="0"/>
              </a:spcBef>
              <a:defRPr sz="1400"/>
            </a:lvl3pPr>
            <a:lvl4pPr lvl="3" rtl="0">
              <a:spcBef>
                <a:spcPts val="0"/>
              </a:spcBef>
              <a:defRPr sz="1200"/>
            </a:lvl4pPr>
            <a:lvl5pPr lvl="4" rtl="0">
              <a:spcBef>
                <a:spcPts val="0"/>
              </a:spcBef>
              <a:defRPr sz="1200"/>
            </a:lvl5pPr>
            <a:lvl6pPr lvl="5" rtl="0">
              <a:spcBef>
                <a:spcPts val="0"/>
              </a:spcBef>
              <a:defRPr sz="1200"/>
            </a:lvl6pPr>
            <a:lvl7pPr lvl="6" rtl="0">
              <a:spcBef>
                <a:spcPts val="0"/>
              </a:spcBef>
              <a:defRPr sz="1200"/>
            </a:lvl7pPr>
            <a:lvl8pPr lvl="7" rtl="0">
              <a:spcBef>
                <a:spcPts val="0"/>
              </a:spcBef>
              <a:defRPr sz="1200"/>
            </a:lvl8pPr>
            <a:lvl9pPr lvl="8" rtl="0">
              <a:spcBef>
                <a:spcPts val="0"/>
              </a:spcBef>
              <a:defRPr sz="1200"/>
            </a:lvl9pPr>
          </a:lstStyle>
          <a:p>
            <a:endParaRPr/>
          </a:p>
        </p:txBody>
      </p:sp>
      <p:sp>
        <p:nvSpPr>
          <p:cNvPr id="437" name="Shape 437"/>
          <p:cNvSpPr txBox="1">
            <a:spLocks noGrp="1"/>
          </p:cNvSpPr>
          <p:nvPr>
            <p:ph type="body" idx="3"/>
          </p:nvPr>
        </p:nvSpPr>
        <p:spPr>
          <a:xfrm>
            <a:off x="3849293" y="1040374"/>
            <a:ext cx="3099600" cy="480000"/>
          </a:xfrm>
          <a:prstGeom prst="rect">
            <a:avLst/>
          </a:prstGeom>
          <a:noFill/>
          <a:ln>
            <a:noFill/>
          </a:ln>
        </p:spPr>
        <p:txBody>
          <a:bodyPr wrap="square" lIns="68675" tIns="68675" rIns="68675" bIns="68675" anchor="t" anchorCtr="0"/>
          <a:lstStyle>
            <a:lvl1pPr marL="0" lvl="0" indent="0" rtl="0">
              <a:spcBef>
                <a:spcPts val="0"/>
              </a:spcBef>
              <a:buFont typeface="Lato"/>
              <a:buNone/>
              <a:defRPr sz="1800" b="1"/>
            </a:lvl1pPr>
            <a:lvl2pPr marL="342900" lvl="1" indent="0" rtl="0">
              <a:spcBef>
                <a:spcPts val="0"/>
              </a:spcBef>
              <a:buFont typeface="Lato"/>
              <a:buNone/>
              <a:defRPr sz="1500" b="1"/>
            </a:lvl2pPr>
            <a:lvl3pPr marL="685800" lvl="2" indent="0" rtl="0">
              <a:spcBef>
                <a:spcPts val="0"/>
              </a:spcBef>
              <a:buFont typeface="Lato"/>
              <a:buNone/>
              <a:defRPr sz="1400" b="1"/>
            </a:lvl3pPr>
            <a:lvl4pPr marL="1028700" lvl="3" indent="0" rtl="0">
              <a:spcBef>
                <a:spcPts val="0"/>
              </a:spcBef>
              <a:buFont typeface="Lato"/>
              <a:buNone/>
              <a:defRPr sz="1200" b="1"/>
            </a:lvl4pPr>
            <a:lvl5pPr marL="1371600" lvl="4" indent="0" rtl="0">
              <a:spcBef>
                <a:spcPts val="0"/>
              </a:spcBef>
              <a:buFont typeface="Lato"/>
              <a:buNone/>
              <a:defRPr sz="1200" b="1"/>
            </a:lvl5pPr>
            <a:lvl6pPr marL="1714500" lvl="5" indent="0" rtl="0">
              <a:spcBef>
                <a:spcPts val="0"/>
              </a:spcBef>
              <a:buFont typeface="Georgia"/>
              <a:buNone/>
              <a:defRPr sz="1200" b="1"/>
            </a:lvl6pPr>
            <a:lvl7pPr marL="2057400" lvl="6" indent="0" rtl="0">
              <a:spcBef>
                <a:spcPts val="0"/>
              </a:spcBef>
              <a:buFont typeface="Georgia"/>
              <a:buNone/>
              <a:defRPr sz="1200" b="1"/>
            </a:lvl7pPr>
            <a:lvl8pPr marL="2400300" lvl="7" indent="0" rtl="0">
              <a:spcBef>
                <a:spcPts val="0"/>
              </a:spcBef>
              <a:buFont typeface="Georgia"/>
              <a:buNone/>
              <a:defRPr sz="1200" b="1"/>
            </a:lvl8pPr>
            <a:lvl9pPr marL="2743200" lvl="8" indent="0" rtl="0">
              <a:spcBef>
                <a:spcPts val="0"/>
              </a:spcBef>
              <a:buFont typeface="Georgia"/>
              <a:buNone/>
              <a:defRPr sz="1200" b="1"/>
            </a:lvl9pPr>
          </a:lstStyle>
          <a:p>
            <a:endParaRPr/>
          </a:p>
        </p:txBody>
      </p:sp>
      <p:sp>
        <p:nvSpPr>
          <p:cNvPr id="438" name="Shape 438"/>
          <p:cNvSpPr txBox="1">
            <a:spLocks noGrp="1"/>
          </p:cNvSpPr>
          <p:nvPr>
            <p:ph type="body" idx="4"/>
          </p:nvPr>
        </p:nvSpPr>
        <p:spPr>
          <a:xfrm>
            <a:off x="3849293" y="1520195"/>
            <a:ext cx="3099600" cy="2766300"/>
          </a:xfrm>
          <a:prstGeom prst="rect">
            <a:avLst/>
          </a:prstGeom>
          <a:noFill/>
          <a:ln>
            <a:noFill/>
          </a:ln>
        </p:spPr>
        <p:txBody>
          <a:bodyPr wrap="square" lIns="68675" tIns="68675" rIns="68675" bIns="68675" anchor="t" anchorCtr="0"/>
          <a:lstStyle>
            <a:lvl1pPr marL="0" lvl="0" indent="0" rtl="0">
              <a:spcBef>
                <a:spcPts val="0"/>
              </a:spcBef>
              <a:buFont typeface="Lato"/>
              <a:buNone/>
              <a:defRPr sz="1400"/>
            </a:lvl1pPr>
            <a:lvl2pPr lvl="1" rtl="0">
              <a:spcBef>
                <a:spcPts val="0"/>
              </a:spcBef>
              <a:defRPr sz="1500"/>
            </a:lvl2pPr>
            <a:lvl3pPr lvl="2" rtl="0">
              <a:spcBef>
                <a:spcPts val="0"/>
              </a:spcBef>
              <a:defRPr sz="1400"/>
            </a:lvl3pPr>
            <a:lvl4pPr lvl="3" rtl="0">
              <a:spcBef>
                <a:spcPts val="0"/>
              </a:spcBef>
              <a:defRPr sz="1200"/>
            </a:lvl4pPr>
            <a:lvl5pPr lvl="4" rtl="0">
              <a:spcBef>
                <a:spcPts val="0"/>
              </a:spcBef>
              <a:defRPr sz="1200"/>
            </a:lvl5pPr>
            <a:lvl6pPr lvl="5" rtl="0">
              <a:spcBef>
                <a:spcPts val="0"/>
              </a:spcBef>
              <a:defRPr sz="1200"/>
            </a:lvl6pPr>
            <a:lvl7pPr lvl="6" rtl="0">
              <a:spcBef>
                <a:spcPts val="0"/>
              </a:spcBef>
              <a:defRPr sz="1200"/>
            </a:lvl7pPr>
            <a:lvl8pPr lvl="7" rtl="0">
              <a:spcBef>
                <a:spcPts val="0"/>
              </a:spcBef>
              <a:defRPr sz="1200"/>
            </a:lvl8pPr>
            <a:lvl9pPr lvl="8" rtl="0">
              <a:spcBef>
                <a:spcPts val="0"/>
              </a:spcBef>
              <a:defRPr sz="1200"/>
            </a:lvl9pPr>
          </a:lstStyle>
          <a:p>
            <a:endParaRPr/>
          </a:p>
        </p:txBody>
      </p:sp>
      <p:sp>
        <p:nvSpPr>
          <p:cNvPr id="439" name="Shape 439"/>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Title with Content Box1">
    <p:spTree>
      <p:nvGrpSpPr>
        <p:cNvPr id="1" name="Shape 440"/>
        <p:cNvGrpSpPr/>
        <p:nvPr/>
      </p:nvGrpSpPr>
      <p:grpSpPr>
        <a:xfrm>
          <a:off x="0" y="0"/>
          <a:ext cx="0" cy="0"/>
          <a:chOff x="0" y="0"/>
          <a:chExt cx="0" cy="0"/>
        </a:xfrm>
      </p:grpSpPr>
      <p:sp>
        <p:nvSpPr>
          <p:cNvPr id="441" name="Shape 441"/>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42" name="Shape 442"/>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43" name="Shape 443"/>
          <p:cNvSpPr txBox="1">
            <a:spLocks noGrp="1"/>
          </p:cNvSpPr>
          <p:nvPr>
            <p:ph type="title"/>
          </p:nvPr>
        </p:nvSpPr>
        <p:spPr>
          <a:xfrm>
            <a:off x="529949" y="445294"/>
            <a:ext cx="80913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44" name="Shape 44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45" name="Shape 445"/>
          <p:cNvSpPr txBox="1">
            <a:spLocks noGrp="1"/>
          </p:cNvSpPr>
          <p:nvPr>
            <p:ph type="body" idx="1"/>
          </p:nvPr>
        </p:nvSpPr>
        <p:spPr>
          <a:xfrm>
            <a:off x="529950" y="1156097"/>
            <a:ext cx="4767300" cy="2848200"/>
          </a:xfrm>
          <a:prstGeom prst="rect">
            <a:avLst/>
          </a:prstGeom>
          <a:noFill/>
          <a:ln>
            <a:noFill/>
          </a:ln>
        </p:spPr>
        <p:txBody>
          <a:bodyPr wrap="square" lIns="68675" tIns="68675" rIns="68675" bIns="68675" anchor="t" anchorCtr="0"/>
          <a:lstStyle>
            <a:lvl1pPr marL="0" lvl="0" indent="0" rtl="0">
              <a:spcBef>
                <a:spcPts val="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1_Title with Content Box1">
    <p:spTree>
      <p:nvGrpSpPr>
        <p:cNvPr id="1" name="Shape 446"/>
        <p:cNvGrpSpPr/>
        <p:nvPr/>
      </p:nvGrpSpPr>
      <p:grpSpPr>
        <a:xfrm>
          <a:off x="0" y="0"/>
          <a:ext cx="0" cy="0"/>
          <a:chOff x="0" y="0"/>
          <a:chExt cx="0" cy="0"/>
        </a:xfrm>
      </p:grpSpPr>
      <p:sp>
        <p:nvSpPr>
          <p:cNvPr id="447" name="Shape 447"/>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48" name="Shape 448"/>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49" name="Shape 449"/>
          <p:cNvSpPr txBox="1">
            <a:spLocks noGrp="1"/>
          </p:cNvSpPr>
          <p:nvPr>
            <p:ph type="title"/>
          </p:nvPr>
        </p:nvSpPr>
        <p:spPr>
          <a:xfrm>
            <a:off x="529949" y="445294"/>
            <a:ext cx="80913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50" name="Shape 450"/>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51" name="Shape 451"/>
          <p:cNvSpPr txBox="1">
            <a:spLocks noGrp="1"/>
          </p:cNvSpPr>
          <p:nvPr>
            <p:ph type="body" idx="1"/>
          </p:nvPr>
        </p:nvSpPr>
        <p:spPr>
          <a:xfrm>
            <a:off x="529950" y="1156097"/>
            <a:ext cx="4767300" cy="2848200"/>
          </a:xfrm>
          <a:prstGeom prst="rect">
            <a:avLst/>
          </a:prstGeom>
          <a:noFill/>
          <a:ln>
            <a:noFill/>
          </a:ln>
        </p:spPr>
        <p:txBody>
          <a:bodyPr wrap="square" lIns="68675" tIns="68675" rIns="68675" bIns="68675" anchor="t" anchorCtr="0"/>
          <a:lstStyle>
            <a:lvl1pPr marL="0" lvl="0" indent="0" rtl="0">
              <a:spcBef>
                <a:spcPts val="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452" name="Shape 452"/>
          <p:cNvSpPr txBox="1">
            <a:spLocks noGrp="1"/>
          </p:cNvSpPr>
          <p:nvPr>
            <p:ph type="body" idx="2"/>
          </p:nvPr>
        </p:nvSpPr>
        <p:spPr>
          <a:xfrm>
            <a:off x="5523885" y="1183583"/>
            <a:ext cx="3097500" cy="28206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Artifact with Content Box">
    <p:bg>
      <p:bgPr>
        <a:solidFill>
          <a:srgbClr val="8993AD">
            <a:alpha val="24710"/>
          </a:srgbClr>
        </a:solidFill>
        <a:effectLst/>
      </p:bgPr>
    </p:bg>
    <p:spTree>
      <p:nvGrpSpPr>
        <p:cNvPr id="1" name="Shape 453"/>
        <p:cNvGrpSpPr/>
        <p:nvPr/>
      </p:nvGrpSpPr>
      <p:grpSpPr>
        <a:xfrm>
          <a:off x="0" y="0"/>
          <a:ext cx="0" cy="0"/>
          <a:chOff x="0" y="0"/>
          <a:chExt cx="0" cy="0"/>
        </a:xfrm>
      </p:grpSpPr>
      <p:sp>
        <p:nvSpPr>
          <p:cNvPr id="454" name="Shape 454"/>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55" name="Shape 455"/>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56" name="Shape 456"/>
          <p:cNvSpPr txBox="1">
            <a:spLocks noGrp="1"/>
          </p:cNvSpPr>
          <p:nvPr>
            <p:ph type="title"/>
          </p:nvPr>
        </p:nvSpPr>
        <p:spPr>
          <a:xfrm>
            <a:off x="529949" y="465358"/>
            <a:ext cx="8091300" cy="587100"/>
          </a:xfrm>
          <a:prstGeom prst="rect">
            <a:avLst/>
          </a:prstGeom>
          <a:noFill/>
          <a:ln>
            <a:noFill/>
          </a:ln>
        </p:spPr>
        <p:txBody>
          <a:bodyPr wrap="square" lIns="68675" tIns="68675" rIns="68675" bIns="6867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57" name="Shape 457"/>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58" name="Shape 458"/>
          <p:cNvSpPr txBox="1">
            <a:spLocks noGrp="1"/>
          </p:cNvSpPr>
          <p:nvPr>
            <p:ph type="body" idx="1"/>
          </p:nvPr>
        </p:nvSpPr>
        <p:spPr>
          <a:xfrm>
            <a:off x="513239" y="1156097"/>
            <a:ext cx="4800600" cy="2848200"/>
          </a:xfrm>
          <a:prstGeom prst="rect">
            <a:avLst/>
          </a:prstGeom>
          <a:noFill/>
          <a:ln>
            <a:noFill/>
          </a:ln>
        </p:spPr>
        <p:txBody>
          <a:bodyPr wrap="square" lIns="68675" tIns="68675" rIns="68675" bIns="68675" anchor="t" anchorCtr="0"/>
          <a:lstStyle>
            <a:lvl1pPr marL="0" lvl="0" indent="0" rtl="0">
              <a:spcBef>
                <a:spcPts val="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Artifact with Title only">
    <p:bg>
      <p:bgPr>
        <a:solidFill>
          <a:srgbClr val="8993AD">
            <a:alpha val="24710"/>
          </a:srgbClr>
        </a:solidFill>
        <a:effectLst/>
      </p:bgPr>
    </p:bg>
    <p:spTree>
      <p:nvGrpSpPr>
        <p:cNvPr id="1" name="Shape 459"/>
        <p:cNvGrpSpPr/>
        <p:nvPr/>
      </p:nvGrpSpPr>
      <p:grpSpPr>
        <a:xfrm>
          <a:off x="0" y="0"/>
          <a:ext cx="0" cy="0"/>
          <a:chOff x="0" y="0"/>
          <a:chExt cx="0" cy="0"/>
        </a:xfrm>
      </p:grpSpPr>
      <p:sp>
        <p:nvSpPr>
          <p:cNvPr id="460" name="Shape 460"/>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61" name="Shape 461"/>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62" name="Shape 462"/>
          <p:cNvSpPr txBox="1">
            <a:spLocks noGrp="1"/>
          </p:cNvSpPr>
          <p:nvPr>
            <p:ph type="title"/>
          </p:nvPr>
        </p:nvSpPr>
        <p:spPr>
          <a:xfrm>
            <a:off x="529949" y="465358"/>
            <a:ext cx="8091300" cy="587100"/>
          </a:xfrm>
          <a:prstGeom prst="rect">
            <a:avLst/>
          </a:prstGeom>
          <a:noFill/>
          <a:ln>
            <a:noFill/>
          </a:ln>
        </p:spPr>
        <p:txBody>
          <a:bodyPr wrap="square" lIns="68675" tIns="68675" rIns="68675" bIns="6867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63" name="Shape 46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Artifact with 2 content boxes">
    <p:bg>
      <p:bgPr>
        <a:solidFill>
          <a:srgbClr val="8993AD">
            <a:alpha val="24710"/>
          </a:srgbClr>
        </a:solidFill>
        <a:effectLst/>
      </p:bgPr>
    </p:bg>
    <p:spTree>
      <p:nvGrpSpPr>
        <p:cNvPr id="1" name="Shape 464"/>
        <p:cNvGrpSpPr/>
        <p:nvPr/>
      </p:nvGrpSpPr>
      <p:grpSpPr>
        <a:xfrm>
          <a:off x="0" y="0"/>
          <a:ext cx="0" cy="0"/>
          <a:chOff x="0" y="0"/>
          <a:chExt cx="0" cy="0"/>
        </a:xfrm>
      </p:grpSpPr>
      <p:sp>
        <p:nvSpPr>
          <p:cNvPr id="465" name="Shape 465"/>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66" name="Shape 466"/>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67" name="Shape 467"/>
          <p:cNvSpPr txBox="1">
            <a:spLocks noGrp="1"/>
          </p:cNvSpPr>
          <p:nvPr>
            <p:ph type="title"/>
          </p:nvPr>
        </p:nvSpPr>
        <p:spPr>
          <a:xfrm>
            <a:off x="529949" y="465358"/>
            <a:ext cx="8091300" cy="587100"/>
          </a:xfrm>
          <a:prstGeom prst="rect">
            <a:avLst/>
          </a:prstGeom>
          <a:noFill/>
          <a:ln>
            <a:noFill/>
          </a:ln>
        </p:spPr>
        <p:txBody>
          <a:bodyPr wrap="square" lIns="68675" tIns="68675" rIns="68675" bIns="6867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68" name="Shape 468"/>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69" name="Shape 469"/>
          <p:cNvSpPr txBox="1">
            <a:spLocks noGrp="1"/>
          </p:cNvSpPr>
          <p:nvPr>
            <p:ph type="body" idx="1"/>
          </p:nvPr>
        </p:nvSpPr>
        <p:spPr>
          <a:xfrm>
            <a:off x="513239" y="1156097"/>
            <a:ext cx="4800600" cy="2848200"/>
          </a:xfrm>
          <a:prstGeom prst="rect">
            <a:avLst/>
          </a:prstGeom>
          <a:noFill/>
          <a:ln>
            <a:noFill/>
          </a:ln>
        </p:spPr>
        <p:txBody>
          <a:bodyPr wrap="square" lIns="68675" tIns="68675" rIns="68675" bIns="68675" anchor="t" anchorCtr="0"/>
          <a:lstStyle>
            <a:lvl1pPr marL="0" lvl="0" indent="0" rtl="0">
              <a:spcBef>
                <a:spcPts val="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470" name="Shape 470"/>
          <p:cNvSpPr txBox="1">
            <a:spLocks noGrp="1"/>
          </p:cNvSpPr>
          <p:nvPr>
            <p:ph type="body" idx="2"/>
          </p:nvPr>
        </p:nvSpPr>
        <p:spPr>
          <a:xfrm>
            <a:off x="5523885" y="1183583"/>
            <a:ext cx="3097500" cy="28206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wrap="square"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wrap="square"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Discussion Notes1">
    <p:spTree>
      <p:nvGrpSpPr>
        <p:cNvPr id="1" name="Shape 471"/>
        <p:cNvGrpSpPr/>
        <p:nvPr/>
      </p:nvGrpSpPr>
      <p:grpSpPr>
        <a:xfrm>
          <a:off x="0" y="0"/>
          <a:ext cx="0" cy="0"/>
          <a:chOff x="0" y="0"/>
          <a:chExt cx="0" cy="0"/>
        </a:xfrm>
      </p:grpSpPr>
      <p:sp>
        <p:nvSpPr>
          <p:cNvPr id="472" name="Shape 472"/>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73" name="Shape 47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74" name="Shape 474"/>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75" name="Shape 475"/>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76" name="Shape 476"/>
          <p:cNvSpPr txBox="1">
            <a:spLocks noGrp="1"/>
          </p:cNvSpPr>
          <p:nvPr>
            <p:ph type="body" idx="1"/>
          </p:nvPr>
        </p:nvSpPr>
        <p:spPr>
          <a:xfrm>
            <a:off x="521712" y="1162049"/>
            <a:ext cx="3927900" cy="3095400"/>
          </a:xfrm>
          <a:prstGeom prst="rect">
            <a:avLst/>
          </a:prstGeom>
          <a:noFill/>
          <a:ln>
            <a:noFill/>
          </a:ln>
        </p:spPr>
        <p:txBody>
          <a:bodyPr wrap="square" lIns="68675" tIns="68675" rIns="68675" bIns="68675" anchor="t" anchorCtr="0"/>
          <a:lstStyle>
            <a:lvl1pPr marL="254000" lvl="0" indent="-203200" rtl="0">
              <a:lnSpc>
                <a:spcPct val="136363"/>
              </a:lnSpc>
              <a:spcBef>
                <a:spcPts val="0"/>
              </a:spcBef>
              <a:buFont typeface="Arial"/>
              <a:buChar char="•"/>
              <a:defRPr sz="800"/>
            </a:lvl1pPr>
            <a:lvl2pPr marL="342900" lvl="1" indent="0" rtl="0">
              <a:spcBef>
                <a:spcPts val="0"/>
              </a:spcBef>
              <a:buFont typeface="Lato"/>
              <a:buNone/>
              <a:defRPr sz="1500"/>
            </a:lvl2pPr>
            <a:lvl3pPr marL="685800" lvl="2" indent="0" rtl="0">
              <a:spcBef>
                <a:spcPts val="0"/>
              </a:spcBef>
              <a:buFont typeface="Lato"/>
              <a:buNone/>
              <a:defRPr sz="1500"/>
            </a:lvl3pPr>
            <a:lvl4pPr marL="1028700" lvl="3" indent="0" rtl="0">
              <a:spcBef>
                <a:spcPts val="0"/>
              </a:spcBef>
              <a:buFont typeface="Lato"/>
              <a:buNone/>
              <a:defRPr sz="1500"/>
            </a:lvl4pPr>
            <a:lvl5pPr marL="1371600" lvl="4" indent="0" rtl="0">
              <a:spcBef>
                <a:spcPts val="0"/>
              </a:spcBef>
              <a:buFont typeface="Lato"/>
              <a:buNone/>
              <a:defRPr sz="1500"/>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477" name="Shape 477"/>
          <p:cNvSpPr txBox="1">
            <a:spLocks noGrp="1"/>
          </p:cNvSpPr>
          <p:nvPr>
            <p:ph type="body" idx="2"/>
          </p:nvPr>
        </p:nvSpPr>
        <p:spPr>
          <a:xfrm>
            <a:off x="4697927" y="1162049"/>
            <a:ext cx="3915000" cy="3095400"/>
          </a:xfrm>
          <a:prstGeom prst="rect">
            <a:avLst/>
          </a:prstGeom>
          <a:noFill/>
          <a:ln>
            <a:noFill/>
          </a:ln>
        </p:spPr>
        <p:txBody>
          <a:bodyPr wrap="square" lIns="68675" tIns="68675" rIns="68675" bIns="68675" anchor="t" anchorCtr="0"/>
          <a:lstStyle>
            <a:lvl1pPr lvl="0" rtl="0">
              <a:lnSpc>
                <a:spcPct val="136363"/>
              </a:lnSpc>
              <a:spcBef>
                <a:spcPts val="0"/>
              </a:spcBef>
              <a:defRPr sz="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Discussion Notes2">
    <p:spTree>
      <p:nvGrpSpPr>
        <p:cNvPr id="1" name="Shape 478"/>
        <p:cNvGrpSpPr/>
        <p:nvPr/>
      </p:nvGrpSpPr>
      <p:grpSpPr>
        <a:xfrm>
          <a:off x="0" y="0"/>
          <a:ext cx="0" cy="0"/>
          <a:chOff x="0" y="0"/>
          <a:chExt cx="0" cy="0"/>
        </a:xfrm>
      </p:grpSpPr>
      <p:sp>
        <p:nvSpPr>
          <p:cNvPr id="479" name="Shape 479"/>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80" name="Shape 480"/>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81" name="Shape 481"/>
          <p:cNvSpPr txBox="1">
            <a:spLocks noGrp="1"/>
          </p:cNvSpPr>
          <p:nvPr>
            <p:ph type="body" idx="1"/>
          </p:nvPr>
        </p:nvSpPr>
        <p:spPr>
          <a:xfrm>
            <a:off x="521713" y="1162049"/>
            <a:ext cx="3097200" cy="3095400"/>
          </a:xfrm>
          <a:prstGeom prst="rect">
            <a:avLst/>
          </a:prstGeom>
          <a:noFill/>
          <a:ln>
            <a:noFill/>
          </a:ln>
        </p:spPr>
        <p:txBody>
          <a:bodyPr wrap="square" lIns="68675" tIns="68675" rIns="68675" bIns="68675" anchor="t" anchorCtr="0"/>
          <a:lstStyle>
            <a:lvl1pPr marL="254000" lvl="0" indent="-152400" rtl="0">
              <a:lnSpc>
                <a:spcPct val="100000"/>
              </a:lnSpc>
              <a:spcBef>
                <a:spcPts val="0"/>
              </a:spcBef>
              <a:buFont typeface="Arial"/>
              <a:buChar char="•"/>
              <a:defRPr sz="1500"/>
            </a:lvl1pPr>
            <a:lvl2pPr marL="342900" lvl="1" indent="0" rtl="0">
              <a:spcBef>
                <a:spcPts val="0"/>
              </a:spcBef>
              <a:buFont typeface="Lato"/>
              <a:buNone/>
              <a:defRPr sz="1500"/>
            </a:lvl2pPr>
            <a:lvl3pPr marL="685800" lvl="2" indent="0" rtl="0">
              <a:spcBef>
                <a:spcPts val="0"/>
              </a:spcBef>
              <a:buFont typeface="Lato"/>
              <a:buNone/>
              <a:defRPr sz="1500"/>
            </a:lvl3pPr>
            <a:lvl4pPr marL="1028700" lvl="3" indent="0" rtl="0">
              <a:spcBef>
                <a:spcPts val="0"/>
              </a:spcBef>
              <a:buFont typeface="Lato"/>
              <a:buNone/>
              <a:defRPr sz="1500"/>
            </a:lvl4pPr>
            <a:lvl5pPr marL="1371600" lvl="4" indent="0" rtl="0">
              <a:spcBef>
                <a:spcPts val="0"/>
              </a:spcBef>
              <a:buFont typeface="Lato"/>
              <a:buNone/>
              <a:defRPr sz="1500"/>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482" name="Shape 482"/>
          <p:cNvSpPr txBox="1">
            <a:spLocks noGrp="1"/>
          </p:cNvSpPr>
          <p:nvPr>
            <p:ph type="body" idx="2"/>
          </p:nvPr>
        </p:nvSpPr>
        <p:spPr>
          <a:xfrm>
            <a:off x="3849293" y="1162049"/>
            <a:ext cx="4763700" cy="3095400"/>
          </a:xfrm>
          <a:prstGeom prst="rect">
            <a:avLst/>
          </a:prstGeom>
          <a:noFill/>
          <a:ln>
            <a:noFill/>
          </a:ln>
        </p:spPr>
        <p:txBody>
          <a:bodyPr wrap="square" lIns="68675" tIns="68675" rIns="68675" bIns="68675" anchor="t" anchorCtr="0"/>
          <a:lstStyle>
            <a:lvl1pPr lvl="0" rtl="0">
              <a:lnSpc>
                <a:spcPct val="136363"/>
              </a:lnSpc>
              <a:spcBef>
                <a:spcPts val="0"/>
              </a:spcBef>
              <a:defRPr sz="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483" name="Shape 483"/>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84" name="Shape 48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Full Page Text or Chart or Graphic">
    <p:spTree>
      <p:nvGrpSpPr>
        <p:cNvPr id="1" name="Shape 485"/>
        <p:cNvGrpSpPr/>
        <p:nvPr/>
      </p:nvGrpSpPr>
      <p:grpSpPr>
        <a:xfrm>
          <a:off x="0" y="0"/>
          <a:ext cx="0" cy="0"/>
          <a:chOff x="0" y="0"/>
          <a:chExt cx="0" cy="0"/>
        </a:xfrm>
      </p:grpSpPr>
      <p:sp>
        <p:nvSpPr>
          <p:cNvPr id="486" name="Shape 486"/>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87" name="Shape 487"/>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88" name="Shape 488"/>
          <p:cNvSpPr txBox="1">
            <a:spLocks noGrp="1"/>
          </p:cNvSpPr>
          <p:nvPr>
            <p:ph type="title"/>
          </p:nvPr>
        </p:nvSpPr>
        <p:spPr>
          <a:xfrm>
            <a:off x="513239" y="445294"/>
            <a:ext cx="80913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89" name="Shape 489"/>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490" name="Shape 490"/>
          <p:cNvSpPr txBox="1">
            <a:spLocks noGrp="1"/>
          </p:cNvSpPr>
          <p:nvPr>
            <p:ph type="body" idx="1"/>
          </p:nvPr>
        </p:nvSpPr>
        <p:spPr>
          <a:xfrm>
            <a:off x="530983" y="1156097"/>
            <a:ext cx="8101200" cy="3086100"/>
          </a:xfrm>
          <a:prstGeom prst="rect">
            <a:avLst/>
          </a:prstGeom>
          <a:noFill/>
          <a:ln>
            <a:noFill/>
          </a:ln>
        </p:spPr>
        <p:txBody>
          <a:bodyPr wrap="square" lIns="68675" tIns="68675" rIns="68675" bIns="68675" anchor="t" anchorCtr="0"/>
          <a:lstStyle>
            <a:lvl1pPr marL="0" lvl="0" indent="0" rtl="0">
              <a:spcBef>
                <a:spcPts val="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Title only">
    <p:spTree>
      <p:nvGrpSpPr>
        <p:cNvPr id="1" name="Shape 491"/>
        <p:cNvGrpSpPr/>
        <p:nvPr/>
      </p:nvGrpSpPr>
      <p:grpSpPr>
        <a:xfrm>
          <a:off x="0" y="0"/>
          <a:ext cx="0" cy="0"/>
          <a:chOff x="0" y="0"/>
          <a:chExt cx="0" cy="0"/>
        </a:xfrm>
      </p:grpSpPr>
      <p:sp>
        <p:nvSpPr>
          <p:cNvPr id="492" name="Shape 492"/>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93" name="Shape 49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94" name="Shape 494"/>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95" name="Shape 495"/>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Coaches and Partners">
    <p:spTree>
      <p:nvGrpSpPr>
        <p:cNvPr id="1" name="Shape 496"/>
        <p:cNvGrpSpPr/>
        <p:nvPr/>
      </p:nvGrpSpPr>
      <p:grpSpPr>
        <a:xfrm>
          <a:off x="0" y="0"/>
          <a:ext cx="0" cy="0"/>
          <a:chOff x="0" y="0"/>
          <a:chExt cx="0" cy="0"/>
        </a:xfrm>
      </p:grpSpPr>
      <p:sp>
        <p:nvSpPr>
          <p:cNvPr id="497" name="Shape 497"/>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498" name="Shape 498"/>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499" name="Shape 499"/>
          <p:cNvSpPr txBox="1">
            <a:spLocks noGrp="1"/>
          </p:cNvSpPr>
          <p:nvPr>
            <p:ph type="title"/>
          </p:nvPr>
        </p:nvSpPr>
        <p:spPr>
          <a:xfrm>
            <a:off x="513239" y="436727"/>
            <a:ext cx="8166600" cy="587100"/>
          </a:xfrm>
          <a:prstGeom prst="rect">
            <a:avLst/>
          </a:prstGeom>
          <a:noFill/>
          <a:ln>
            <a:noFill/>
          </a:ln>
        </p:spPr>
        <p:txBody>
          <a:bodyPr wrap="square" lIns="68675" tIns="68675" rIns="68675" bIns="68675" anchor="t" anchorCtr="0"/>
          <a:lstStyle>
            <a:lvl1pPr lvl="0" rtl="0">
              <a:spcBef>
                <a:spcPts val="0"/>
              </a:spcBef>
              <a:defRPr sz="2100"/>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00" name="Shape 500"/>
          <p:cNvSpPr txBox="1">
            <a:spLocks noGrp="1"/>
          </p:cNvSpPr>
          <p:nvPr>
            <p:ph type="body" idx="1"/>
          </p:nvPr>
        </p:nvSpPr>
        <p:spPr>
          <a:xfrm>
            <a:off x="513239" y="1230043"/>
            <a:ext cx="3105600" cy="614400"/>
          </a:xfrm>
          <a:prstGeom prst="rect">
            <a:avLst/>
          </a:prstGeom>
          <a:noFill/>
          <a:ln>
            <a:noFill/>
          </a:ln>
        </p:spPr>
        <p:txBody>
          <a:bodyPr wrap="square" lIns="68675" tIns="68675" rIns="68675" bIns="68675" anchor="t" anchorCtr="0"/>
          <a:lstStyle>
            <a:lvl1pPr marL="0" lvl="0" indent="0" algn="l" rtl="0">
              <a:spcBef>
                <a:spcPts val="0"/>
              </a:spcBef>
              <a:buFont typeface="Arial"/>
              <a:buNone/>
              <a:defRPr sz="1500" b="0"/>
            </a:lvl1pPr>
            <a:lvl2pPr marL="342900" lvl="1" indent="0" algn="l" rtl="0">
              <a:spcBef>
                <a:spcPts val="0"/>
              </a:spcBef>
              <a:buFont typeface="Lato"/>
              <a:buNone/>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01" name="Shape 501"/>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02" name="Shape 502"/>
          <p:cNvSpPr txBox="1">
            <a:spLocks noGrp="1"/>
          </p:cNvSpPr>
          <p:nvPr>
            <p:ph type="body" idx="2"/>
          </p:nvPr>
        </p:nvSpPr>
        <p:spPr>
          <a:xfrm>
            <a:off x="513239" y="1844497"/>
            <a:ext cx="3105600" cy="1952700"/>
          </a:xfrm>
          <a:prstGeom prst="rect">
            <a:avLst/>
          </a:prstGeom>
          <a:noFill/>
          <a:ln>
            <a:noFill/>
          </a:ln>
        </p:spPr>
        <p:txBody>
          <a:bodyPr wrap="square" lIns="68675" tIns="68675" rIns="68675" bIns="68675" anchor="t" anchorCtr="0"/>
          <a:lstStyle>
            <a:lvl1pPr marL="254000" lvl="0" indent="-165100" algn="l" rtl="0">
              <a:spcBef>
                <a:spcPts val="0"/>
              </a:spcBef>
              <a:buFont typeface="Arial"/>
              <a:buChar char="•"/>
              <a:defRPr sz="1400" b="0"/>
            </a:lvl1pPr>
            <a:lvl2pPr marL="342900" lvl="1" indent="0" algn="l" rtl="0">
              <a:spcBef>
                <a:spcPts val="0"/>
              </a:spcBef>
              <a:buFont typeface="Lato"/>
              <a:buNone/>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03" name="Shape 503"/>
          <p:cNvSpPr txBox="1">
            <a:spLocks noGrp="1"/>
          </p:cNvSpPr>
          <p:nvPr>
            <p:ph type="body" idx="3"/>
          </p:nvPr>
        </p:nvSpPr>
        <p:spPr>
          <a:xfrm>
            <a:off x="3849291" y="2670027"/>
            <a:ext cx="1447800" cy="732900"/>
          </a:xfrm>
          <a:prstGeom prst="rect">
            <a:avLst/>
          </a:prstGeom>
          <a:noFill/>
          <a:ln>
            <a:noFill/>
          </a:ln>
        </p:spPr>
        <p:txBody>
          <a:bodyPr wrap="square" lIns="68675" tIns="68675" rIns="68675" bIns="68675" anchor="t" anchorCtr="0"/>
          <a:lstStyle>
            <a:lvl1pPr marL="0" lvl="0" indent="0" rtl="0">
              <a:spcBef>
                <a:spcPts val="0"/>
              </a:spcBef>
              <a:buClr>
                <a:srgbClr val="8993AD"/>
              </a:buClr>
              <a:buFont typeface="Lato"/>
              <a:buNone/>
              <a:defRPr sz="800" b="1" i="1">
                <a:solidFill>
                  <a:srgbClr val="8993AD"/>
                </a:solidFill>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04" name="Shape 504"/>
          <p:cNvSpPr txBox="1">
            <a:spLocks noGrp="1"/>
          </p:cNvSpPr>
          <p:nvPr>
            <p:ph type="body" idx="4"/>
          </p:nvPr>
        </p:nvSpPr>
        <p:spPr>
          <a:xfrm>
            <a:off x="5523707" y="2670027"/>
            <a:ext cx="1422900" cy="732900"/>
          </a:xfrm>
          <a:prstGeom prst="rect">
            <a:avLst/>
          </a:prstGeom>
          <a:noFill/>
          <a:ln>
            <a:noFill/>
          </a:ln>
        </p:spPr>
        <p:txBody>
          <a:bodyPr wrap="square" lIns="68675" tIns="68675" rIns="68675" bIns="68675" anchor="t" anchorCtr="0"/>
          <a:lstStyle>
            <a:lvl1pPr marL="0" lvl="0" indent="0" rtl="0">
              <a:spcBef>
                <a:spcPts val="0"/>
              </a:spcBef>
              <a:buClr>
                <a:srgbClr val="8993AD"/>
              </a:buClr>
              <a:buFont typeface="Lato"/>
              <a:buNone/>
              <a:defRPr sz="800" b="1" i="1">
                <a:solidFill>
                  <a:srgbClr val="8993AD"/>
                </a:solidFill>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05" name="Shape 505"/>
          <p:cNvSpPr txBox="1">
            <a:spLocks noGrp="1"/>
          </p:cNvSpPr>
          <p:nvPr>
            <p:ph type="body" idx="5"/>
          </p:nvPr>
        </p:nvSpPr>
        <p:spPr>
          <a:xfrm>
            <a:off x="7193702" y="2670027"/>
            <a:ext cx="1427700" cy="732900"/>
          </a:xfrm>
          <a:prstGeom prst="rect">
            <a:avLst/>
          </a:prstGeom>
          <a:noFill/>
          <a:ln>
            <a:noFill/>
          </a:ln>
        </p:spPr>
        <p:txBody>
          <a:bodyPr wrap="square" lIns="68675" tIns="68675" rIns="68675" bIns="68675" anchor="t" anchorCtr="0"/>
          <a:lstStyle>
            <a:lvl1pPr marL="0" lvl="0" indent="0" rtl="0">
              <a:spcBef>
                <a:spcPts val="0"/>
              </a:spcBef>
              <a:buClr>
                <a:srgbClr val="8993AD"/>
              </a:buClr>
              <a:buFont typeface="Lato"/>
              <a:buNone/>
              <a:defRPr sz="800" b="1" i="1">
                <a:solidFill>
                  <a:srgbClr val="8993AD"/>
                </a:solidFill>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06" name="Shape 506"/>
          <p:cNvSpPr>
            <a:spLocks noGrp="1"/>
          </p:cNvSpPr>
          <p:nvPr>
            <p:ph type="pic" idx="6"/>
          </p:nvPr>
        </p:nvSpPr>
        <p:spPr>
          <a:xfrm>
            <a:off x="3849292" y="1230154"/>
            <a:ext cx="1447800" cy="1375800"/>
          </a:xfrm>
          <a:prstGeom prst="rect">
            <a:avLst/>
          </a:prstGeom>
          <a:noFill/>
          <a:ln>
            <a:noFill/>
          </a:ln>
        </p:spPr>
      </p:sp>
      <p:sp>
        <p:nvSpPr>
          <p:cNvPr id="507" name="Shape 507"/>
          <p:cNvSpPr>
            <a:spLocks noGrp="1"/>
          </p:cNvSpPr>
          <p:nvPr>
            <p:ph type="pic" idx="7"/>
          </p:nvPr>
        </p:nvSpPr>
        <p:spPr>
          <a:xfrm>
            <a:off x="5523884" y="1230154"/>
            <a:ext cx="1425000" cy="1375800"/>
          </a:xfrm>
          <a:prstGeom prst="rect">
            <a:avLst/>
          </a:prstGeom>
          <a:noFill/>
          <a:ln>
            <a:noFill/>
          </a:ln>
        </p:spPr>
      </p:sp>
      <p:sp>
        <p:nvSpPr>
          <p:cNvPr id="508" name="Shape 508"/>
          <p:cNvSpPr>
            <a:spLocks noGrp="1"/>
          </p:cNvSpPr>
          <p:nvPr>
            <p:ph type="pic" idx="8"/>
          </p:nvPr>
        </p:nvSpPr>
        <p:spPr>
          <a:xfrm>
            <a:off x="7193702" y="1230154"/>
            <a:ext cx="1427700" cy="1375800"/>
          </a:xfrm>
          <a:prstGeom prst="rect">
            <a:avLst/>
          </a:prstGeom>
          <a:noFill/>
          <a:ln>
            <a:no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Blank1">
    <p:spTree>
      <p:nvGrpSpPr>
        <p:cNvPr id="1" name="Shape 509"/>
        <p:cNvGrpSpPr/>
        <p:nvPr/>
      </p:nvGrpSpPr>
      <p:grpSpPr>
        <a:xfrm>
          <a:off x="0" y="0"/>
          <a:ext cx="0" cy="0"/>
          <a:chOff x="0" y="0"/>
          <a:chExt cx="0" cy="0"/>
        </a:xfrm>
      </p:grpSpPr>
      <p:sp>
        <p:nvSpPr>
          <p:cNvPr id="510" name="Shape 510"/>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511" name="Shape 511"/>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512" name="Shape 512"/>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Artifact Blank with bar">
    <p:bg>
      <p:bgPr>
        <a:solidFill>
          <a:schemeClr val="accent2">
            <a:alpha val="24710"/>
          </a:schemeClr>
        </a:solidFill>
        <a:effectLst/>
      </p:bgPr>
    </p:bg>
    <p:spTree>
      <p:nvGrpSpPr>
        <p:cNvPr id="1" name="Shape 513"/>
        <p:cNvGrpSpPr/>
        <p:nvPr/>
      </p:nvGrpSpPr>
      <p:grpSpPr>
        <a:xfrm>
          <a:off x="0" y="0"/>
          <a:ext cx="0" cy="0"/>
          <a:chOff x="0" y="0"/>
          <a:chExt cx="0" cy="0"/>
        </a:xfrm>
      </p:grpSpPr>
      <p:sp>
        <p:nvSpPr>
          <p:cNvPr id="514" name="Shape 514"/>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515" name="Shape 515"/>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516" name="Shape 51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Title only no bar">
    <p:spTree>
      <p:nvGrpSpPr>
        <p:cNvPr id="1" name="Shape 517"/>
        <p:cNvGrpSpPr/>
        <p:nvPr/>
      </p:nvGrpSpPr>
      <p:grpSpPr>
        <a:xfrm>
          <a:off x="0" y="0"/>
          <a:ext cx="0" cy="0"/>
          <a:chOff x="0" y="0"/>
          <a:chExt cx="0" cy="0"/>
        </a:xfrm>
      </p:grpSpPr>
      <p:sp>
        <p:nvSpPr>
          <p:cNvPr id="518" name="Shape 518"/>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19" name="Shape 519"/>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520" name="Shape 520"/>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Artifact Title only no bar">
    <p:bg>
      <p:bgPr>
        <a:solidFill>
          <a:schemeClr val="accent2">
            <a:alpha val="24710"/>
          </a:schemeClr>
        </a:solidFill>
        <a:effectLst/>
      </p:bgPr>
    </p:bg>
    <p:spTree>
      <p:nvGrpSpPr>
        <p:cNvPr id="1" name="Shape 521"/>
        <p:cNvGrpSpPr/>
        <p:nvPr/>
      </p:nvGrpSpPr>
      <p:grpSpPr>
        <a:xfrm>
          <a:off x="0" y="0"/>
          <a:ext cx="0" cy="0"/>
          <a:chOff x="0" y="0"/>
          <a:chExt cx="0" cy="0"/>
        </a:xfrm>
      </p:grpSpPr>
      <p:sp>
        <p:nvSpPr>
          <p:cNvPr id="522" name="Shape 522"/>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23" name="Shape 52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524" name="Shape 524"/>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Artifact blank logo only">
    <p:bg>
      <p:bgPr>
        <a:solidFill>
          <a:schemeClr val="accent2">
            <a:alpha val="24710"/>
          </a:schemeClr>
        </a:solidFill>
        <a:effectLst/>
      </p:bgPr>
    </p:bg>
    <p:spTree>
      <p:nvGrpSpPr>
        <p:cNvPr id="1" name="Shape 525"/>
        <p:cNvGrpSpPr/>
        <p:nvPr/>
      </p:nvGrpSpPr>
      <p:grpSpPr>
        <a:xfrm>
          <a:off x="0" y="0"/>
          <a:ext cx="0" cy="0"/>
          <a:chOff x="0" y="0"/>
          <a:chExt cx="0" cy="0"/>
        </a:xfrm>
      </p:grpSpPr>
      <p:sp>
        <p:nvSpPr>
          <p:cNvPr id="526" name="Shape 52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527" name="Shape 527"/>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wrap="square"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Artifact blank">
    <p:bg>
      <p:bgPr>
        <a:solidFill>
          <a:srgbClr val="8993AD">
            <a:alpha val="24710"/>
          </a:srgbClr>
        </a:solidFill>
        <a:effectLst/>
      </p:bgPr>
    </p:bg>
    <p:spTree>
      <p:nvGrpSpPr>
        <p:cNvPr id="1" name="Shape 528"/>
        <p:cNvGrpSpPr/>
        <p:nvPr/>
      </p:nvGrpSpPr>
      <p:grpSpPr>
        <a:xfrm>
          <a:off x="0" y="0"/>
          <a:ext cx="0" cy="0"/>
          <a:chOff x="0" y="0"/>
          <a:chExt cx="0" cy="0"/>
        </a:xfrm>
      </p:grpSpPr>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1_Title and Text, Chart or Table">
    <p:spTree>
      <p:nvGrpSpPr>
        <p:cNvPr id="1" name="Shape 529"/>
        <p:cNvGrpSpPr/>
        <p:nvPr/>
      </p:nvGrpSpPr>
      <p:grpSpPr>
        <a:xfrm>
          <a:off x="0" y="0"/>
          <a:ext cx="0" cy="0"/>
          <a:chOff x="0" y="0"/>
          <a:chExt cx="0" cy="0"/>
        </a:xfrm>
      </p:grpSpPr>
      <p:sp>
        <p:nvSpPr>
          <p:cNvPr id="530" name="Shape 530"/>
          <p:cNvSpPr txBox="1">
            <a:spLocks noGrp="1"/>
          </p:cNvSpPr>
          <p:nvPr>
            <p:ph type="title"/>
          </p:nvPr>
        </p:nvSpPr>
        <p:spPr>
          <a:xfrm>
            <a:off x="513239" y="449212"/>
            <a:ext cx="81666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31" name="Shape 531"/>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32" name="Shape 532"/>
          <p:cNvSpPr txBox="1">
            <a:spLocks noGrp="1"/>
          </p:cNvSpPr>
          <p:nvPr>
            <p:ph type="body" idx="1"/>
          </p:nvPr>
        </p:nvSpPr>
        <p:spPr>
          <a:xfrm>
            <a:off x="521712" y="1036246"/>
            <a:ext cx="4775400" cy="3188100"/>
          </a:xfrm>
          <a:prstGeom prst="rect">
            <a:avLst/>
          </a:prstGeom>
          <a:noFill/>
          <a:ln>
            <a:noFill/>
          </a:ln>
        </p:spPr>
        <p:txBody>
          <a:bodyPr wrap="square" lIns="68675" tIns="68675" rIns="68675" bIns="68675" anchor="t" anchorCtr="0"/>
          <a:lstStyle>
            <a:lvl1pPr marL="0" lvl="0" indent="0" algn="l"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pic>
        <p:nvPicPr>
          <p:cNvPr id="533" name="Shape 533"/>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1_Title and 3 Column/2 Column">
    <p:spTree>
      <p:nvGrpSpPr>
        <p:cNvPr id="1" name="Shape 534"/>
        <p:cNvGrpSpPr/>
        <p:nvPr/>
      </p:nvGrpSpPr>
      <p:grpSpPr>
        <a:xfrm>
          <a:off x="0" y="0"/>
          <a:ext cx="0" cy="0"/>
          <a:chOff x="0" y="0"/>
          <a:chExt cx="0" cy="0"/>
        </a:xfrm>
      </p:grpSpPr>
      <p:sp>
        <p:nvSpPr>
          <p:cNvPr id="535" name="Shape 535"/>
          <p:cNvSpPr txBox="1">
            <a:spLocks noGrp="1"/>
          </p:cNvSpPr>
          <p:nvPr>
            <p:ph type="title"/>
          </p:nvPr>
        </p:nvSpPr>
        <p:spPr>
          <a:xfrm>
            <a:off x="513239" y="436727"/>
            <a:ext cx="81078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36" name="Shape 536"/>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37" name="Shape 537"/>
          <p:cNvSpPr txBox="1">
            <a:spLocks noGrp="1"/>
          </p:cNvSpPr>
          <p:nvPr>
            <p:ph type="body" idx="1"/>
          </p:nvPr>
        </p:nvSpPr>
        <p:spPr>
          <a:xfrm>
            <a:off x="5523885" y="1183583"/>
            <a:ext cx="3097500" cy="30882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38" name="Shape 538"/>
          <p:cNvSpPr txBox="1">
            <a:spLocks noGrp="1"/>
          </p:cNvSpPr>
          <p:nvPr>
            <p:ph type="body" idx="2"/>
          </p:nvPr>
        </p:nvSpPr>
        <p:spPr>
          <a:xfrm>
            <a:off x="513239" y="1183583"/>
            <a:ext cx="4783800" cy="3070500"/>
          </a:xfrm>
          <a:prstGeom prst="rect">
            <a:avLst/>
          </a:prstGeom>
          <a:noFill/>
          <a:ln>
            <a:noFill/>
          </a:ln>
        </p:spPr>
        <p:txBody>
          <a:bodyPr wrap="square" lIns="68675" tIns="68675" rIns="68675" bIns="68675" anchor="t" anchorCtr="0"/>
          <a:lstStyle>
            <a:lvl1pPr marL="0" lvl="0" indent="0" rtl="0">
              <a:lnSpc>
                <a:spcPct val="150000"/>
              </a:lnSpc>
              <a:spcBef>
                <a:spcPts val="2300"/>
              </a:spcBef>
              <a:buFont typeface="Arial"/>
              <a:buNone/>
              <a:defRPr sz="1500"/>
            </a:lvl1pPr>
            <a:lvl2pPr marL="342900" lvl="1" indent="0" rtl="0">
              <a:spcBef>
                <a:spcPts val="0"/>
              </a:spcBef>
              <a:buFont typeface="Arial"/>
              <a:buNone/>
              <a:defRPr/>
            </a:lvl2pPr>
            <a:lvl3pPr marL="685800" lvl="2" indent="0" rtl="0">
              <a:spcBef>
                <a:spcPts val="0"/>
              </a:spcBef>
              <a:buFont typeface="Arial"/>
              <a:buNone/>
              <a:defRPr/>
            </a:lvl3pPr>
            <a:lvl4pPr marL="1028700" lvl="3" indent="0" rtl="0">
              <a:spcBef>
                <a:spcPts val="0"/>
              </a:spcBef>
              <a:buFont typeface="Arial"/>
              <a:buNone/>
              <a:defRPr/>
            </a:lvl4pPr>
            <a:lvl5pPr marL="1371600" lvl="4" indent="0" rtl="0">
              <a:spcBef>
                <a:spcPts val="0"/>
              </a:spcBef>
              <a:buFont typeface="Arial"/>
              <a:buNone/>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pic>
        <p:nvPicPr>
          <p:cNvPr id="539" name="Shape 539"/>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1_Title and 2 Column/3 Column">
    <p:spTree>
      <p:nvGrpSpPr>
        <p:cNvPr id="1" name="Shape 540"/>
        <p:cNvGrpSpPr/>
        <p:nvPr/>
      </p:nvGrpSpPr>
      <p:grpSpPr>
        <a:xfrm>
          <a:off x="0" y="0"/>
          <a:ext cx="0" cy="0"/>
          <a:chOff x="0" y="0"/>
          <a:chExt cx="0" cy="0"/>
        </a:xfrm>
      </p:grpSpPr>
      <p:sp>
        <p:nvSpPr>
          <p:cNvPr id="541" name="Shape 541"/>
          <p:cNvSpPr txBox="1">
            <a:spLocks noGrp="1"/>
          </p:cNvSpPr>
          <p:nvPr>
            <p:ph type="title"/>
          </p:nvPr>
        </p:nvSpPr>
        <p:spPr>
          <a:xfrm>
            <a:off x="513238" y="452065"/>
            <a:ext cx="81078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42" name="Shape 542"/>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43" name="Shape 543"/>
          <p:cNvSpPr txBox="1">
            <a:spLocks noGrp="1"/>
          </p:cNvSpPr>
          <p:nvPr>
            <p:ph type="body" idx="1"/>
          </p:nvPr>
        </p:nvSpPr>
        <p:spPr>
          <a:xfrm>
            <a:off x="3849293" y="1183583"/>
            <a:ext cx="4756200" cy="30882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44" name="Shape 544"/>
          <p:cNvSpPr txBox="1">
            <a:spLocks noGrp="1"/>
          </p:cNvSpPr>
          <p:nvPr>
            <p:ph type="body" idx="2"/>
          </p:nvPr>
        </p:nvSpPr>
        <p:spPr>
          <a:xfrm>
            <a:off x="513239" y="1183583"/>
            <a:ext cx="3105600" cy="3070500"/>
          </a:xfrm>
          <a:prstGeom prst="rect">
            <a:avLst/>
          </a:prstGeom>
          <a:noFill/>
          <a:ln>
            <a:noFill/>
          </a:ln>
        </p:spPr>
        <p:txBody>
          <a:bodyPr wrap="square" lIns="68675" tIns="68675" rIns="68675" bIns="68675" anchor="t" anchorCtr="0"/>
          <a:lstStyle>
            <a:lvl1pPr marL="0" lvl="0" indent="0" rtl="0">
              <a:lnSpc>
                <a:spcPct val="150000"/>
              </a:lnSpc>
              <a:spcBef>
                <a:spcPts val="2300"/>
              </a:spcBef>
              <a:buFont typeface="Arial"/>
              <a:buNone/>
              <a:defRPr sz="1500"/>
            </a:lvl1pPr>
            <a:lvl2pPr marL="342900" lvl="1" indent="0" rtl="0">
              <a:spcBef>
                <a:spcPts val="0"/>
              </a:spcBef>
              <a:buFont typeface="Arial"/>
              <a:buNone/>
              <a:defRPr/>
            </a:lvl2pPr>
            <a:lvl3pPr marL="685800" lvl="2" indent="0" rtl="0">
              <a:spcBef>
                <a:spcPts val="0"/>
              </a:spcBef>
              <a:buFont typeface="Arial"/>
              <a:buNone/>
              <a:defRPr/>
            </a:lvl3pPr>
            <a:lvl4pPr marL="1028700" lvl="3" indent="0" rtl="0">
              <a:spcBef>
                <a:spcPts val="0"/>
              </a:spcBef>
              <a:buFont typeface="Arial"/>
              <a:buNone/>
              <a:defRPr/>
            </a:lvl4pPr>
            <a:lvl5pPr marL="1371600" lvl="4" indent="0" rtl="0">
              <a:spcBef>
                <a:spcPts val="0"/>
              </a:spcBef>
              <a:buFont typeface="Arial"/>
              <a:buNone/>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pic>
        <p:nvPicPr>
          <p:cNvPr id="545" name="Shape 545"/>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1_Comparison1">
    <p:spTree>
      <p:nvGrpSpPr>
        <p:cNvPr id="1" name="Shape 546"/>
        <p:cNvGrpSpPr/>
        <p:nvPr/>
      </p:nvGrpSpPr>
      <p:grpSpPr>
        <a:xfrm>
          <a:off x="0" y="0"/>
          <a:ext cx="0" cy="0"/>
          <a:chOff x="0" y="0"/>
          <a:chExt cx="0" cy="0"/>
        </a:xfrm>
      </p:grpSpPr>
      <p:sp>
        <p:nvSpPr>
          <p:cNvPr id="547" name="Shape 547"/>
          <p:cNvSpPr txBox="1">
            <a:spLocks noGrp="1"/>
          </p:cNvSpPr>
          <p:nvPr>
            <p:ph type="title"/>
          </p:nvPr>
        </p:nvSpPr>
        <p:spPr>
          <a:xfrm>
            <a:off x="521710" y="452346"/>
            <a:ext cx="80997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48" name="Shape 548"/>
          <p:cNvSpPr txBox="1">
            <a:spLocks noGrp="1"/>
          </p:cNvSpPr>
          <p:nvPr>
            <p:ph type="body" idx="1"/>
          </p:nvPr>
        </p:nvSpPr>
        <p:spPr>
          <a:xfrm>
            <a:off x="521713" y="1200152"/>
            <a:ext cx="3097200" cy="30945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800"/>
            </a:lvl2pPr>
            <a:lvl3pPr lvl="2" rtl="0">
              <a:spcBef>
                <a:spcPts val="0"/>
              </a:spcBef>
              <a:defRPr sz="1500"/>
            </a:lvl3pPr>
            <a:lvl4pPr lvl="3" rtl="0">
              <a:spcBef>
                <a:spcPts val="0"/>
              </a:spcBef>
              <a:defRPr sz="1400"/>
            </a:lvl4pPr>
            <a:lvl5pPr lvl="4" rtl="0">
              <a:spcBef>
                <a:spcPts val="0"/>
              </a:spcBef>
              <a:defRPr sz="1400"/>
            </a:lvl5pPr>
            <a:lvl6pPr lvl="5" rtl="0">
              <a:spcBef>
                <a:spcPts val="0"/>
              </a:spcBef>
              <a:defRPr sz="1400"/>
            </a:lvl6pPr>
            <a:lvl7pPr lvl="6" rtl="0">
              <a:spcBef>
                <a:spcPts val="0"/>
              </a:spcBef>
              <a:defRPr sz="1400"/>
            </a:lvl7pPr>
            <a:lvl8pPr lvl="7" rtl="0">
              <a:spcBef>
                <a:spcPts val="0"/>
              </a:spcBef>
              <a:defRPr sz="1400"/>
            </a:lvl8pPr>
            <a:lvl9pPr lvl="8" rtl="0">
              <a:spcBef>
                <a:spcPts val="0"/>
              </a:spcBef>
              <a:defRPr sz="1400"/>
            </a:lvl9pPr>
          </a:lstStyle>
          <a:p>
            <a:endParaRPr/>
          </a:p>
        </p:txBody>
      </p:sp>
      <p:sp>
        <p:nvSpPr>
          <p:cNvPr id="549" name="Shape 549"/>
          <p:cNvSpPr txBox="1">
            <a:spLocks noGrp="1"/>
          </p:cNvSpPr>
          <p:nvPr>
            <p:ph type="body" idx="2"/>
          </p:nvPr>
        </p:nvSpPr>
        <p:spPr>
          <a:xfrm>
            <a:off x="3849293" y="1200154"/>
            <a:ext cx="3099600" cy="30945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800"/>
            </a:lvl2pPr>
            <a:lvl3pPr lvl="2" rtl="0">
              <a:spcBef>
                <a:spcPts val="0"/>
              </a:spcBef>
              <a:defRPr sz="1500"/>
            </a:lvl3pPr>
            <a:lvl4pPr lvl="3" rtl="0">
              <a:spcBef>
                <a:spcPts val="0"/>
              </a:spcBef>
              <a:defRPr sz="1400"/>
            </a:lvl4pPr>
            <a:lvl5pPr lvl="4" rtl="0">
              <a:spcBef>
                <a:spcPts val="0"/>
              </a:spcBef>
              <a:defRPr sz="1400"/>
            </a:lvl5pPr>
            <a:lvl6pPr lvl="5" rtl="0">
              <a:spcBef>
                <a:spcPts val="0"/>
              </a:spcBef>
              <a:defRPr sz="1400"/>
            </a:lvl6pPr>
            <a:lvl7pPr lvl="6" rtl="0">
              <a:spcBef>
                <a:spcPts val="0"/>
              </a:spcBef>
              <a:defRPr sz="1400"/>
            </a:lvl7pPr>
            <a:lvl8pPr lvl="7" rtl="0">
              <a:spcBef>
                <a:spcPts val="0"/>
              </a:spcBef>
              <a:defRPr sz="1400"/>
            </a:lvl8pPr>
            <a:lvl9pPr lvl="8" rtl="0">
              <a:spcBef>
                <a:spcPts val="0"/>
              </a:spcBef>
              <a:defRPr sz="1400"/>
            </a:lvl9pPr>
          </a:lstStyle>
          <a:p>
            <a:endParaRPr/>
          </a:p>
        </p:txBody>
      </p:sp>
      <p:sp>
        <p:nvSpPr>
          <p:cNvPr id="550" name="Shape 550"/>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551" name="Shape 551"/>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1_Comparison2">
    <p:spTree>
      <p:nvGrpSpPr>
        <p:cNvPr id="1" name="Shape 552"/>
        <p:cNvGrpSpPr/>
        <p:nvPr/>
      </p:nvGrpSpPr>
      <p:grpSpPr>
        <a:xfrm>
          <a:off x="0" y="0"/>
          <a:ext cx="0" cy="0"/>
          <a:chOff x="0" y="0"/>
          <a:chExt cx="0" cy="0"/>
        </a:xfrm>
      </p:grpSpPr>
      <p:sp>
        <p:nvSpPr>
          <p:cNvPr id="553" name="Shape 553"/>
          <p:cNvSpPr txBox="1">
            <a:spLocks noGrp="1"/>
          </p:cNvSpPr>
          <p:nvPr>
            <p:ph type="title"/>
          </p:nvPr>
        </p:nvSpPr>
        <p:spPr>
          <a:xfrm>
            <a:off x="532747" y="445294"/>
            <a:ext cx="8088600" cy="669300"/>
          </a:xfrm>
          <a:prstGeom prst="rect">
            <a:avLst/>
          </a:prstGeom>
          <a:noFill/>
          <a:ln>
            <a:noFill/>
          </a:ln>
        </p:spPr>
        <p:txBody>
          <a:bodyPr wrap="square" lIns="68675" tIns="68675" rIns="68675" bIns="6867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54" name="Shape 554"/>
          <p:cNvSpPr txBox="1">
            <a:spLocks noGrp="1"/>
          </p:cNvSpPr>
          <p:nvPr>
            <p:ph type="body" idx="1"/>
          </p:nvPr>
        </p:nvSpPr>
        <p:spPr>
          <a:xfrm>
            <a:off x="532747" y="1040374"/>
            <a:ext cx="3086100" cy="480000"/>
          </a:xfrm>
          <a:prstGeom prst="rect">
            <a:avLst/>
          </a:prstGeom>
          <a:noFill/>
          <a:ln>
            <a:noFill/>
          </a:ln>
        </p:spPr>
        <p:txBody>
          <a:bodyPr wrap="square" lIns="68675" tIns="68675" rIns="68675" bIns="68675" anchor="t" anchorCtr="0"/>
          <a:lstStyle>
            <a:lvl1pPr marL="0" lvl="0" indent="0" rtl="0">
              <a:spcBef>
                <a:spcPts val="0"/>
              </a:spcBef>
              <a:buFont typeface="Lato"/>
              <a:buNone/>
              <a:defRPr sz="1800" b="1"/>
            </a:lvl1pPr>
            <a:lvl2pPr marL="342900" lvl="1" indent="0" rtl="0">
              <a:spcBef>
                <a:spcPts val="0"/>
              </a:spcBef>
              <a:buFont typeface="Lato"/>
              <a:buNone/>
              <a:defRPr sz="1500" b="1"/>
            </a:lvl2pPr>
            <a:lvl3pPr marL="685800" lvl="2" indent="0" rtl="0">
              <a:spcBef>
                <a:spcPts val="0"/>
              </a:spcBef>
              <a:buFont typeface="Lato"/>
              <a:buNone/>
              <a:defRPr sz="1400" b="1"/>
            </a:lvl3pPr>
            <a:lvl4pPr marL="1028700" lvl="3" indent="0" rtl="0">
              <a:spcBef>
                <a:spcPts val="0"/>
              </a:spcBef>
              <a:buFont typeface="Lato"/>
              <a:buNone/>
              <a:defRPr sz="1200" b="1"/>
            </a:lvl4pPr>
            <a:lvl5pPr marL="1371600" lvl="4" indent="0" rtl="0">
              <a:spcBef>
                <a:spcPts val="0"/>
              </a:spcBef>
              <a:buFont typeface="Lato"/>
              <a:buNone/>
              <a:defRPr sz="1200" b="1"/>
            </a:lvl5pPr>
            <a:lvl6pPr marL="1714500" lvl="5" indent="0" rtl="0">
              <a:spcBef>
                <a:spcPts val="0"/>
              </a:spcBef>
              <a:buFont typeface="Georgia"/>
              <a:buNone/>
              <a:defRPr sz="1200" b="1"/>
            </a:lvl6pPr>
            <a:lvl7pPr marL="2057400" lvl="6" indent="0" rtl="0">
              <a:spcBef>
                <a:spcPts val="0"/>
              </a:spcBef>
              <a:buFont typeface="Georgia"/>
              <a:buNone/>
              <a:defRPr sz="1200" b="1"/>
            </a:lvl7pPr>
            <a:lvl8pPr marL="2400300" lvl="7" indent="0" rtl="0">
              <a:spcBef>
                <a:spcPts val="0"/>
              </a:spcBef>
              <a:buFont typeface="Georgia"/>
              <a:buNone/>
              <a:defRPr sz="1200" b="1"/>
            </a:lvl8pPr>
            <a:lvl9pPr marL="2743200" lvl="8" indent="0" rtl="0">
              <a:spcBef>
                <a:spcPts val="0"/>
              </a:spcBef>
              <a:buFont typeface="Georgia"/>
              <a:buNone/>
              <a:defRPr sz="1200" b="1"/>
            </a:lvl9pPr>
          </a:lstStyle>
          <a:p>
            <a:endParaRPr/>
          </a:p>
        </p:txBody>
      </p:sp>
      <p:sp>
        <p:nvSpPr>
          <p:cNvPr id="555" name="Shape 555"/>
          <p:cNvSpPr txBox="1">
            <a:spLocks noGrp="1"/>
          </p:cNvSpPr>
          <p:nvPr>
            <p:ph type="body" idx="2"/>
          </p:nvPr>
        </p:nvSpPr>
        <p:spPr>
          <a:xfrm>
            <a:off x="521712" y="1520195"/>
            <a:ext cx="3097200" cy="2766300"/>
          </a:xfrm>
          <a:prstGeom prst="rect">
            <a:avLst/>
          </a:prstGeom>
          <a:noFill/>
          <a:ln>
            <a:noFill/>
          </a:ln>
        </p:spPr>
        <p:txBody>
          <a:bodyPr wrap="square" lIns="68675" tIns="68675" rIns="68675" bIns="68675" anchor="t" anchorCtr="0"/>
          <a:lstStyle>
            <a:lvl1pPr marL="0" lvl="0" indent="0" rtl="0">
              <a:spcBef>
                <a:spcPts val="0"/>
              </a:spcBef>
              <a:buFont typeface="Lato"/>
              <a:buNone/>
              <a:defRPr sz="1400"/>
            </a:lvl1pPr>
            <a:lvl2pPr lvl="1" rtl="0">
              <a:spcBef>
                <a:spcPts val="0"/>
              </a:spcBef>
              <a:defRPr sz="1500"/>
            </a:lvl2pPr>
            <a:lvl3pPr lvl="2" rtl="0">
              <a:spcBef>
                <a:spcPts val="0"/>
              </a:spcBef>
              <a:defRPr sz="1400"/>
            </a:lvl3pPr>
            <a:lvl4pPr lvl="3" rtl="0">
              <a:spcBef>
                <a:spcPts val="0"/>
              </a:spcBef>
              <a:defRPr sz="1200"/>
            </a:lvl4pPr>
            <a:lvl5pPr lvl="4" rtl="0">
              <a:spcBef>
                <a:spcPts val="0"/>
              </a:spcBef>
              <a:defRPr sz="1200"/>
            </a:lvl5pPr>
            <a:lvl6pPr lvl="5" rtl="0">
              <a:spcBef>
                <a:spcPts val="0"/>
              </a:spcBef>
              <a:defRPr sz="1200"/>
            </a:lvl6pPr>
            <a:lvl7pPr lvl="6" rtl="0">
              <a:spcBef>
                <a:spcPts val="0"/>
              </a:spcBef>
              <a:defRPr sz="1200"/>
            </a:lvl7pPr>
            <a:lvl8pPr lvl="7" rtl="0">
              <a:spcBef>
                <a:spcPts val="0"/>
              </a:spcBef>
              <a:defRPr sz="1200"/>
            </a:lvl8pPr>
            <a:lvl9pPr lvl="8" rtl="0">
              <a:spcBef>
                <a:spcPts val="0"/>
              </a:spcBef>
              <a:defRPr sz="1200"/>
            </a:lvl9pPr>
          </a:lstStyle>
          <a:p>
            <a:endParaRPr/>
          </a:p>
        </p:txBody>
      </p:sp>
      <p:sp>
        <p:nvSpPr>
          <p:cNvPr id="556" name="Shape 556"/>
          <p:cNvSpPr txBox="1">
            <a:spLocks noGrp="1"/>
          </p:cNvSpPr>
          <p:nvPr>
            <p:ph type="body" idx="3"/>
          </p:nvPr>
        </p:nvSpPr>
        <p:spPr>
          <a:xfrm>
            <a:off x="3849293" y="1040374"/>
            <a:ext cx="3099600" cy="480000"/>
          </a:xfrm>
          <a:prstGeom prst="rect">
            <a:avLst/>
          </a:prstGeom>
          <a:noFill/>
          <a:ln>
            <a:noFill/>
          </a:ln>
        </p:spPr>
        <p:txBody>
          <a:bodyPr wrap="square" lIns="68675" tIns="68675" rIns="68675" bIns="68675" anchor="t" anchorCtr="0"/>
          <a:lstStyle>
            <a:lvl1pPr marL="0" lvl="0" indent="0" rtl="0">
              <a:spcBef>
                <a:spcPts val="0"/>
              </a:spcBef>
              <a:buFont typeface="Lato"/>
              <a:buNone/>
              <a:defRPr sz="1800" b="1"/>
            </a:lvl1pPr>
            <a:lvl2pPr marL="342900" lvl="1" indent="0" rtl="0">
              <a:spcBef>
                <a:spcPts val="0"/>
              </a:spcBef>
              <a:buFont typeface="Lato"/>
              <a:buNone/>
              <a:defRPr sz="1500" b="1"/>
            </a:lvl2pPr>
            <a:lvl3pPr marL="685800" lvl="2" indent="0" rtl="0">
              <a:spcBef>
                <a:spcPts val="0"/>
              </a:spcBef>
              <a:buFont typeface="Lato"/>
              <a:buNone/>
              <a:defRPr sz="1400" b="1"/>
            </a:lvl3pPr>
            <a:lvl4pPr marL="1028700" lvl="3" indent="0" rtl="0">
              <a:spcBef>
                <a:spcPts val="0"/>
              </a:spcBef>
              <a:buFont typeface="Lato"/>
              <a:buNone/>
              <a:defRPr sz="1200" b="1"/>
            </a:lvl4pPr>
            <a:lvl5pPr marL="1371600" lvl="4" indent="0" rtl="0">
              <a:spcBef>
                <a:spcPts val="0"/>
              </a:spcBef>
              <a:buFont typeface="Lato"/>
              <a:buNone/>
              <a:defRPr sz="1200" b="1"/>
            </a:lvl5pPr>
            <a:lvl6pPr marL="1714500" lvl="5" indent="0" rtl="0">
              <a:spcBef>
                <a:spcPts val="0"/>
              </a:spcBef>
              <a:buFont typeface="Georgia"/>
              <a:buNone/>
              <a:defRPr sz="1200" b="1"/>
            </a:lvl6pPr>
            <a:lvl7pPr marL="2057400" lvl="6" indent="0" rtl="0">
              <a:spcBef>
                <a:spcPts val="0"/>
              </a:spcBef>
              <a:buFont typeface="Georgia"/>
              <a:buNone/>
              <a:defRPr sz="1200" b="1"/>
            </a:lvl7pPr>
            <a:lvl8pPr marL="2400300" lvl="7" indent="0" rtl="0">
              <a:spcBef>
                <a:spcPts val="0"/>
              </a:spcBef>
              <a:buFont typeface="Georgia"/>
              <a:buNone/>
              <a:defRPr sz="1200" b="1"/>
            </a:lvl8pPr>
            <a:lvl9pPr marL="2743200" lvl="8" indent="0" rtl="0">
              <a:spcBef>
                <a:spcPts val="0"/>
              </a:spcBef>
              <a:buFont typeface="Georgia"/>
              <a:buNone/>
              <a:defRPr sz="1200" b="1"/>
            </a:lvl9pPr>
          </a:lstStyle>
          <a:p>
            <a:endParaRPr/>
          </a:p>
        </p:txBody>
      </p:sp>
      <p:sp>
        <p:nvSpPr>
          <p:cNvPr id="557" name="Shape 557"/>
          <p:cNvSpPr txBox="1">
            <a:spLocks noGrp="1"/>
          </p:cNvSpPr>
          <p:nvPr>
            <p:ph type="body" idx="4"/>
          </p:nvPr>
        </p:nvSpPr>
        <p:spPr>
          <a:xfrm>
            <a:off x="3849293" y="1520195"/>
            <a:ext cx="3099600" cy="2766300"/>
          </a:xfrm>
          <a:prstGeom prst="rect">
            <a:avLst/>
          </a:prstGeom>
          <a:noFill/>
          <a:ln>
            <a:noFill/>
          </a:ln>
        </p:spPr>
        <p:txBody>
          <a:bodyPr wrap="square" lIns="68675" tIns="68675" rIns="68675" bIns="68675" anchor="t" anchorCtr="0"/>
          <a:lstStyle>
            <a:lvl1pPr marL="0" lvl="0" indent="0" rtl="0">
              <a:spcBef>
                <a:spcPts val="0"/>
              </a:spcBef>
              <a:buFont typeface="Lato"/>
              <a:buNone/>
              <a:defRPr sz="1400"/>
            </a:lvl1pPr>
            <a:lvl2pPr lvl="1" rtl="0">
              <a:spcBef>
                <a:spcPts val="0"/>
              </a:spcBef>
              <a:defRPr sz="1500"/>
            </a:lvl2pPr>
            <a:lvl3pPr lvl="2" rtl="0">
              <a:spcBef>
                <a:spcPts val="0"/>
              </a:spcBef>
              <a:defRPr sz="1400"/>
            </a:lvl3pPr>
            <a:lvl4pPr lvl="3" rtl="0">
              <a:spcBef>
                <a:spcPts val="0"/>
              </a:spcBef>
              <a:defRPr sz="1200"/>
            </a:lvl4pPr>
            <a:lvl5pPr lvl="4" rtl="0">
              <a:spcBef>
                <a:spcPts val="0"/>
              </a:spcBef>
              <a:defRPr sz="1200"/>
            </a:lvl5pPr>
            <a:lvl6pPr lvl="5" rtl="0">
              <a:spcBef>
                <a:spcPts val="0"/>
              </a:spcBef>
              <a:defRPr sz="1200"/>
            </a:lvl6pPr>
            <a:lvl7pPr lvl="6" rtl="0">
              <a:spcBef>
                <a:spcPts val="0"/>
              </a:spcBef>
              <a:defRPr sz="1200"/>
            </a:lvl7pPr>
            <a:lvl8pPr lvl="7" rtl="0">
              <a:spcBef>
                <a:spcPts val="0"/>
              </a:spcBef>
              <a:defRPr sz="1200"/>
            </a:lvl8pPr>
            <a:lvl9pPr lvl="8" rtl="0">
              <a:spcBef>
                <a:spcPts val="0"/>
              </a:spcBef>
              <a:defRPr sz="1200"/>
            </a:lvl9pPr>
          </a:lstStyle>
          <a:p>
            <a:endParaRPr/>
          </a:p>
        </p:txBody>
      </p:sp>
      <p:sp>
        <p:nvSpPr>
          <p:cNvPr id="558" name="Shape 558"/>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pic>
        <p:nvPicPr>
          <p:cNvPr id="559" name="Shape 559"/>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2_Title with Content Box1">
    <p:spTree>
      <p:nvGrpSpPr>
        <p:cNvPr id="1" name="Shape 560"/>
        <p:cNvGrpSpPr/>
        <p:nvPr/>
      </p:nvGrpSpPr>
      <p:grpSpPr>
        <a:xfrm>
          <a:off x="0" y="0"/>
          <a:ext cx="0" cy="0"/>
          <a:chOff x="0" y="0"/>
          <a:chExt cx="0" cy="0"/>
        </a:xfrm>
      </p:grpSpPr>
      <p:sp>
        <p:nvSpPr>
          <p:cNvPr id="561" name="Shape 561"/>
          <p:cNvSpPr txBox="1">
            <a:spLocks noGrp="1"/>
          </p:cNvSpPr>
          <p:nvPr>
            <p:ph type="title"/>
          </p:nvPr>
        </p:nvSpPr>
        <p:spPr>
          <a:xfrm>
            <a:off x="529949" y="445294"/>
            <a:ext cx="80913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62" name="Shape 562"/>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63" name="Shape 563"/>
          <p:cNvSpPr txBox="1">
            <a:spLocks noGrp="1"/>
          </p:cNvSpPr>
          <p:nvPr>
            <p:ph type="body" idx="1"/>
          </p:nvPr>
        </p:nvSpPr>
        <p:spPr>
          <a:xfrm>
            <a:off x="529950" y="1156097"/>
            <a:ext cx="4767300" cy="2848200"/>
          </a:xfrm>
          <a:prstGeom prst="rect">
            <a:avLst/>
          </a:prstGeom>
          <a:noFill/>
          <a:ln>
            <a:noFill/>
          </a:ln>
        </p:spPr>
        <p:txBody>
          <a:bodyPr wrap="square" lIns="68675" tIns="68675" rIns="68675" bIns="68675" anchor="t" anchorCtr="0"/>
          <a:lstStyle>
            <a:lvl1pPr marL="0" lvl="0" indent="0" rtl="0">
              <a:spcBef>
                <a:spcPts val="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pic>
        <p:nvPicPr>
          <p:cNvPr id="564" name="Shape 564"/>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3_Title with Content Box1">
    <p:spTree>
      <p:nvGrpSpPr>
        <p:cNvPr id="1" name="Shape 565"/>
        <p:cNvGrpSpPr/>
        <p:nvPr/>
      </p:nvGrpSpPr>
      <p:grpSpPr>
        <a:xfrm>
          <a:off x="0" y="0"/>
          <a:ext cx="0" cy="0"/>
          <a:chOff x="0" y="0"/>
          <a:chExt cx="0" cy="0"/>
        </a:xfrm>
      </p:grpSpPr>
      <p:sp>
        <p:nvSpPr>
          <p:cNvPr id="566" name="Shape 566"/>
          <p:cNvSpPr txBox="1">
            <a:spLocks noGrp="1"/>
          </p:cNvSpPr>
          <p:nvPr>
            <p:ph type="title"/>
          </p:nvPr>
        </p:nvSpPr>
        <p:spPr>
          <a:xfrm>
            <a:off x="529949" y="445294"/>
            <a:ext cx="8091300" cy="587100"/>
          </a:xfrm>
          <a:prstGeom prst="rect">
            <a:avLst/>
          </a:prstGeom>
          <a:noFill/>
          <a:ln>
            <a:noFill/>
          </a:ln>
        </p:spPr>
        <p:txBody>
          <a:bodyPr wrap="square" lIns="68675" tIns="68675" rIns="68675" bIns="68675" anchor="t" anchorCtr="0"/>
          <a:lstStyle>
            <a:lvl1pPr lvl="0" algn="l" rtl="0">
              <a:spcBef>
                <a:spcPts val="0"/>
              </a:spcBef>
              <a:buClr>
                <a:schemeClr val="accent2"/>
              </a:buClr>
              <a:buFont typeface="Lato"/>
              <a:buNone/>
              <a:defRPr sz="2100" b="1" i="0">
                <a:solidFill>
                  <a:schemeClr val="accent2"/>
                </a:solidFill>
                <a:latin typeface="Lato"/>
                <a:ea typeface="Lato"/>
                <a:cs typeface="Lato"/>
                <a:sym typeface="La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67" name="Shape 567"/>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68" name="Shape 568"/>
          <p:cNvSpPr txBox="1">
            <a:spLocks noGrp="1"/>
          </p:cNvSpPr>
          <p:nvPr>
            <p:ph type="body" idx="1"/>
          </p:nvPr>
        </p:nvSpPr>
        <p:spPr>
          <a:xfrm>
            <a:off x="529950" y="1156097"/>
            <a:ext cx="4767300" cy="2848200"/>
          </a:xfrm>
          <a:prstGeom prst="rect">
            <a:avLst/>
          </a:prstGeom>
          <a:noFill/>
          <a:ln>
            <a:noFill/>
          </a:ln>
        </p:spPr>
        <p:txBody>
          <a:bodyPr wrap="square" lIns="68675" tIns="68675" rIns="68675" bIns="68675" anchor="t" anchorCtr="0"/>
          <a:lstStyle>
            <a:lvl1pPr marL="0" lvl="0" indent="0" rtl="0">
              <a:spcBef>
                <a:spcPts val="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69" name="Shape 569"/>
          <p:cNvSpPr txBox="1">
            <a:spLocks noGrp="1"/>
          </p:cNvSpPr>
          <p:nvPr>
            <p:ph type="body" idx="2"/>
          </p:nvPr>
        </p:nvSpPr>
        <p:spPr>
          <a:xfrm>
            <a:off x="5523885" y="1183583"/>
            <a:ext cx="3097500" cy="2820600"/>
          </a:xfrm>
          <a:prstGeom prst="rect">
            <a:avLst/>
          </a:prstGeom>
          <a:noFill/>
          <a:ln>
            <a:noFill/>
          </a:ln>
        </p:spPr>
        <p:txBody>
          <a:bodyPr wrap="square" lIns="68675" tIns="68675" rIns="68675" bIns="68675" anchor="t" anchorCtr="0"/>
          <a:lstStyle>
            <a:lvl1pPr marL="0" lvl="0" indent="0" rtl="0">
              <a:spcBef>
                <a:spcPts val="0"/>
              </a:spcBef>
              <a:buFont typeface="Lato"/>
              <a:buNone/>
              <a:defRPr sz="15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pic>
        <p:nvPicPr>
          <p:cNvPr id="570" name="Shape 570"/>
          <p:cNvPicPr preferRelativeResize="0"/>
          <p:nvPr/>
        </p:nvPicPr>
        <p:blipFill rotWithShape="1">
          <a:blip r:embed="rId2">
            <a:alphaModFix/>
          </a:blip>
          <a:srcRect/>
          <a:stretch/>
        </p:blipFill>
        <p:spPr>
          <a:xfrm>
            <a:off x="7597205" y="4547786"/>
            <a:ext cx="1164900" cy="485700"/>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cSld name="Assessment comparison 1">
    <p:spTree>
      <p:nvGrpSpPr>
        <p:cNvPr id="1" name="Shape 571"/>
        <p:cNvGrpSpPr/>
        <p:nvPr/>
      </p:nvGrpSpPr>
      <p:grpSpPr>
        <a:xfrm>
          <a:off x="0" y="0"/>
          <a:ext cx="0" cy="0"/>
          <a:chOff x="0" y="0"/>
          <a:chExt cx="0" cy="0"/>
        </a:xfrm>
      </p:grpSpPr>
      <p:sp>
        <p:nvSpPr>
          <p:cNvPr id="572" name="Shape 572"/>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573" name="Shape 57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574" name="Shape 57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75" name="Shape 575"/>
          <p:cNvSpPr txBox="1">
            <a:spLocks noGrp="1"/>
          </p:cNvSpPr>
          <p:nvPr>
            <p:ph type="body" idx="1"/>
          </p:nvPr>
        </p:nvSpPr>
        <p:spPr>
          <a:xfrm>
            <a:off x="532747" y="471508"/>
            <a:ext cx="30861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76" name="Shape 576"/>
          <p:cNvSpPr txBox="1">
            <a:spLocks noGrp="1"/>
          </p:cNvSpPr>
          <p:nvPr>
            <p:ph type="body" idx="2"/>
          </p:nvPr>
        </p:nvSpPr>
        <p:spPr>
          <a:xfrm>
            <a:off x="521712" y="951331"/>
            <a:ext cx="3097200" cy="20985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lvl="0" indent="0"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77" name="Shape 577"/>
          <p:cNvSpPr txBox="1">
            <a:spLocks noGrp="1"/>
          </p:cNvSpPr>
          <p:nvPr>
            <p:ph type="body" idx="3"/>
          </p:nvPr>
        </p:nvSpPr>
        <p:spPr>
          <a:xfrm>
            <a:off x="3849293" y="471508"/>
            <a:ext cx="30996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78" name="Shape 578"/>
          <p:cNvSpPr txBox="1">
            <a:spLocks noGrp="1"/>
          </p:cNvSpPr>
          <p:nvPr>
            <p:ph type="body" idx="4"/>
          </p:nvPr>
        </p:nvSpPr>
        <p:spPr>
          <a:xfrm>
            <a:off x="3849293" y="951331"/>
            <a:ext cx="3099600" cy="20985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lvl="0" indent="0"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79" name="Shape 579"/>
          <p:cNvSpPr txBox="1">
            <a:spLocks noGrp="1"/>
          </p:cNvSpPr>
          <p:nvPr>
            <p:ph type="body" idx="5"/>
          </p:nvPr>
        </p:nvSpPr>
        <p:spPr>
          <a:xfrm>
            <a:off x="521712" y="3240561"/>
            <a:ext cx="6427200" cy="1068300"/>
          </a:xfrm>
          <a:prstGeom prst="rect">
            <a:avLst/>
          </a:prstGeom>
          <a:solidFill>
            <a:srgbClr val="FFCF77"/>
          </a:solidFill>
          <a:ln>
            <a:noFill/>
          </a:ln>
        </p:spPr>
        <p:txBody>
          <a:bodyPr wrap="square" lIns="68675" tIns="68675" rIns="68675" bIns="68675" anchor="t" anchorCtr="0"/>
          <a:lstStyle>
            <a:lvl1pPr marL="0" lvl="0" indent="0" rtl="0">
              <a:spcBef>
                <a:spcPts val="0"/>
              </a:spcBef>
              <a:buFont typeface="Lato"/>
              <a:buNone/>
              <a:defRPr sz="18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80" name="Shape 580"/>
          <p:cNvSpPr txBox="1">
            <a:spLocks noGrp="1"/>
          </p:cNvSpPr>
          <p:nvPr>
            <p:ph type="body" idx="6"/>
          </p:nvPr>
        </p:nvSpPr>
        <p:spPr>
          <a:xfrm>
            <a:off x="7193702" y="951310"/>
            <a:ext cx="1427700" cy="3241800"/>
          </a:xfrm>
          <a:prstGeom prst="rect">
            <a:avLst/>
          </a:prstGeom>
          <a:solidFill>
            <a:srgbClr val="E0E2E7"/>
          </a:solidFill>
          <a:ln>
            <a:noFill/>
          </a:ln>
        </p:spPr>
        <p:txBody>
          <a:bodyPr wrap="square" lIns="68675" tIns="68675" rIns="68675" bIns="68675" anchor="t" anchorCtr="0"/>
          <a:lstStyle>
            <a:lvl1pPr marL="0" lvl="0" indent="0" rtl="0">
              <a:spcBef>
                <a:spcPts val="200"/>
              </a:spcBef>
              <a:buFont typeface="Arial"/>
              <a:buNone/>
              <a:defRPr sz="12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Assessment comparison 2">
    <p:spTree>
      <p:nvGrpSpPr>
        <p:cNvPr id="1" name="Shape 581"/>
        <p:cNvGrpSpPr/>
        <p:nvPr/>
      </p:nvGrpSpPr>
      <p:grpSpPr>
        <a:xfrm>
          <a:off x="0" y="0"/>
          <a:ext cx="0" cy="0"/>
          <a:chOff x="0" y="0"/>
          <a:chExt cx="0" cy="0"/>
        </a:xfrm>
      </p:grpSpPr>
      <p:sp>
        <p:nvSpPr>
          <p:cNvPr id="582" name="Shape 582"/>
          <p:cNvSpPr/>
          <p:nvPr/>
        </p:nvSpPr>
        <p:spPr>
          <a:xfrm>
            <a:off x="0" y="4467225"/>
            <a:ext cx="9144000" cy="676200"/>
          </a:xfrm>
          <a:prstGeom prst="rect">
            <a:avLst/>
          </a:prstGeom>
          <a:solidFill>
            <a:schemeClr val="lt2"/>
          </a:solidFill>
          <a:ln>
            <a:noFill/>
          </a:ln>
        </p:spPr>
        <p:txBody>
          <a:bodyPr wrap="square" lIns="68675" tIns="34325" rIns="68675" bIns="34325" anchor="ctr" anchorCtr="0">
            <a:noAutofit/>
          </a:bodyPr>
          <a:lstStyle/>
          <a:p>
            <a:pPr marL="0" marR="0" lvl="0" indent="0" algn="ctr" rtl="0">
              <a:spcBef>
                <a:spcPts val="0"/>
              </a:spcBef>
              <a:buNone/>
            </a:pPr>
            <a:endParaRPr sz="1400" b="0" i="0" u="none" strike="noStrike" cap="none">
              <a:solidFill>
                <a:schemeClr val="dk2"/>
              </a:solidFill>
              <a:latin typeface="Georgia"/>
              <a:ea typeface="Georgia"/>
              <a:cs typeface="Georgia"/>
              <a:sym typeface="Georgia"/>
            </a:endParaRPr>
          </a:p>
        </p:txBody>
      </p:sp>
      <p:pic>
        <p:nvPicPr>
          <p:cNvPr id="583" name="Shape 583"/>
          <p:cNvPicPr preferRelativeResize="0"/>
          <p:nvPr/>
        </p:nvPicPr>
        <p:blipFill rotWithShape="1">
          <a:blip r:embed="rId2">
            <a:alphaModFix/>
          </a:blip>
          <a:srcRect/>
          <a:stretch/>
        </p:blipFill>
        <p:spPr>
          <a:xfrm>
            <a:off x="7664045" y="4519184"/>
            <a:ext cx="1040700" cy="485700"/>
          </a:xfrm>
          <a:prstGeom prst="rect">
            <a:avLst/>
          </a:prstGeom>
          <a:noFill/>
          <a:ln>
            <a:noFill/>
          </a:ln>
        </p:spPr>
      </p:pic>
      <p:sp>
        <p:nvSpPr>
          <p:cNvPr id="584" name="Shape 584"/>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
        <p:nvSpPr>
          <p:cNvPr id="585" name="Shape 585"/>
          <p:cNvSpPr txBox="1">
            <a:spLocks noGrp="1"/>
          </p:cNvSpPr>
          <p:nvPr>
            <p:ph type="body" idx="1"/>
          </p:nvPr>
        </p:nvSpPr>
        <p:spPr>
          <a:xfrm>
            <a:off x="532747" y="471508"/>
            <a:ext cx="30861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86" name="Shape 586"/>
          <p:cNvSpPr txBox="1">
            <a:spLocks noGrp="1"/>
          </p:cNvSpPr>
          <p:nvPr>
            <p:ph type="body" idx="2"/>
          </p:nvPr>
        </p:nvSpPr>
        <p:spPr>
          <a:xfrm>
            <a:off x="521712" y="951330"/>
            <a:ext cx="3097200" cy="32418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lvl="0" indent="0"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87" name="Shape 587"/>
          <p:cNvSpPr txBox="1">
            <a:spLocks noGrp="1"/>
          </p:cNvSpPr>
          <p:nvPr>
            <p:ph type="body" idx="3"/>
          </p:nvPr>
        </p:nvSpPr>
        <p:spPr>
          <a:xfrm>
            <a:off x="3849293" y="471508"/>
            <a:ext cx="3099600" cy="347700"/>
          </a:xfrm>
          <a:prstGeom prst="rect">
            <a:avLst/>
          </a:prstGeom>
          <a:noFill/>
          <a:ln>
            <a:noFill/>
          </a:ln>
        </p:spPr>
        <p:txBody>
          <a:bodyPr wrap="square" lIns="68675" tIns="68675" rIns="68675" bIns="68675" anchor="t" anchorCtr="0"/>
          <a:lstStyle>
            <a:lvl1pPr marL="0" lvl="0" indent="0" rtl="0">
              <a:spcBef>
                <a:spcPts val="0"/>
              </a:spcBef>
              <a:buFont typeface="Lato"/>
              <a:buNone/>
              <a:defRPr sz="1500" b="1"/>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88" name="Shape 588"/>
          <p:cNvSpPr txBox="1">
            <a:spLocks noGrp="1"/>
          </p:cNvSpPr>
          <p:nvPr>
            <p:ph type="body" idx="4"/>
          </p:nvPr>
        </p:nvSpPr>
        <p:spPr>
          <a:xfrm>
            <a:off x="3849293" y="951331"/>
            <a:ext cx="3099600" cy="3241800"/>
          </a:xfrm>
          <a:prstGeom prst="rect">
            <a:avLst/>
          </a:prstGeom>
          <a:noFill/>
          <a:ln w="9525" cap="flat" cmpd="sng">
            <a:solidFill>
              <a:srgbClr val="FFD078"/>
            </a:solidFill>
            <a:prstDash val="solid"/>
            <a:round/>
            <a:headEnd type="none" w="med" len="med"/>
            <a:tailEnd type="none" w="med" len="med"/>
          </a:ln>
        </p:spPr>
        <p:txBody>
          <a:bodyPr wrap="square" lIns="68675" tIns="68675" rIns="68675" bIns="68675" anchor="t" anchorCtr="0"/>
          <a:lstStyle>
            <a:lvl1pPr marL="0" lvl="0" indent="0" rtl="0">
              <a:spcBef>
                <a:spcPts val="0"/>
              </a:spcBef>
              <a:buFont typeface="Lato"/>
              <a:buNone/>
              <a:defRPr/>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
        <p:nvSpPr>
          <p:cNvPr id="589" name="Shape 589"/>
          <p:cNvSpPr txBox="1">
            <a:spLocks noGrp="1"/>
          </p:cNvSpPr>
          <p:nvPr>
            <p:ph type="body" idx="5"/>
          </p:nvPr>
        </p:nvSpPr>
        <p:spPr>
          <a:xfrm>
            <a:off x="7193702" y="951310"/>
            <a:ext cx="1427700" cy="3241800"/>
          </a:xfrm>
          <a:prstGeom prst="rect">
            <a:avLst/>
          </a:prstGeom>
          <a:solidFill>
            <a:srgbClr val="E0E2E7"/>
          </a:solidFill>
          <a:ln>
            <a:noFill/>
          </a:ln>
        </p:spPr>
        <p:txBody>
          <a:bodyPr wrap="square" lIns="68675" tIns="68675" rIns="68675" bIns="68675" anchor="t" anchorCtr="0"/>
          <a:lstStyle>
            <a:lvl1pPr marL="0" lvl="0" indent="0" rtl="0">
              <a:spcBef>
                <a:spcPts val="200"/>
              </a:spcBef>
              <a:buFont typeface="Lato"/>
              <a:buNone/>
              <a:defRPr sz="1200"/>
            </a:lvl1pPr>
            <a:lvl2pPr lvl="1" rtl="0">
              <a:spcBef>
                <a:spcPts val="0"/>
              </a:spcBef>
              <a:defRPr sz="1700">
                <a:solidFill>
                  <a:schemeClr val="dk1"/>
                </a:solidFill>
                <a:latin typeface="Lato"/>
                <a:ea typeface="Lato"/>
                <a:cs typeface="Lato"/>
                <a:sym typeface="Lato"/>
              </a:defRPr>
            </a:lvl2pPr>
            <a:lvl3pPr lvl="2" rtl="0">
              <a:spcBef>
                <a:spcPts val="0"/>
              </a:spcBef>
              <a:defRPr sz="1500">
                <a:solidFill>
                  <a:schemeClr val="dk1"/>
                </a:solidFill>
                <a:latin typeface="Lato"/>
                <a:ea typeface="Lato"/>
                <a:cs typeface="Lato"/>
                <a:sym typeface="Lato"/>
              </a:defRPr>
            </a:lvl3pPr>
            <a:lvl4pPr lvl="3" rtl="0">
              <a:spcBef>
                <a:spcPts val="0"/>
              </a:spcBef>
              <a:defRPr sz="1400">
                <a:solidFill>
                  <a:schemeClr val="dk1"/>
                </a:solidFill>
                <a:latin typeface="Lato"/>
                <a:ea typeface="Lato"/>
                <a:cs typeface="Lato"/>
                <a:sym typeface="Lato"/>
              </a:defRPr>
            </a:lvl4pPr>
            <a:lvl5pPr lvl="4" rtl="0">
              <a:spcBef>
                <a:spcPts val="0"/>
              </a:spcBef>
              <a:defRPr sz="1200">
                <a:solidFill>
                  <a:schemeClr val="dk1"/>
                </a:solidFill>
                <a:latin typeface="Lato"/>
                <a:ea typeface="Lato"/>
                <a:cs typeface="Lato"/>
                <a:sym typeface="Lato"/>
              </a:defRPr>
            </a:lvl5pPr>
            <a:lvl6pPr lvl="5" rtl="0">
              <a:spcBef>
                <a:spcPts val="0"/>
              </a:spcBef>
              <a:defRPr sz="1500">
                <a:solidFill>
                  <a:schemeClr val="dk1"/>
                </a:solidFill>
                <a:latin typeface="Georgia"/>
                <a:ea typeface="Georgia"/>
                <a:cs typeface="Georgia"/>
                <a:sym typeface="Georgia"/>
              </a:defRPr>
            </a:lvl6pPr>
            <a:lvl7pPr lvl="6" rtl="0">
              <a:spcBef>
                <a:spcPts val="0"/>
              </a:spcBef>
              <a:defRPr sz="1500">
                <a:solidFill>
                  <a:schemeClr val="dk1"/>
                </a:solidFill>
                <a:latin typeface="Georgia"/>
                <a:ea typeface="Georgia"/>
                <a:cs typeface="Georgia"/>
                <a:sym typeface="Georgia"/>
              </a:defRPr>
            </a:lvl7pPr>
            <a:lvl8pPr lvl="7" rtl="0">
              <a:spcBef>
                <a:spcPts val="0"/>
              </a:spcBef>
              <a:defRPr sz="1500">
                <a:solidFill>
                  <a:schemeClr val="dk1"/>
                </a:solidFill>
                <a:latin typeface="Georgia"/>
                <a:ea typeface="Georgia"/>
                <a:cs typeface="Georgia"/>
                <a:sym typeface="Georgia"/>
              </a:defRPr>
            </a:lvl8pPr>
            <a:lvl9pPr lvl="8" rtl="0">
              <a:spcBef>
                <a:spcPts val="0"/>
              </a:spcBef>
              <a:defRPr sz="1500">
                <a:solidFill>
                  <a:schemeClr val="dk1"/>
                </a:solidFill>
                <a:latin typeface="Georgia"/>
                <a:ea typeface="Georgia"/>
                <a:cs typeface="Georgia"/>
                <a:sym typeface="Georgia"/>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9" Type="http://schemas.openxmlformats.org/officeDocument/2006/relationships/slideLayout" Target="../slideLayouts/slideLayout99.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34" Type="http://schemas.openxmlformats.org/officeDocument/2006/relationships/slideLayout" Target="../slideLayouts/slideLayout94.xml"/><Relationship Id="rId42" Type="http://schemas.openxmlformats.org/officeDocument/2006/relationships/slideLayout" Target="../slideLayouts/slideLayout102.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slideLayout" Target="../slideLayouts/slideLayout93.xml"/><Relationship Id="rId38" Type="http://schemas.openxmlformats.org/officeDocument/2006/relationships/slideLayout" Target="../slideLayouts/slideLayout98.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41" Type="http://schemas.openxmlformats.org/officeDocument/2006/relationships/slideLayout" Target="../slideLayouts/slideLayout101.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37" Type="http://schemas.openxmlformats.org/officeDocument/2006/relationships/slideLayout" Target="../slideLayouts/slideLayout97.xml"/><Relationship Id="rId40" Type="http://schemas.openxmlformats.org/officeDocument/2006/relationships/slideLayout" Target="../slideLayouts/slideLayout100.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36" Type="http://schemas.openxmlformats.org/officeDocument/2006/relationships/slideLayout" Target="../slideLayouts/slideLayout96.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slideLayout" Target="../slideLayouts/slideLayout91.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35" Type="http://schemas.openxmlformats.org/officeDocument/2006/relationships/slideLayout" Target="../slideLayouts/slideLayout95.xml"/><Relationship Id="rId43"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 Type="http://schemas.openxmlformats.org/officeDocument/2006/relationships/slideLayout" Target="../slideLayouts/slideLayout105.xml"/><Relationship Id="rId21" Type="http://schemas.openxmlformats.org/officeDocument/2006/relationships/slideLayout" Target="../slideLayouts/slideLayout123.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slideLayout" Target="../slideLayouts/slideLayout122.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19" Type="http://schemas.openxmlformats.org/officeDocument/2006/relationships/slideLayout" Target="../slideLayouts/slideLayout121.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slideLayout" Target="../slideLayouts/slideLayout136.xml"/><Relationship Id="rId18" Type="http://schemas.openxmlformats.org/officeDocument/2006/relationships/slideLayout" Target="../slideLayouts/slideLayout141.xml"/><Relationship Id="rId3" Type="http://schemas.openxmlformats.org/officeDocument/2006/relationships/slideLayout" Target="../slideLayouts/slideLayout126.xml"/><Relationship Id="rId21" Type="http://schemas.openxmlformats.org/officeDocument/2006/relationships/slideLayout" Target="../slideLayouts/slideLayout144.xml"/><Relationship Id="rId7" Type="http://schemas.openxmlformats.org/officeDocument/2006/relationships/slideLayout" Target="../slideLayouts/slideLayout130.xml"/><Relationship Id="rId12" Type="http://schemas.openxmlformats.org/officeDocument/2006/relationships/slideLayout" Target="../slideLayouts/slideLayout135.xml"/><Relationship Id="rId17" Type="http://schemas.openxmlformats.org/officeDocument/2006/relationships/slideLayout" Target="../slideLayouts/slideLayout140.xml"/><Relationship Id="rId2" Type="http://schemas.openxmlformats.org/officeDocument/2006/relationships/slideLayout" Target="../slideLayouts/slideLayout125.xml"/><Relationship Id="rId16" Type="http://schemas.openxmlformats.org/officeDocument/2006/relationships/slideLayout" Target="../slideLayouts/slideLayout139.xml"/><Relationship Id="rId20" Type="http://schemas.openxmlformats.org/officeDocument/2006/relationships/slideLayout" Target="../slideLayouts/slideLayout143.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5" Type="http://schemas.openxmlformats.org/officeDocument/2006/relationships/slideLayout" Target="../slideLayouts/slideLayout138.xml"/><Relationship Id="rId23" Type="http://schemas.openxmlformats.org/officeDocument/2006/relationships/theme" Target="../theme/theme6.xml"/><Relationship Id="rId10" Type="http://schemas.openxmlformats.org/officeDocument/2006/relationships/slideLayout" Target="../slideLayouts/slideLayout133.xml"/><Relationship Id="rId19" Type="http://schemas.openxmlformats.org/officeDocument/2006/relationships/slideLayout" Target="../slideLayouts/slideLayout142.xml"/><Relationship Id="rId4" Type="http://schemas.openxmlformats.org/officeDocument/2006/relationships/slideLayout" Target="../slideLayouts/slideLayout127.xml"/><Relationship Id="rId9" Type="http://schemas.openxmlformats.org/officeDocument/2006/relationships/slideLayout" Target="../slideLayouts/slideLayout132.xml"/><Relationship Id="rId14" Type="http://schemas.openxmlformats.org/officeDocument/2006/relationships/slideLayout" Target="../slideLayouts/slideLayout137.xml"/><Relationship Id="rId22" Type="http://schemas.openxmlformats.org/officeDocument/2006/relationships/slideLayout" Target="../slideLayouts/slideLayout1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wrap="square" lIns="91425" tIns="91425" rIns="91425" bIns="91425" anchor="t" anchorCtr="0"/>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wrap="square"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SzPct val="100000"/>
              <a:buFont typeface="Lato"/>
              <a:buNone/>
              <a:defRPr sz="1100"/>
            </a:lvl1pPr>
            <a:lvl2pPr marL="0" marR="0" lvl="1" indent="0" algn="l" rtl="0">
              <a:spcBef>
                <a:spcPts val="0"/>
              </a:spcBef>
              <a:buSzPct val="100000"/>
              <a:defRPr sz="1100"/>
            </a:lvl2pPr>
            <a:lvl3pPr marL="0" marR="0" lvl="2" indent="0" algn="l" rtl="0">
              <a:spcBef>
                <a:spcPts val="0"/>
              </a:spcBef>
              <a:buSzPct val="100000"/>
              <a:defRPr sz="1100"/>
            </a:lvl3pPr>
            <a:lvl4pPr marL="0" marR="0" lvl="3" indent="0" algn="l" rtl="0">
              <a:spcBef>
                <a:spcPts val="0"/>
              </a:spcBef>
              <a:buSzPct val="100000"/>
              <a:defRPr sz="1100"/>
            </a:lvl4pPr>
            <a:lvl5pPr marL="0" marR="0" lvl="4" indent="0" algn="l" rtl="0">
              <a:spcBef>
                <a:spcPts val="0"/>
              </a:spcBef>
              <a:buSzPct val="100000"/>
              <a:defRPr sz="1100"/>
            </a:lvl5pPr>
            <a:lvl6pPr marL="0" marR="0" lvl="5" indent="0" algn="l" rtl="0">
              <a:spcBef>
                <a:spcPts val="0"/>
              </a:spcBef>
              <a:buSzPct val="100000"/>
              <a:defRPr sz="1100"/>
            </a:lvl6pPr>
            <a:lvl7pPr marL="0" marR="0" lvl="6" indent="0" algn="l" rtl="0">
              <a:spcBef>
                <a:spcPts val="0"/>
              </a:spcBef>
              <a:buSzPct val="100000"/>
              <a:defRPr sz="1100"/>
            </a:lvl7pPr>
            <a:lvl8pPr marL="0" marR="0" lvl="7" indent="0" algn="l" rtl="0">
              <a:spcBef>
                <a:spcPts val="0"/>
              </a:spcBef>
              <a:buSzPct val="100000"/>
              <a:defRPr sz="1100"/>
            </a:lvl8pPr>
            <a:lvl9pPr marL="0" marR="0" lvl="8" indent="0" algn="l" rtl="0">
              <a:spcBef>
                <a:spcPts val="0"/>
              </a:spcBef>
              <a:buSzPct val="100000"/>
              <a:defRPr sz="1100"/>
            </a:lvl9pPr>
          </a:lstStyle>
          <a:p>
            <a:endParaRPr/>
          </a:p>
        </p:txBody>
      </p:sp>
      <p:sp>
        <p:nvSpPr>
          <p:cNvPr id="52" name="Shape 52"/>
          <p:cNvSpPr txBox="1">
            <a:spLocks noGrp="1"/>
          </p:cNvSpPr>
          <p:nvPr>
            <p:ph type="body" idx="1"/>
          </p:nvPr>
        </p:nvSpPr>
        <p:spPr>
          <a:xfrm>
            <a:off x="513239" y="945413"/>
            <a:ext cx="8091300" cy="3299100"/>
          </a:xfrm>
          <a:prstGeom prst="rect">
            <a:avLst/>
          </a:prstGeom>
          <a:noFill/>
          <a:ln>
            <a:noFill/>
          </a:ln>
        </p:spPr>
        <p:txBody>
          <a:bodyPr wrap="square" lIns="68675" tIns="68675" rIns="68675" bIns="68675" anchor="t" anchorCtr="0"/>
          <a:lstStyle>
            <a:lvl1pPr marL="254000" marR="0" lvl="0" indent="-139700" algn="l" rtl="0">
              <a:spcBef>
                <a:spcPts val="400"/>
              </a:spcBef>
              <a:buClr>
                <a:schemeClr val="dk2"/>
              </a:buClr>
              <a:buSzPct val="100000"/>
              <a:buFont typeface="Arial"/>
              <a:buChar char="•"/>
              <a:defRPr sz="1100"/>
            </a:lvl1pPr>
            <a:lvl2pPr marL="558800" marR="0" lvl="1" indent="-114300" algn="l" rtl="0">
              <a:spcBef>
                <a:spcPts val="300"/>
              </a:spcBef>
              <a:buClr>
                <a:schemeClr val="dk2"/>
              </a:buClr>
              <a:buSzPct val="100000"/>
              <a:buFont typeface="Arial"/>
              <a:buChar char="•"/>
              <a:defRPr sz="1100"/>
            </a:lvl2pPr>
            <a:lvl3pPr marL="863600" marR="0" lvl="2" indent="-76200" algn="l" rtl="0">
              <a:spcBef>
                <a:spcPts val="300"/>
              </a:spcBef>
              <a:buClr>
                <a:schemeClr val="dk2"/>
              </a:buClr>
              <a:buSzPct val="100000"/>
              <a:buFont typeface="Arial"/>
              <a:buChar char="•"/>
              <a:defRPr sz="1100"/>
            </a:lvl3pPr>
            <a:lvl4pPr marL="1206500" marR="0" lvl="3" indent="-88900" algn="l" rtl="0">
              <a:spcBef>
                <a:spcPts val="300"/>
              </a:spcBef>
              <a:buClr>
                <a:schemeClr val="dk2"/>
              </a:buClr>
              <a:buSzPct val="100000"/>
              <a:buFont typeface="Arial"/>
              <a:buChar char="•"/>
              <a:defRPr sz="1100"/>
            </a:lvl4pPr>
            <a:lvl5pPr marL="1549400" marR="0" lvl="4" indent="-101600" algn="l" rtl="0">
              <a:spcBef>
                <a:spcPts val="200"/>
              </a:spcBef>
              <a:buClr>
                <a:schemeClr val="dk2"/>
              </a:buClr>
              <a:buSzPct val="100000"/>
              <a:buFont typeface="Arial"/>
              <a:buChar char="•"/>
              <a:defRPr sz="1100"/>
            </a:lvl5pPr>
            <a:lvl6pPr marL="1892300" marR="0" lvl="5" indent="-76200" algn="l" rtl="0">
              <a:spcBef>
                <a:spcPts val="300"/>
              </a:spcBef>
              <a:buClr>
                <a:schemeClr val="dk1"/>
              </a:buClr>
              <a:buSzPct val="100000"/>
              <a:buFont typeface="Arial"/>
              <a:buChar char="•"/>
              <a:defRPr sz="1100"/>
            </a:lvl6pPr>
            <a:lvl7pPr marL="2235200" marR="0" lvl="6" indent="-76200" algn="l" rtl="0">
              <a:spcBef>
                <a:spcPts val="300"/>
              </a:spcBef>
              <a:buClr>
                <a:schemeClr val="dk1"/>
              </a:buClr>
              <a:buSzPct val="100000"/>
              <a:buFont typeface="Arial"/>
              <a:buChar char="•"/>
              <a:defRPr sz="1100"/>
            </a:lvl7pPr>
            <a:lvl8pPr marL="2578100" marR="0" lvl="7" indent="-76200" algn="l" rtl="0">
              <a:spcBef>
                <a:spcPts val="300"/>
              </a:spcBef>
              <a:buClr>
                <a:schemeClr val="dk1"/>
              </a:buClr>
              <a:buSzPct val="100000"/>
              <a:buFont typeface="Arial"/>
              <a:buChar char="•"/>
              <a:defRPr sz="1100"/>
            </a:lvl8pPr>
            <a:lvl9pPr marL="2921000" marR="0" lvl="8" indent="-76200" algn="l" rtl="0">
              <a:spcBef>
                <a:spcPts val="300"/>
              </a:spcBef>
              <a:buClr>
                <a:schemeClr val="dk1"/>
              </a:buClr>
              <a:buSzPct val="100000"/>
              <a:buFont typeface="Arial"/>
              <a:buChar char="•"/>
              <a:defRPr sz="1100"/>
            </a:lvl9pPr>
          </a:lstStyle>
          <a:p>
            <a:endParaRPr/>
          </a:p>
        </p:txBody>
      </p:sp>
      <p:sp>
        <p:nvSpPr>
          <p:cNvPr id="53" name="Shape 5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SzPct val="52380"/>
              <a:buFont typeface="Lato"/>
              <a:buNone/>
              <a:defRPr sz="2100" b="1" i="0" u="none" strike="noStrike" cap="none">
                <a:solidFill>
                  <a:schemeClr val="accent2"/>
                </a:solidFill>
                <a:latin typeface="Lato"/>
                <a:ea typeface="Lato"/>
                <a:cs typeface="Lato"/>
                <a:sym typeface="Lato"/>
              </a:defRPr>
            </a:lvl1pPr>
            <a:lvl2pPr lvl="1" indent="0" rtl="0">
              <a:spcBef>
                <a:spcPts val="0"/>
              </a:spcBef>
              <a:buSzPct val="78571"/>
              <a:buNone/>
              <a:defRPr sz="1400"/>
            </a:lvl2pPr>
            <a:lvl3pPr lvl="2" indent="0" rtl="0">
              <a:spcBef>
                <a:spcPts val="0"/>
              </a:spcBef>
              <a:buSzPct val="78571"/>
              <a:buNone/>
              <a:defRPr sz="1400"/>
            </a:lvl3pPr>
            <a:lvl4pPr lvl="3" indent="0" rtl="0">
              <a:spcBef>
                <a:spcPts val="0"/>
              </a:spcBef>
              <a:buSzPct val="78571"/>
              <a:buNone/>
              <a:defRPr sz="1400"/>
            </a:lvl4pPr>
            <a:lvl5pPr lvl="4" indent="0" rtl="0">
              <a:spcBef>
                <a:spcPts val="0"/>
              </a:spcBef>
              <a:buSzPct val="78571"/>
              <a:buNone/>
              <a:defRPr sz="1400"/>
            </a:lvl5pPr>
            <a:lvl6pPr lvl="5" indent="0" rtl="0">
              <a:spcBef>
                <a:spcPts val="0"/>
              </a:spcBef>
              <a:buSzPct val="78571"/>
              <a:buNone/>
              <a:defRPr sz="1400"/>
            </a:lvl6pPr>
            <a:lvl7pPr lvl="6" indent="0" rtl="0">
              <a:spcBef>
                <a:spcPts val="0"/>
              </a:spcBef>
              <a:buSzPct val="78571"/>
              <a:buNone/>
              <a:defRPr sz="1400"/>
            </a:lvl7pPr>
            <a:lvl8pPr lvl="7" indent="0" rtl="0">
              <a:spcBef>
                <a:spcPts val="0"/>
              </a:spcBef>
              <a:buSzPct val="78571"/>
              <a:buNone/>
              <a:defRPr sz="1400"/>
            </a:lvl8pPr>
            <a:lvl9pPr lvl="8" indent="0" rtl="0">
              <a:spcBef>
                <a:spcPts val="0"/>
              </a:spcBef>
              <a:buSzPct val="78571"/>
              <a:buNone/>
              <a:defRPr sz="1400"/>
            </a:lvl9pPr>
          </a:lstStyle>
          <a:p>
            <a:endParaRPr/>
          </a:p>
        </p:txBody>
      </p:sp>
      <p:sp>
        <p:nvSpPr>
          <p:cNvPr id="215" name="Shape 215"/>
          <p:cNvSpPr txBox="1">
            <a:spLocks noGrp="1"/>
          </p:cNvSpPr>
          <p:nvPr>
            <p:ph type="body" idx="1"/>
          </p:nvPr>
        </p:nvSpPr>
        <p:spPr>
          <a:xfrm>
            <a:off x="531260" y="945413"/>
            <a:ext cx="8091300" cy="3299100"/>
          </a:xfrm>
          <a:prstGeom prst="rect">
            <a:avLst/>
          </a:prstGeom>
          <a:noFill/>
          <a:ln>
            <a:noFill/>
          </a:ln>
        </p:spPr>
        <p:txBody>
          <a:bodyPr wrap="square" lIns="68675" tIns="68675" rIns="68675" bIns="68675" anchor="t" anchorCtr="0"/>
          <a:lstStyle>
            <a:lvl1pPr marL="254000" marR="0" lvl="0" indent="-139700" algn="l" rtl="0">
              <a:spcBef>
                <a:spcPts val="400"/>
              </a:spcBef>
              <a:buClr>
                <a:schemeClr val="dk2"/>
              </a:buClr>
              <a:buSzPct val="100000"/>
              <a:buFont typeface="Arial"/>
              <a:buChar char="•"/>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216" name="Shape 216"/>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rgbClr val="6B758B"/>
                </a:solidFill>
                <a:latin typeface="Lato"/>
                <a:ea typeface="Lato"/>
                <a:cs typeface="Lato"/>
                <a:sym typeface="Lato"/>
              </a:rPr>
              <a:t>‹#›</a:t>
            </a:fld>
            <a:endParaRPr lang="en" sz="1100" b="1" i="0" u="none" strike="noStrike" cap="none">
              <a:solidFill>
                <a:srgbClr val="6B758B"/>
              </a:solidFill>
              <a:latin typeface="Lato"/>
              <a:ea typeface="Lato"/>
              <a:cs typeface="Lato"/>
              <a:sym typeface="Lato"/>
            </a:endParaRPr>
          </a:p>
        </p:txBody>
      </p:sp>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0"/>
        <p:cNvGrpSpPr/>
        <p:nvPr/>
      </p:nvGrpSpPr>
      <p:grpSpPr>
        <a:xfrm>
          <a:off x="0" y="0"/>
          <a:ext cx="0" cy="0"/>
          <a:chOff x="0" y="0"/>
          <a:chExt cx="0" cy="0"/>
        </a:xfrm>
      </p:grpSpPr>
      <p:sp>
        <p:nvSpPr>
          <p:cNvPr id="351" name="Shape 351"/>
          <p:cNvSpPr txBox="1">
            <a:spLocks noGrp="1"/>
          </p:cNvSpPr>
          <p:nvPr>
            <p:ph type="title"/>
          </p:nvPr>
        </p:nvSpPr>
        <p:spPr>
          <a:xfrm>
            <a:off x="513239" y="451985"/>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SzPct val="52380"/>
              <a:buFont typeface="Lato"/>
              <a:buNone/>
              <a:defRPr sz="2100" b="1" i="0" u="none" strike="noStrike" cap="none">
                <a:solidFill>
                  <a:schemeClr val="accent2"/>
                </a:solidFill>
                <a:latin typeface="Lato"/>
                <a:ea typeface="Lato"/>
                <a:cs typeface="Lato"/>
                <a:sym typeface="Lato"/>
              </a:defRPr>
            </a:lvl1pPr>
            <a:lvl2pPr marL="0" marR="0" lvl="1" indent="0" algn="l" rtl="0">
              <a:spcBef>
                <a:spcPts val="0"/>
              </a:spcBef>
              <a:buSzPct val="100000"/>
              <a:defRPr sz="1100"/>
            </a:lvl2pPr>
            <a:lvl3pPr marL="0" marR="0" lvl="2" indent="0" algn="l" rtl="0">
              <a:spcBef>
                <a:spcPts val="0"/>
              </a:spcBef>
              <a:buSzPct val="100000"/>
              <a:defRPr sz="1100"/>
            </a:lvl3pPr>
            <a:lvl4pPr marL="0" marR="0" lvl="3" indent="0" algn="l" rtl="0">
              <a:spcBef>
                <a:spcPts val="0"/>
              </a:spcBef>
              <a:buSzPct val="100000"/>
              <a:defRPr sz="1100"/>
            </a:lvl4pPr>
            <a:lvl5pPr marL="0" marR="0" lvl="4" indent="0" algn="l" rtl="0">
              <a:spcBef>
                <a:spcPts val="0"/>
              </a:spcBef>
              <a:buSzPct val="100000"/>
              <a:defRPr sz="1100"/>
            </a:lvl5pPr>
            <a:lvl6pPr marL="0" marR="0" lvl="5" indent="0" algn="l" rtl="0">
              <a:spcBef>
                <a:spcPts val="0"/>
              </a:spcBef>
              <a:buSzPct val="100000"/>
              <a:defRPr sz="1100"/>
            </a:lvl6pPr>
            <a:lvl7pPr marL="0" marR="0" lvl="6" indent="0" algn="l" rtl="0">
              <a:spcBef>
                <a:spcPts val="0"/>
              </a:spcBef>
              <a:buSzPct val="100000"/>
              <a:defRPr sz="1100"/>
            </a:lvl7pPr>
            <a:lvl8pPr marL="0" marR="0" lvl="7" indent="0" algn="l" rtl="0">
              <a:spcBef>
                <a:spcPts val="0"/>
              </a:spcBef>
              <a:buSzPct val="100000"/>
              <a:defRPr sz="1100"/>
            </a:lvl8pPr>
            <a:lvl9pPr marL="0" marR="0" lvl="8" indent="0" algn="l" rtl="0">
              <a:spcBef>
                <a:spcPts val="0"/>
              </a:spcBef>
              <a:buSzPct val="100000"/>
              <a:defRPr sz="1100"/>
            </a:lvl9pPr>
          </a:lstStyle>
          <a:p>
            <a:endParaRPr/>
          </a:p>
        </p:txBody>
      </p:sp>
      <p:sp>
        <p:nvSpPr>
          <p:cNvPr id="352" name="Shape 352"/>
          <p:cNvSpPr txBox="1">
            <a:spLocks noGrp="1"/>
          </p:cNvSpPr>
          <p:nvPr>
            <p:ph type="body" idx="1"/>
          </p:nvPr>
        </p:nvSpPr>
        <p:spPr>
          <a:xfrm>
            <a:off x="513239" y="945413"/>
            <a:ext cx="8091300" cy="3299100"/>
          </a:xfrm>
          <a:prstGeom prst="rect">
            <a:avLst/>
          </a:prstGeom>
          <a:noFill/>
          <a:ln>
            <a:noFill/>
          </a:ln>
        </p:spPr>
        <p:txBody>
          <a:bodyPr wrap="square" lIns="68675" tIns="68675" rIns="68675" bIns="68675" anchor="t" anchorCtr="0"/>
          <a:lstStyle>
            <a:lvl1pPr marL="254000" marR="0" lvl="0" indent="-139700" algn="l" rtl="0">
              <a:spcBef>
                <a:spcPts val="400"/>
              </a:spcBef>
              <a:buClr>
                <a:schemeClr val="dk2"/>
              </a:buClr>
              <a:buSzPct val="61111"/>
              <a:buFont typeface="Arial"/>
              <a:buChar char="•"/>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64705"/>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73333"/>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78571"/>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91666"/>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73333"/>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73333"/>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73333"/>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73333"/>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353" name="Shape 353"/>
          <p:cNvSpPr txBox="1">
            <a:spLocks noGrp="1"/>
          </p:cNvSpPr>
          <p:nvPr>
            <p:ph type="sldNum" idx="12"/>
          </p:nvPr>
        </p:nvSpPr>
        <p:spPr>
          <a:xfrm>
            <a:off x="521712" y="4762073"/>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 bg1="lt1" tx1="dk1" bg2="dk2"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739" r:id="rId32"/>
    <p:sldLayoutId id="2147483740" r:id="rId33"/>
    <p:sldLayoutId id="2147483741" r:id="rId34"/>
    <p:sldLayoutId id="2147483742" r:id="rId35"/>
    <p:sldLayoutId id="2147483743" r:id="rId36"/>
    <p:sldLayoutId id="2147483744" r:id="rId37"/>
    <p:sldLayoutId id="2147483745" r:id="rId38"/>
    <p:sldLayoutId id="2147483746" r:id="rId39"/>
    <p:sldLayoutId id="2147483747" r:id="rId40"/>
    <p:sldLayoutId id="2147483748" r:id="rId41"/>
    <p:sldLayoutId id="2147483749" r:id="rId4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19"/>
        <p:cNvGrpSpPr/>
        <p:nvPr/>
      </p:nvGrpSpPr>
      <p:grpSpPr>
        <a:xfrm>
          <a:off x="0" y="0"/>
          <a:ext cx="0" cy="0"/>
          <a:chOff x="0" y="0"/>
          <a:chExt cx="0" cy="0"/>
        </a:xfrm>
      </p:grpSpPr>
      <p:sp>
        <p:nvSpPr>
          <p:cNvPr id="620" name="Shape 620"/>
          <p:cNvSpPr txBox="1">
            <a:spLocks noGrp="1"/>
          </p:cNvSpPr>
          <p:nvPr>
            <p:ph type="title"/>
          </p:nvPr>
        </p:nvSpPr>
        <p:spPr>
          <a:xfrm>
            <a:off x="521712" y="493877"/>
            <a:ext cx="8091300" cy="432600"/>
          </a:xfrm>
          <a:prstGeom prst="rect">
            <a:avLst/>
          </a:prstGeom>
          <a:noFill/>
          <a:ln>
            <a:noFill/>
          </a:ln>
        </p:spPr>
        <p:txBody>
          <a:bodyPr wrap="square" lIns="68675" tIns="68675" rIns="68675" bIns="68675" anchor="t" anchorCtr="0"/>
          <a:lstStyle>
            <a:lvl1pPr marL="0" marR="0" lvl="0" indent="0" algn="l" rtl="0">
              <a:spcBef>
                <a:spcPts val="0"/>
              </a:spcBef>
              <a:buClr>
                <a:schemeClr val="accent2"/>
              </a:buClr>
              <a:buSzPct val="52380"/>
              <a:buFont typeface="Lato"/>
              <a:buNone/>
              <a:defRPr sz="2100" b="1" i="0" u="none" strike="noStrike" cap="none">
                <a:solidFill>
                  <a:schemeClr val="accent2"/>
                </a:solidFill>
                <a:latin typeface="Lato"/>
                <a:ea typeface="Lato"/>
                <a:cs typeface="Lato"/>
                <a:sym typeface="Lato"/>
              </a:defRPr>
            </a:lvl1pPr>
            <a:lvl2pPr lvl="1" indent="0" rtl="0">
              <a:spcBef>
                <a:spcPts val="0"/>
              </a:spcBef>
              <a:buSzPct val="78571"/>
              <a:buNone/>
              <a:defRPr sz="1400"/>
            </a:lvl2pPr>
            <a:lvl3pPr lvl="2" indent="0" rtl="0">
              <a:spcBef>
                <a:spcPts val="0"/>
              </a:spcBef>
              <a:buSzPct val="78571"/>
              <a:buNone/>
              <a:defRPr sz="1400"/>
            </a:lvl3pPr>
            <a:lvl4pPr lvl="3" indent="0" rtl="0">
              <a:spcBef>
                <a:spcPts val="0"/>
              </a:spcBef>
              <a:buSzPct val="78571"/>
              <a:buNone/>
              <a:defRPr sz="1400"/>
            </a:lvl4pPr>
            <a:lvl5pPr lvl="4" indent="0" rtl="0">
              <a:spcBef>
                <a:spcPts val="0"/>
              </a:spcBef>
              <a:buSzPct val="78571"/>
              <a:buNone/>
              <a:defRPr sz="1400"/>
            </a:lvl5pPr>
            <a:lvl6pPr lvl="5" indent="0" rtl="0">
              <a:spcBef>
                <a:spcPts val="0"/>
              </a:spcBef>
              <a:buSzPct val="78571"/>
              <a:buNone/>
              <a:defRPr sz="1400"/>
            </a:lvl6pPr>
            <a:lvl7pPr lvl="6" indent="0" rtl="0">
              <a:spcBef>
                <a:spcPts val="0"/>
              </a:spcBef>
              <a:buSzPct val="78571"/>
              <a:buNone/>
              <a:defRPr sz="1400"/>
            </a:lvl7pPr>
            <a:lvl8pPr lvl="7" indent="0" rtl="0">
              <a:spcBef>
                <a:spcPts val="0"/>
              </a:spcBef>
              <a:buSzPct val="78571"/>
              <a:buNone/>
              <a:defRPr sz="1400"/>
            </a:lvl8pPr>
            <a:lvl9pPr lvl="8" indent="0" rtl="0">
              <a:spcBef>
                <a:spcPts val="0"/>
              </a:spcBef>
              <a:buSzPct val="78571"/>
              <a:buNone/>
              <a:defRPr sz="1400"/>
            </a:lvl9pPr>
          </a:lstStyle>
          <a:p>
            <a:endParaRPr/>
          </a:p>
        </p:txBody>
      </p:sp>
      <p:sp>
        <p:nvSpPr>
          <p:cNvPr id="621" name="Shape 621"/>
          <p:cNvSpPr txBox="1">
            <a:spLocks noGrp="1"/>
          </p:cNvSpPr>
          <p:nvPr>
            <p:ph type="body" idx="1"/>
          </p:nvPr>
        </p:nvSpPr>
        <p:spPr>
          <a:xfrm>
            <a:off x="531260" y="945413"/>
            <a:ext cx="8091300" cy="3299100"/>
          </a:xfrm>
          <a:prstGeom prst="rect">
            <a:avLst/>
          </a:prstGeom>
          <a:noFill/>
          <a:ln>
            <a:noFill/>
          </a:ln>
        </p:spPr>
        <p:txBody>
          <a:bodyPr wrap="square" lIns="68675" tIns="68675" rIns="68675" bIns="68675" anchor="t" anchorCtr="0"/>
          <a:lstStyle>
            <a:lvl1pPr marL="254000" marR="0" lvl="0" indent="-139700" algn="l" rtl="0">
              <a:spcBef>
                <a:spcPts val="400"/>
              </a:spcBef>
              <a:buClr>
                <a:schemeClr val="dk2"/>
              </a:buClr>
              <a:buSzPct val="100000"/>
              <a:buFont typeface="Arial"/>
              <a:buChar char="•"/>
              <a:defRPr sz="1800" b="0" i="0" u="none" strike="noStrike" cap="none">
                <a:solidFill>
                  <a:schemeClr val="dk1"/>
                </a:solidFill>
                <a:latin typeface="Lato"/>
                <a:ea typeface="Lato"/>
                <a:cs typeface="Lato"/>
                <a:sym typeface="Lato"/>
              </a:defRPr>
            </a:lvl1pPr>
            <a:lvl2pPr marL="558800" marR="0" lvl="1" indent="-114300" algn="l" rtl="0">
              <a:spcBef>
                <a:spcPts val="300"/>
              </a:spcBef>
              <a:buClr>
                <a:schemeClr val="dk2"/>
              </a:buClr>
              <a:buSzPct val="100000"/>
              <a:buFont typeface="Arial"/>
              <a:buChar char="•"/>
              <a:defRPr sz="1700" b="0" i="0" u="none" strike="noStrike" cap="none">
                <a:solidFill>
                  <a:schemeClr val="dk1"/>
                </a:solidFill>
                <a:latin typeface="Lato"/>
                <a:ea typeface="Lato"/>
                <a:cs typeface="Lato"/>
                <a:sym typeface="Lato"/>
              </a:defRPr>
            </a:lvl2pPr>
            <a:lvl3pPr marL="863600" marR="0" lvl="2" indent="-76200" algn="l" rtl="0">
              <a:spcBef>
                <a:spcPts val="300"/>
              </a:spcBef>
              <a:buClr>
                <a:schemeClr val="dk2"/>
              </a:buClr>
              <a:buSzPct val="100000"/>
              <a:buFont typeface="Arial"/>
              <a:buChar char="•"/>
              <a:defRPr sz="1500" b="0" i="0" u="none" strike="noStrike" cap="none">
                <a:solidFill>
                  <a:schemeClr val="dk1"/>
                </a:solidFill>
                <a:latin typeface="Lato"/>
                <a:ea typeface="Lato"/>
                <a:cs typeface="Lato"/>
                <a:sym typeface="Lato"/>
              </a:defRPr>
            </a:lvl3pPr>
            <a:lvl4pPr marL="1206500" marR="0" lvl="3" indent="-88900" algn="l" rtl="0">
              <a:spcBef>
                <a:spcPts val="300"/>
              </a:spcBef>
              <a:buClr>
                <a:schemeClr val="dk2"/>
              </a:buClr>
              <a:buSzPct val="100000"/>
              <a:buFont typeface="Arial"/>
              <a:buChar char="•"/>
              <a:defRPr sz="1400" b="0" i="0" u="none" strike="noStrike" cap="none">
                <a:solidFill>
                  <a:schemeClr val="dk1"/>
                </a:solidFill>
                <a:latin typeface="Lato"/>
                <a:ea typeface="Lato"/>
                <a:cs typeface="Lato"/>
                <a:sym typeface="Lato"/>
              </a:defRPr>
            </a:lvl4pPr>
            <a:lvl5pPr marL="1549400" marR="0" lvl="4" indent="-101600" algn="l" rtl="0">
              <a:spcBef>
                <a:spcPts val="200"/>
              </a:spcBef>
              <a:buClr>
                <a:schemeClr val="dk2"/>
              </a:buClr>
              <a:buSzPct val="100000"/>
              <a:buFont typeface="Arial"/>
              <a:buChar char="•"/>
              <a:defRPr sz="1200" b="0" i="0" u="none" strike="noStrike" cap="none">
                <a:solidFill>
                  <a:schemeClr val="dk1"/>
                </a:solidFill>
                <a:latin typeface="Lato"/>
                <a:ea typeface="Lato"/>
                <a:cs typeface="Lato"/>
                <a:sym typeface="Lato"/>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Georgia"/>
                <a:ea typeface="Georgia"/>
                <a:cs typeface="Georgia"/>
                <a:sym typeface="Georgia"/>
              </a:defRPr>
            </a:lvl9pPr>
          </a:lstStyle>
          <a:p>
            <a:endParaRPr/>
          </a:p>
        </p:txBody>
      </p:sp>
      <p:sp>
        <p:nvSpPr>
          <p:cNvPr id="622" name="Shape 622"/>
          <p:cNvSpPr txBox="1">
            <a:spLocks noGrp="1"/>
          </p:cNvSpPr>
          <p:nvPr>
            <p:ph type="sldNum" idx="12"/>
          </p:nvPr>
        </p:nvSpPr>
        <p:spPr>
          <a:xfrm>
            <a:off x="521712" y="4762084"/>
            <a:ext cx="472500" cy="368100"/>
          </a:xfrm>
          <a:prstGeom prst="rect">
            <a:avLst/>
          </a:prstGeom>
          <a:noFill/>
          <a:ln>
            <a:noFill/>
          </a:ln>
        </p:spPr>
        <p:txBody>
          <a:bodyPr wrap="square" lIns="0" tIns="0" rIns="0" bIns="0" anchor="t" anchorCtr="0">
            <a:noAutofit/>
          </a:bodyPr>
          <a:lstStyle/>
          <a:p>
            <a:pPr marL="0" marR="0" lvl="0" indent="0" algn="l" rtl="0">
              <a:spcBef>
                <a:spcPts val="0"/>
              </a:spcBef>
              <a:buSzPct val="25000"/>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 bg1="lt1" tx1="dk1" bg2="dk2" tx2="lt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 id="2147483770"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56"/>
        <p:cNvGrpSpPr/>
        <p:nvPr/>
      </p:nvGrpSpPr>
      <p:grpSpPr>
        <a:xfrm>
          <a:off x="0" y="0"/>
          <a:ext cx="0" cy="0"/>
          <a:chOff x="0" y="0"/>
          <a:chExt cx="0" cy="0"/>
        </a:xfrm>
      </p:grpSpPr>
      <p:sp>
        <p:nvSpPr>
          <p:cNvPr id="757" name="Shape 757"/>
          <p:cNvSpPr txBox="1">
            <a:spLocks noGrp="1"/>
          </p:cNvSpPr>
          <p:nvPr>
            <p:ph type="title"/>
          </p:nvPr>
        </p:nvSpPr>
        <p:spPr>
          <a:xfrm>
            <a:off x="521711" y="493877"/>
            <a:ext cx="8091300" cy="432600"/>
          </a:xfrm>
          <a:prstGeom prst="rect">
            <a:avLst/>
          </a:prstGeom>
          <a:noFill/>
          <a:ln>
            <a:noFill/>
          </a:ln>
        </p:spPr>
        <p:txBody>
          <a:bodyPr wrap="square" lIns="68675" tIns="68675" rIns="68675" bIns="68675" anchor="t" anchorCtr="0"/>
          <a:lstStyle>
            <a:lvl1pPr marL="0" marR="0" lvl="0" indent="0" algn="l" rtl="0">
              <a:lnSpc>
                <a:spcPct val="100000"/>
              </a:lnSpc>
              <a:spcBef>
                <a:spcPts val="0"/>
              </a:spcBef>
              <a:spcAft>
                <a:spcPts val="0"/>
              </a:spcAft>
              <a:buClr>
                <a:schemeClr val="accent2"/>
              </a:buClr>
              <a:buSzPct val="100000"/>
              <a:buFont typeface="Lato"/>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ct val="78571"/>
              <a:buFont typeface="Arial"/>
              <a:buNone/>
              <a:defRPr sz="1400"/>
            </a:lvl2pPr>
            <a:lvl3pPr marL="0" marR="0" lvl="2" indent="0" algn="l" rtl="0">
              <a:spcBef>
                <a:spcPts val="0"/>
              </a:spcBef>
              <a:buSzPct val="78571"/>
              <a:buNone/>
              <a:defRPr sz="1400"/>
            </a:lvl3pPr>
            <a:lvl4pPr marL="0" marR="0" lvl="3" indent="0" algn="l" rtl="0">
              <a:spcBef>
                <a:spcPts val="0"/>
              </a:spcBef>
              <a:buSzPct val="78571"/>
              <a:buNone/>
              <a:defRPr sz="1400"/>
            </a:lvl4pPr>
            <a:lvl5pPr marL="0" marR="0" lvl="4" indent="0" algn="l" rtl="0">
              <a:spcBef>
                <a:spcPts val="0"/>
              </a:spcBef>
              <a:buSzPct val="78571"/>
              <a:buNone/>
              <a:defRPr sz="1400"/>
            </a:lvl5pPr>
            <a:lvl6pPr marL="0" marR="0" lvl="5" indent="0" algn="l" rtl="0">
              <a:spcBef>
                <a:spcPts val="0"/>
              </a:spcBef>
              <a:buSzPct val="78571"/>
              <a:buNone/>
              <a:defRPr sz="1400"/>
            </a:lvl6pPr>
            <a:lvl7pPr marL="0" marR="0" lvl="6" indent="0" algn="l" rtl="0">
              <a:spcBef>
                <a:spcPts val="0"/>
              </a:spcBef>
              <a:buSzPct val="78571"/>
              <a:buNone/>
              <a:defRPr sz="1400"/>
            </a:lvl7pPr>
            <a:lvl8pPr marL="0" marR="0" lvl="7" indent="0" algn="l" rtl="0">
              <a:spcBef>
                <a:spcPts val="0"/>
              </a:spcBef>
              <a:buSzPct val="78571"/>
              <a:buNone/>
              <a:defRPr sz="1400"/>
            </a:lvl8pPr>
            <a:lvl9pPr marL="0" marR="0" lvl="8" indent="0" algn="l" rtl="0">
              <a:spcBef>
                <a:spcPts val="0"/>
              </a:spcBef>
              <a:buSzPct val="78571"/>
              <a:buNone/>
              <a:defRPr sz="1400"/>
            </a:lvl9pPr>
          </a:lstStyle>
          <a:p>
            <a:endParaRPr/>
          </a:p>
        </p:txBody>
      </p:sp>
      <p:sp>
        <p:nvSpPr>
          <p:cNvPr id="758" name="Shape 758"/>
          <p:cNvSpPr txBox="1">
            <a:spLocks noGrp="1"/>
          </p:cNvSpPr>
          <p:nvPr>
            <p:ph type="body" idx="1"/>
          </p:nvPr>
        </p:nvSpPr>
        <p:spPr>
          <a:xfrm>
            <a:off x="531260" y="945413"/>
            <a:ext cx="8091300" cy="3298800"/>
          </a:xfrm>
          <a:prstGeom prst="rect">
            <a:avLst/>
          </a:prstGeom>
          <a:noFill/>
          <a:ln>
            <a:noFill/>
          </a:ln>
        </p:spPr>
        <p:txBody>
          <a:bodyPr wrap="square" lIns="68675" tIns="68675" rIns="68675" bIns="68675" anchor="t" anchorCtr="0"/>
          <a:lstStyle>
            <a:lvl1pPr marL="254000" marR="0" lvl="0" indent="0" algn="l" rtl="0">
              <a:lnSpc>
                <a:spcPct val="100000"/>
              </a:lnSpc>
              <a:spcBef>
                <a:spcPts val="40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1pPr>
            <a:lvl2pPr marL="558800" marR="0" lvl="1" indent="25400" algn="l" rtl="0">
              <a:lnSpc>
                <a:spcPct val="100000"/>
              </a:lnSpc>
              <a:spcBef>
                <a:spcPts val="30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2pPr>
            <a:lvl3pPr marL="863600" marR="0" lvl="2" indent="50800" algn="l" rtl="0">
              <a:lnSpc>
                <a:spcPct val="100000"/>
              </a:lnSpc>
              <a:spcBef>
                <a:spcPts val="30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3pPr>
            <a:lvl4pPr marL="1206500" marR="0" lvl="3" indent="38100" algn="l" rtl="0">
              <a:lnSpc>
                <a:spcPct val="100000"/>
              </a:lnSpc>
              <a:spcBef>
                <a:spcPts val="30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4pPr>
            <a:lvl5pPr marL="1549400" marR="0" lvl="4" indent="38100" algn="l" rtl="0">
              <a:lnSpc>
                <a:spcPct val="100000"/>
              </a:lnSpc>
              <a:spcBef>
                <a:spcPts val="200"/>
              </a:spcBef>
              <a:spcAft>
                <a:spcPts val="0"/>
              </a:spcAft>
              <a:buClr>
                <a:schemeClr val="dk2"/>
              </a:buClr>
              <a:buSzPct val="100000"/>
              <a:buFont typeface="Arial"/>
              <a:buChar char="•"/>
              <a:defRPr sz="1100" b="0" i="0" u="none" strike="noStrike" cap="none">
                <a:solidFill>
                  <a:srgbClr val="000000"/>
                </a:solidFill>
                <a:latin typeface="Arial"/>
                <a:ea typeface="Arial"/>
                <a:cs typeface="Arial"/>
                <a:sym typeface="Arial"/>
              </a:defRPr>
            </a:lvl5pPr>
            <a:lvl6pPr marL="1892300" marR="0" lvl="5" indent="50800" algn="l" rtl="0">
              <a:lnSpc>
                <a:spcPct val="100000"/>
              </a:lnSpc>
              <a:spcBef>
                <a:spcPts val="30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6pPr>
            <a:lvl7pPr marL="2235200" marR="0" lvl="6" indent="50800" algn="l" rtl="0">
              <a:lnSpc>
                <a:spcPct val="100000"/>
              </a:lnSpc>
              <a:spcBef>
                <a:spcPts val="30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7pPr>
            <a:lvl8pPr marL="2578100" marR="0" lvl="7" indent="50800" algn="l" rtl="0">
              <a:lnSpc>
                <a:spcPct val="100000"/>
              </a:lnSpc>
              <a:spcBef>
                <a:spcPts val="30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8pPr>
            <a:lvl9pPr marL="2921000" marR="0" lvl="8" indent="50800" algn="l" rtl="0">
              <a:lnSpc>
                <a:spcPct val="100000"/>
              </a:lnSpc>
              <a:spcBef>
                <a:spcPts val="300"/>
              </a:spcBef>
              <a:spcAft>
                <a:spcPts val="0"/>
              </a:spcAft>
              <a:buClr>
                <a:schemeClr val="dk1"/>
              </a:buClr>
              <a:buSzPct val="100000"/>
              <a:buFont typeface="Arial"/>
              <a:buChar char="•"/>
              <a:defRPr sz="1100" b="0" i="0" u="none" strike="noStrike" cap="none">
                <a:solidFill>
                  <a:srgbClr val="000000"/>
                </a:solidFill>
                <a:latin typeface="Arial"/>
                <a:ea typeface="Arial"/>
                <a:cs typeface="Arial"/>
                <a:sym typeface="Arial"/>
              </a:defRPr>
            </a:lvl9pPr>
          </a:lstStyle>
          <a:p>
            <a:endParaRPr/>
          </a:p>
        </p:txBody>
      </p:sp>
      <p:sp>
        <p:nvSpPr>
          <p:cNvPr id="759" name="Shape 759"/>
          <p:cNvSpPr txBox="1">
            <a:spLocks noGrp="1"/>
          </p:cNvSpPr>
          <p:nvPr>
            <p:ph type="sldNum" idx="12"/>
          </p:nvPr>
        </p:nvSpPr>
        <p:spPr>
          <a:xfrm>
            <a:off x="521711" y="4762073"/>
            <a:ext cx="472500" cy="368100"/>
          </a:xfrm>
          <a:prstGeom prst="rect">
            <a:avLst/>
          </a:prstGeom>
          <a:noFill/>
          <a:ln>
            <a:noFill/>
          </a:ln>
        </p:spPr>
        <p:txBody>
          <a:bodyPr wrap="square" lIns="0" tIns="0" rIns="0" bIns="0" anchor="t" anchorCtr="0">
            <a:noAutofit/>
          </a:bodyPr>
          <a:lstStyle/>
          <a:p>
            <a:pPr marL="0" marR="0" lvl="0" indent="0" algn="l" rtl="0">
              <a:lnSpc>
                <a:spcPct val="100000"/>
              </a:lnSpc>
              <a:spcBef>
                <a:spcPts val="0"/>
              </a:spcBef>
              <a:spcAft>
                <a:spcPts val="0"/>
              </a:spcAft>
              <a:buClr>
                <a:schemeClr val="accent2"/>
              </a:buClr>
              <a:buSzPct val="25000"/>
              <a:buFont typeface="Lato"/>
              <a:buNone/>
            </a:pPr>
            <a:fld id="{00000000-1234-1234-1234-123412341234}" type="slidenum">
              <a:rPr lang="en" sz="1100" b="1" i="0" u="none" strike="noStrike" cap="none">
                <a:solidFill>
                  <a:schemeClr val="accent2"/>
                </a:solidFill>
                <a:latin typeface="Lato"/>
                <a:ea typeface="Lato"/>
                <a:cs typeface="Lato"/>
                <a:sym typeface="Lato"/>
              </a:rPr>
              <a:t>‹#›</a:t>
            </a:fld>
            <a:endParaRPr lang="en" sz="1100" b="1" i="0" u="none" strike="noStrike" cap="none">
              <a:solidFill>
                <a:schemeClr val="accent2"/>
              </a:solidFill>
              <a:latin typeface="Lato"/>
              <a:ea typeface="Lato"/>
              <a:cs typeface="Lato"/>
              <a:sym typeface="Lato"/>
            </a:endParaRPr>
          </a:p>
        </p:txBody>
      </p:sp>
    </p:spTree>
  </p:cSld>
  <p:clrMap bg1="lt1" tx1="dk1" bg2="dk2" tx2="lt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 id="2147483788" r:id="rId18"/>
    <p:sldLayoutId id="2147483789" r:id="rId19"/>
    <p:sldLayoutId id="2147483790" r:id="rId20"/>
    <p:sldLayoutId id="2147483791" r:id="rId21"/>
    <p:sldLayoutId id="2147483792"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0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Shape 905"/>
          <p:cNvSpPr txBox="1"/>
          <p:nvPr/>
        </p:nvSpPr>
        <p:spPr>
          <a:xfrm>
            <a:off x="538289" y="1042448"/>
            <a:ext cx="7772400" cy="1102500"/>
          </a:xfrm>
          <a:prstGeom prst="rect">
            <a:avLst/>
          </a:prstGeom>
          <a:noFill/>
          <a:ln>
            <a:noFill/>
          </a:ln>
        </p:spPr>
        <p:txBody>
          <a:bodyPr wrap="square" lIns="0" tIns="0" rIns="0" bIns="0" anchor="t" anchorCtr="0">
            <a:noAutofit/>
          </a:bodyPr>
          <a:lstStyle/>
          <a:p>
            <a:pPr lvl="0" rtl="0">
              <a:spcBef>
                <a:spcPts val="0"/>
              </a:spcBef>
              <a:buNone/>
            </a:pPr>
            <a:r>
              <a:rPr lang="en" sz="3200" b="1">
                <a:solidFill>
                  <a:srgbClr val="6B758B"/>
                </a:solidFill>
                <a:latin typeface="Lato"/>
                <a:ea typeface="Lato"/>
                <a:cs typeface="Lato"/>
                <a:sym typeface="Lato"/>
              </a:rPr>
              <a:t>Achievement Network and the Louisiana Department of Education</a:t>
            </a:r>
          </a:p>
        </p:txBody>
      </p:sp>
      <p:sp>
        <p:nvSpPr>
          <p:cNvPr id="906" name="Shape 906"/>
          <p:cNvSpPr txBox="1">
            <a:spLocks noGrp="1"/>
          </p:cNvSpPr>
          <p:nvPr>
            <p:ph type="body" idx="3"/>
          </p:nvPr>
        </p:nvSpPr>
        <p:spPr>
          <a:xfrm>
            <a:off x="520879" y="4468628"/>
            <a:ext cx="3199500" cy="405900"/>
          </a:xfrm>
          <a:prstGeom prst="rect">
            <a:avLst/>
          </a:prstGeom>
          <a:noFill/>
          <a:ln>
            <a:noFill/>
          </a:ln>
        </p:spPr>
        <p:txBody>
          <a:bodyPr wrap="square" lIns="0" tIns="0" rIns="0" bIns="0" anchor="t" anchorCtr="0">
            <a:noAutofit/>
          </a:bodyPr>
          <a:lstStyle/>
          <a:p>
            <a:pPr marL="0" marR="0" lvl="0" indent="0" algn="l" rtl="0">
              <a:spcBef>
                <a:spcPts val="0"/>
              </a:spcBef>
              <a:buClr>
                <a:schemeClr val="dk2"/>
              </a:buClr>
              <a:buSzPct val="25000"/>
              <a:buFont typeface="Arial"/>
              <a:buNone/>
            </a:pPr>
            <a:r>
              <a:rPr lang="en" sz="800" b="1" i="1" u="none" strike="noStrike" cap="none">
                <a:solidFill>
                  <a:srgbClr val="8993AD"/>
                </a:solidFill>
                <a:latin typeface="Lato"/>
                <a:ea typeface="Lato"/>
                <a:cs typeface="Lato"/>
                <a:sym typeface="Lato"/>
              </a:rPr>
              <a:t>Kindra Clineff courtesy of Boston Collegiate Charter School</a:t>
            </a:r>
          </a:p>
        </p:txBody>
      </p:sp>
      <p:pic>
        <p:nvPicPr>
          <p:cNvPr id="907" name="Shape 907" descr="Kindra-Clineff_BCCS.jpg"/>
          <p:cNvPicPr preferRelativeResize="0">
            <a:picLocks noGrp="1"/>
          </p:cNvPicPr>
          <p:nvPr>
            <p:ph type="pic" idx="4"/>
          </p:nvPr>
        </p:nvPicPr>
        <p:blipFill rotWithShape="1">
          <a:blip r:embed="rId3">
            <a:alphaModFix/>
          </a:blip>
          <a:srcRect t="377" b="367"/>
          <a:stretch/>
        </p:blipFill>
        <p:spPr>
          <a:xfrm>
            <a:off x="538305" y="2365593"/>
            <a:ext cx="3143700" cy="1971600"/>
          </a:xfrm>
          <a:prstGeom prst="rect">
            <a:avLst/>
          </a:prstGeom>
          <a:noFill/>
          <a:ln>
            <a:noFill/>
          </a:ln>
        </p:spPr>
      </p:pic>
      <p:sp>
        <p:nvSpPr>
          <p:cNvPr id="908" name="Shape 908"/>
          <p:cNvSpPr txBox="1"/>
          <p:nvPr/>
        </p:nvSpPr>
        <p:spPr>
          <a:xfrm>
            <a:off x="3849293" y="2664183"/>
            <a:ext cx="4752600" cy="1314600"/>
          </a:xfrm>
          <a:prstGeom prst="rect">
            <a:avLst/>
          </a:prstGeom>
          <a:noFill/>
          <a:ln>
            <a:noFill/>
          </a:ln>
        </p:spPr>
        <p:txBody>
          <a:bodyPr wrap="square" lIns="0" tIns="0" rIns="0" bIns="0" anchor="t" anchorCtr="0">
            <a:noAutofit/>
          </a:bodyPr>
          <a:lstStyle/>
          <a:p>
            <a:pPr lvl="0" rtl="0">
              <a:spcBef>
                <a:spcPts val="0"/>
              </a:spcBef>
              <a:buNone/>
            </a:pPr>
            <a:r>
              <a:rPr lang="en" sz="2300">
                <a:solidFill>
                  <a:srgbClr val="FFFFFF"/>
                </a:solidFill>
                <a:latin typeface="Lato"/>
                <a:ea typeface="Lato"/>
                <a:cs typeface="Lato"/>
                <a:sym typeface="Lato"/>
              </a:rPr>
              <a:t>Assessment Strategy Support of TIF Districts</a:t>
            </a:r>
          </a:p>
        </p:txBody>
      </p:sp>
      <p:sp>
        <p:nvSpPr>
          <p:cNvPr id="909" name="Shape 909"/>
          <p:cNvSpPr txBox="1"/>
          <p:nvPr/>
        </p:nvSpPr>
        <p:spPr>
          <a:xfrm>
            <a:off x="520877" y="544195"/>
            <a:ext cx="1882200" cy="420600"/>
          </a:xfrm>
          <a:prstGeom prst="rect">
            <a:avLst/>
          </a:prstGeom>
          <a:noFill/>
          <a:ln>
            <a:noFill/>
          </a:ln>
        </p:spPr>
        <p:txBody>
          <a:bodyPr wrap="square" lIns="0" tIns="0" rIns="0" bIns="0" anchor="t" anchorCtr="0">
            <a:noAutofit/>
          </a:bodyPr>
          <a:lstStyle/>
          <a:p>
            <a:pPr lvl="0" rtl="0">
              <a:spcBef>
                <a:spcPts val="0"/>
              </a:spcBef>
              <a:buNone/>
            </a:pPr>
            <a:r>
              <a:rPr lang="en">
                <a:solidFill>
                  <a:srgbClr val="FFFFFF"/>
                </a:solidFill>
                <a:latin typeface="Lato"/>
                <a:ea typeface="Lato"/>
                <a:cs typeface="Lato"/>
                <a:sym typeface="Lato"/>
              </a:rPr>
              <a:t>October 19</a:t>
            </a:r>
            <a:r>
              <a:rPr lang="en" sz="1400">
                <a:solidFill>
                  <a:srgbClr val="FFFFFF"/>
                </a:solidFill>
                <a:latin typeface="Lato"/>
                <a:ea typeface="Lato"/>
                <a:cs typeface="Lato"/>
                <a:sym typeface="Lato"/>
              </a:rPr>
              <a:t>th</a:t>
            </a:r>
          </a:p>
          <a:p>
            <a:pPr lvl="0" rtl="0">
              <a:spcBef>
                <a:spcPts val="0"/>
              </a:spcBef>
              <a:buNone/>
            </a:pPr>
            <a:endParaRPr sz="1400">
              <a:solidFill>
                <a:srgbClr val="FFFFFF"/>
              </a:solidFill>
              <a:latin typeface="Lato"/>
              <a:ea typeface="Lato"/>
              <a:cs typeface="Lato"/>
              <a:sym typeface="Lato"/>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95"/>
        <p:cNvGrpSpPr/>
        <p:nvPr/>
      </p:nvGrpSpPr>
      <p:grpSpPr>
        <a:xfrm>
          <a:off x="0" y="0"/>
          <a:ext cx="0" cy="0"/>
          <a:chOff x="0" y="0"/>
          <a:chExt cx="0" cy="0"/>
        </a:xfrm>
      </p:grpSpPr>
      <p:sp>
        <p:nvSpPr>
          <p:cNvPr id="996" name="Shape 996"/>
          <p:cNvSpPr txBox="1">
            <a:spLocks noGrp="1"/>
          </p:cNvSpPr>
          <p:nvPr>
            <p:ph type="title" idx="4294967295"/>
          </p:nvPr>
        </p:nvSpPr>
        <p:spPr>
          <a:xfrm>
            <a:off x="521712" y="493877"/>
            <a:ext cx="8091300" cy="432600"/>
          </a:xfrm>
          <a:prstGeom prst="rect">
            <a:avLst/>
          </a:prstGeom>
        </p:spPr>
        <p:txBody>
          <a:bodyPr wrap="square" lIns="68675" tIns="68675" rIns="68675" bIns="68675" anchor="t" anchorCtr="0">
            <a:noAutofit/>
          </a:bodyPr>
          <a:lstStyle/>
          <a:p>
            <a:pPr lvl="0" rtl="0">
              <a:spcBef>
                <a:spcPts val="0"/>
              </a:spcBef>
              <a:buNone/>
            </a:pPr>
            <a:r>
              <a:rPr lang="en">
                <a:solidFill>
                  <a:schemeClr val="dk1"/>
                </a:solidFill>
              </a:rPr>
              <a:t>We built upon the learning and insights at the state level to create a targeted approach for each parish</a:t>
            </a:r>
          </a:p>
        </p:txBody>
      </p:sp>
      <p:sp>
        <p:nvSpPr>
          <p:cNvPr id="997" name="Shape 997"/>
          <p:cNvSpPr txBox="1"/>
          <p:nvPr/>
        </p:nvSpPr>
        <p:spPr>
          <a:xfrm>
            <a:off x="315725" y="4696144"/>
            <a:ext cx="2197500" cy="218100"/>
          </a:xfrm>
          <a:prstGeom prst="rect">
            <a:avLst/>
          </a:prstGeom>
          <a:noFill/>
          <a:ln>
            <a:noFill/>
          </a:ln>
        </p:spPr>
        <p:txBody>
          <a:bodyPr wrap="square" lIns="68675" tIns="68675" rIns="68675" bIns="68675" anchor="t" anchorCtr="0">
            <a:noAutofit/>
          </a:bodyPr>
          <a:lstStyle/>
          <a:p>
            <a:pPr lvl="0" rtl="0">
              <a:spcBef>
                <a:spcPts val="0"/>
              </a:spcBef>
              <a:buNone/>
            </a:pPr>
            <a:r>
              <a:rPr lang="en" sz="900">
                <a:solidFill>
                  <a:srgbClr val="434343"/>
                </a:solidFill>
                <a:latin typeface="Lato"/>
                <a:ea typeface="Lato"/>
                <a:cs typeface="Lato"/>
                <a:sym typeface="Lato"/>
              </a:rPr>
              <a:t>©2017 The Achievement Network LTD</a:t>
            </a:r>
          </a:p>
        </p:txBody>
      </p:sp>
      <p:pic>
        <p:nvPicPr>
          <p:cNvPr id="998" name="Shape 998"/>
          <p:cNvPicPr preferRelativeResize="0"/>
          <p:nvPr/>
        </p:nvPicPr>
        <p:blipFill>
          <a:blip r:embed="rId3">
            <a:alphaModFix/>
          </a:blip>
          <a:stretch>
            <a:fillRect/>
          </a:stretch>
        </p:blipFill>
        <p:spPr>
          <a:xfrm>
            <a:off x="5370175" y="1240003"/>
            <a:ext cx="3242825" cy="3181782"/>
          </a:xfrm>
          <a:prstGeom prst="rect">
            <a:avLst/>
          </a:prstGeom>
          <a:noFill/>
          <a:ln>
            <a:noFill/>
          </a:ln>
        </p:spPr>
      </p:pic>
      <p:sp>
        <p:nvSpPr>
          <p:cNvPr id="999" name="Shape 999"/>
          <p:cNvSpPr txBox="1"/>
          <p:nvPr/>
        </p:nvSpPr>
        <p:spPr>
          <a:xfrm>
            <a:off x="614275" y="1392400"/>
            <a:ext cx="4755900" cy="3089100"/>
          </a:xfrm>
          <a:prstGeom prst="rect">
            <a:avLst/>
          </a:prstGeom>
          <a:noFill/>
          <a:ln>
            <a:noFill/>
          </a:ln>
        </p:spPr>
        <p:txBody>
          <a:bodyPr wrap="square" lIns="91425" tIns="91425" rIns="91425" bIns="91425" anchor="t" anchorCtr="0">
            <a:noAutofit/>
          </a:bodyPr>
          <a:lstStyle/>
          <a:p>
            <a:pPr lvl="0" rtl="0">
              <a:spcBef>
                <a:spcPts val="0"/>
              </a:spcBef>
              <a:buNone/>
            </a:pPr>
            <a:r>
              <a:rPr lang="en" sz="1600">
                <a:latin typeface="Lato"/>
                <a:ea typeface="Lato"/>
                <a:cs typeface="Lato"/>
                <a:sym typeface="Lato"/>
              </a:rPr>
              <a:t>During our 2 to 4 month engagements we worked alongside leaders to build knowledge and skill in the following areas:</a:t>
            </a:r>
          </a:p>
          <a:p>
            <a:pPr marL="457200" lvl="0" indent="-330200" rtl="0">
              <a:spcBef>
                <a:spcPts val="0"/>
              </a:spcBef>
              <a:buSzPct val="100000"/>
              <a:buFont typeface="Lato"/>
              <a:buChar char="●"/>
            </a:pPr>
            <a:r>
              <a:rPr lang="en" sz="1600">
                <a:latin typeface="Lato"/>
                <a:ea typeface="Lato"/>
                <a:cs typeface="Lato"/>
                <a:sym typeface="Lato"/>
              </a:rPr>
              <a:t>Assessment literacy</a:t>
            </a:r>
          </a:p>
          <a:p>
            <a:pPr marL="457200" lvl="0" indent="-330200" rtl="0">
              <a:spcBef>
                <a:spcPts val="0"/>
              </a:spcBef>
              <a:buSzPct val="100000"/>
              <a:buFont typeface="Lato"/>
              <a:buChar char="●"/>
            </a:pPr>
            <a:r>
              <a:rPr lang="en" sz="1600">
                <a:latin typeface="Lato"/>
                <a:ea typeface="Lato"/>
                <a:cs typeface="Lato"/>
                <a:sym typeface="Lato"/>
              </a:rPr>
              <a:t>Complete an assessment inventory </a:t>
            </a:r>
          </a:p>
          <a:p>
            <a:pPr marL="457200" lvl="0" indent="-330200" rtl="0">
              <a:spcBef>
                <a:spcPts val="0"/>
              </a:spcBef>
              <a:buSzPct val="100000"/>
              <a:buFont typeface="Lato"/>
              <a:buChar char="●"/>
            </a:pPr>
            <a:r>
              <a:rPr lang="en" sz="1600">
                <a:latin typeface="Lato"/>
                <a:ea typeface="Lato"/>
                <a:cs typeface="Lato"/>
                <a:sym typeface="Lato"/>
              </a:rPr>
              <a:t>Research-based criteria for assessment quality </a:t>
            </a:r>
          </a:p>
          <a:p>
            <a:pPr marL="457200" lvl="0" indent="-330200" rtl="0">
              <a:spcBef>
                <a:spcPts val="0"/>
              </a:spcBef>
              <a:buSzPct val="100000"/>
              <a:buFont typeface="Lato"/>
              <a:buChar char="●"/>
            </a:pPr>
            <a:r>
              <a:rPr lang="en" sz="1600">
                <a:latin typeface="Lato"/>
                <a:ea typeface="Lato"/>
                <a:cs typeface="Lato"/>
                <a:sym typeface="Lato"/>
              </a:rPr>
              <a:t>Decision making on  which assessments to keep, cut and modify</a:t>
            </a:r>
          </a:p>
          <a:p>
            <a:pPr marL="457200" lvl="0" indent="-330200" rtl="0">
              <a:spcBef>
                <a:spcPts val="0"/>
              </a:spcBef>
              <a:buSzPct val="100000"/>
              <a:buFont typeface="Lato"/>
              <a:buChar char="●"/>
            </a:pPr>
            <a:r>
              <a:rPr lang="en" sz="1600">
                <a:latin typeface="Lato"/>
                <a:ea typeface="Lato"/>
                <a:cs typeface="Lato"/>
                <a:sym typeface="Lato"/>
              </a:rPr>
              <a:t>Pupil progressions or grading policy revisions</a:t>
            </a:r>
          </a:p>
          <a:p>
            <a:pPr marL="457200" lvl="0" indent="-330200" rtl="0">
              <a:spcBef>
                <a:spcPts val="0"/>
              </a:spcBef>
              <a:buSzPct val="100000"/>
              <a:buFont typeface="Lato"/>
              <a:buChar char="●"/>
            </a:pPr>
            <a:r>
              <a:rPr lang="en" sz="1600">
                <a:latin typeface="Lato"/>
                <a:ea typeface="Lato"/>
                <a:cs typeface="Lato"/>
                <a:sym typeface="Lato"/>
              </a:rPr>
              <a:t>Guidance for stakeholders on the purpose and use of assessments</a:t>
            </a:r>
          </a:p>
          <a:p>
            <a:pPr lvl="0" rtl="0">
              <a:spcBef>
                <a:spcPts val="0"/>
              </a:spcBef>
              <a:buNone/>
            </a:pPr>
            <a:endParaRPr sz="1600"/>
          </a:p>
          <a:p>
            <a:pPr lvl="0" rtl="0">
              <a:spcBef>
                <a:spcPts val="0"/>
              </a:spcBef>
              <a:buNone/>
            </a:pPr>
            <a:endParaRPr sz="1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03"/>
        <p:cNvGrpSpPr/>
        <p:nvPr/>
      </p:nvGrpSpPr>
      <p:grpSpPr>
        <a:xfrm>
          <a:off x="0" y="0"/>
          <a:ext cx="0" cy="0"/>
          <a:chOff x="0" y="0"/>
          <a:chExt cx="0" cy="0"/>
        </a:xfrm>
      </p:grpSpPr>
      <p:sp>
        <p:nvSpPr>
          <p:cNvPr id="1004" name="Shape 1004"/>
          <p:cNvSpPr txBox="1">
            <a:spLocks noGrp="1"/>
          </p:cNvSpPr>
          <p:nvPr>
            <p:ph type="body" idx="1"/>
          </p:nvPr>
        </p:nvSpPr>
        <p:spPr>
          <a:xfrm>
            <a:off x="484200" y="1634200"/>
            <a:ext cx="8175600" cy="763800"/>
          </a:xfrm>
          <a:prstGeom prst="rect">
            <a:avLst/>
          </a:prstGeom>
          <a:noFill/>
          <a:ln>
            <a:noFill/>
          </a:ln>
        </p:spPr>
        <p:txBody>
          <a:bodyPr wrap="square" lIns="0" tIns="0" rIns="0" bIns="0" anchor="b" anchorCtr="0">
            <a:noAutofit/>
          </a:bodyPr>
          <a:lstStyle/>
          <a:p>
            <a:pPr marL="0" marR="0" lvl="0" indent="0" algn="ctr" rtl="0">
              <a:lnSpc>
                <a:spcPct val="100000"/>
              </a:lnSpc>
              <a:spcBef>
                <a:spcPts val="0"/>
              </a:spcBef>
              <a:spcAft>
                <a:spcPts val="0"/>
              </a:spcAft>
              <a:buClr>
                <a:schemeClr val="dk2"/>
              </a:buClr>
              <a:buSzPct val="25000"/>
              <a:buFont typeface="Arial"/>
              <a:buNone/>
            </a:pPr>
            <a:r>
              <a:rPr lang="en" sz="3400">
                <a:solidFill>
                  <a:schemeClr val="accent2"/>
                </a:solidFill>
                <a:latin typeface="Lato"/>
                <a:ea typeface="Lato"/>
                <a:cs typeface="Lato"/>
                <a:sym typeface="Lato"/>
              </a:rPr>
              <a:t>Appendix</a:t>
            </a:r>
          </a:p>
        </p:txBody>
      </p:sp>
      <p:sp>
        <p:nvSpPr>
          <p:cNvPr id="1005" name="Shape 1005"/>
          <p:cNvSpPr txBox="1">
            <a:spLocks noGrp="1"/>
          </p:cNvSpPr>
          <p:nvPr>
            <p:ph type="sldNum" idx="12"/>
          </p:nvPr>
        </p:nvSpPr>
        <p:spPr>
          <a:xfrm>
            <a:off x="521711" y="4762073"/>
            <a:ext cx="472500" cy="368100"/>
          </a:xfrm>
          <a:prstGeom prst="rect">
            <a:avLst/>
          </a:prstGeom>
        </p:spPr>
        <p:txBody>
          <a:bodyPr wrap="square" lIns="0" tIns="0" rIns="0" bIns="0" anchor="t" anchorCtr="0">
            <a:noAutofit/>
          </a:bodyPr>
          <a:lstStyle/>
          <a:p>
            <a:pPr lvl="0" rtl="0">
              <a:spcBef>
                <a:spcPts val="0"/>
              </a:spcBef>
              <a:buClr>
                <a:schemeClr val="accent2"/>
              </a:buClr>
              <a:buSzPct val="25000"/>
              <a:buFont typeface="Lato"/>
              <a:buNone/>
            </a:pPr>
            <a:fld id="{00000000-1234-1234-1234-123412341234}" type="slidenum">
              <a:rPr lang="en"/>
              <a:t>11</a:t>
            </a:fld>
            <a:endParaRPr lang="en"/>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graphicFrame>
        <p:nvGraphicFramePr>
          <p:cNvPr id="1010" name="Shape 1010"/>
          <p:cNvGraphicFramePr/>
          <p:nvPr/>
        </p:nvGraphicFramePr>
        <p:xfrm>
          <a:off x="243438" y="1756381"/>
          <a:ext cx="8696850" cy="2865000"/>
        </p:xfrm>
        <a:graphic>
          <a:graphicData uri="http://schemas.openxmlformats.org/drawingml/2006/table">
            <a:tbl>
              <a:tblPr>
                <a:noFill/>
                <a:tableStyleId>{D8B6B36F-7049-411F-ADA7-EA749CD9A4BC}</a:tableStyleId>
              </a:tblPr>
              <a:tblGrid>
                <a:gridCol w="1217825">
                  <a:extLst>
                    <a:ext uri="{9D8B030D-6E8A-4147-A177-3AD203B41FA5}">
                      <a16:colId xmlns:a16="http://schemas.microsoft.com/office/drawing/2014/main" val="20000"/>
                    </a:ext>
                  </a:extLst>
                </a:gridCol>
                <a:gridCol w="2763525">
                  <a:extLst>
                    <a:ext uri="{9D8B030D-6E8A-4147-A177-3AD203B41FA5}">
                      <a16:colId xmlns:a16="http://schemas.microsoft.com/office/drawing/2014/main" val="20001"/>
                    </a:ext>
                  </a:extLst>
                </a:gridCol>
                <a:gridCol w="2726525">
                  <a:extLst>
                    <a:ext uri="{9D8B030D-6E8A-4147-A177-3AD203B41FA5}">
                      <a16:colId xmlns:a16="http://schemas.microsoft.com/office/drawing/2014/main" val="20002"/>
                    </a:ext>
                  </a:extLst>
                </a:gridCol>
                <a:gridCol w="1988975">
                  <a:extLst>
                    <a:ext uri="{9D8B030D-6E8A-4147-A177-3AD203B41FA5}">
                      <a16:colId xmlns:a16="http://schemas.microsoft.com/office/drawing/2014/main" val="20003"/>
                    </a:ext>
                  </a:extLst>
                </a:gridCol>
              </a:tblGrid>
              <a:tr h="257250">
                <a:tc>
                  <a:txBody>
                    <a:bodyPr/>
                    <a:lstStyle/>
                    <a:p>
                      <a:pPr lvl="0" algn="ctr" rtl="0">
                        <a:spcBef>
                          <a:spcPts val="0"/>
                        </a:spcBef>
                        <a:buNone/>
                      </a:pPr>
                      <a:endParaRPr sz="1000">
                        <a:solidFill>
                          <a:srgbClr val="434343"/>
                        </a:solidFill>
                        <a:latin typeface="Lato"/>
                        <a:ea typeface="Lato"/>
                        <a:cs typeface="Lato"/>
                        <a:sym typeface="Lato"/>
                      </a:endParaRPr>
                    </a:p>
                  </a:txBody>
                  <a:tcPr marL="91425" marR="91425" marT="91425" marB="91425">
                    <a:solidFill>
                      <a:srgbClr val="EFEFEF"/>
                    </a:solidFill>
                  </a:tcPr>
                </a:tc>
                <a:tc>
                  <a:txBody>
                    <a:bodyPr/>
                    <a:lstStyle/>
                    <a:p>
                      <a:pPr lvl="0" algn="ctr" rtl="0">
                        <a:spcBef>
                          <a:spcPts val="0"/>
                        </a:spcBef>
                        <a:buNone/>
                      </a:pPr>
                      <a:r>
                        <a:rPr lang="en" sz="1000">
                          <a:solidFill>
                            <a:srgbClr val="434343"/>
                          </a:solidFill>
                          <a:latin typeface="Lato"/>
                          <a:ea typeface="Lato"/>
                          <a:cs typeface="Lato"/>
                          <a:sym typeface="Lato"/>
                        </a:rPr>
                        <a:t>Before </a:t>
                      </a:r>
                    </a:p>
                  </a:txBody>
                  <a:tcPr marL="91425" marR="91425" marT="91425" marB="91425">
                    <a:solidFill>
                      <a:srgbClr val="EFEFEF"/>
                    </a:solidFill>
                  </a:tcPr>
                </a:tc>
                <a:tc>
                  <a:txBody>
                    <a:bodyPr/>
                    <a:lstStyle/>
                    <a:p>
                      <a:pPr lvl="0" algn="ctr" rtl="0">
                        <a:spcBef>
                          <a:spcPts val="0"/>
                        </a:spcBef>
                        <a:buNone/>
                      </a:pPr>
                      <a:r>
                        <a:rPr lang="en" sz="1000">
                          <a:solidFill>
                            <a:srgbClr val="434343"/>
                          </a:solidFill>
                          <a:latin typeface="Lato"/>
                          <a:ea typeface="Lato"/>
                          <a:cs typeface="Lato"/>
                          <a:sym typeface="Lato"/>
                        </a:rPr>
                        <a:t>After</a:t>
                      </a:r>
                    </a:p>
                  </a:txBody>
                  <a:tcPr marL="91425" marR="91425" marT="91425" marB="91425">
                    <a:solidFill>
                      <a:srgbClr val="EFEFEF"/>
                    </a:solidFill>
                  </a:tcPr>
                </a:tc>
                <a:tc>
                  <a:txBody>
                    <a:bodyPr/>
                    <a:lstStyle/>
                    <a:p>
                      <a:pPr lvl="0" algn="ctr" rtl="0">
                        <a:spcBef>
                          <a:spcPts val="0"/>
                        </a:spcBef>
                        <a:buNone/>
                      </a:pPr>
                      <a:r>
                        <a:rPr lang="en" sz="1000" b="1">
                          <a:latin typeface="Lato"/>
                          <a:ea typeface="Lato"/>
                          <a:cs typeface="Lato"/>
                          <a:sym typeface="Lato"/>
                        </a:rPr>
                        <a:t>Impact</a:t>
                      </a:r>
                    </a:p>
                  </a:txBody>
                  <a:tcPr marL="91425" marR="91425" marT="91425" marB="91425">
                    <a:solidFill>
                      <a:srgbClr val="EFEFEF"/>
                    </a:solidFill>
                  </a:tcPr>
                </a:tc>
                <a:extLst>
                  <a:ext uri="{0D108BD9-81ED-4DB2-BD59-A6C34878D82A}">
                    <a16:rowId xmlns:a16="http://schemas.microsoft.com/office/drawing/2014/main" val="10000"/>
                  </a:ext>
                </a:extLst>
              </a:tr>
              <a:tr h="381000">
                <a:tc>
                  <a:txBody>
                    <a:bodyPr/>
                    <a:lstStyle/>
                    <a:p>
                      <a:pPr lvl="0" rtl="0">
                        <a:spcBef>
                          <a:spcPts val="0"/>
                        </a:spcBef>
                        <a:buNone/>
                      </a:pPr>
                      <a:r>
                        <a:rPr lang="en" sz="1000">
                          <a:latin typeface="Lato"/>
                          <a:ea typeface="Lato"/>
                          <a:cs typeface="Lato"/>
                          <a:sym typeface="Lato"/>
                        </a:rPr>
                        <a:t>System Requirements </a:t>
                      </a:r>
                    </a:p>
                  </a:txBody>
                  <a:tcPr marL="91425" marR="91425" marT="91425" marB="91425"/>
                </a:tc>
                <a:tc>
                  <a:txBody>
                    <a:bodyPr/>
                    <a:lstStyle/>
                    <a:p>
                      <a:pPr lvl="0" rtl="0">
                        <a:spcBef>
                          <a:spcPts val="0"/>
                        </a:spcBef>
                        <a:buNone/>
                      </a:pPr>
                      <a:r>
                        <a:rPr lang="en" sz="1000">
                          <a:latin typeface="Lato"/>
                          <a:ea typeface="Lato"/>
                          <a:cs typeface="Lato"/>
                          <a:sym typeface="Lato"/>
                        </a:rPr>
                        <a:t>Pre/ Post test (7 hrs) </a:t>
                      </a:r>
                    </a:p>
                    <a:p>
                      <a:pPr lvl="0" rtl="0">
                        <a:spcBef>
                          <a:spcPts val="0"/>
                        </a:spcBef>
                        <a:buNone/>
                      </a:pPr>
                      <a:r>
                        <a:rPr lang="en" sz="1000">
                          <a:latin typeface="Lato"/>
                          <a:ea typeface="Lato"/>
                          <a:cs typeface="Lato"/>
                          <a:sym typeface="Lato"/>
                        </a:rPr>
                        <a:t>STAR</a:t>
                      </a:r>
                    </a:p>
                  </a:txBody>
                  <a:tcPr marL="91425" marR="91425" marT="91425" marB="91425"/>
                </a:tc>
                <a:tc>
                  <a:txBody>
                    <a:bodyPr/>
                    <a:lstStyle/>
                    <a:p>
                      <a:pPr lvl="0" rtl="0">
                        <a:spcBef>
                          <a:spcPts val="0"/>
                        </a:spcBef>
                        <a:buNone/>
                      </a:pPr>
                      <a:r>
                        <a:rPr lang="en" sz="1000">
                          <a:latin typeface="Lato"/>
                          <a:ea typeface="Lato"/>
                          <a:cs typeface="Lato"/>
                          <a:sym typeface="Lato"/>
                        </a:rPr>
                        <a:t>District Interims and a diagnostic (9 hrs of testing)</a:t>
                      </a:r>
                    </a:p>
                  </a:txBody>
                  <a:tcPr marL="91425" marR="91425" marT="91425" marB="91425"/>
                </a:tc>
                <a:tc>
                  <a:txBody>
                    <a:bodyPr/>
                    <a:lstStyle/>
                    <a:p>
                      <a:pPr lvl="0" rtl="0">
                        <a:spcBef>
                          <a:spcPts val="0"/>
                        </a:spcBef>
                        <a:buNone/>
                      </a:pPr>
                      <a:r>
                        <a:rPr lang="en" sz="1000" i="1">
                          <a:latin typeface="Lato"/>
                          <a:ea typeface="Lato"/>
                          <a:cs typeface="Lato"/>
                          <a:sym typeface="Lato"/>
                        </a:rPr>
                        <a:t>Increased volume</a:t>
                      </a:r>
                    </a:p>
                    <a:p>
                      <a:pPr lvl="0" rtl="0">
                        <a:spcBef>
                          <a:spcPts val="0"/>
                        </a:spcBef>
                        <a:buNone/>
                      </a:pPr>
                      <a:r>
                        <a:rPr lang="en" sz="1000" i="1">
                          <a:latin typeface="Lato"/>
                          <a:ea typeface="Lato"/>
                          <a:cs typeface="Lato"/>
                          <a:sym typeface="Lato"/>
                        </a:rPr>
                        <a:t>~1 hr of instructional time</a:t>
                      </a:r>
                    </a:p>
                  </a:txBody>
                  <a:tcPr marL="91425" marR="91425" marT="91425" marB="91425"/>
                </a:tc>
                <a:extLst>
                  <a:ext uri="{0D108BD9-81ED-4DB2-BD59-A6C34878D82A}">
                    <a16:rowId xmlns:a16="http://schemas.microsoft.com/office/drawing/2014/main" val="10001"/>
                  </a:ext>
                </a:extLst>
              </a:tr>
              <a:tr h="381000">
                <a:tc>
                  <a:txBody>
                    <a:bodyPr/>
                    <a:lstStyle/>
                    <a:p>
                      <a:pPr lvl="0" rtl="0">
                        <a:spcBef>
                          <a:spcPts val="0"/>
                        </a:spcBef>
                        <a:buNone/>
                      </a:pPr>
                      <a:r>
                        <a:rPr lang="en" sz="1000">
                          <a:latin typeface="Lato"/>
                          <a:ea typeface="Lato"/>
                          <a:cs typeface="Lato"/>
                          <a:sym typeface="Lato"/>
                        </a:rPr>
                        <a:t>Teacher- created assessments</a:t>
                      </a:r>
                    </a:p>
                  </a:txBody>
                  <a:tcPr marL="91425" marR="91425" marT="91425" marB="91425"/>
                </a:tc>
                <a:tc>
                  <a:txBody>
                    <a:bodyPr/>
                    <a:lstStyle/>
                    <a:p>
                      <a:pPr lvl="0" rtl="0">
                        <a:spcBef>
                          <a:spcPts val="0"/>
                        </a:spcBef>
                        <a:buNone/>
                      </a:pPr>
                      <a:r>
                        <a:rPr lang="en" sz="1000">
                          <a:latin typeface="Lato"/>
                          <a:ea typeface="Lato"/>
                          <a:cs typeface="Lato"/>
                          <a:sym typeface="Lato"/>
                        </a:rPr>
                        <a:t>100% of math assessments were weak. 50% of ELA</a:t>
                      </a:r>
                    </a:p>
                    <a:p>
                      <a:pPr lvl="0" rtl="0">
                        <a:spcBef>
                          <a:spcPts val="0"/>
                        </a:spcBef>
                        <a:buNone/>
                      </a:pPr>
                      <a:r>
                        <a:rPr lang="en" sz="1000">
                          <a:latin typeface="Lato"/>
                          <a:ea typeface="Lato"/>
                          <a:cs typeface="Lato"/>
                          <a:sym typeface="Lato"/>
                        </a:rPr>
                        <a:t>18 required grades in the gradebook</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0% of assessments were required to come from Tier 1 content.</a:t>
                      </a:r>
                    </a:p>
                    <a:p>
                      <a:pPr lvl="0" rtl="0">
                        <a:spcBef>
                          <a:spcPts val="0"/>
                        </a:spcBef>
                        <a:buNone/>
                      </a:pPr>
                      <a:r>
                        <a:rPr lang="en" sz="1000">
                          <a:latin typeface="Lato"/>
                          <a:ea typeface="Lato"/>
                          <a:cs typeface="Lato"/>
                          <a:sym typeface="Lato"/>
                        </a:rPr>
                        <a:t>Close to 100% of teachers giving students weekly tests in each content area.</a:t>
                      </a:r>
                    </a:p>
                  </a:txBody>
                  <a:tcPr marL="91425" marR="91425" marT="91425" marB="91425"/>
                </a:tc>
                <a:tc>
                  <a:txBody>
                    <a:bodyPr/>
                    <a:lstStyle/>
                    <a:p>
                      <a:pPr lvl="0" rtl="0">
                        <a:spcBef>
                          <a:spcPts val="0"/>
                        </a:spcBef>
                        <a:buNone/>
                      </a:pPr>
                      <a:r>
                        <a:rPr lang="en" sz="1000">
                          <a:latin typeface="Lato"/>
                          <a:ea typeface="Lato"/>
                          <a:cs typeface="Lato"/>
                          <a:sym typeface="Lato"/>
                        </a:rPr>
                        <a:t>9 required grades in the gradebook.</a:t>
                      </a:r>
                    </a:p>
                    <a:p>
                      <a:pPr lvl="0" rtl="0">
                        <a:spcBef>
                          <a:spcPts val="0"/>
                        </a:spcBef>
                        <a:buNone/>
                      </a:pPr>
                      <a:r>
                        <a:rPr lang="en" sz="1000">
                          <a:latin typeface="Lato"/>
                          <a:ea typeface="Lato"/>
                          <a:cs typeface="Lato"/>
                          <a:sym typeface="Lato"/>
                        </a:rPr>
                        <a:t>Recommended list of assessments sources to pull formatives from.   In September ⅔ of math assessments pulled were high quality.  </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100% of assessments were required to come from Tier 1 content.</a:t>
                      </a:r>
                    </a:p>
                  </a:txBody>
                  <a:tcPr marL="91425" marR="91425" marT="91425" marB="91425"/>
                </a:tc>
                <a:tc>
                  <a:txBody>
                    <a:bodyPr/>
                    <a:lstStyle/>
                    <a:p>
                      <a:pPr lvl="0" rtl="0">
                        <a:spcBef>
                          <a:spcPts val="0"/>
                        </a:spcBef>
                        <a:buNone/>
                      </a:pPr>
                      <a:r>
                        <a:rPr lang="en" sz="1000" i="1">
                          <a:latin typeface="Lato"/>
                          <a:ea typeface="Lato"/>
                          <a:cs typeface="Lato"/>
                          <a:sym typeface="Lato"/>
                        </a:rPr>
                        <a:t>0% quality to 66% quality </a:t>
                      </a:r>
                    </a:p>
                    <a:p>
                      <a:pPr lvl="0" rtl="0">
                        <a:spcBef>
                          <a:spcPts val="0"/>
                        </a:spcBef>
                        <a:buNone/>
                      </a:pPr>
                      <a:endParaRPr sz="1000" i="1">
                        <a:latin typeface="Lato"/>
                        <a:ea typeface="Lato"/>
                        <a:cs typeface="Lato"/>
                        <a:sym typeface="Lato"/>
                      </a:endParaRPr>
                    </a:p>
                    <a:p>
                      <a:pPr lvl="0" rtl="0">
                        <a:spcBef>
                          <a:spcPts val="0"/>
                        </a:spcBef>
                        <a:buNone/>
                      </a:pPr>
                      <a:r>
                        <a:rPr lang="en" sz="1000" i="1">
                          <a:latin typeface="Lato"/>
                          <a:ea typeface="Lato"/>
                          <a:cs typeface="Lato"/>
                          <a:sym typeface="Lato"/>
                        </a:rPr>
                        <a:t>0% to 20% of teachers now giving weekly tests.  Decrease from 75% before the engagement.</a:t>
                      </a:r>
                    </a:p>
                  </a:txBody>
                  <a:tcPr marL="91425" marR="91425" marT="91425" marB="91425"/>
                </a:tc>
                <a:extLst>
                  <a:ext uri="{0D108BD9-81ED-4DB2-BD59-A6C34878D82A}">
                    <a16:rowId xmlns:a16="http://schemas.microsoft.com/office/drawing/2014/main" val="10002"/>
                  </a:ext>
                </a:extLst>
              </a:tr>
              <a:tr h="381000">
                <a:tc>
                  <a:txBody>
                    <a:bodyPr/>
                    <a:lstStyle/>
                    <a:p>
                      <a:pPr lvl="0" rtl="0">
                        <a:spcBef>
                          <a:spcPts val="0"/>
                        </a:spcBef>
                        <a:buNone/>
                      </a:pPr>
                      <a:r>
                        <a:rPr lang="en" sz="1000">
                          <a:latin typeface="Lato"/>
                          <a:ea typeface="Lato"/>
                          <a:cs typeface="Lato"/>
                          <a:sym typeface="Lato"/>
                        </a:rPr>
                        <a:t>Personalized Learning Platforms</a:t>
                      </a:r>
                    </a:p>
                  </a:txBody>
                  <a:tcPr marL="91425" marR="91425" marT="91425" marB="91425"/>
                </a:tc>
                <a:tc>
                  <a:txBody>
                    <a:bodyPr/>
                    <a:lstStyle/>
                    <a:p>
                      <a:pPr lvl="0" rtl="0">
                        <a:spcBef>
                          <a:spcPts val="0"/>
                        </a:spcBef>
                        <a:buNone/>
                      </a:pPr>
                      <a:r>
                        <a:rPr lang="en" sz="1000">
                          <a:latin typeface="Lato"/>
                          <a:ea typeface="Lato"/>
                          <a:cs typeface="Lato"/>
                          <a:sym typeface="Lato"/>
                        </a:rPr>
                        <a:t> Xtra Math, Moby Max, Read Theory, </a:t>
                      </a:r>
                    </a:p>
                  </a:txBody>
                  <a:tcPr marL="91425" marR="91425" marT="91425" marB="91425"/>
                </a:tc>
                <a:tc>
                  <a:txBody>
                    <a:bodyPr/>
                    <a:lstStyle/>
                    <a:p>
                      <a:pPr lvl="0" rtl="0">
                        <a:spcBef>
                          <a:spcPts val="0"/>
                        </a:spcBef>
                        <a:buNone/>
                      </a:pPr>
                      <a:r>
                        <a:rPr lang="en" sz="1000">
                          <a:latin typeface="Lato"/>
                          <a:ea typeface="Lato"/>
                          <a:cs typeface="Lato"/>
                          <a:sym typeface="Lato"/>
                        </a:rPr>
                        <a:t>Cut all 4 of these low quality programs with embedded assessments (</a:t>
                      </a:r>
                      <a:r>
                        <a:rPr lang="en" sz="1000" i="1">
                          <a:latin typeface="Lato"/>
                          <a:ea typeface="Lato"/>
                          <a:cs typeface="Lato"/>
                          <a:sym typeface="Lato"/>
                        </a:rPr>
                        <a:t>~8 hrs of tests)</a:t>
                      </a:r>
                    </a:p>
                  </a:txBody>
                  <a:tcPr marL="91425" marR="91425" marT="91425" marB="91425"/>
                </a:tc>
                <a:tc>
                  <a:txBody>
                    <a:bodyPr/>
                    <a:lstStyle/>
                    <a:p>
                      <a:pPr lvl="0" rtl="0">
                        <a:spcBef>
                          <a:spcPts val="0"/>
                        </a:spcBef>
                        <a:buNone/>
                      </a:pPr>
                      <a:r>
                        <a:rPr lang="en" sz="1000" i="1">
                          <a:latin typeface="Lato"/>
                          <a:ea typeface="Lato"/>
                          <a:cs typeface="Lato"/>
                          <a:sym typeface="Lato"/>
                        </a:rPr>
                        <a:t>Reduced volume</a:t>
                      </a:r>
                    </a:p>
                    <a:p>
                      <a:pPr lvl="0" rtl="0">
                        <a:spcBef>
                          <a:spcPts val="0"/>
                        </a:spcBef>
                        <a:buNone/>
                      </a:pPr>
                      <a:r>
                        <a:rPr lang="en" sz="1000" i="1">
                          <a:latin typeface="Lato"/>
                          <a:ea typeface="Lato"/>
                          <a:cs typeface="Lato"/>
                          <a:sym typeface="Lato"/>
                        </a:rPr>
                        <a:t>~1 instructional day gained</a:t>
                      </a:r>
                    </a:p>
                  </a:txBody>
                  <a:tcPr marL="91425" marR="91425" marT="91425" marB="91425"/>
                </a:tc>
                <a:extLst>
                  <a:ext uri="{0D108BD9-81ED-4DB2-BD59-A6C34878D82A}">
                    <a16:rowId xmlns:a16="http://schemas.microsoft.com/office/drawing/2014/main" val="10003"/>
                  </a:ext>
                </a:extLst>
              </a:tr>
            </a:tbl>
          </a:graphicData>
        </a:graphic>
      </p:graphicFrame>
      <p:sp>
        <p:nvSpPr>
          <p:cNvPr id="1011" name="Shape 1011"/>
          <p:cNvSpPr txBox="1"/>
          <p:nvPr/>
        </p:nvSpPr>
        <p:spPr>
          <a:xfrm>
            <a:off x="223575" y="4566826"/>
            <a:ext cx="8736600" cy="576600"/>
          </a:xfrm>
          <a:prstGeom prst="rect">
            <a:avLst/>
          </a:prstGeom>
          <a:solidFill>
            <a:srgbClr val="FFC000"/>
          </a:solidFill>
          <a:ln>
            <a:noFill/>
          </a:ln>
        </p:spPr>
        <p:txBody>
          <a:bodyPr wrap="square" lIns="91425" tIns="91425" rIns="91425" bIns="91425" anchor="ctr" anchorCtr="0">
            <a:noAutofit/>
          </a:bodyPr>
          <a:lstStyle/>
          <a:p>
            <a:pPr lvl="0" algn="ctr" rtl="0">
              <a:spcBef>
                <a:spcPts val="0"/>
              </a:spcBef>
              <a:buNone/>
            </a:pPr>
            <a:r>
              <a:rPr lang="en" b="1">
                <a:solidFill>
                  <a:srgbClr val="FFFFFF"/>
                </a:solidFill>
                <a:latin typeface="Lato"/>
                <a:ea typeface="Lato"/>
                <a:cs typeface="Lato"/>
                <a:sym typeface="Lato"/>
              </a:rPr>
              <a:t>Impact: Increase in quality of teacher formatives from 0% being quality to 66% in September in Math.  0% of assessments were required to come from Tier 1 content to 100%.</a:t>
            </a:r>
          </a:p>
        </p:txBody>
      </p:sp>
      <p:sp>
        <p:nvSpPr>
          <p:cNvPr id="1012" name="Shape 1012"/>
          <p:cNvSpPr txBox="1"/>
          <p:nvPr/>
        </p:nvSpPr>
        <p:spPr>
          <a:xfrm>
            <a:off x="203700" y="523819"/>
            <a:ext cx="8736600" cy="810000"/>
          </a:xfrm>
          <a:prstGeom prst="rect">
            <a:avLst/>
          </a:prstGeom>
          <a:noFill/>
          <a:ln>
            <a:noFill/>
          </a:ln>
        </p:spPr>
        <p:txBody>
          <a:bodyPr wrap="square" lIns="91425" tIns="91425" rIns="91425" bIns="91425" anchor="t" anchorCtr="0">
            <a:noAutofit/>
          </a:bodyPr>
          <a:lstStyle/>
          <a:p>
            <a:pPr lvl="0" rtl="0">
              <a:spcBef>
                <a:spcPts val="0"/>
              </a:spcBef>
              <a:buNone/>
            </a:pPr>
            <a:r>
              <a:rPr lang="en">
                <a:solidFill>
                  <a:srgbClr val="434343"/>
                </a:solidFill>
                <a:latin typeface="Lato"/>
                <a:ea typeface="Lato"/>
                <a:cs typeface="Lato"/>
                <a:sym typeface="Lato"/>
              </a:rPr>
              <a:t>Red River Parish has significantly </a:t>
            </a:r>
            <a:r>
              <a:rPr lang="en" b="1">
                <a:solidFill>
                  <a:srgbClr val="434343"/>
                </a:solidFill>
                <a:latin typeface="Lato"/>
                <a:ea typeface="Lato"/>
                <a:cs typeface="Lato"/>
                <a:sym typeface="Lato"/>
              </a:rPr>
              <a:t>improved the quality, and clarified the purpose/use</a:t>
            </a:r>
            <a:r>
              <a:rPr lang="en">
                <a:solidFill>
                  <a:srgbClr val="434343"/>
                </a:solidFill>
                <a:latin typeface="Lato"/>
                <a:ea typeface="Lato"/>
                <a:cs typeface="Lato"/>
                <a:sym typeface="Lato"/>
              </a:rPr>
              <a:t> of their assessments. By making strategic changes to their use of personalized learning platforms and providing teachers with specific guidance of where they should pull their  assessments from , they have increased the overall quality of their  formative assessments.  They have also decreased the number of grades in their public progression from 18 each quarter to 6, with no requirement about where those grades comes from. </a:t>
            </a:r>
          </a:p>
        </p:txBody>
      </p:sp>
      <p:sp>
        <p:nvSpPr>
          <p:cNvPr id="1013" name="Shape 1013"/>
          <p:cNvSpPr txBox="1">
            <a:spLocks noGrp="1"/>
          </p:cNvSpPr>
          <p:nvPr>
            <p:ph type="title"/>
          </p:nvPr>
        </p:nvSpPr>
        <p:spPr>
          <a:xfrm>
            <a:off x="208439" y="146967"/>
            <a:ext cx="8091300" cy="432600"/>
          </a:xfrm>
          <a:prstGeom prst="rect">
            <a:avLst/>
          </a:prstGeom>
        </p:spPr>
        <p:txBody>
          <a:bodyPr wrap="square" lIns="68675" tIns="68675" rIns="68675" bIns="68675" anchor="t" anchorCtr="0">
            <a:noAutofit/>
          </a:bodyPr>
          <a:lstStyle/>
          <a:p>
            <a:pPr lvl="0" rtl="0">
              <a:spcBef>
                <a:spcPts val="0"/>
              </a:spcBef>
              <a:buClr>
                <a:schemeClr val="accent2"/>
              </a:buClr>
              <a:buSzPct val="25000"/>
              <a:buFont typeface="Lato"/>
              <a:buNone/>
            </a:pPr>
            <a:r>
              <a:rPr lang="en" sz="2000" b="1" u="sng">
                <a:solidFill>
                  <a:schemeClr val="hlink"/>
                </a:solidFill>
              </a:rPr>
              <a:t>Red River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7"/>
        <p:cNvGrpSpPr/>
        <p:nvPr/>
      </p:nvGrpSpPr>
      <p:grpSpPr>
        <a:xfrm>
          <a:off x="0" y="0"/>
          <a:ext cx="0" cy="0"/>
          <a:chOff x="0" y="0"/>
          <a:chExt cx="0" cy="0"/>
        </a:xfrm>
      </p:grpSpPr>
      <p:sp>
        <p:nvSpPr>
          <p:cNvPr id="1018" name="Shape 1018"/>
          <p:cNvSpPr txBox="1">
            <a:spLocks noGrp="1"/>
          </p:cNvSpPr>
          <p:nvPr>
            <p:ph type="title"/>
          </p:nvPr>
        </p:nvSpPr>
        <p:spPr>
          <a:xfrm>
            <a:off x="208439" y="146967"/>
            <a:ext cx="8091300" cy="432600"/>
          </a:xfrm>
          <a:prstGeom prst="rect">
            <a:avLst/>
          </a:prstGeom>
        </p:spPr>
        <p:txBody>
          <a:bodyPr wrap="square" lIns="68675" tIns="68675" rIns="68675" bIns="68675" anchor="t" anchorCtr="0">
            <a:noAutofit/>
          </a:bodyPr>
          <a:lstStyle/>
          <a:p>
            <a:pPr lvl="0" rtl="0">
              <a:spcBef>
                <a:spcPts val="0"/>
              </a:spcBef>
              <a:buClr>
                <a:schemeClr val="accent2"/>
              </a:buClr>
              <a:buSzPct val="25000"/>
              <a:buFont typeface="Lato"/>
              <a:buNone/>
            </a:pPr>
            <a:r>
              <a:rPr lang="en" sz="2100" b="1" u="sng">
                <a:solidFill>
                  <a:schemeClr val="hlink"/>
                </a:solidFill>
              </a:rPr>
              <a:t>Assumption (ELA)</a:t>
            </a:r>
            <a:r>
              <a:rPr lang="en" sz="1400" b="1">
                <a:solidFill>
                  <a:schemeClr val="hlink"/>
                </a:solidFill>
              </a:rPr>
              <a:t>- 3635 students</a:t>
            </a:r>
          </a:p>
        </p:txBody>
      </p:sp>
      <p:sp>
        <p:nvSpPr>
          <p:cNvPr id="1019" name="Shape 1019"/>
          <p:cNvSpPr txBox="1"/>
          <p:nvPr/>
        </p:nvSpPr>
        <p:spPr>
          <a:xfrm>
            <a:off x="208450" y="477000"/>
            <a:ext cx="8803800" cy="4189500"/>
          </a:xfrm>
          <a:prstGeom prst="rect">
            <a:avLst/>
          </a:prstGeom>
          <a:noFill/>
          <a:ln>
            <a:noFill/>
          </a:ln>
        </p:spPr>
        <p:txBody>
          <a:bodyPr wrap="square" lIns="91425" tIns="91425" rIns="91425" bIns="91425" anchor="t" anchorCtr="0">
            <a:noAutofit/>
          </a:bodyPr>
          <a:lstStyle/>
          <a:p>
            <a:pPr lvl="0" rtl="0">
              <a:spcBef>
                <a:spcPts val="0"/>
              </a:spcBef>
              <a:buNone/>
            </a:pPr>
            <a:r>
              <a:rPr lang="en" sz="1000">
                <a:solidFill>
                  <a:srgbClr val="434343"/>
                </a:solidFill>
                <a:latin typeface="Lato"/>
                <a:ea typeface="Lato"/>
                <a:cs typeface="Lato"/>
                <a:sym typeface="Lato"/>
              </a:rPr>
              <a:t>Assumption Parish has significantly </a:t>
            </a:r>
            <a:r>
              <a:rPr lang="en" sz="1000" b="1">
                <a:solidFill>
                  <a:srgbClr val="434343"/>
                </a:solidFill>
                <a:latin typeface="Lato"/>
                <a:ea typeface="Lato"/>
                <a:cs typeface="Lato"/>
                <a:sym typeface="Lato"/>
              </a:rPr>
              <a:t>reduced the volume</a:t>
            </a:r>
            <a:r>
              <a:rPr lang="en" sz="1000">
                <a:solidFill>
                  <a:srgbClr val="434343"/>
                </a:solidFill>
                <a:latin typeface="Lato"/>
                <a:ea typeface="Lato"/>
                <a:cs typeface="Lato"/>
                <a:sym typeface="Lato"/>
              </a:rPr>
              <a:t>, </a:t>
            </a:r>
            <a:r>
              <a:rPr lang="en" sz="1000" b="1">
                <a:solidFill>
                  <a:srgbClr val="434343"/>
                </a:solidFill>
                <a:latin typeface="Lato"/>
                <a:ea typeface="Lato"/>
                <a:cs typeface="Lato"/>
                <a:sym typeface="Lato"/>
              </a:rPr>
              <a:t>improved the quality, and clarified the purpose/use</a:t>
            </a:r>
            <a:r>
              <a:rPr lang="en" sz="1000">
                <a:solidFill>
                  <a:srgbClr val="434343"/>
                </a:solidFill>
                <a:latin typeface="Lato"/>
                <a:ea typeface="Lato"/>
                <a:cs typeface="Lato"/>
                <a:sym typeface="Lato"/>
              </a:rPr>
              <a:t> of their ELA assessments. By making strategic cuts to literacy screeners, vocabulary/grammar tests, and teacher-created assessments, they freed up about 4 days worth of instructional time for students and teachers and increased the overall quality of formative and interim assessments by encouraging teachers to use only high-quality, vetted resources (i.e. Guidebooks curriculum-embedded assessments, </a:t>
            </a:r>
            <a:r>
              <a:rPr lang="en" sz="1200">
                <a:solidFill>
                  <a:srgbClr val="434343"/>
                </a:solidFill>
                <a:latin typeface="Calibri"/>
                <a:ea typeface="Calibri"/>
                <a:cs typeface="Calibri"/>
                <a:sym typeface="Calibri"/>
              </a:rPr>
              <a:t>LDOE mentor sentence guides, and Achieve the Core mini-assessments). </a:t>
            </a:r>
          </a:p>
        </p:txBody>
      </p:sp>
      <p:graphicFrame>
        <p:nvGraphicFramePr>
          <p:cNvPr id="1020" name="Shape 1020"/>
          <p:cNvGraphicFramePr/>
          <p:nvPr/>
        </p:nvGraphicFramePr>
        <p:xfrm>
          <a:off x="242538" y="1295150"/>
          <a:ext cx="8683825" cy="3789200"/>
        </p:xfrm>
        <a:graphic>
          <a:graphicData uri="http://schemas.openxmlformats.org/drawingml/2006/table">
            <a:tbl>
              <a:tblPr>
                <a:noFill/>
                <a:tableStyleId>{D8B6B36F-7049-411F-ADA7-EA749CD9A4BC}</a:tableStyleId>
              </a:tblPr>
              <a:tblGrid>
                <a:gridCol w="955425">
                  <a:extLst>
                    <a:ext uri="{9D8B030D-6E8A-4147-A177-3AD203B41FA5}">
                      <a16:colId xmlns:a16="http://schemas.microsoft.com/office/drawing/2014/main" val="20000"/>
                    </a:ext>
                  </a:extLst>
                </a:gridCol>
                <a:gridCol w="2175050">
                  <a:extLst>
                    <a:ext uri="{9D8B030D-6E8A-4147-A177-3AD203B41FA5}">
                      <a16:colId xmlns:a16="http://schemas.microsoft.com/office/drawing/2014/main" val="20001"/>
                    </a:ext>
                  </a:extLst>
                </a:gridCol>
                <a:gridCol w="3630625">
                  <a:extLst>
                    <a:ext uri="{9D8B030D-6E8A-4147-A177-3AD203B41FA5}">
                      <a16:colId xmlns:a16="http://schemas.microsoft.com/office/drawing/2014/main" val="20002"/>
                    </a:ext>
                  </a:extLst>
                </a:gridCol>
                <a:gridCol w="1922725">
                  <a:extLst>
                    <a:ext uri="{9D8B030D-6E8A-4147-A177-3AD203B41FA5}">
                      <a16:colId xmlns:a16="http://schemas.microsoft.com/office/drawing/2014/main" val="20003"/>
                    </a:ext>
                  </a:extLst>
                </a:gridCol>
              </a:tblGrid>
              <a:tr h="345050">
                <a:tc>
                  <a:txBody>
                    <a:bodyPr/>
                    <a:lstStyle/>
                    <a:p>
                      <a:pPr lvl="0" algn="ctr" rtl="0">
                        <a:spcBef>
                          <a:spcPts val="0"/>
                        </a:spcBef>
                        <a:buNone/>
                      </a:pPr>
                      <a:endParaRPr sz="800" b="1">
                        <a:latin typeface="Lato"/>
                        <a:ea typeface="Lato"/>
                        <a:cs typeface="Lato"/>
                        <a:sym typeface="Lato"/>
                      </a:endParaRPr>
                    </a:p>
                  </a:txBody>
                  <a:tcPr marL="91425" marR="91425" marT="91425" marB="91425">
                    <a:solidFill>
                      <a:srgbClr val="EFEFEF"/>
                    </a:solidFill>
                  </a:tcPr>
                </a:tc>
                <a:tc>
                  <a:txBody>
                    <a:bodyPr/>
                    <a:lstStyle/>
                    <a:p>
                      <a:pPr lvl="0" algn="ctr" rtl="0">
                        <a:spcBef>
                          <a:spcPts val="0"/>
                        </a:spcBef>
                        <a:buNone/>
                      </a:pPr>
                      <a:r>
                        <a:rPr lang="en" sz="800" b="1">
                          <a:latin typeface="Lato"/>
                          <a:ea typeface="Lato"/>
                          <a:cs typeface="Lato"/>
                          <a:sym typeface="Lato"/>
                        </a:rPr>
                        <a:t>Before </a:t>
                      </a:r>
                    </a:p>
                  </a:txBody>
                  <a:tcPr marL="91425" marR="91425" marT="91425" marB="91425">
                    <a:solidFill>
                      <a:srgbClr val="EFEFEF"/>
                    </a:solidFill>
                  </a:tcPr>
                </a:tc>
                <a:tc>
                  <a:txBody>
                    <a:bodyPr/>
                    <a:lstStyle/>
                    <a:p>
                      <a:pPr lvl="0" algn="ctr" rtl="0">
                        <a:spcBef>
                          <a:spcPts val="0"/>
                        </a:spcBef>
                        <a:buNone/>
                      </a:pPr>
                      <a:r>
                        <a:rPr lang="en" sz="800" b="1">
                          <a:latin typeface="Lato"/>
                          <a:ea typeface="Lato"/>
                          <a:cs typeface="Lato"/>
                          <a:sym typeface="Lato"/>
                        </a:rPr>
                        <a:t>After</a:t>
                      </a:r>
                    </a:p>
                  </a:txBody>
                  <a:tcPr marL="91425" marR="91425" marT="91425" marB="91425">
                    <a:solidFill>
                      <a:srgbClr val="EFEFEF"/>
                    </a:solidFill>
                  </a:tcPr>
                </a:tc>
                <a:tc>
                  <a:txBody>
                    <a:bodyPr/>
                    <a:lstStyle/>
                    <a:p>
                      <a:pPr lvl="0" algn="ctr" rtl="0">
                        <a:spcBef>
                          <a:spcPts val="0"/>
                        </a:spcBef>
                        <a:buNone/>
                      </a:pPr>
                      <a:r>
                        <a:rPr lang="en" sz="800" b="1">
                          <a:latin typeface="Lato"/>
                          <a:ea typeface="Lato"/>
                          <a:cs typeface="Lato"/>
                          <a:sym typeface="Lato"/>
                        </a:rPr>
                        <a:t>Overall Impact</a:t>
                      </a:r>
                    </a:p>
                  </a:txBody>
                  <a:tcPr marL="91425" marR="91425" marT="91425" marB="91425">
                    <a:solidFill>
                      <a:srgbClr val="EFEFEF"/>
                    </a:solidFill>
                  </a:tcPr>
                </a:tc>
                <a:extLst>
                  <a:ext uri="{0D108BD9-81ED-4DB2-BD59-A6C34878D82A}">
                    <a16:rowId xmlns:a16="http://schemas.microsoft.com/office/drawing/2014/main" val="10000"/>
                  </a:ext>
                </a:extLst>
              </a:tr>
              <a:tr h="855125">
                <a:tc>
                  <a:txBody>
                    <a:bodyPr/>
                    <a:lstStyle/>
                    <a:p>
                      <a:pPr lvl="0" rtl="0">
                        <a:spcBef>
                          <a:spcPts val="0"/>
                        </a:spcBef>
                        <a:buNone/>
                      </a:pPr>
                      <a:r>
                        <a:rPr lang="en" sz="1000">
                          <a:latin typeface="Lato"/>
                          <a:ea typeface="Lato"/>
                          <a:cs typeface="Lato"/>
                          <a:sym typeface="Lato"/>
                        </a:rPr>
                        <a:t>Screeners</a:t>
                      </a:r>
                    </a:p>
                  </a:txBody>
                  <a:tcPr marL="91425" marR="91425" marT="91425" marB="91425"/>
                </a:tc>
                <a:tc>
                  <a:txBody>
                    <a:bodyPr/>
                    <a:lstStyle/>
                    <a:p>
                      <a:pPr lvl="0" rtl="0">
                        <a:spcBef>
                          <a:spcPts val="0"/>
                        </a:spcBef>
                        <a:buNone/>
                      </a:pPr>
                      <a:r>
                        <a:rPr lang="en" sz="1000">
                          <a:latin typeface="Lato"/>
                          <a:ea typeface="Lato"/>
                          <a:cs typeface="Lato"/>
                          <a:sym typeface="Lato"/>
                        </a:rPr>
                        <a:t>DIBELS - 3x/year, in Gr. K-3</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DRA - Varied, but as often as monthly in some grades </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SRI - Monthly in Gr. K-12</a:t>
                      </a:r>
                    </a:p>
                  </a:txBody>
                  <a:tcPr marL="91425" marR="91425" marT="91425" marB="91425"/>
                </a:tc>
                <a:tc>
                  <a:txBody>
                    <a:bodyPr/>
                    <a:lstStyle/>
                    <a:p>
                      <a:pPr lvl="0" rtl="0">
                        <a:spcBef>
                          <a:spcPts val="0"/>
                        </a:spcBef>
                        <a:buNone/>
                      </a:pPr>
                      <a:r>
                        <a:rPr lang="en" sz="1000">
                          <a:latin typeface="Lato"/>
                          <a:ea typeface="Lato"/>
                          <a:cs typeface="Lato"/>
                          <a:sym typeface="Lato"/>
                        </a:rPr>
                        <a:t>DIBELS - 3x/year, in grades K-3 </a:t>
                      </a:r>
                      <a:r>
                        <a:rPr lang="en" sz="1000" i="1">
                          <a:latin typeface="Lato"/>
                          <a:ea typeface="Lato"/>
                          <a:cs typeface="Lato"/>
                          <a:sym typeface="Lato"/>
                        </a:rPr>
                        <a:t>for SLTs</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DRA and SRI are being phased out </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General population HS students are no longer tested, historical data is being used instead</a:t>
                      </a:r>
                    </a:p>
                  </a:txBody>
                  <a:tcPr marL="91425" marR="91425" marT="91425" marB="91425"/>
                </a:tc>
                <a:tc>
                  <a:txBody>
                    <a:bodyPr/>
                    <a:lstStyle/>
                    <a:p>
                      <a:pPr lvl="0" rtl="0">
                        <a:spcBef>
                          <a:spcPts val="0"/>
                        </a:spcBef>
                        <a:buNone/>
                      </a:pPr>
                      <a:r>
                        <a:rPr lang="en" sz="1000" b="1">
                          <a:latin typeface="Lato"/>
                          <a:ea typeface="Lato"/>
                          <a:cs typeface="Lato"/>
                          <a:sym typeface="Lato"/>
                        </a:rPr>
                        <a:t>Reduced volume</a:t>
                      </a:r>
                      <a:r>
                        <a:rPr lang="en" sz="1000">
                          <a:latin typeface="Lato"/>
                          <a:ea typeface="Lato"/>
                          <a:cs typeface="Lato"/>
                          <a:sym typeface="Lato"/>
                        </a:rPr>
                        <a:t> </a:t>
                      </a:r>
                    </a:p>
                    <a:p>
                      <a:pPr lvl="0" rtl="0">
                        <a:spcBef>
                          <a:spcPts val="0"/>
                        </a:spcBef>
                        <a:buNone/>
                      </a:pPr>
                      <a:r>
                        <a:rPr lang="en" sz="1000" i="1">
                          <a:latin typeface="Lato"/>
                          <a:ea typeface="Lato"/>
                          <a:cs typeface="Lato"/>
                          <a:sym typeface="Lato"/>
                        </a:rPr>
                        <a:t>(+~6 hours of instructional time across year) and </a:t>
                      </a:r>
                      <a:r>
                        <a:rPr lang="en" sz="1000" b="1">
                          <a:latin typeface="Lato"/>
                          <a:ea typeface="Lato"/>
                          <a:cs typeface="Lato"/>
                          <a:sym typeface="Lato"/>
                        </a:rPr>
                        <a:t>clarified purpose/use</a:t>
                      </a:r>
                    </a:p>
                  </a:txBody>
                  <a:tcPr marL="91425" marR="91425" marT="91425" marB="91425"/>
                </a:tc>
                <a:extLst>
                  <a:ext uri="{0D108BD9-81ED-4DB2-BD59-A6C34878D82A}">
                    <a16:rowId xmlns:a16="http://schemas.microsoft.com/office/drawing/2014/main" val="10001"/>
                  </a:ext>
                </a:extLst>
              </a:tr>
              <a:tr h="742625">
                <a:tc>
                  <a:txBody>
                    <a:bodyPr/>
                    <a:lstStyle/>
                    <a:p>
                      <a:pPr lvl="0" rtl="0">
                        <a:spcBef>
                          <a:spcPts val="0"/>
                        </a:spcBef>
                        <a:buNone/>
                      </a:pPr>
                      <a:r>
                        <a:rPr lang="en" sz="1000">
                          <a:latin typeface="Lato"/>
                          <a:ea typeface="Lato"/>
                          <a:cs typeface="Lato"/>
                          <a:sym typeface="Lato"/>
                        </a:rPr>
                        <a:t>Vocabulary and grammar assessments </a:t>
                      </a:r>
                    </a:p>
                  </a:txBody>
                  <a:tcPr marL="91425" marR="91425" marT="91425" marB="91425"/>
                </a:tc>
                <a:tc>
                  <a:txBody>
                    <a:bodyPr/>
                    <a:lstStyle/>
                    <a:p>
                      <a:pPr lvl="0" rtl="0">
                        <a:spcBef>
                          <a:spcPts val="0"/>
                        </a:spcBef>
                        <a:buNone/>
                      </a:pPr>
                      <a:r>
                        <a:rPr lang="en" sz="1000">
                          <a:latin typeface="Lato"/>
                          <a:ea typeface="Lato"/>
                          <a:cs typeface="Lato"/>
                          <a:sym typeface="Lato"/>
                        </a:rPr>
                        <a:t>1x/week, rotating b/w vocabulary and grammar tests </a:t>
                      </a:r>
                      <a:r>
                        <a:rPr lang="en" sz="1000" i="1">
                          <a:latin typeface="Lato"/>
                          <a:ea typeface="Lato"/>
                          <a:cs typeface="Lato"/>
                          <a:sym typeface="Lato"/>
                        </a:rPr>
                        <a:t>(30 min)</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Low-quality assessments</a:t>
                      </a:r>
                    </a:p>
                  </a:txBody>
                  <a:tcPr marL="91425" marR="91425" marT="91425" marB="91425"/>
                </a:tc>
                <a:tc>
                  <a:txBody>
                    <a:bodyPr/>
                    <a:lstStyle/>
                    <a:p>
                      <a:pPr lvl="0" rtl="0">
                        <a:spcBef>
                          <a:spcPts val="0"/>
                        </a:spcBef>
                        <a:buNone/>
                      </a:pPr>
                      <a:r>
                        <a:rPr lang="en" sz="1000">
                          <a:latin typeface="Lato"/>
                          <a:ea typeface="Lato"/>
                          <a:cs typeface="Lato"/>
                          <a:sym typeface="Lato"/>
                        </a:rPr>
                        <a:t>Some schools are administering mentor sentence guides from Guidebooks 1x/week</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Grammar will now be assessed in context </a:t>
                      </a:r>
                    </a:p>
                  </a:txBody>
                  <a:tcPr marL="91425" marR="91425" marT="91425" marB="91425"/>
                </a:tc>
                <a:tc>
                  <a:txBody>
                    <a:bodyPr/>
                    <a:lstStyle/>
                    <a:p>
                      <a:pPr lvl="0" rtl="0">
                        <a:spcBef>
                          <a:spcPts val="0"/>
                        </a:spcBef>
                        <a:buNone/>
                      </a:pPr>
                      <a:r>
                        <a:rPr lang="en" sz="1000" b="1">
                          <a:latin typeface="Lato"/>
                          <a:ea typeface="Lato"/>
                          <a:cs typeface="Lato"/>
                          <a:sym typeface="Lato"/>
                        </a:rPr>
                        <a:t>Increased quality</a:t>
                      </a:r>
                      <a:r>
                        <a:rPr lang="en" sz="1000">
                          <a:latin typeface="Lato"/>
                          <a:ea typeface="Lato"/>
                          <a:cs typeface="Lato"/>
                          <a:sym typeface="Lato"/>
                        </a:rPr>
                        <a:t> so that vocabulary and grammar is assessed in context, as outlined by the standards</a:t>
                      </a:r>
                    </a:p>
                  </a:txBody>
                  <a:tcPr marL="91425" marR="91425" marT="91425" marB="91425"/>
                </a:tc>
                <a:extLst>
                  <a:ext uri="{0D108BD9-81ED-4DB2-BD59-A6C34878D82A}">
                    <a16:rowId xmlns:a16="http://schemas.microsoft.com/office/drawing/2014/main" val="10002"/>
                  </a:ext>
                </a:extLst>
              </a:tr>
              <a:tr h="1305225">
                <a:tc>
                  <a:txBody>
                    <a:bodyPr/>
                    <a:lstStyle/>
                    <a:p>
                      <a:pPr lvl="0" rtl="0">
                        <a:spcBef>
                          <a:spcPts val="0"/>
                        </a:spcBef>
                        <a:buNone/>
                      </a:pPr>
                      <a:r>
                        <a:rPr lang="en" sz="1000">
                          <a:latin typeface="Lato"/>
                          <a:ea typeface="Lato"/>
                          <a:cs typeface="Lato"/>
                          <a:sym typeface="Lato"/>
                        </a:rPr>
                        <a:t>Teacher- created ELA assessments</a:t>
                      </a:r>
                    </a:p>
                  </a:txBody>
                  <a:tcPr marL="91425" marR="91425" marT="91425" marB="91425"/>
                </a:tc>
                <a:tc>
                  <a:txBody>
                    <a:bodyPr/>
                    <a:lstStyle/>
                    <a:p>
                      <a:pPr lvl="0" rtl="0">
                        <a:spcBef>
                          <a:spcPts val="0"/>
                        </a:spcBef>
                        <a:buNone/>
                      </a:pPr>
                      <a:r>
                        <a:rPr lang="en" sz="1000">
                          <a:latin typeface="Lato"/>
                          <a:ea typeface="Lato"/>
                          <a:cs typeface="Lato"/>
                          <a:sym typeface="Lato"/>
                        </a:rPr>
                        <a:t>~2-3/month in addition to Guidebook, curriculum- embedded assessments (CEAs) used for grading</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Low-quality assessments</a:t>
                      </a:r>
                    </a:p>
                  </a:txBody>
                  <a:tcPr marL="91425" marR="91425" marT="91425" marB="91425"/>
                </a:tc>
                <a:tc>
                  <a:txBody>
                    <a:bodyPr/>
                    <a:lstStyle/>
                    <a:p>
                      <a:pPr lvl="0" rtl="0">
                        <a:spcBef>
                          <a:spcPts val="0"/>
                        </a:spcBef>
                        <a:buNone/>
                      </a:pPr>
                      <a:r>
                        <a:rPr lang="en" sz="1000">
                          <a:latin typeface="Lato"/>
                          <a:ea typeface="Lato"/>
                          <a:cs typeface="Lato"/>
                          <a:sym typeface="Lato"/>
                        </a:rPr>
                        <a:t>Teachers are leveraging CEAs within Guidebooks and no longer supplementing with outside assessments</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Assessment guidance to encourage teachers to administer assessments from high-quality, vetted resources, such as the Guidebooks; in Grade 11, recommended resources include the Achieve the Core mini-assessments</a:t>
                      </a:r>
                    </a:p>
                    <a:p>
                      <a:pPr lvl="0" rtl="0">
                        <a:spcBef>
                          <a:spcPts val="0"/>
                        </a:spcBef>
                        <a:buNone/>
                      </a:pPr>
                      <a:endParaRPr sz="1000">
                        <a:latin typeface="Lato"/>
                        <a:ea typeface="Lato"/>
                        <a:cs typeface="Lato"/>
                        <a:sym typeface="Lato"/>
                      </a:endParaRPr>
                    </a:p>
                    <a:p>
                      <a:pPr lvl="0" rtl="0">
                        <a:spcBef>
                          <a:spcPts val="0"/>
                        </a:spcBef>
                        <a:buNone/>
                      </a:pPr>
                      <a:r>
                        <a:rPr lang="en" sz="1000">
                          <a:latin typeface="Lato"/>
                          <a:ea typeface="Lato"/>
                          <a:cs typeface="Lato"/>
                          <a:sym typeface="Lato"/>
                        </a:rPr>
                        <a:t>Cold Read Tasks now serve an instructional purpose</a:t>
                      </a:r>
                    </a:p>
                  </a:txBody>
                  <a:tcPr marL="91425" marR="91425" marT="91425" marB="91425"/>
                </a:tc>
                <a:tc>
                  <a:txBody>
                    <a:bodyPr/>
                    <a:lstStyle/>
                    <a:p>
                      <a:pPr lvl="0" rtl="0">
                        <a:spcBef>
                          <a:spcPts val="0"/>
                        </a:spcBef>
                        <a:buNone/>
                      </a:pPr>
                      <a:r>
                        <a:rPr lang="en" sz="1000" b="1">
                          <a:latin typeface="Lato"/>
                          <a:ea typeface="Lato"/>
                          <a:cs typeface="Lato"/>
                          <a:sym typeface="Lato"/>
                        </a:rPr>
                        <a:t>Reduced volume</a:t>
                      </a:r>
                      <a:r>
                        <a:rPr lang="en" sz="1000">
                          <a:latin typeface="Lato"/>
                          <a:ea typeface="Lato"/>
                          <a:cs typeface="Lato"/>
                          <a:sym typeface="Lato"/>
                        </a:rPr>
                        <a:t> </a:t>
                      </a:r>
                    </a:p>
                    <a:p>
                      <a:pPr lvl="0" rtl="0">
                        <a:spcBef>
                          <a:spcPts val="0"/>
                        </a:spcBef>
                        <a:buNone/>
                      </a:pPr>
                      <a:r>
                        <a:rPr lang="en" sz="1000" i="1">
                          <a:latin typeface="Lato"/>
                          <a:ea typeface="Lato"/>
                          <a:cs typeface="Lato"/>
                          <a:sym typeface="Lato"/>
                        </a:rPr>
                        <a:t>(+~18.75 hours of instructional time across year), </a:t>
                      </a:r>
                      <a:r>
                        <a:rPr lang="en" sz="1000" b="1">
                          <a:latin typeface="Lato"/>
                          <a:ea typeface="Lato"/>
                          <a:cs typeface="Lato"/>
                          <a:sym typeface="Lato"/>
                        </a:rPr>
                        <a:t>increased quality </a:t>
                      </a:r>
                      <a:r>
                        <a:rPr lang="en" sz="1000">
                          <a:latin typeface="Lato"/>
                          <a:ea typeface="Lato"/>
                          <a:cs typeface="Lato"/>
                          <a:sym typeface="Lato"/>
                        </a:rPr>
                        <a:t>(of formatives, from no/weak to excellent alignment)</a:t>
                      </a:r>
                      <a:r>
                        <a:rPr lang="en" sz="1000" b="1">
                          <a:latin typeface="Lato"/>
                          <a:ea typeface="Lato"/>
                          <a:cs typeface="Lato"/>
                          <a:sym typeface="Lato"/>
                        </a:rPr>
                        <a:t>, and clarified purpose/use</a:t>
                      </a:r>
                    </a:p>
                  </a:txBody>
                  <a:tcPr marL="91425" marR="91425" marT="91425" marB="91425"/>
                </a:tc>
                <a:extLst>
                  <a:ext uri="{0D108BD9-81ED-4DB2-BD59-A6C34878D82A}">
                    <a16:rowId xmlns:a16="http://schemas.microsoft.com/office/drawing/2014/main" val="10003"/>
                  </a:ext>
                </a:extLst>
              </a:tr>
            </a:tbl>
          </a:graphicData>
        </a:graphic>
      </p:graphicFrame>
      <p:sp>
        <p:nvSpPr>
          <p:cNvPr id="1021" name="Shape 1021"/>
          <p:cNvSpPr txBox="1"/>
          <p:nvPr/>
        </p:nvSpPr>
        <p:spPr>
          <a:xfrm>
            <a:off x="242525" y="4594500"/>
            <a:ext cx="8683800" cy="549000"/>
          </a:xfrm>
          <a:prstGeom prst="rect">
            <a:avLst/>
          </a:prstGeom>
          <a:solidFill>
            <a:srgbClr val="FFC000"/>
          </a:solidFill>
          <a:ln>
            <a:noFill/>
          </a:ln>
        </p:spPr>
        <p:txBody>
          <a:bodyPr wrap="square" lIns="91425" tIns="91425" rIns="91425" bIns="91425" anchor="ctr" anchorCtr="0">
            <a:noAutofit/>
          </a:bodyPr>
          <a:lstStyle/>
          <a:p>
            <a:pPr lvl="0" algn="ctr" rtl="0">
              <a:spcBef>
                <a:spcPts val="0"/>
              </a:spcBef>
              <a:buNone/>
            </a:pPr>
            <a:r>
              <a:rPr lang="en" b="1">
                <a:solidFill>
                  <a:srgbClr val="FFFFFF"/>
                </a:solidFill>
                <a:latin typeface="Lato"/>
                <a:ea typeface="Lato"/>
                <a:cs typeface="Lato"/>
                <a:sym typeface="Lato"/>
              </a:rPr>
              <a:t>Impact: 4 instructional days given back to teachers and kids and a major shift toward higher-quality assessments and assessments that serve an instructional purpose.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Shape 1026"/>
          <p:cNvSpPr txBox="1"/>
          <p:nvPr/>
        </p:nvSpPr>
        <p:spPr>
          <a:xfrm>
            <a:off x="186725" y="518150"/>
            <a:ext cx="8770500" cy="4189500"/>
          </a:xfrm>
          <a:prstGeom prst="rect">
            <a:avLst/>
          </a:prstGeom>
          <a:noFill/>
          <a:ln>
            <a:noFill/>
          </a:ln>
        </p:spPr>
        <p:txBody>
          <a:bodyPr wrap="square" lIns="91425" tIns="91425" rIns="91425" bIns="91425" anchor="t" anchorCtr="0">
            <a:noAutofit/>
          </a:bodyPr>
          <a:lstStyle/>
          <a:p>
            <a:pPr lvl="0" rtl="0">
              <a:spcBef>
                <a:spcPts val="0"/>
              </a:spcBef>
              <a:buNone/>
            </a:pPr>
            <a:r>
              <a:rPr lang="en" sz="1200">
                <a:solidFill>
                  <a:srgbClr val="434343"/>
                </a:solidFill>
                <a:latin typeface="Lato"/>
                <a:ea typeface="Lato"/>
                <a:cs typeface="Lato"/>
                <a:sym typeface="Lato"/>
              </a:rPr>
              <a:t>Caldwell Parish has significantly </a:t>
            </a:r>
            <a:r>
              <a:rPr lang="en" sz="1200" b="1">
                <a:solidFill>
                  <a:srgbClr val="434343"/>
                </a:solidFill>
                <a:latin typeface="Lato"/>
                <a:ea typeface="Lato"/>
                <a:cs typeface="Lato"/>
                <a:sym typeface="Lato"/>
              </a:rPr>
              <a:t>reduced the volume</a:t>
            </a:r>
            <a:r>
              <a:rPr lang="en" sz="1200">
                <a:solidFill>
                  <a:srgbClr val="434343"/>
                </a:solidFill>
                <a:latin typeface="Lato"/>
                <a:ea typeface="Lato"/>
                <a:cs typeface="Lato"/>
                <a:sym typeface="Lato"/>
              </a:rPr>
              <a:t>, </a:t>
            </a:r>
            <a:r>
              <a:rPr lang="en" sz="1200" b="1">
                <a:solidFill>
                  <a:srgbClr val="434343"/>
                </a:solidFill>
                <a:latin typeface="Lato"/>
                <a:ea typeface="Lato"/>
                <a:cs typeface="Lato"/>
                <a:sym typeface="Lato"/>
              </a:rPr>
              <a:t>improved the quality, and clarified the purpose/use</a:t>
            </a:r>
            <a:r>
              <a:rPr lang="en" sz="1200">
                <a:solidFill>
                  <a:srgbClr val="434343"/>
                </a:solidFill>
                <a:latin typeface="Lato"/>
                <a:ea typeface="Lato"/>
                <a:cs typeface="Lato"/>
                <a:sym typeface="Lato"/>
              </a:rPr>
              <a:t> of their assessments. By making strategic changes to their grading policy and providing teachers with specific guidance of where they should pull their  assessments from , they freed up about 7.5 days worth of instructional time for students and teachers and increased the overall quality of their  formative assessments.  In addition to decreasing volume through their revised grading policy they have provided clarity around the purpose of formative assessments.  One-third of the total points assigned to a student should now come from classroom formatives that serve primarily an instructional purpose. </a:t>
            </a:r>
          </a:p>
        </p:txBody>
      </p:sp>
      <p:graphicFrame>
        <p:nvGraphicFramePr>
          <p:cNvPr id="1027" name="Shape 1027"/>
          <p:cNvGraphicFramePr/>
          <p:nvPr/>
        </p:nvGraphicFramePr>
        <p:xfrm>
          <a:off x="186688" y="1893188"/>
          <a:ext cx="8770575" cy="2377350"/>
        </p:xfrm>
        <a:graphic>
          <a:graphicData uri="http://schemas.openxmlformats.org/drawingml/2006/table">
            <a:tbl>
              <a:tblPr>
                <a:noFill/>
                <a:tableStyleId>{D8B6B36F-7049-411F-ADA7-EA749CD9A4BC}</a:tableStyleId>
              </a:tblPr>
              <a:tblGrid>
                <a:gridCol w="1334325">
                  <a:extLst>
                    <a:ext uri="{9D8B030D-6E8A-4147-A177-3AD203B41FA5}">
                      <a16:colId xmlns:a16="http://schemas.microsoft.com/office/drawing/2014/main" val="20000"/>
                    </a:ext>
                  </a:extLst>
                </a:gridCol>
                <a:gridCol w="2132100">
                  <a:extLst>
                    <a:ext uri="{9D8B030D-6E8A-4147-A177-3AD203B41FA5}">
                      <a16:colId xmlns:a16="http://schemas.microsoft.com/office/drawing/2014/main" val="20001"/>
                    </a:ext>
                  </a:extLst>
                </a:gridCol>
                <a:gridCol w="3322450">
                  <a:extLst>
                    <a:ext uri="{9D8B030D-6E8A-4147-A177-3AD203B41FA5}">
                      <a16:colId xmlns:a16="http://schemas.microsoft.com/office/drawing/2014/main" val="20002"/>
                    </a:ext>
                  </a:extLst>
                </a:gridCol>
                <a:gridCol w="1981700">
                  <a:extLst>
                    <a:ext uri="{9D8B030D-6E8A-4147-A177-3AD203B41FA5}">
                      <a16:colId xmlns:a16="http://schemas.microsoft.com/office/drawing/2014/main" val="20003"/>
                    </a:ext>
                  </a:extLst>
                </a:gridCol>
              </a:tblGrid>
              <a:tr h="257250">
                <a:tc>
                  <a:txBody>
                    <a:bodyPr/>
                    <a:lstStyle/>
                    <a:p>
                      <a:pPr lvl="0" algn="ctr" rtl="0">
                        <a:spcBef>
                          <a:spcPts val="0"/>
                        </a:spcBef>
                        <a:buNone/>
                      </a:pPr>
                      <a:endParaRPr sz="1000">
                        <a:solidFill>
                          <a:srgbClr val="434343"/>
                        </a:solidFill>
                        <a:latin typeface="Calibri"/>
                        <a:ea typeface="Calibri"/>
                        <a:cs typeface="Calibri"/>
                        <a:sym typeface="Calibri"/>
                      </a:endParaRPr>
                    </a:p>
                  </a:txBody>
                  <a:tcPr marL="91425" marR="91425" marT="91425" marB="91425">
                    <a:solidFill>
                      <a:srgbClr val="EFEFEF"/>
                    </a:solidFill>
                  </a:tcPr>
                </a:tc>
                <a:tc>
                  <a:txBody>
                    <a:bodyPr/>
                    <a:lstStyle/>
                    <a:p>
                      <a:pPr lvl="0" algn="ctr" rtl="0">
                        <a:spcBef>
                          <a:spcPts val="0"/>
                        </a:spcBef>
                        <a:buNone/>
                      </a:pPr>
                      <a:r>
                        <a:rPr lang="en" sz="1000">
                          <a:solidFill>
                            <a:srgbClr val="434343"/>
                          </a:solidFill>
                          <a:latin typeface="Calibri"/>
                          <a:ea typeface="Calibri"/>
                          <a:cs typeface="Calibri"/>
                          <a:sym typeface="Calibri"/>
                        </a:rPr>
                        <a:t>Before </a:t>
                      </a:r>
                    </a:p>
                  </a:txBody>
                  <a:tcPr marL="91425" marR="91425" marT="91425" marB="91425">
                    <a:solidFill>
                      <a:srgbClr val="EFEFEF"/>
                    </a:solidFill>
                  </a:tcPr>
                </a:tc>
                <a:tc>
                  <a:txBody>
                    <a:bodyPr/>
                    <a:lstStyle/>
                    <a:p>
                      <a:pPr lvl="0" algn="ctr" rtl="0">
                        <a:spcBef>
                          <a:spcPts val="0"/>
                        </a:spcBef>
                        <a:buNone/>
                      </a:pPr>
                      <a:r>
                        <a:rPr lang="en" sz="1000">
                          <a:solidFill>
                            <a:srgbClr val="434343"/>
                          </a:solidFill>
                          <a:latin typeface="Calibri"/>
                          <a:ea typeface="Calibri"/>
                          <a:cs typeface="Calibri"/>
                          <a:sym typeface="Calibri"/>
                        </a:rPr>
                        <a:t>After</a:t>
                      </a:r>
                    </a:p>
                  </a:txBody>
                  <a:tcPr marL="91425" marR="91425" marT="91425" marB="91425">
                    <a:solidFill>
                      <a:srgbClr val="EFEFEF"/>
                    </a:solidFill>
                  </a:tcPr>
                </a:tc>
                <a:tc>
                  <a:txBody>
                    <a:bodyPr/>
                    <a:lstStyle/>
                    <a:p>
                      <a:pPr lvl="0" algn="ctr" rtl="0">
                        <a:spcBef>
                          <a:spcPts val="0"/>
                        </a:spcBef>
                        <a:buNone/>
                      </a:pPr>
                      <a:r>
                        <a:rPr lang="en" sz="1000" b="1">
                          <a:latin typeface="Calibri"/>
                          <a:ea typeface="Calibri"/>
                          <a:cs typeface="Calibri"/>
                          <a:sym typeface="Calibri"/>
                        </a:rPr>
                        <a:t>Impact</a:t>
                      </a:r>
                    </a:p>
                  </a:txBody>
                  <a:tcPr marL="91425" marR="91425" marT="91425" marB="91425">
                    <a:solidFill>
                      <a:srgbClr val="EFEFEF"/>
                    </a:solidFill>
                  </a:tcPr>
                </a:tc>
                <a:extLst>
                  <a:ext uri="{0D108BD9-81ED-4DB2-BD59-A6C34878D82A}">
                    <a16:rowId xmlns:a16="http://schemas.microsoft.com/office/drawing/2014/main" val="10000"/>
                  </a:ext>
                </a:extLst>
              </a:tr>
              <a:tr h="381000">
                <a:tc>
                  <a:txBody>
                    <a:bodyPr/>
                    <a:lstStyle/>
                    <a:p>
                      <a:pPr lvl="0" rtl="0">
                        <a:spcBef>
                          <a:spcPts val="0"/>
                        </a:spcBef>
                        <a:buNone/>
                      </a:pPr>
                      <a:r>
                        <a:rPr lang="en" sz="1000">
                          <a:latin typeface="Calibri"/>
                          <a:ea typeface="Calibri"/>
                          <a:cs typeface="Calibri"/>
                          <a:sym typeface="Calibri"/>
                        </a:rPr>
                        <a:t>System Requirement Interims (for SLT)</a:t>
                      </a:r>
                    </a:p>
                  </a:txBody>
                  <a:tcPr marL="91425" marR="91425" marT="91425" marB="91425"/>
                </a:tc>
                <a:tc>
                  <a:txBody>
                    <a:bodyPr/>
                    <a:lstStyle/>
                    <a:p>
                      <a:pPr lvl="0" rtl="0">
                        <a:spcBef>
                          <a:spcPts val="0"/>
                        </a:spcBef>
                        <a:buNone/>
                      </a:pPr>
                      <a:r>
                        <a:rPr lang="en" sz="1000">
                          <a:latin typeface="Calibri"/>
                          <a:ea typeface="Calibri"/>
                          <a:cs typeface="Calibri"/>
                          <a:sym typeface="Calibri"/>
                        </a:rPr>
                        <a:t>Pre/ Post test (6 hrs) </a:t>
                      </a:r>
                    </a:p>
                  </a:txBody>
                  <a:tcPr marL="91425" marR="91425" marT="91425" marB="91425"/>
                </a:tc>
                <a:tc>
                  <a:txBody>
                    <a:bodyPr/>
                    <a:lstStyle/>
                    <a:p>
                      <a:pPr lvl="0" rtl="0">
                        <a:spcBef>
                          <a:spcPts val="0"/>
                        </a:spcBef>
                        <a:buNone/>
                      </a:pPr>
                      <a:r>
                        <a:rPr lang="en" sz="1000">
                          <a:latin typeface="Calibri"/>
                          <a:ea typeface="Calibri"/>
                          <a:cs typeface="Calibri"/>
                          <a:sym typeface="Calibri"/>
                        </a:rPr>
                        <a:t>District Interims and a diagnostic (9 hrs of testing). These assessments now serve an instructional purpose. </a:t>
                      </a:r>
                    </a:p>
                  </a:txBody>
                  <a:tcPr marL="91425" marR="91425" marT="91425" marB="91425"/>
                </a:tc>
                <a:tc>
                  <a:txBody>
                    <a:bodyPr/>
                    <a:lstStyle/>
                    <a:p>
                      <a:pPr lvl="0" rtl="0">
                        <a:spcBef>
                          <a:spcPts val="0"/>
                        </a:spcBef>
                        <a:buNone/>
                      </a:pPr>
                      <a:r>
                        <a:rPr lang="en" sz="1000" i="1">
                          <a:latin typeface="Calibri"/>
                          <a:ea typeface="Calibri"/>
                          <a:cs typeface="Calibri"/>
                          <a:sym typeface="Calibri"/>
                        </a:rPr>
                        <a:t>Increased volume</a:t>
                      </a:r>
                    </a:p>
                    <a:p>
                      <a:pPr lvl="0" rtl="0">
                        <a:spcBef>
                          <a:spcPts val="0"/>
                        </a:spcBef>
                        <a:buNone/>
                      </a:pPr>
                      <a:r>
                        <a:rPr lang="en" sz="1000" i="1">
                          <a:latin typeface="Calibri"/>
                          <a:ea typeface="Calibri"/>
                          <a:cs typeface="Calibri"/>
                          <a:sym typeface="Calibri"/>
                        </a:rPr>
                        <a:t>~3 hrs of instructional time </a:t>
                      </a:r>
                    </a:p>
                    <a:p>
                      <a:pPr lvl="0" rtl="0">
                        <a:spcBef>
                          <a:spcPts val="0"/>
                        </a:spcBef>
                        <a:buNone/>
                      </a:pPr>
                      <a:endParaRPr sz="1000" i="1">
                        <a:latin typeface="Calibri"/>
                        <a:ea typeface="Calibri"/>
                        <a:cs typeface="Calibri"/>
                        <a:sym typeface="Calibri"/>
                      </a:endParaRPr>
                    </a:p>
                    <a:p>
                      <a:pPr lvl="0" rtl="0">
                        <a:spcBef>
                          <a:spcPts val="0"/>
                        </a:spcBef>
                        <a:buNone/>
                      </a:pPr>
                      <a:endParaRPr sz="1000" i="1">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381000">
                <a:tc>
                  <a:txBody>
                    <a:bodyPr/>
                    <a:lstStyle/>
                    <a:p>
                      <a:pPr lvl="0" rtl="0">
                        <a:spcBef>
                          <a:spcPts val="0"/>
                        </a:spcBef>
                        <a:buNone/>
                      </a:pPr>
                      <a:r>
                        <a:rPr lang="en" sz="1000">
                          <a:latin typeface="Calibri"/>
                          <a:ea typeface="Calibri"/>
                          <a:cs typeface="Calibri"/>
                          <a:sym typeface="Calibri"/>
                        </a:rPr>
                        <a:t>Teacher- created assessments</a:t>
                      </a:r>
                    </a:p>
                  </a:txBody>
                  <a:tcPr marL="91425" marR="91425" marT="91425" marB="91425"/>
                </a:tc>
                <a:tc>
                  <a:txBody>
                    <a:bodyPr/>
                    <a:lstStyle/>
                    <a:p>
                      <a:pPr lvl="0" rtl="0">
                        <a:spcBef>
                          <a:spcPts val="0"/>
                        </a:spcBef>
                        <a:buNone/>
                      </a:pPr>
                      <a:r>
                        <a:rPr lang="en" sz="1000">
                          <a:latin typeface="Calibri"/>
                          <a:ea typeface="Calibri"/>
                          <a:cs typeface="Calibri"/>
                          <a:sym typeface="Calibri"/>
                        </a:rPr>
                        <a:t>Six 100 point assessments. Many made from scratch by teachers. These assessments serve a primarily evaluative purpose.  100% of ELA assessments were weak and 50% of math.</a:t>
                      </a:r>
                    </a:p>
                  </a:txBody>
                  <a:tcPr marL="91425" marR="91425" marT="91425" marB="91425"/>
                </a:tc>
                <a:tc>
                  <a:txBody>
                    <a:bodyPr/>
                    <a:lstStyle/>
                    <a:p>
                      <a:pPr lvl="0" rtl="0">
                        <a:spcBef>
                          <a:spcPts val="0"/>
                        </a:spcBef>
                        <a:buNone/>
                      </a:pPr>
                      <a:r>
                        <a:rPr lang="en" sz="1000">
                          <a:latin typeface="Calibri"/>
                          <a:ea typeface="Calibri"/>
                          <a:cs typeface="Calibri"/>
                          <a:sym typeface="Calibri"/>
                        </a:rPr>
                        <a:t>Three 100 point assessments - teachers required to pull the assessments from the menu of formative assessment options. ⅓ of grades must come from instructional formative assessments. </a:t>
                      </a:r>
                    </a:p>
                  </a:txBody>
                  <a:tcPr marL="91425" marR="91425" marT="91425" marB="91425"/>
                </a:tc>
                <a:tc>
                  <a:txBody>
                    <a:bodyPr/>
                    <a:lstStyle/>
                    <a:p>
                      <a:pPr lvl="0" rtl="0">
                        <a:spcBef>
                          <a:spcPts val="0"/>
                        </a:spcBef>
                        <a:buNone/>
                      </a:pPr>
                      <a:r>
                        <a:rPr lang="en" sz="1000" i="1">
                          <a:latin typeface="Calibri"/>
                          <a:ea typeface="Calibri"/>
                          <a:cs typeface="Calibri"/>
                          <a:sym typeface="Calibri"/>
                        </a:rPr>
                        <a:t>Reduced volume</a:t>
                      </a:r>
                    </a:p>
                    <a:p>
                      <a:pPr lvl="0" rtl="0">
                        <a:spcBef>
                          <a:spcPts val="0"/>
                        </a:spcBef>
                        <a:buNone/>
                      </a:pPr>
                      <a:r>
                        <a:rPr lang="en" sz="1000" i="1">
                          <a:latin typeface="Calibri"/>
                          <a:ea typeface="Calibri"/>
                          <a:cs typeface="Calibri"/>
                          <a:sym typeface="Calibri"/>
                        </a:rPr>
                        <a:t>~48 hrs of instructional time </a:t>
                      </a:r>
                    </a:p>
                    <a:p>
                      <a:pPr lvl="0" rtl="0">
                        <a:spcBef>
                          <a:spcPts val="0"/>
                        </a:spcBef>
                        <a:buNone/>
                      </a:pPr>
                      <a:endParaRPr sz="1000" i="1">
                        <a:latin typeface="Calibri"/>
                        <a:ea typeface="Calibri"/>
                        <a:cs typeface="Calibri"/>
                        <a:sym typeface="Calibri"/>
                      </a:endParaRPr>
                    </a:p>
                    <a:p>
                      <a:pPr lvl="0" rtl="0">
                        <a:spcBef>
                          <a:spcPts val="0"/>
                        </a:spcBef>
                        <a:buNone/>
                      </a:pPr>
                      <a:r>
                        <a:rPr lang="en" sz="1000" i="1">
                          <a:latin typeface="Calibri"/>
                          <a:ea typeface="Calibri"/>
                          <a:cs typeface="Calibri"/>
                          <a:sym typeface="Calibri"/>
                        </a:rPr>
                        <a:t>An increase from 5% of assessments serving an instructional purpose to 100% being instructional in some way.</a:t>
                      </a:r>
                    </a:p>
                  </a:txBody>
                  <a:tcPr marL="91425" marR="91425" marT="91425" marB="91425"/>
                </a:tc>
                <a:extLst>
                  <a:ext uri="{0D108BD9-81ED-4DB2-BD59-A6C34878D82A}">
                    <a16:rowId xmlns:a16="http://schemas.microsoft.com/office/drawing/2014/main" val="10002"/>
                  </a:ext>
                </a:extLst>
              </a:tr>
            </a:tbl>
          </a:graphicData>
        </a:graphic>
      </p:graphicFrame>
      <p:sp>
        <p:nvSpPr>
          <p:cNvPr id="1028" name="Shape 1028"/>
          <p:cNvSpPr txBox="1"/>
          <p:nvPr/>
        </p:nvSpPr>
        <p:spPr>
          <a:xfrm>
            <a:off x="186750" y="4426450"/>
            <a:ext cx="8770500" cy="656100"/>
          </a:xfrm>
          <a:prstGeom prst="rect">
            <a:avLst/>
          </a:prstGeom>
          <a:solidFill>
            <a:srgbClr val="FFC000"/>
          </a:solidFill>
          <a:ln>
            <a:noFill/>
          </a:ln>
        </p:spPr>
        <p:txBody>
          <a:bodyPr wrap="square" lIns="91425" tIns="91425" rIns="91425" bIns="91425" anchor="ctr" anchorCtr="0">
            <a:noAutofit/>
          </a:bodyPr>
          <a:lstStyle/>
          <a:p>
            <a:pPr lvl="0" algn="ctr" rtl="0">
              <a:spcBef>
                <a:spcPts val="0"/>
              </a:spcBef>
              <a:buNone/>
            </a:pPr>
            <a:r>
              <a:rPr lang="en" b="1">
                <a:solidFill>
                  <a:srgbClr val="FFFFFF"/>
                </a:solidFill>
                <a:latin typeface="Lato"/>
                <a:ea typeface="Lato"/>
                <a:cs typeface="Lato"/>
                <a:sym typeface="Lato"/>
              </a:rPr>
              <a:t>Impact: 7.5 instructional days given back to teachers and kids and a major shift toward higher-quality assessments!</a:t>
            </a:r>
          </a:p>
        </p:txBody>
      </p:sp>
      <p:sp>
        <p:nvSpPr>
          <p:cNvPr id="1029" name="Shape 1029"/>
          <p:cNvSpPr txBox="1">
            <a:spLocks noGrp="1"/>
          </p:cNvSpPr>
          <p:nvPr>
            <p:ph type="title"/>
          </p:nvPr>
        </p:nvSpPr>
        <p:spPr>
          <a:xfrm>
            <a:off x="208439" y="146967"/>
            <a:ext cx="8091300" cy="432600"/>
          </a:xfrm>
          <a:prstGeom prst="rect">
            <a:avLst/>
          </a:prstGeom>
        </p:spPr>
        <p:txBody>
          <a:bodyPr wrap="square" lIns="68675" tIns="68675" rIns="68675" bIns="68675" anchor="t" anchorCtr="0">
            <a:noAutofit/>
          </a:bodyPr>
          <a:lstStyle/>
          <a:p>
            <a:pPr lvl="0" rtl="0">
              <a:spcBef>
                <a:spcPts val="0"/>
              </a:spcBef>
              <a:buClr>
                <a:schemeClr val="accent2"/>
              </a:buClr>
              <a:buSzPct val="25000"/>
              <a:buFont typeface="Lato"/>
              <a:buNone/>
            </a:pPr>
            <a:r>
              <a:rPr lang="en" sz="2100" b="1" u="sng">
                <a:solidFill>
                  <a:schemeClr val="hlink"/>
                </a:solidFill>
              </a:rPr>
              <a:t>Caldwell</a:t>
            </a:r>
            <a:r>
              <a:rPr lang="en" sz="2100" b="1">
                <a:solidFill>
                  <a:schemeClr val="hlink"/>
                </a:solidFill>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sp>
        <p:nvSpPr>
          <p:cNvPr id="914" name="Shape 914"/>
          <p:cNvSpPr txBox="1">
            <a:spLocks noGrp="1"/>
          </p:cNvSpPr>
          <p:nvPr>
            <p:ph type="body" idx="1"/>
          </p:nvPr>
        </p:nvSpPr>
        <p:spPr>
          <a:xfrm>
            <a:off x="484207" y="1307100"/>
            <a:ext cx="8175600" cy="2626800"/>
          </a:xfrm>
          <a:prstGeom prst="rect">
            <a:avLst/>
          </a:prstGeom>
          <a:noFill/>
          <a:ln>
            <a:noFill/>
          </a:ln>
        </p:spPr>
        <p:txBody>
          <a:bodyPr wrap="square" lIns="0" tIns="0" rIns="0" bIns="0" anchor="b" anchorCtr="0">
            <a:noAutofit/>
          </a:bodyPr>
          <a:lstStyle/>
          <a:p>
            <a:pPr marL="0" marR="0" lvl="0" indent="0" algn="l" rtl="0">
              <a:lnSpc>
                <a:spcPct val="100000"/>
              </a:lnSpc>
              <a:spcBef>
                <a:spcPts val="0"/>
              </a:spcBef>
              <a:spcAft>
                <a:spcPts val="0"/>
              </a:spcAft>
              <a:buClr>
                <a:schemeClr val="dk2"/>
              </a:buClr>
              <a:buSzPct val="25000"/>
              <a:buFont typeface="Arial"/>
              <a:buNone/>
            </a:pPr>
            <a:r>
              <a:rPr lang="en" sz="2200" b="0" i="0" u="none" strike="noStrike" cap="none">
                <a:solidFill>
                  <a:schemeClr val="accent2"/>
                </a:solidFill>
                <a:latin typeface="Lato"/>
                <a:ea typeface="Lato"/>
                <a:cs typeface="Lato"/>
                <a:sym typeface="Lato"/>
              </a:rPr>
              <a:t>Every student deserves opportunity in life.</a:t>
            </a:r>
          </a:p>
          <a:p>
            <a:pPr marL="0" marR="0" lvl="0" indent="0" algn="l" rtl="0">
              <a:lnSpc>
                <a:spcPct val="100000"/>
              </a:lnSpc>
              <a:spcBef>
                <a:spcPts val="0"/>
              </a:spcBef>
              <a:spcAft>
                <a:spcPts val="0"/>
              </a:spcAft>
              <a:buClr>
                <a:schemeClr val="dk2"/>
              </a:buClr>
              <a:buSzPct val="25000"/>
              <a:buFont typeface="Arial"/>
              <a:buNone/>
            </a:pPr>
            <a:r>
              <a:rPr lang="en" sz="2200" b="0" i="1" u="none" strike="noStrike" cap="none">
                <a:solidFill>
                  <a:srgbClr val="4C5665"/>
                </a:solidFill>
                <a:latin typeface="Lato"/>
                <a:ea typeface="Lato"/>
                <a:cs typeface="Lato"/>
                <a:sym typeface="Lato"/>
              </a:rPr>
              <a:t>Set high expectations for all students: they can rise to meet them.</a:t>
            </a:r>
          </a:p>
          <a:p>
            <a:pPr marL="0" marR="0" lvl="0" indent="0" algn="l" rtl="0">
              <a:lnSpc>
                <a:spcPct val="100000"/>
              </a:lnSpc>
              <a:spcBef>
                <a:spcPts val="1400"/>
              </a:spcBef>
              <a:spcAft>
                <a:spcPts val="0"/>
              </a:spcAft>
              <a:buClr>
                <a:schemeClr val="dk2"/>
              </a:buClr>
              <a:buSzPct val="25000"/>
              <a:buFont typeface="Arial"/>
              <a:buNone/>
            </a:pPr>
            <a:r>
              <a:rPr lang="en" sz="2200" b="0" i="0" u="none" strike="noStrike" cap="none">
                <a:solidFill>
                  <a:srgbClr val="6B758B"/>
                </a:solidFill>
                <a:latin typeface="Lato"/>
                <a:ea typeface="Lato"/>
                <a:cs typeface="Lato"/>
                <a:sym typeface="Lato"/>
              </a:rPr>
              <a:t>Educators who devote their professional lives to this goal </a:t>
            </a:r>
            <a:br>
              <a:rPr lang="en" sz="2200" b="0" i="0" u="none" strike="noStrike" cap="none">
                <a:solidFill>
                  <a:srgbClr val="6B758B"/>
                </a:solidFill>
                <a:latin typeface="Lato"/>
                <a:ea typeface="Lato"/>
                <a:cs typeface="Lato"/>
                <a:sym typeface="Lato"/>
              </a:rPr>
            </a:br>
            <a:r>
              <a:rPr lang="en" sz="2200" b="0" i="0" u="none" strike="noStrike" cap="none">
                <a:solidFill>
                  <a:srgbClr val="6B758B"/>
                </a:solidFill>
                <a:latin typeface="Lato"/>
                <a:ea typeface="Lato"/>
                <a:cs typeface="Lato"/>
                <a:sym typeface="Lato"/>
              </a:rPr>
              <a:t>deserve support.</a:t>
            </a:r>
          </a:p>
          <a:p>
            <a:pPr marL="0" marR="0" lvl="0" indent="0" algn="l" rtl="0">
              <a:lnSpc>
                <a:spcPct val="100000"/>
              </a:lnSpc>
              <a:spcBef>
                <a:spcPts val="0"/>
              </a:spcBef>
              <a:spcAft>
                <a:spcPts val="0"/>
              </a:spcAft>
              <a:buClr>
                <a:schemeClr val="dk2"/>
              </a:buClr>
              <a:buSzPct val="25000"/>
              <a:buFont typeface="Arial"/>
              <a:buNone/>
            </a:pPr>
            <a:r>
              <a:rPr lang="en" sz="2200" i="1">
                <a:solidFill>
                  <a:srgbClr val="4C5665"/>
                </a:solidFill>
                <a:latin typeface="Lato"/>
                <a:ea typeface="Lato"/>
                <a:cs typeface="Lato"/>
                <a:sym typeface="Lato"/>
              </a:rPr>
              <a:t>A</a:t>
            </a:r>
            <a:r>
              <a:rPr lang="en" sz="2200" b="0" i="1" u="none" strike="noStrike" cap="none">
                <a:solidFill>
                  <a:srgbClr val="4C5665"/>
                </a:solidFill>
                <a:latin typeface="Lato"/>
                <a:ea typeface="Lato"/>
                <a:cs typeface="Lato"/>
                <a:sym typeface="Lato"/>
              </a:rPr>
              <a:t> partnership approach: work alongside leaders to build on strengths.</a:t>
            </a:r>
          </a:p>
          <a:p>
            <a:pPr marL="0" marR="0" lvl="0" indent="0" algn="l" rtl="0">
              <a:lnSpc>
                <a:spcPct val="100000"/>
              </a:lnSpc>
              <a:spcBef>
                <a:spcPts val="1400"/>
              </a:spcBef>
              <a:spcAft>
                <a:spcPts val="0"/>
              </a:spcAft>
              <a:buClr>
                <a:schemeClr val="dk2"/>
              </a:buClr>
              <a:buSzPct val="25000"/>
              <a:buFont typeface="Arial"/>
              <a:buNone/>
            </a:pPr>
            <a:r>
              <a:rPr lang="en" sz="2200" b="0" i="0" u="none" strike="noStrike" cap="none">
                <a:solidFill>
                  <a:srgbClr val="6B758B"/>
                </a:solidFill>
                <a:latin typeface="Lato"/>
                <a:ea typeface="Lato"/>
                <a:cs typeface="Lato"/>
                <a:sym typeface="Lato"/>
              </a:rPr>
              <a:t>There are no silver bullets.</a:t>
            </a:r>
          </a:p>
          <a:p>
            <a:pPr marL="0" marR="0" lvl="0" indent="0" algn="l" rtl="0">
              <a:lnSpc>
                <a:spcPct val="100000"/>
              </a:lnSpc>
              <a:spcBef>
                <a:spcPts val="0"/>
              </a:spcBef>
              <a:spcAft>
                <a:spcPts val="0"/>
              </a:spcAft>
              <a:buClr>
                <a:schemeClr val="dk2"/>
              </a:buClr>
              <a:buSzPct val="25000"/>
              <a:buFont typeface="Arial"/>
              <a:buNone/>
            </a:pPr>
            <a:r>
              <a:rPr lang="en" sz="2200" b="0" i="1" u="none" strike="noStrike" cap="none">
                <a:solidFill>
                  <a:srgbClr val="4C5665"/>
                </a:solidFill>
                <a:latin typeface="Lato"/>
                <a:ea typeface="Lato"/>
                <a:cs typeface="Lato"/>
                <a:sym typeface="Lato"/>
              </a:rPr>
              <a:t>All schools are different and need a tailored approach.</a:t>
            </a:r>
            <a:r>
              <a:rPr lang="en" sz="1800" b="0" i="1" u="none" strike="noStrike" cap="none">
                <a:solidFill>
                  <a:srgbClr val="4C5665"/>
                </a:solidFill>
                <a:latin typeface="Lato"/>
                <a:ea typeface="Lato"/>
                <a:cs typeface="Lato"/>
                <a:sym typeface="Lato"/>
              </a:rPr>
              <a:t> </a:t>
            </a:r>
          </a:p>
        </p:txBody>
      </p:sp>
      <p:sp>
        <p:nvSpPr>
          <p:cNvPr id="915" name="Shape 915"/>
          <p:cNvSpPr txBox="1"/>
          <p:nvPr/>
        </p:nvSpPr>
        <p:spPr>
          <a:xfrm>
            <a:off x="378606" y="470529"/>
            <a:ext cx="8091300" cy="587100"/>
          </a:xfrm>
          <a:prstGeom prst="rect">
            <a:avLst/>
          </a:prstGeom>
          <a:noFill/>
          <a:ln>
            <a:noFill/>
          </a:ln>
        </p:spPr>
        <p:txBody>
          <a:bodyPr wrap="square" lIns="68675" tIns="34325" rIns="68675" bIns="34325" anchor="t" anchorCtr="0">
            <a:noAutofit/>
          </a:bodyPr>
          <a:lstStyle/>
          <a:p>
            <a:pPr marL="0" marR="0" lvl="0" indent="0" algn="l" rtl="0">
              <a:lnSpc>
                <a:spcPct val="90000"/>
              </a:lnSpc>
              <a:spcBef>
                <a:spcPts val="0"/>
              </a:spcBef>
              <a:spcAft>
                <a:spcPts val="0"/>
              </a:spcAft>
              <a:buClr>
                <a:schemeClr val="accent2"/>
              </a:buClr>
              <a:buSzPct val="25000"/>
              <a:buFont typeface="Lato"/>
              <a:buNone/>
            </a:pPr>
            <a:r>
              <a:rPr lang="en" sz="2300" b="1" i="0" u="none" strike="noStrike" cap="none">
                <a:solidFill>
                  <a:srgbClr val="FFFFFF"/>
                </a:solidFill>
                <a:latin typeface="Lato"/>
                <a:ea typeface="Lato"/>
                <a:cs typeface="Lato"/>
                <a:sym typeface="Lato"/>
              </a:rPr>
              <a:t>Achievement Network is a nonprofit founded </a:t>
            </a:r>
            <a:r>
              <a:rPr lang="en" sz="2300" b="1">
                <a:solidFill>
                  <a:srgbClr val="FFFFFF"/>
                </a:solidFill>
                <a:latin typeface="Lato"/>
                <a:ea typeface="Lato"/>
                <a:cs typeface="Lato"/>
                <a:sym typeface="Lato"/>
              </a:rPr>
              <a:t>by educators</a:t>
            </a:r>
            <a:r>
              <a:rPr lang="en" sz="2300" b="1" i="0" u="none" strike="noStrike" cap="none">
                <a:solidFill>
                  <a:srgbClr val="FFFFFF"/>
                </a:solidFill>
                <a:latin typeface="Lato"/>
                <a:ea typeface="Lato"/>
                <a:cs typeface="Lato"/>
                <a:sym typeface="Lato"/>
              </a:rPr>
              <a:t>.</a:t>
            </a:r>
          </a:p>
          <a:p>
            <a:pPr marL="0" marR="0" lvl="0" indent="0" algn="l" rtl="0">
              <a:lnSpc>
                <a:spcPct val="100000"/>
              </a:lnSpc>
              <a:spcBef>
                <a:spcPts val="0"/>
              </a:spcBef>
              <a:spcAft>
                <a:spcPts val="0"/>
              </a:spcAft>
              <a:buClr>
                <a:schemeClr val="lt2"/>
              </a:buClr>
              <a:buFont typeface="Lato"/>
              <a:buNone/>
            </a:pPr>
            <a:endParaRPr sz="1100">
              <a:solidFill>
                <a:schemeClr val="dk1"/>
              </a:solidFill>
            </a:endParaRPr>
          </a:p>
        </p:txBody>
      </p:sp>
      <p:sp>
        <p:nvSpPr>
          <p:cNvPr id="916" name="Shape 916"/>
          <p:cNvSpPr txBox="1">
            <a:spLocks noGrp="1"/>
          </p:cNvSpPr>
          <p:nvPr>
            <p:ph type="sldNum" idx="12"/>
          </p:nvPr>
        </p:nvSpPr>
        <p:spPr>
          <a:xfrm>
            <a:off x="521711" y="4762073"/>
            <a:ext cx="472500" cy="368100"/>
          </a:xfrm>
          <a:prstGeom prst="rect">
            <a:avLst/>
          </a:prstGeom>
        </p:spPr>
        <p:txBody>
          <a:bodyPr wrap="square" lIns="0" tIns="0" rIns="0" bIns="0" anchor="t" anchorCtr="0">
            <a:noAutofit/>
          </a:bodyPr>
          <a:lstStyle/>
          <a:p>
            <a:pPr lvl="0" rtl="0">
              <a:spcBef>
                <a:spcPts val="0"/>
              </a:spcBef>
              <a:buClr>
                <a:schemeClr val="accent2"/>
              </a:buClr>
              <a:buSzPct val="25000"/>
              <a:buFont typeface="Lato"/>
              <a:buNone/>
            </a:pPr>
            <a:fld id="{00000000-1234-1234-1234-123412341234}" type="slidenum">
              <a:rPr lang="en"/>
              <a:t>2</a:t>
            </a:fld>
            <a:endParaRPr lang="en"/>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sp>
        <p:nvSpPr>
          <p:cNvPr id="922" name="Shape 922"/>
          <p:cNvSpPr txBox="1"/>
          <p:nvPr/>
        </p:nvSpPr>
        <p:spPr>
          <a:xfrm>
            <a:off x="589700" y="1339477"/>
            <a:ext cx="3931200" cy="2768400"/>
          </a:xfrm>
          <a:prstGeom prst="rect">
            <a:avLst/>
          </a:prstGeom>
          <a:noFill/>
          <a:ln>
            <a:noFill/>
          </a:ln>
        </p:spPr>
        <p:txBody>
          <a:bodyPr wrap="square" lIns="91425" tIns="91425" rIns="91425" bIns="91425" anchor="t" anchorCtr="0">
            <a:noAutofit/>
          </a:bodyPr>
          <a:lstStyle/>
          <a:p>
            <a:pPr marL="457200" lvl="0" indent="-228600" rtl="0">
              <a:spcBef>
                <a:spcPts val="0"/>
              </a:spcBef>
              <a:buFont typeface="Lato"/>
              <a:buChar char="●"/>
            </a:pPr>
            <a:r>
              <a:rPr lang="en">
                <a:latin typeface="Lato"/>
                <a:ea typeface="Lato"/>
                <a:cs typeface="Lato"/>
                <a:sym typeface="Lato"/>
              </a:rPr>
              <a:t>Launched LDOE/ANet partnership in 2017 to support rural parishes in streamlining their assessments and improving quality</a:t>
            </a:r>
          </a:p>
          <a:p>
            <a:pPr lvl="0" rtl="0">
              <a:spcBef>
                <a:spcPts val="0"/>
              </a:spcBef>
              <a:buNone/>
            </a:pPr>
            <a:endParaRPr>
              <a:latin typeface="Lato"/>
              <a:ea typeface="Lato"/>
              <a:cs typeface="Lato"/>
              <a:sym typeface="Lato"/>
            </a:endParaRPr>
          </a:p>
          <a:p>
            <a:pPr marL="457200" lvl="0" indent="-228600" rtl="0">
              <a:spcBef>
                <a:spcPts val="0"/>
              </a:spcBef>
              <a:buFont typeface="Lato"/>
              <a:buChar char="●"/>
            </a:pPr>
            <a:r>
              <a:rPr lang="en">
                <a:latin typeface="Lato"/>
                <a:ea typeface="Lato"/>
                <a:cs typeface="Lato"/>
                <a:sym typeface="Lato"/>
              </a:rPr>
              <a:t>Completed 15 engagements with 13 parishes and 2 CMOs over 7 months</a:t>
            </a:r>
          </a:p>
          <a:p>
            <a:pPr lvl="0" rtl="0">
              <a:spcBef>
                <a:spcPts val="0"/>
              </a:spcBef>
              <a:buNone/>
            </a:pPr>
            <a:endParaRPr>
              <a:latin typeface="Lato"/>
              <a:ea typeface="Lato"/>
              <a:cs typeface="Lato"/>
              <a:sym typeface="Lato"/>
            </a:endParaRPr>
          </a:p>
          <a:p>
            <a:pPr marL="457200" lvl="0" indent="-228600" rtl="0">
              <a:spcBef>
                <a:spcPts val="0"/>
              </a:spcBef>
              <a:buFont typeface="Lato"/>
              <a:buChar char="●"/>
            </a:pPr>
            <a:r>
              <a:rPr lang="en">
                <a:latin typeface="Lato"/>
                <a:ea typeface="Lato"/>
                <a:cs typeface="Lato"/>
                <a:sym typeface="Lato"/>
              </a:rPr>
              <a:t>Engaged a project manager and working group, including  principals, instructional coaches, system leaders and teacher leaders, in each parish</a:t>
            </a:r>
          </a:p>
          <a:p>
            <a:pPr lvl="0" rtl="0">
              <a:spcBef>
                <a:spcPts val="0"/>
              </a:spcBef>
              <a:buNone/>
            </a:pPr>
            <a:endParaRPr/>
          </a:p>
          <a:p>
            <a:pPr lvl="0" rtl="0">
              <a:spcBef>
                <a:spcPts val="0"/>
              </a:spcBef>
              <a:buNone/>
            </a:pPr>
            <a:endParaRPr/>
          </a:p>
          <a:p>
            <a:pPr lvl="0" rtl="0">
              <a:spcBef>
                <a:spcPts val="0"/>
              </a:spcBef>
              <a:buNone/>
            </a:pPr>
            <a:endParaRPr/>
          </a:p>
        </p:txBody>
      </p:sp>
      <p:sp>
        <p:nvSpPr>
          <p:cNvPr id="923" name="Shape 923"/>
          <p:cNvSpPr txBox="1"/>
          <p:nvPr/>
        </p:nvSpPr>
        <p:spPr>
          <a:xfrm>
            <a:off x="315725" y="4696144"/>
            <a:ext cx="2197500" cy="218100"/>
          </a:xfrm>
          <a:prstGeom prst="rect">
            <a:avLst/>
          </a:prstGeom>
          <a:noFill/>
          <a:ln>
            <a:noFill/>
          </a:ln>
        </p:spPr>
        <p:txBody>
          <a:bodyPr wrap="square" lIns="68675" tIns="68675" rIns="68675" bIns="68675" anchor="t" anchorCtr="0">
            <a:noAutofit/>
          </a:bodyPr>
          <a:lstStyle/>
          <a:p>
            <a:pPr lvl="0" rtl="0">
              <a:spcBef>
                <a:spcPts val="0"/>
              </a:spcBef>
              <a:buNone/>
            </a:pPr>
            <a:r>
              <a:rPr lang="en" sz="900">
                <a:solidFill>
                  <a:srgbClr val="434343"/>
                </a:solidFill>
                <a:latin typeface="Lato"/>
                <a:ea typeface="Lato"/>
                <a:cs typeface="Lato"/>
                <a:sym typeface="Lato"/>
              </a:rPr>
              <a:t>©201D</a:t>
            </a:r>
          </a:p>
        </p:txBody>
      </p:sp>
      <p:sp>
        <p:nvSpPr>
          <p:cNvPr id="924" name="Shape 924"/>
          <p:cNvSpPr txBox="1"/>
          <p:nvPr/>
        </p:nvSpPr>
        <p:spPr>
          <a:xfrm>
            <a:off x="881750" y="4555675"/>
            <a:ext cx="6628800" cy="281700"/>
          </a:xfrm>
          <a:prstGeom prst="rect">
            <a:avLst/>
          </a:prstGeom>
          <a:noFill/>
          <a:ln>
            <a:noFill/>
          </a:ln>
        </p:spPr>
        <p:txBody>
          <a:bodyPr wrap="square" lIns="91425" tIns="91425" rIns="91425" bIns="91425" anchor="t" anchorCtr="0">
            <a:noAutofit/>
          </a:bodyPr>
          <a:lstStyle/>
          <a:p>
            <a:pPr lvl="0" rtl="0">
              <a:spcBef>
                <a:spcPts val="0"/>
              </a:spcBef>
              <a:buNone/>
            </a:pPr>
            <a:r>
              <a:rPr lang="en" sz="1100">
                <a:latin typeface="Lato"/>
                <a:ea typeface="Lato"/>
                <a:cs typeface="Lato"/>
                <a:sym typeface="Lato"/>
              </a:rPr>
              <a:t>Parishes supported:  Tensas, Red River, Caldwell, Tallulah Charter, Morehouse, East Carroll, Avoyelles, Assumption, Franklin, Jackson, St. Landry, JS Clark, Lincoln, West Carroll, Richland, Allen, Catahoula</a:t>
            </a:r>
          </a:p>
        </p:txBody>
      </p:sp>
      <p:sp>
        <p:nvSpPr>
          <p:cNvPr id="925" name="Shape 925"/>
          <p:cNvSpPr txBox="1"/>
          <p:nvPr/>
        </p:nvSpPr>
        <p:spPr>
          <a:xfrm>
            <a:off x="521712" y="493877"/>
            <a:ext cx="8091300" cy="432600"/>
          </a:xfrm>
          <a:prstGeom prst="rect">
            <a:avLst/>
          </a:prstGeom>
          <a:noFill/>
          <a:ln>
            <a:noFill/>
          </a:ln>
        </p:spPr>
        <p:txBody>
          <a:bodyPr wrap="square" lIns="68675" tIns="68675" rIns="68675" bIns="68675" anchor="t" anchorCtr="0">
            <a:noAutofit/>
          </a:bodyPr>
          <a:lstStyle/>
          <a:p>
            <a:pPr lvl="0" rtl="0">
              <a:spcBef>
                <a:spcPts val="0"/>
              </a:spcBef>
              <a:buNone/>
            </a:pPr>
            <a:r>
              <a:rPr lang="en" sz="2100" b="1">
                <a:solidFill>
                  <a:srgbClr val="4C5665"/>
                </a:solidFill>
                <a:latin typeface="Lato"/>
                <a:ea typeface="Lato"/>
                <a:cs typeface="Lato"/>
                <a:sym typeface="Lato"/>
              </a:rPr>
              <a:t>ANet’s System Advising support for the LDOE focused on strategic thought partnership and local capacity building</a:t>
            </a:r>
          </a:p>
        </p:txBody>
      </p:sp>
      <p:pic>
        <p:nvPicPr>
          <p:cNvPr id="926" name="Shape 926" descr="system advising graphic.png"/>
          <p:cNvPicPr preferRelativeResize="0"/>
          <p:nvPr/>
        </p:nvPicPr>
        <p:blipFill>
          <a:blip r:embed="rId3">
            <a:alphaModFix/>
          </a:blip>
          <a:stretch>
            <a:fillRect/>
          </a:stretch>
        </p:blipFill>
        <p:spPr>
          <a:xfrm>
            <a:off x="4862074" y="1339487"/>
            <a:ext cx="2442601" cy="190730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1"/>
        <p:cNvGrpSpPr/>
        <p:nvPr/>
      </p:nvGrpSpPr>
      <p:grpSpPr>
        <a:xfrm>
          <a:off x="0" y="0"/>
          <a:ext cx="0" cy="0"/>
          <a:chOff x="0" y="0"/>
          <a:chExt cx="0" cy="0"/>
        </a:xfrm>
      </p:grpSpPr>
      <p:sp>
        <p:nvSpPr>
          <p:cNvPr id="932" name="Shape 932"/>
          <p:cNvSpPr txBox="1">
            <a:spLocks noGrp="1"/>
          </p:cNvSpPr>
          <p:nvPr>
            <p:ph type="title"/>
          </p:nvPr>
        </p:nvSpPr>
        <p:spPr>
          <a:xfrm>
            <a:off x="425899" y="493875"/>
            <a:ext cx="8449200" cy="432600"/>
          </a:xfrm>
          <a:prstGeom prst="rect">
            <a:avLst/>
          </a:prstGeom>
        </p:spPr>
        <p:txBody>
          <a:bodyPr wrap="square" lIns="68675" tIns="68675" rIns="68675" bIns="68675" anchor="t" anchorCtr="0">
            <a:noAutofit/>
          </a:bodyPr>
          <a:lstStyle/>
          <a:p>
            <a:pPr lvl="0" rtl="0">
              <a:spcBef>
                <a:spcPts val="0"/>
              </a:spcBef>
              <a:buNone/>
            </a:pPr>
            <a:r>
              <a:rPr lang="en">
                <a:solidFill>
                  <a:schemeClr val="dk1"/>
                </a:solidFill>
              </a:rPr>
              <a:t>Our work evolved from a focus on assessment streamlining to intentional alignment across instructional materials and assessment strategy</a:t>
            </a:r>
          </a:p>
        </p:txBody>
      </p:sp>
      <p:sp>
        <p:nvSpPr>
          <p:cNvPr id="933" name="Shape 933"/>
          <p:cNvSpPr txBox="1"/>
          <p:nvPr/>
        </p:nvSpPr>
        <p:spPr>
          <a:xfrm>
            <a:off x="315725" y="4696144"/>
            <a:ext cx="2197500" cy="218100"/>
          </a:xfrm>
          <a:prstGeom prst="rect">
            <a:avLst/>
          </a:prstGeom>
          <a:noFill/>
          <a:ln>
            <a:noFill/>
          </a:ln>
        </p:spPr>
        <p:txBody>
          <a:bodyPr wrap="square" lIns="68675" tIns="68675" rIns="68675" bIns="68675" anchor="t" anchorCtr="0">
            <a:noAutofit/>
          </a:bodyPr>
          <a:lstStyle/>
          <a:p>
            <a:pPr lvl="0" rtl="0">
              <a:spcBef>
                <a:spcPts val="0"/>
              </a:spcBef>
              <a:buNone/>
            </a:pPr>
            <a:r>
              <a:rPr lang="en" sz="900">
                <a:solidFill>
                  <a:srgbClr val="434343"/>
                </a:solidFill>
                <a:latin typeface="Lato"/>
                <a:ea typeface="Lato"/>
                <a:cs typeface="Lato"/>
                <a:sym typeface="Lato"/>
              </a:rPr>
              <a:t>©2017 The Achievement Network LTD</a:t>
            </a:r>
          </a:p>
        </p:txBody>
      </p:sp>
      <p:sp>
        <p:nvSpPr>
          <p:cNvPr id="934" name="Shape 934"/>
          <p:cNvSpPr/>
          <p:nvPr/>
        </p:nvSpPr>
        <p:spPr>
          <a:xfrm>
            <a:off x="425900" y="1304200"/>
            <a:ext cx="8189700" cy="905100"/>
          </a:xfrm>
          <a:prstGeom prst="roundRect">
            <a:avLst>
              <a:gd name="adj" fmla="val 16667"/>
            </a:avLst>
          </a:prstGeom>
          <a:solidFill>
            <a:schemeClr val="dk1"/>
          </a:solidFill>
          <a:ln w="2857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lgn="ctr" rtl="0">
              <a:spcBef>
                <a:spcPts val="0"/>
              </a:spcBef>
              <a:buNone/>
            </a:pPr>
            <a:r>
              <a:rPr lang="en" b="1">
                <a:solidFill>
                  <a:srgbClr val="FFFFFF"/>
                </a:solidFill>
                <a:latin typeface="Lato"/>
                <a:ea typeface="Lato"/>
                <a:cs typeface="Lato"/>
                <a:sym typeface="Lato"/>
              </a:rPr>
              <a:t>LDOE/ANet Original Objective</a:t>
            </a:r>
          </a:p>
          <a:p>
            <a:pPr lvl="0" algn="ctr" rtl="0">
              <a:spcBef>
                <a:spcPts val="0"/>
              </a:spcBef>
              <a:buNone/>
            </a:pPr>
            <a:r>
              <a:rPr lang="en">
                <a:solidFill>
                  <a:srgbClr val="FFFFFF"/>
                </a:solidFill>
                <a:latin typeface="Lato"/>
                <a:ea typeface="Lato"/>
                <a:cs typeface="Lato"/>
                <a:sym typeface="Lato"/>
              </a:rPr>
              <a:t>Tackle assessment volume and quality of district and school mandated assessments in order to create space for a strategic roll out of LEAP 360 diagnostic and interims</a:t>
            </a:r>
          </a:p>
        </p:txBody>
      </p:sp>
      <p:sp>
        <p:nvSpPr>
          <p:cNvPr id="935" name="Shape 935"/>
          <p:cNvSpPr/>
          <p:nvPr/>
        </p:nvSpPr>
        <p:spPr>
          <a:xfrm>
            <a:off x="581100" y="2454025"/>
            <a:ext cx="7981800" cy="1858800"/>
          </a:xfrm>
          <a:prstGeom prst="roundRect">
            <a:avLst>
              <a:gd name="adj" fmla="val 16667"/>
            </a:avLst>
          </a:prstGeom>
          <a:noFill/>
          <a:ln>
            <a:noFill/>
          </a:ln>
        </p:spPr>
        <p:txBody>
          <a:bodyPr wrap="square" lIns="91425" tIns="91425" rIns="91425" bIns="91425" anchor="ctr" anchorCtr="0">
            <a:noAutofit/>
          </a:bodyPr>
          <a:lstStyle/>
          <a:p>
            <a:pPr lvl="0" algn="ctr" rtl="0">
              <a:spcBef>
                <a:spcPts val="0"/>
              </a:spcBef>
              <a:buNone/>
            </a:pPr>
            <a:r>
              <a:rPr lang="en" sz="1600" b="1">
                <a:latin typeface="Lato"/>
                <a:ea typeface="Lato"/>
                <a:cs typeface="Lato"/>
                <a:sym typeface="Lato"/>
              </a:rPr>
              <a:t>Additional Objectives Uncovered</a:t>
            </a:r>
          </a:p>
          <a:p>
            <a:pPr marL="457200" lvl="0" indent="-330200" rtl="0">
              <a:spcBef>
                <a:spcPts val="0"/>
              </a:spcBef>
              <a:buSzPct val="100000"/>
              <a:buFont typeface="Lato"/>
              <a:buChar char="●"/>
            </a:pPr>
            <a:r>
              <a:rPr lang="en" sz="1600">
                <a:latin typeface="Lato"/>
                <a:ea typeface="Lato"/>
                <a:cs typeface="Lato"/>
                <a:sym typeface="Lato"/>
              </a:rPr>
              <a:t>Address quality and volume in teacher-created assessments by cutting low quality assessments layered on top of the Tier 1 curriculum.</a:t>
            </a:r>
          </a:p>
          <a:p>
            <a:pPr marL="457200" lvl="0" indent="-330200" rtl="0">
              <a:spcBef>
                <a:spcPts val="0"/>
              </a:spcBef>
              <a:buSzPct val="100000"/>
              <a:buFont typeface="Lato"/>
              <a:buChar char="●"/>
            </a:pPr>
            <a:r>
              <a:rPr lang="en" sz="1600">
                <a:latin typeface="Lato"/>
                <a:ea typeface="Lato"/>
                <a:cs typeface="Lato"/>
                <a:sym typeface="Lato"/>
              </a:rPr>
              <a:t>Offer support to 100% of Parishes in implementing Guidebooks/Eureka by aligning their materials and assessment strategy.   </a:t>
            </a:r>
          </a:p>
          <a:p>
            <a:pPr marL="457200" lvl="0" indent="-330200" rtl="0">
              <a:spcBef>
                <a:spcPts val="0"/>
              </a:spcBef>
              <a:buSzPct val="100000"/>
              <a:buFont typeface="Lato"/>
              <a:buChar char="●"/>
            </a:pPr>
            <a:r>
              <a:rPr lang="en" sz="1600">
                <a:latin typeface="Lato"/>
                <a:ea typeface="Lato"/>
                <a:cs typeface="Lato"/>
                <a:sym typeface="Lato"/>
              </a:rPr>
              <a:t>In districts not using Tier 1 materials, we helped them evaluate their materials strategy.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Shape 940"/>
          <p:cNvSpPr txBox="1"/>
          <p:nvPr/>
        </p:nvSpPr>
        <p:spPr>
          <a:xfrm>
            <a:off x="2988675" y="1127175"/>
            <a:ext cx="5475900" cy="701400"/>
          </a:xfrm>
          <a:prstGeom prst="rect">
            <a:avLst/>
          </a:prstGeom>
          <a:solidFill>
            <a:srgbClr val="C9DAF8"/>
          </a:solidFill>
          <a:ln w="9525" cap="flat" cmpd="sng">
            <a:solidFill>
              <a:srgbClr val="4C5665"/>
            </a:solidFill>
            <a:prstDash val="solid"/>
            <a:round/>
            <a:headEnd type="none" w="med" len="med"/>
            <a:tailEnd type="none" w="med" len="med"/>
          </a:ln>
        </p:spPr>
        <p:txBody>
          <a:bodyPr wrap="square" lIns="91425" tIns="91425" rIns="91425" bIns="91425" anchor="t" anchorCtr="0">
            <a:noAutofit/>
          </a:bodyPr>
          <a:lstStyle/>
          <a:p>
            <a:pPr lvl="0" rtl="0">
              <a:spcBef>
                <a:spcPts val="0"/>
              </a:spcBef>
              <a:buNone/>
            </a:pPr>
            <a:r>
              <a:rPr lang="en" sz="1300">
                <a:solidFill>
                  <a:schemeClr val="accent2"/>
                </a:solidFill>
                <a:latin typeface="Lato"/>
                <a:ea typeface="Lato"/>
                <a:cs typeface="Lato"/>
                <a:sym typeface="Lato"/>
              </a:rPr>
              <a:t>Too many assessments that likely serve redundant purposes and are of varying quality.  System does not think holistically about student experience.  </a:t>
            </a:r>
          </a:p>
        </p:txBody>
      </p:sp>
      <p:sp>
        <p:nvSpPr>
          <p:cNvPr id="941" name="Shape 941"/>
          <p:cNvSpPr txBox="1"/>
          <p:nvPr/>
        </p:nvSpPr>
        <p:spPr>
          <a:xfrm>
            <a:off x="2975775" y="2150825"/>
            <a:ext cx="5501700" cy="906600"/>
          </a:xfrm>
          <a:prstGeom prst="rect">
            <a:avLst/>
          </a:prstGeom>
          <a:solidFill>
            <a:srgbClr val="C9DAF8"/>
          </a:solidFill>
          <a:ln w="9525" cap="flat" cmpd="sng">
            <a:solidFill>
              <a:srgbClr val="4C5665"/>
            </a:solidFill>
            <a:prstDash val="solid"/>
            <a:round/>
            <a:headEnd type="none" w="med" len="med"/>
            <a:tailEnd type="none" w="med" len="med"/>
          </a:ln>
        </p:spPr>
        <p:txBody>
          <a:bodyPr wrap="square" lIns="91425" tIns="91425" rIns="91425" bIns="91425" anchor="t" anchorCtr="0">
            <a:noAutofit/>
          </a:bodyPr>
          <a:lstStyle/>
          <a:p>
            <a:pPr lvl="0" rtl="0">
              <a:spcBef>
                <a:spcPts val="0"/>
              </a:spcBef>
              <a:buNone/>
            </a:pPr>
            <a:r>
              <a:rPr lang="en" sz="1300">
                <a:solidFill>
                  <a:schemeClr val="accent2"/>
                </a:solidFill>
                <a:latin typeface="Lato"/>
                <a:ea typeface="Lato"/>
                <a:cs typeface="Lato"/>
                <a:sym typeface="Lato"/>
              </a:rPr>
              <a:t>Assessment items do not align to the depth and breadth of the standards.  Assessment data does not give accurate information aligned to expectations.  System leaders need support to accurately evaluate quality. </a:t>
            </a:r>
            <a:r>
              <a:rPr lang="en" sz="1300" i="1">
                <a:solidFill>
                  <a:schemeClr val="accent2"/>
                </a:solidFill>
                <a:latin typeface="Lato"/>
                <a:ea typeface="Lato"/>
                <a:cs typeface="Lato"/>
                <a:sym typeface="Lato"/>
              </a:rPr>
              <a:t> This problem is more pervasive in districts with low quality materials. </a:t>
            </a:r>
          </a:p>
          <a:p>
            <a:pPr lvl="0" rtl="0">
              <a:spcBef>
                <a:spcPts val="0"/>
              </a:spcBef>
              <a:buNone/>
            </a:pPr>
            <a:endParaRPr sz="1300">
              <a:solidFill>
                <a:schemeClr val="accent2"/>
              </a:solidFill>
              <a:latin typeface="Lato"/>
              <a:ea typeface="Lato"/>
              <a:cs typeface="Lato"/>
              <a:sym typeface="Lato"/>
            </a:endParaRPr>
          </a:p>
        </p:txBody>
      </p:sp>
      <p:sp>
        <p:nvSpPr>
          <p:cNvPr id="942" name="Shape 942"/>
          <p:cNvSpPr txBox="1"/>
          <p:nvPr/>
        </p:nvSpPr>
        <p:spPr>
          <a:xfrm>
            <a:off x="3001575" y="3379700"/>
            <a:ext cx="5475900" cy="906600"/>
          </a:xfrm>
          <a:prstGeom prst="rect">
            <a:avLst/>
          </a:prstGeom>
          <a:solidFill>
            <a:srgbClr val="C9DAF8"/>
          </a:solidFill>
          <a:ln w="9525" cap="flat" cmpd="sng">
            <a:solidFill>
              <a:srgbClr val="4C5665"/>
            </a:solidFill>
            <a:prstDash val="solid"/>
            <a:round/>
            <a:headEnd type="none" w="med" len="med"/>
            <a:tailEnd type="none" w="med" len="med"/>
          </a:ln>
        </p:spPr>
        <p:txBody>
          <a:bodyPr wrap="square" lIns="91425" tIns="91425" rIns="91425" bIns="91425" anchor="t" anchorCtr="0">
            <a:noAutofit/>
          </a:bodyPr>
          <a:lstStyle/>
          <a:p>
            <a:pPr lvl="0" rtl="0">
              <a:spcBef>
                <a:spcPts val="0"/>
              </a:spcBef>
              <a:buNone/>
            </a:pPr>
            <a:r>
              <a:rPr lang="en" sz="1300">
                <a:solidFill>
                  <a:schemeClr val="accent2"/>
                </a:solidFill>
                <a:latin typeface="Lato"/>
                <a:ea typeface="Lato"/>
                <a:cs typeface="Lato"/>
                <a:sym typeface="Lato"/>
              </a:rPr>
              <a:t>Misalignment and/or misunderstanding about the intended purpose/use for assessments and data.  Across the system, there is a need for support in knowing how assessments should be used.</a:t>
            </a:r>
          </a:p>
        </p:txBody>
      </p:sp>
      <p:sp>
        <p:nvSpPr>
          <p:cNvPr id="943" name="Shape 943"/>
          <p:cNvSpPr/>
          <p:nvPr/>
        </p:nvSpPr>
        <p:spPr>
          <a:xfrm>
            <a:off x="371398" y="3620438"/>
            <a:ext cx="2277600" cy="425100"/>
          </a:xfrm>
          <a:prstGeom prst="rect">
            <a:avLst/>
          </a:prstGeom>
          <a:solidFill>
            <a:srgbClr val="4C5665"/>
          </a:solidFill>
          <a:ln>
            <a:noFill/>
          </a:ln>
        </p:spPr>
        <p:txBody>
          <a:bodyPr wrap="square" lIns="121700" tIns="121700" rIns="121700" bIns="121700" anchor="ctr" anchorCtr="0">
            <a:noAutofit/>
          </a:bodyPr>
          <a:lstStyle/>
          <a:p>
            <a:pPr lvl="0" algn="ctr" rtl="0">
              <a:spcBef>
                <a:spcPts val="0"/>
              </a:spcBef>
              <a:buNone/>
            </a:pPr>
            <a:r>
              <a:rPr lang="en" sz="1600">
                <a:solidFill>
                  <a:srgbClr val="FFFFFF"/>
                </a:solidFill>
                <a:latin typeface="Lato"/>
                <a:ea typeface="Lato"/>
                <a:cs typeface="Lato"/>
                <a:sym typeface="Lato"/>
              </a:rPr>
              <a:t>Assessment Purpose</a:t>
            </a:r>
          </a:p>
        </p:txBody>
      </p:sp>
      <p:sp>
        <p:nvSpPr>
          <p:cNvPr id="944" name="Shape 944"/>
          <p:cNvSpPr/>
          <p:nvPr/>
        </p:nvSpPr>
        <p:spPr>
          <a:xfrm>
            <a:off x="427798" y="2535313"/>
            <a:ext cx="2277600" cy="425100"/>
          </a:xfrm>
          <a:prstGeom prst="rect">
            <a:avLst/>
          </a:prstGeom>
          <a:solidFill>
            <a:schemeClr val="dk2"/>
          </a:solidFill>
          <a:ln>
            <a:noFill/>
          </a:ln>
        </p:spPr>
        <p:txBody>
          <a:bodyPr wrap="square" lIns="121700" tIns="121700" rIns="121700" bIns="121700" anchor="ctr" anchorCtr="0">
            <a:noAutofit/>
          </a:bodyPr>
          <a:lstStyle/>
          <a:p>
            <a:pPr lvl="0" algn="ctr" rtl="0">
              <a:spcBef>
                <a:spcPts val="0"/>
              </a:spcBef>
              <a:buNone/>
            </a:pPr>
            <a:r>
              <a:rPr lang="en" sz="1600">
                <a:solidFill>
                  <a:srgbClr val="FFFFFF"/>
                </a:solidFill>
                <a:latin typeface="Lato"/>
                <a:ea typeface="Lato"/>
                <a:cs typeface="Lato"/>
                <a:sym typeface="Lato"/>
              </a:rPr>
              <a:t>Assessment Quality</a:t>
            </a:r>
          </a:p>
        </p:txBody>
      </p:sp>
      <p:sp>
        <p:nvSpPr>
          <p:cNvPr id="945" name="Shape 945"/>
          <p:cNvSpPr/>
          <p:nvPr/>
        </p:nvSpPr>
        <p:spPr>
          <a:xfrm>
            <a:off x="371398" y="1321000"/>
            <a:ext cx="2277600" cy="425100"/>
          </a:xfrm>
          <a:prstGeom prst="rect">
            <a:avLst/>
          </a:prstGeom>
          <a:solidFill>
            <a:schemeClr val="accent5"/>
          </a:solidFill>
          <a:ln>
            <a:noFill/>
          </a:ln>
        </p:spPr>
        <p:txBody>
          <a:bodyPr wrap="square" lIns="121700" tIns="121700" rIns="121700" bIns="121700" anchor="ctr" anchorCtr="0">
            <a:noAutofit/>
          </a:bodyPr>
          <a:lstStyle/>
          <a:p>
            <a:pPr lvl="0" algn="ctr" rtl="0">
              <a:spcBef>
                <a:spcPts val="0"/>
              </a:spcBef>
              <a:buNone/>
            </a:pPr>
            <a:r>
              <a:rPr lang="en" sz="1600">
                <a:solidFill>
                  <a:srgbClr val="FFFFFF"/>
                </a:solidFill>
                <a:latin typeface="Lato"/>
                <a:ea typeface="Lato"/>
                <a:cs typeface="Lato"/>
                <a:sym typeface="Lato"/>
              </a:rPr>
              <a:t>Assessment Volume</a:t>
            </a:r>
          </a:p>
        </p:txBody>
      </p:sp>
      <p:sp>
        <p:nvSpPr>
          <p:cNvPr id="946" name="Shape 946"/>
          <p:cNvSpPr txBox="1"/>
          <p:nvPr/>
        </p:nvSpPr>
        <p:spPr>
          <a:xfrm>
            <a:off x="371400" y="301325"/>
            <a:ext cx="8730900" cy="707700"/>
          </a:xfrm>
          <a:prstGeom prst="rect">
            <a:avLst/>
          </a:prstGeom>
          <a:noFill/>
          <a:ln>
            <a:noFill/>
          </a:ln>
        </p:spPr>
        <p:txBody>
          <a:bodyPr wrap="square" lIns="91425" tIns="91425" rIns="91425" bIns="91425" anchor="ctr" anchorCtr="0">
            <a:noAutofit/>
          </a:bodyPr>
          <a:lstStyle/>
          <a:p>
            <a:pPr lvl="0" rtl="0">
              <a:spcBef>
                <a:spcPts val="0"/>
              </a:spcBef>
              <a:buNone/>
            </a:pPr>
            <a:r>
              <a:rPr lang="en" sz="2400" b="1">
                <a:solidFill>
                  <a:schemeClr val="dk1"/>
                </a:solidFill>
                <a:latin typeface="Lato"/>
                <a:ea typeface="Lato"/>
                <a:cs typeface="Lato"/>
                <a:sym typeface="Lato"/>
              </a:rPr>
              <a:t>Across the state we diagnosed three prevalent assessment strategy “problems”</a:t>
            </a:r>
          </a:p>
        </p:txBody>
      </p:sp>
      <p:pic>
        <p:nvPicPr>
          <p:cNvPr id="947" name="Shape 947"/>
          <p:cNvPicPr preferRelativeResize="0"/>
          <p:nvPr/>
        </p:nvPicPr>
        <p:blipFill>
          <a:blip r:embed="rId3">
            <a:alphaModFix/>
          </a:blip>
          <a:stretch>
            <a:fillRect/>
          </a:stretch>
        </p:blipFill>
        <p:spPr>
          <a:xfrm>
            <a:off x="159425" y="4705550"/>
            <a:ext cx="1385888" cy="1714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sp>
        <p:nvSpPr>
          <p:cNvPr id="953" name="Shape 953"/>
          <p:cNvSpPr txBox="1">
            <a:spLocks noGrp="1"/>
          </p:cNvSpPr>
          <p:nvPr>
            <p:ph type="title"/>
          </p:nvPr>
        </p:nvSpPr>
        <p:spPr>
          <a:xfrm>
            <a:off x="506825" y="493875"/>
            <a:ext cx="8106300" cy="432600"/>
          </a:xfrm>
          <a:prstGeom prst="rect">
            <a:avLst/>
          </a:prstGeom>
        </p:spPr>
        <p:txBody>
          <a:bodyPr wrap="square" lIns="68675" tIns="68675" rIns="68675" bIns="68675" anchor="t" anchorCtr="0">
            <a:noAutofit/>
          </a:bodyPr>
          <a:lstStyle/>
          <a:p>
            <a:pPr lvl="0" rtl="0">
              <a:spcBef>
                <a:spcPts val="0"/>
              </a:spcBef>
              <a:buNone/>
            </a:pPr>
            <a:r>
              <a:rPr lang="en">
                <a:solidFill>
                  <a:schemeClr val="dk1"/>
                </a:solidFill>
              </a:rPr>
              <a:t>Assumption Parish reduced the volume of assessments and gave teachers and students back the equivalent of 5 instructional days </a:t>
            </a:r>
            <a:r>
              <a:rPr lang="en" sz="1100">
                <a:solidFill>
                  <a:schemeClr val="lt1"/>
                </a:solidFill>
              </a:rPr>
              <a:t>5 instructional days given back to teachers and kids </a:t>
            </a:r>
          </a:p>
        </p:txBody>
      </p:sp>
      <p:sp>
        <p:nvSpPr>
          <p:cNvPr id="954" name="Shape 954"/>
          <p:cNvSpPr txBox="1"/>
          <p:nvPr/>
        </p:nvSpPr>
        <p:spPr>
          <a:xfrm>
            <a:off x="315725" y="4696144"/>
            <a:ext cx="2197500" cy="218100"/>
          </a:xfrm>
          <a:prstGeom prst="rect">
            <a:avLst/>
          </a:prstGeom>
          <a:noFill/>
          <a:ln>
            <a:noFill/>
          </a:ln>
        </p:spPr>
        <p:txBody>
          <a:bodyPr wrap="square" lIns="68675" tIns="68675" rIns="68675" bIns="68675" anchor="t" anchorCtr="0">
            <a:noAutofit/>
          </a:bodyPr>
          <a:lstStyle/>
          <a:p>
            <a:pPr lvl="0" rtl="0">
              <a:spcBef>
                <a:spcPts val="0"/>
              </a:spcBef>
              <a:buNone/>
            </a:pPr>
            <a:r>
              <a:rPr lang="en" sz="900">
                <a:solidFill>
                  <a:srgbClr val="434343"/>
                </a:solidFill>
                <a:latin typeface="Lato"/>
                <a:ea typeface="Lato"/>
                <a:cs typeface="Lato"/>
                <a:sym typeface="Lato"/>
              </a:rPr>
              <a:t>©2017 The Achievement Network LTD</a:t>
            </a:r>
          </a:p>
        </p:txBody>
      </p:sp>
      <p:graphicFrame>
        <p:nvGraphicFramePr>
          <p:cNvPr id="955" name="Shape 955"/>
          <p:cNvGraphicFramePr/>
          <p:nvPr/>
        </p:nvGraphicFramePr>
        <p:xfrm>
          <a:off x="456800" y="1732158"/>
          <a:ext cx="8485250" cy="2455525"/>
        </p:xfrm>
        <a:graphic>
          <a:graphicData uri="http://schemas.openxmlformats.org/drawingml/2006/table">
            <a:tbl>
              <a:tblPr>
                <a:noFill/>
                <a:tableStyleId>{D8B6B36F-7049-411F-ADA7-EA749CD9A4BC}</a:tableStyleId>
              </a:tblPr>
              <a:tblGrid>
                <a:gridCol w="4098550">
                  <a:extLst>
                    <a:ext uri="{9D8B030D-6E8A-4147-A177-3AD203B41FA5}">
                      <a16:colId xmlns:a16="http://schemas.microsoft.com/office/drawing/2014/main" val="20000"/>
                    </a:ext>
                  </a:extLst>
                </a:gridCol>
                <a:gridCol w="4386700">
                  <a:extLst>
                    <a:ext uri="{9D8B030D-6E8A-4147-A177-3AD203B41FA5}">
                      <a16:colId xmlns:a16="http://schemas.microsoft.com/office/drawing/2014/main" val="20001"/>
                    </a:ext>
                  </a:extLst>
                </a:gridCol>
              </a:tblGrid>
              <a:tr h="1282075">
                <a:tc>
                  <a:txBody>
                    <a:bodyPr/>
                    <a:lstStyle/>
                    <a:p>
                      <a:pPr lvl="0" rtl="0">
                        <a:spcBef>
                          <a:spcPts val="0"/>
                        </a:spcBef>
                        <a:buNone/>
                      </a:pPr>
                      <a:r>
                        <a:rPr lang="en" sz="1300">
                          <a:latin typeface="Lato"/>
                          <a:ea typeface="Lato"/>
                          <a:cs typeface="Lato"/>
                          <a:sym typeface="Lato"/>
                        </a:rPr>
                        <a:t>District grading requirements incentivized teachers to administer weekly assessments to fulfill total point requirements, including 2-3 Cold Reads/month and a weekly rotation of spelling or grammar assessments, and math fluency assessments.</a:t>
                      </a:r>
                    </a:p>
                  </a:txBody>
                  <a:tcPr marL="91425" marR="91425" marT="91425" marB="91425">
                    <a:lnL w="9525" cap="flat" cmpd="sng">
                      <a:solidFill>
                        <a:srgbClr val="9E9E9E">
                          <a:alpha val="0"/>
                        </a:srgbClr>
                      </a:solidFill>
                      <a:prstDash val="solid"/>
                      <a:round/>
                      <a:headEnd type="none" w="med" len="med"/>
                      <a:tailEnd type="none" w="med" len="med"/>
                    </a:lnL>
                    <a:lnR w="9525" cap="flat" cmpd="sng">
                      <a:solidFill>
                        <a:srgbClr val="9E9E9E">
                          <a:alpha val="0"/>
                        </a:srgbClr>
                      </a:solidFill>
                      <a:prstDash val="solid"/>
                      <a:round/>
                      <a:headEnd type="none" w="med" len="med"/>
                      <a:tailEnd type="none" w="med" len="med"/>
                    </a:lnR>
                    <a:lnT w="9525" cap="flat" cmpd="sng">
                      <a:solidFill>
                        <a:srgbClr val="9E9E9E">
                          <a:alpha val="0"/>
                        </a:srgbClr>
                      </a:solidFill>
                      <a:prstDash val="solid"/>
                      <a:round/>
                      <a:headEnd type="none" w="med" len="med"/>
                      <a:tailEnd type="none" w="med" len="med"/>
                    </a:lnT>
                    <a:lnB w="28575" cap="flat" cmpd="sng">
                      <a:solidFill>
                        <a:schemeClr val="dk2"/>
                      </a:solidFill>
                      <a:prstDash val="dot"/>
                      <a:round/>
                      <a:headEnd type="none" w="med" len="med"/>
                      <a:tailEnd type="none" w="med" len="med"/>
                    </a:lnB>
                  </a:tcPr>
                </a:tc>
                <a:tc>
                  <a:txBody>
                    <a:bodyPr/>
                    <a:lstStyle/>
                    <a:p>
                      <a:pPr lvl="0" rtl="0">
                        <a:spcBef>
                          <a:spcPts val="0"/>
                        </a:spcBef>
                        <a:buNone/>
                      </a:pPr>
                      <a:r>
                        <a:rPr lang="en" sz="1300">
                          <a:latin typeface="Lato"/>
                          <a:ea typeface="Lato"/>
                          <a:cs typeface="Lato"/>
                          <a:sym typeface="Lato"/>
                        </a:rPr>
                        <a:t>Eliminated weekly assessment requirements; provided assessment guidance for teachers on the appropriate frequency of assessments and encouraged the use of shorter curriculum-embedded assessments. </a:t>
                      </a:r>
                    </a:p>
                    <a:p>
                      <a:pPr lvl="0" rtl="0">
                        <a:spcBef>
                          <a:spcPts val="0"/>
                        </a:spcBef>
                        <a:buNone/>
                      </a:pPr>
                      <a:endParaRPr sz="1300">
                        <a:solidFill>
                          <a:schemeClr val="dk1"/>
                        </a:solidFill>
                        <a:latin typeface="Lato"/>
                        <a:ea typeface="Lato"/>
                        <a:cs typeface="Lato"/>
                        <a:sym typeface="Lato"/>
                      </a:endParaRPr>
                    </a:p>
                  </a:txBody>
                  <a:tcPr marL="91425" marR="91425" marT="91425" marB="91425">
                    <a:lnL w="9525" cap="flat" cmpd="sng">
                      <a:solidFill>
                        <a:srgbClr val="9E9E9E">
                          <a:alpha val="0"/>
                        </a:srgbClr>
                      </a:solidFill>
                      <a:prstDash val="solid"/>
                      <a:round/>
                      <a:headEnd type="none" w="med" len="med"/>
                      <a:tailEnd type="none" w="med" len="med"/>
                    </a:lnL>
                    <a:lnR w="9525" cap="flat" cmpd="sng">
                      <a:solidFill>
                        <a:srgbClr val="9E9E9E">
                          <a:alpha val="0"/>
                        </a:srgbClr>
                      </a:solidFill>
                      <a:prstDash val="solid"/>
                      <a:round/>
                      <a:headEnd type="none" w="med" len="med"/>
                      <a:tailEnd type="none" w="med" len="med"/>
                    </a:lnR>
                    <a:lnT w="9525" cap="flat" cmpd="sng">
                      <a:solidFill>
                        <a:srgbClr val="9E9E9E">
                          <a:alpha val="0"/>
                        </a:srgbClr>
                      </a:solidFill>
                      <a:prstDash val="solid"/>
                      <a:round/>
                      <a:headEnd type="none" w="med" len="med"/>
                      <a:tailEnd type="none" w="med" len="med"/>
                    </a:lnT>
                    <a:lnB w="28575" cap="flat" cmpd="sng">
                      <a:solidFill>
                        <a:schemeClr val="dk2"/>
                      </a:solidFill>
                      <a:prstDash val="dot"/>
                      <a:round/>
                      <a:headEnd type="none" w="med" len="med"/>
                      <a:tailEnd type="none" w="med" len="med"/>
                    </a:lnB>
                  </a:tcPr>
                </a:tc>
                <a:extLst>
                  <a:ext uri="{0D108BD9-81ED-4DB2-BD59-A6C34878D82A}">
                    <a16:rowId xmlns:a16="http://schemas.microsoft.com/office/drawing/2014/main" val="10000"/>
                  </a:ext>
                </a:extLst>
              </a:tr>
              <a:tr h="1170525">
                <a:tc>
                  <a:txBody>
                    <a:bodyPr/>
                    <a:lstStyle/>
                    <a:p>
                      <a:pPr lvl="0" rtl="0">
                        <a:spcBef>
                          <a:spcPts val="0"/>
                        </a:spcBef>
                        <a:buNone/>
                      </a:pPr>
                      <a:r>
                        <a:rPr lang="en" sz="1300">
                          <a:latin typeface="Lato"/>
                          <a:ea typeface="Lato"/>
                          <a:cs typeface="Lato"/>
                          <a:sym typeface="Lato"/>
                        </a:rPr>
                        <a:t>District was administering 3 universal screeners that produced redundant data.  While these assessments help identify students for intervention, they provide duplicative information and are not aligned to LEAP 360. </a:t>
                      </a:r>
                    </a:p>
                  </a:txBody>
                  <a:tcPr marL="91425" marR="91425" marT="91425" marB="91425">
                    <a:lnL w="9525" cap="flat" cmpd="sng">
                      <a:solidFill>
                        <a:srgbClr val="9E9E9E">
                          <a:alpha val="0"/>
                        </a:srgbClr>
                      </a:solidFill>
                      <a:prstDash val="solid"/>
                      <a:round/>
                      <a:headEnd type="none" w="med" len="med"/>
                      <a:tailEnd type="none" w="med" len="med"/>
                    </a:lnL>
                    <a:lnR w="9525" cap="flat" cmpd="sng">
                      <a:solidFill>
                        <a:srgbClr val="9E9E9E">
                          <a:alpha val="0"/>
                        </a:srgbClr>
                      </a:solidFill>
                      <a:prstDash val="solid"/>
                      <a:round/>
                      <a:headEnd type="none" w="med" len="med"/>
                      <a:tailEnd type="none" w="med" len="med"/>
                    </a:lnR>
                    <a:lnT w="28575" cap="flat" cmpd="sng">
                      <a:solidFill>
                        <a:schemeClr val="dk2"/>
                      </a:solidFill>
                      <a:prstDash val="dot"/>
                      <a:round/>
                      <a:headEnd type="none" w="med" len="med"/>
                      <a:tailEnd type="none" w="med" len="med"/>
                    </a:lnT>
                    <a:lnB w="9525" cap="flat" cmpd="sng">
                      <a:solidFill>
                        <a:srgbClr val="9E9E9E">
                          <a:alpha val="0"/>
                        </a:srgbClr>
                      </a:solidFill>
                      <a:prstDash val="solid"/>
                      <a:round/>
                      <a:headEnd type="none" w="med" len="med"/>
                      <a:tailEnd type="none" w="med" len="med"/>
                    </a:lnB>
                  </a:tcPr>
                </a:tc>
                <a:tc>
                  <a:txBody>
                    <a:bodyPr/>
                    <a:lstStyle/>
                    <a:p>
                      <a:pPr lvl="0" rtl="0">
                        <a:spcBef>
                          <a:spcPts val="0"/>
                        </a:spcBef>
                        <a:buNone/>
                      </a:pPr>
                      <a:r>
                        <a:rPr lang="en" sz="1300">
                          <a:latin typeface="Lato"/>
                          <a:ea typeface="Lato"/>
                          <a:cs typeface="Lato"/>
                          <a:sym typeface="Lato"/>
                        </a:rPr>
                        <a:t>Phased out 2 of their 3 screeners; eliminated screening for High School students and instead issued guidance on use of historical data to determine intervention for students.</a:t>
                      </a:r>
                    </a:p>
                    <a:p>
                      <a:pPr lvl="0" rtl="0">
                        <a:spcBef>
                          <a:spcPts val="0"/>
                        </a:spcBef>
                        <a:buNone/>
                      </a:pPr>
                      <a:endParaRPr sz="1300">
                        <a:solidFill>
                          <a:schemeClr val="dk1"/>
                        </a:solidFill>
                        <a:latin typeface="Lato"/>
                        <a:ea typeface="Lato"/>
                        <a:cs typeface="Lato"/>
                        <a:sym typeface="Lato"/>
                      </a:endParaRPr>
                    </a:p>
                  </a:txBody>
                  <a:tcPr marL="91425" marR="91425" marT="91425" marB="91425">
                    <a:lnL w="9525" cap="flat" cmpd="sng">
                      <a:solidFill>
                        <a:srgbClr val="9E9E9E">
                          <a:alpha val="0"/>
                        </a:srgbClr>
                      </a:solidFill>
                      <a:prstDash val="solid"/>
                      <a:round/>
                      <a:headEnd type="none" w="med" len="med"/>
                      <a:tailEnd type="none" w="med" len="med"/>
                    </a:lnL>
                    <a:lnR w="9525" cap="flat" cmpd="sng">
                      <a:solidFill>
                        <a:srgbClr val="9E9E9E">
                          <a:alpha val="0"/>
                        </a:srgbClr>
                      </a:solidFill>
                      <a:prstDash val="solid"/>
                      <a:round/>
                      <a:headEnd type="none" w="med" len="med"/>
                      <a:tailEnd type="none" w="med" len="med"/>
                    </a:lnR>
                    <a:lnT w="28575" cap="flat" cmpd="sng">
                      <a:solidFill>
                        <a:schemeClr val="dk2"/>
                      </a:solidFill>
                      <a:prstDash val="dot"/>
                      <a:round/>
                      <a:headEnd type="none" w="med" len="med"/>
                      <a:tailEnd type="none" w="med" len="med"/>
                    </a:lnT>
                    <a:lnB w="9525" cap="flat" cmpd="sng">
                      <a:solidFill>
                        <a:srgbClr val="9E9E9E">
                          <a:alpha val="0"/>
                        </a:srgbClr>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956" name="Shape 956"/>
          <p:cNvSpPr/>
          <p:nvPr/>
        </p:nvSpPr>
        <p:spPr>
          <a:xfrm>
            <a:off x="506825" y="1295650"/>
            <a:ext cx="1815300" cy="345900"/>
          </a:xfrm>
          <a:prstGeom prst="roundRect">
            <a:avLst>
              <a:gd name="adj" fmla="val 16667"/>
            </a:avLst>
          </a:prstGeom>
          <a:solidFill>
            <a:schemeClr val="dk1"/>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rtl="0">
              <a:spcBef>
                <a:spcPts val="0"/>
              </a:spcBef>
              <a:buNone/>
            </a:pPr>
            <a:r>
              <a:rPr lang="en">
                <a:solidFill>
                  <a:srgbClr val="FFFFFF"/>
                </a:solidFill>
                <a:latin typeface="Lato"/>
                <a:ea typeface="Lato"/>
                <a:cs typeface="Lato"/>
                <a:sym typeface="Lato"/>
              </a:rPr>
              <a:t>Before</a:t>
            </a:r>
          </a:p>
        </p:txBody>
      </p:sp>
      <p:sp>
        <p:nvSpPr>
          <p:cNvPr id="957" name="Shape 957"/>
          <p:cNvSpPr/>
          <p:nvPr/>
        </p:nvSpPr>
        <p:spPr>
          <a:xfrm>
            <a:off x="7924149" y="68775"/>
            <a:ext cx="1167000" cy="425100"/>
          </a:xfrm>
          <a:prstGeom prst="rect">
            <a:avLst/>
          </a:prstGeom>
          <a:solidFill>
            <a:schemeClr val="accent5"/>
          </a:solidFill>
          <a:ln>
            <a:noFill/>
          </a:ln>
        </p:spPr>
        <p:txBody>
          <a:bodyPr wrap="square" lIns="121700" tIns="121700" rIns="121700" bIns="121700" anchor="ctr" anchorCtr="0">
            <a:noAutofit/>
          </a:bodyPr>
          <a:lstStyle/>
          <a:p>
            <a:pPr lvl="0" algn="ctr" rtl="0">
              <a:spcBef>
                <a:spcPts val="0"/>
              </a:spcBef>
              <a:buNone/>
            </a:pPr>
            <a:r>
              <a:rPr lang="en" sz="1600">
                <a:solidFill>
                  <a:srgbClr val="FFFFFF"/>
                </a:solidFill>
                <a:latin typeface="Lato"/>
                <a:ea typeface="Lato"/>
                <a:cs typeface="Lato"/>
                <a:sym typeface="Lato"/>
              </a:rPr>
              <a:t>Volume</a:t>
            </a:r>
          </a:p>
        </p:txBody>
      </p:sp>
      <p:sp>
        <p:nvSpPr>
          <p:cNvPr id="958" name="Shape 958"/>
          <p:cNvSpPr/>
          <p:nvPr/>
        </p:nvSpPr>
        <p:spPr>
          <a:xfrm>
            <a:off x="4578075" y="1295650"/>
            <a:ext cx="2197500" cy="345900"/>
          </a:xfrm>
          <a:prstGeom prst="roundRect">
            <a:avLst>
              <a:gd name="adj" fmla="val 16667"/>
            </a:avLst>
          </a:prstGeom>
          <a:solidFill>
            <a:schemeClr val="dk1"/>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rtl="0">
              <a:spcBef>
                <a:spcPts val="0"/>
              </a:spcBef>
              <a:buNone/>
            </a:pPr>
            <a:r>
              <a:rPr lang="en">
                <a:solidFill>
                  <a:srgbClr val="FFFFFF"/>
                </a:solidFill>
                <a:latin typeface="Lato"/>
                <a:ea typeface="Lato"/>
                <a:cs typeface="Lato"/>
                <a:sym typeface="Lato"/>
              </a:rPr>
              <a:t>After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62"/>
        <p:cNvGrpSpPr/>
        <p:nvPr/>
      </p:nvGrpSpPr>
      <p:grpSpPr>
        <a:xfrm>
          <a:off x="0" y="0"/>
          <a:ext cx="0" cy="0"/>
          <a:chOff x="0" y="0"/>
          <a:chExt cx="0" cy="0"/>
        </a:xfrm>
      </p:grpSpPr>
      <p:sp>
        <p:nvSpPr>
          <p:cNvPr id="963" name="Shape 963"/>
          <p:cNvSpPr txBox="1">
            <a:spLocks noGrp="1"/>
          </p:cNvSpPr>
          <p:nvPr>
            <p:ph type="title"/>
          </p:nvPr>
        </p:nvSpPr>
        <p:spPr>
          <a:xfrm>
            <a:off x="521712" y="493877"/>
            <a:ext cx="8091300" cy="432600"/>
          </a:xfrm>
          <a:prstGeom prst="rect">
            <a:avLst/>
          </a:prstGeom>
        </p:spPr>
        <p:txBody>
          <a:bodyPr wrap="square" lIns="68675" tIns="68675" rIns="68675" bIns="68675" anchor="t" anchorCtr="0">
            <a:noAutofit/>
          </a:bodyPr>
          <a:lstStyle/>
          <a:p>
            <a:pPr lvl="0">
              <a:spcBef>
                <a:spcPts val="0"/>
              </a:spcBef>
              <a:buNone/>
            </a:pPr>
            <a:r>
              <a:rPr lang="en">
                <a:solidFill>
                  <a:schemeClr val="dk1"/>
                </a:solidFill>
              </a:rPr>
              <a:t>Assumption Parish</a:t>
            </a:r>
          </a:p>
        </p:txBody>
      </p:sp>
      <p:sp>
        <p:nvSpPr>
          <p:cNvPr id="964" name="Shape 964"/>
          <p:cNvSpPr txBox="1">
            <a:spLocks noGrp="1"/>
          </p:cNvSpPr>
          <p:nvPr>
            <p:ph type="body" idx="1"/>
          </p:nvPr>
        </p:nvSpPr>
        <p:spPr>
          <a:xfrm>
            <a:off x="521700" y="1197900"/>
            <a:ext cx="7047000" cy="1989600"/>
          </a:xfrm>
          <a:prstGeom prst="rect">
            <a:avLst/>
          </a:prstGeom>
        </p:spPr>
        <p:txBody>
          <a:bodyPr wrap="square" lIns="68675" tIns="68675" rIns="68675" bIns="68675" anchor="t" anchorCtr="0">
            <a:noAutofit/>
          </a:bodyPr>
          <a:lstStyle/>
          <a:p>
            <a:pPr marL="457200" lvl="0" indent="-342900" rtl="0">
              <a:spcBef>
                <a:spcPts val="0"/>
              </a:spcBef>
              <a:buSzPct val="100000"/>
              <a:buChar char="●"/>
            </a:pPr>
            <a:r>
              <a:rPr lang="en" sz="1800"/>
              <a:t>Why did we want to take on this work?</a:t>
            </a:r>
          </a:p>
          <a:p>
            <a:pPr marL="457200" lvl="0" indent="-342900" rtl="0">
              <a:spcBef>
                <a:spcPts val="0"/>
              </a:spcBef>
              <a:buSzPct val="100000"/>
              <a:buChar char="●"/>
            </a:pPr>
            <a:r>
              <a:rPr lang="en" sz="1800"/>
              <a:t>What challenges did we face?</a:t>
            </a:r>
          </a:p>
          <a:p>
            <a:pPr marL="457200" lvl="0" indent="-342900">
              <a:spcBef>
                <a:spcPts val="0"/>
              </a:spcBef>
              <a:buSzPct val="100000"/>
              <a:buChar char="●"/>
            </a:pPr>
            <a:r>
              <a:rPr lang="en" sz="1800"/>
              <a:t>What strategies did we use to see the results we did?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69"/>
        <p:cNvGrpSpPr/>
        <p:nvPr/>
      </p:nvGrpSpPr>
      <p:grpSpPr>
        <a:xfrm>
          <a:off x="0" y="0"/>
          <a:ext cx="0" cy="0"/>
          <a:chOff x="0" y="0"/>
          <a:chExt cx="0" cy="0"/>
        </a:xfrm>
      </p:grpSpPr>
      <p:sp>
        <p:nvSpPr>
          <p:cNvPr id="970" name="Shape 970"/>
          <p:cNvSpPr txBox="1">
            <a:spLocks noGrp="1"/>
          </p:cNvSpPr>
          <p:nvPr>
            <p:ph type="title"/>
          </p:nvPr>
        </p:nvSpPr>
        <p:spPr>
          <a:xfrm>
            <a:off x="456850" y="493875"/>
            <a:ext cx="8579100" cy="432600"/>
          </a:xfrm>
          <a:prstGeom prst="rect">
            <a:avLst/>
          </a:prstGeom>
        </p:spPr>
        <p:txBody>
          <a:bodyPr wrap="square" lIns="68675" tIns="68675" rIns="68675" bIns="68675" anchor="t" anchorCtr="0">
            <a:noAutofit/>
          </a:bodyPr>
          <a:lstStyle/>
          <a:p>
            <a:pPr lvl="0" rtl="0">
              <a:spcBef>
                <a:spcPts val="0"/>
              </a:spcBef>
              <a:buNone/>
            </a:pPr>
            <a:r>
              <a:rPr lang="en">
                <a:solidFill>
                  <a:schemeClr val="dk1"/>
                </a:solidFill>
              </a:rPr>
              <a:t>Red River schools reduced the amount of  low quality assessments across their system from 100% to 33% </a:t>
            </a:r>
          </a:p>
        </p:txBody>
      </p:sp>
      <p:sp>
        <p:nvSpPr>
          <p:cNvPr id="971" name="Shape 971"/>
          <p:cNvSpPr txBox="1"/>
          <p:nvPr/>
        </p:nvSpPr>
        <p:spPr>
          <a:xfrm>
            <a:off x="315725" y="4696144"/>
            <a:ext cx="2197500" cy="218100"/>
          </a:xfrm>
          <a:prstGeom prst="rect">
            <a:avLst/>
          </a:prstGeom>
          <a:noFill/>
          <a:ln>
            <a:noFill/>
          </a:ln>
        </p:spPr>
        <p:txBody>
          <a:bodyPr wrap="square" lIns="68675" tIns="68675" rIns="68675" bIns="68675" anchor="t" anchorCtr="0">
            <a:noAutofit/>
          </a:bodyPr>
          <a:lstStyle/>
          <a:p>
            <a:pPr lvl="0" rtl="0">
              <a:spcBef>
                <a:spcPts val="0"/>
              </a:spcBef>
              <a:buNone/>
            </a:pPr>
            <a:r>
              <a:rPr lang="en" sz="900">
                <a:solidFill>
                  <a:srgbClr val="434343"/>
                </a:solidFill>
                <a:latin typeface="Lato"/>
                <a:ea typeface="Lato"/>
                <a:cs typeface="Lato"/>
                <a:sym typeface="Lato"/>
              </a:rPr>
              <a:t>©2017 The Achievement Network LTD</a:t>
            </a:r>
          </a:p>
        </p:txBody>
      </p:sp>
      <p:sp>
        <p:nvSpPr>
          <p:cNvPr id="972" name="Shape 972"/>
          <p:cNvSpPr/>
          <p:nvPr/>
        </p:nvSpPr>
        <p:spPr>
          <a:xfrm>
            <a:off x="7909749" y="68775"/>
            <a:ext cx="1126200" cy="425100"/>
          </a:xfrm>
          <a:prstGeom prst="rect">
            <a:avLst/>
          </a:prstGeom>
          <a:solidFill>
            <a:schemeClr val="dk2"/>
          </a:solidFill>
          <a:ln>
            <a:noFill/>
          </a:ln>
        </p:spPr>
        <p:txBody>
          <a:bodyPr wrap="square" lIns="121700" tIns="121700" rIns="121700" bIns="121700" anchor="ctr" anchorCtr="0">
            <a:noAutofit/>
          </a:bodyPr>
          <a:lstStyle/>
          <a:p>
            <a:pPr lvl="0" algn="ctr" rtl="0">
              <a:spcBef>
                <a:spcPts val="0"/>
              </a:spcBef>
              <a:buNone/>
            </a:pPr>
            <a:r>
              <a:rPr lang="en" sz="1600">
                <a:solidFill>
                  <a:srgbClr val="FFFFFF"/>
                </a:solidFill>
                <a:latin typeface="Lato"/>
                <a:ea typeface="Lato"/>
                <a:cs typeface="Lato"/>
                <a:sym typeface="Lato"/>
              </a:rPr>
              <a:t>Quality</a:t>
            </a:r>
          </a:p>
        </p:txBody>
      </p:sp>
      <p:graphicFrame>
        <p:nvGraphicFramePr>
          <p:cNvPr id="973" name="Shape 973"/>
          <p:cNvGraphicFramePr/>
          <p:nvPr/>
        </p:nvGraphicFramePr>
        <p:xfrm>
          <a:off x="456800" y="1641550"/>
          <a:ext cx="8485250" cy="1831925"/>
        </p:xfrm>
        <a:graphic>
          <a:graphicData uri="http://schemas.openxmlformats.org/drawingml/2006/table">
            <a:tbl>
              <a:tblPr>
                <a:noFill/>
                <a:tableStyleId>{D8B6B36F-7049-411F-ADA7-EA749CD9A4BC}</a:tableStyleId>
              </a:tblPr>
              <a:tblGrid>
                <a:gridCol w="4098550">
                  <a:extLst>
                    <a:ext uri="{9D8B030D-6E8A-4147-A177-3AD203B41FA5}">
                      <a16:colId xmlns:a16="http://schemas.microsoft.com/office/drawing/2014/main" val="20000"/>
                    </a:ext>
                  </a:extLst>
                </a:gridCol>
                <a:gridCol w="4386700">
                  <a:extLst>
                    <a:ext uri="{9D8B030D-6E8A-4147-A177-3AD203B41FA5}">
                      <a16:colId xmlns:a16="http://schemas.microsoft.com/office/drawing/2014/main" val="20001"/>
                    </a:ext>
                  </a:extLst>
                </a:gridCol>
              </a:tblGrid>
              <a:tr h="814625">
                <a:tc>
                  <a:txBody>
                    <a:bodyPr/>
                    <a:lstStyle/>
                    <a:p>
                      <a:pPr lvl="0" rtl="0">
                        <a:spcBef>
                          <a:spcPts val="0"/>
                        </a:spcBef>
                        <a:buNone/>
                      </a:pPr>
                      <a:r>
                        <a:rPr lang="en" sz="1300">
                          <a:solidFill>
                            <a:schemeClr val="dk1"/>
                          </a:solidFill>
                          <a:latin typeface="Lato"/>
                          <a:ea typeface="Lato"/>
                          <a:cs typeface="Lato"/>
                          <a:sym typeface="Lato"/>
                        </a:rPr>
                        <a:t>Teachers rarely pulled from Tier 1 materials and primarily leveraged low quality (unvetted) resources or created their own content </a:t>
                      </a:r>
                    </a:p>
                  </a:txBody>
                  <a:tcPr marL="91425" marR="91425" marT="91425" marB="91425">
                    <a:lnL w="19050" cap="flat" cmpd="sng">
                      <a:solidFill>
                        <a:schemeClr val="accent1">
                          <a:alpha val="0"/>
                        </a:schemeClr>
                      </a:solidFill>
                      <a:prstDash val="dot"/>
                      <a:round/>
                      <a:headEnd type="none" w="med" len="med"/>
                      <a:tailEnd type="none" w="med" len="med"/>
                    </a:lnL>
                    <a:lnR w="19050" cap="flat" cmpd="sng">
                      <a:solidFill>
                        <a:schemeClr val="accent1">
                          <a:alpha val="0"/>
                        </a:schemeClr>
                      </a:solidFill>
                      <a:prstDash val="dot"/>
                      <a:round/>
                      <a:headEnd type="none" w="med" len="med"/>
                      <a:tailEnd type="none" w="med" len="med"/>
                    </a:lnR>
                    <a:lnT w="19050" cap="flat" cmpd="sng">
                      <a:solidFill>
                        <a:schemeClr val="accent1">
                          <a:alpha val="0"/>
                        </a:schemeClr>
                      </a:solidFill>
                      <a:prstDash val="dot"/>
                      <a:round/>
                      <a:headEnd type="none" w="med" len="med"/>
                      <a:tailEnd type="none" w="med" len="med"/>
                    </a:lnT>
                    <a:lnB w="19050" cap="flat" cmpd="sng">
                      <a:solidFill>
                        <a:schemeClr val="accent1">
                          <a:alpha val="0"/>
                        </a:schemeClr>
                      </a:solidFill>
                      <a:prstDash val="dot"/>
                      <a:round/>
                      <a:headEnd type="none" w="med" len="med"/>
                      <a:tailEnd type="none" w="med" len="med"/>
                    </a:lnB>
                  </a:tcPr>
                </a:tc>
                <a:tc>
                  <a:txBody>
                    <a:bodyPr/>
                    <a:lstStyle/>
                    <a:p>
                      <a:pPr lvl="0" rtl="0">
                        <a:spcBef>
                          <a:spcPts val="0"/>
                        </a:spcBef>
                        <a:buNone/>
                      </a:pPr>
                      <a:r>
                        <a:rPr lang="en" sz="1300">
                          <a:solidFill>
                            <a:schemeClr val="dk1"/>
                          </a:solidFill>
                          <a:latin typeface="Lato"/>
                          <a:ea typeface="Lato"/>
                          <a:cs typeface="Lato"/>
                          <a:sym typeface="Lato"/>
                        </a:rPr>
                        <a:t>Teachers were given a menu of Tier 1 curriculum-embedded assessments to chose from.</a:t>
                      </a:r>
                    </a:p>
                  </a:txBody>
                  <a:tcPr marL="91425" marR="91425" marT="91425" marB="91425">
                    <a:lnL w="19050" cap="flat" cmpd="sng">
                      <a:solidFill>
                        <a:schemeClr val="accent1">
                          <a:alpha val="0"/>
                        </a:schemeClr>
                      </a:solidFill>
                      <a:prstDash val="dot"/>
                      <a:round/>
                      <a:headEnd type="none" w="med" len="med"/>
                      <a:tailEnd type="none" w="med" len="med"/>
                    </a:lnL>
                    <a:lnR w="19050" cap="flat" cmpd="sng">
                      <a:solidFill>
                        <a:schemeClr val="accent1">
                          <a:alpha val="0"/>
                        </a:schemeClr>
                      </a:solidFill>
                      <a:prstDash val="dot"/>
                      <a:round/>
                      <a:headEnd type="none" w="med" len="med"/>
                      <a:tailEnd type="none" w="med" len="med"/>
                    </a:lnR>
                    <a:lnT w="19050" cap="flat" cmpd="sng">
                      <a:solidFill>
                        <a:schemeClr val="accent1">
                          <a:alpha val="0"/>
                        </a:schemeClr>
                      </a:solidFill>
                      <a:prstDash val="dot"/>
                      <a:round/>
                      <a:headEnd type="none" w="med" len="med"/>
                      <a:tailEnd type="none" w="med" len="med"/>
                    </a:lnT>
                    <a:lnB w="19050" cap="flat" cmpd="sng">
                      <a:solidFill>
                        <a:schemeClr val="accent1">
                          <a:alpha val="0"/>
                        </a:schemeClr>
                      </a:solidFill>
                      <a:prstDash val="dot"/>
                      <a:round/>
                      <a:headEnd type="none" w="med" len="med"/>
                      <a:tailEnd type="none" w="med" len="med"/>
                    </a:lnB>
                  </a:tcPr>
                </a:tc>
                <a:extLst>
                  <a:ext uri="{0D108BD9-81ED-4DB2-BD59-A6C34878D82A}">
                    <a16:rowId xmlns:a16="http://schemas.microsoft.com/office/drawing/2014/main" val="10000"/>
                  </a:ext>
                </a:extLst>
              </a:tr>
              <a:tr h="1017300">
                <a:tc>
                  <a:txBody>
                    <a:bodyPr/>
                    <a:lstStyle/>
                    <a:p>
                      <a:pPr lvl="0" rtl="0">
                        <a:spcBef>
                          <a:spcPts val="0"/>
                        </a:spcBef>
                        <a:buNone/>
                      </a:pPr>
                      <a:r>
                        <a:rPr lang="en" sz="1300">
                          <a:solidFill>
                            <a:schemeClr val="dk1"/>
                          </a:solidFill>
                          <a:latin typeface="Lato"/>
                          <a:ea typeface="Lato"/>
                          <a:cs typeface="Lato"/>
                          <a:sym typeface="Lato"/>
                        </a:rPr>
                        <a:t>Prevalence of personalized learning platforms such as Moby Max and an over-reliance on their (non Tier 1) content and embedded assessments meant teachers were using low quality assessments</a:t>
                      </a:r>
                    </a:p>
                  </a:txBody>
                  <a:tcPr marL="91425" marR="91425" marT="91425" marB="91425" anchor="ctr">
                    <a:lnL w="19050" cap="flat" cmpd="sng">
                      <a:solidFill>
                        <a:schemeClr val="accent1">
                          <a:alpha val="0"/>
                        </a:schemeClr>
                      </a:solidFill>
                      <a:prstDash val="dot"/>
                      <a:round/>
                      <a:headEnd type="none" w="med" len="med"/>
                      <a:tailEnd type="none" w="med" len="med"/>
                    </a:lnL>
                    <a:lnR w="19050" cap="flat" cmpd="sng">
                      <a:solidFill>
                        <a:schemeClr val="accent1">
                          <a:alpha val="0"/>
                        </a:schemeClr>
                      </a:solidFill>
                      <a:prstDash val="dot"/>
                      <a:round/>
                      <a:headEnd type="none" w="med" len="med"/>
                      <a:tailEnd type="none" w="med" len="med"/>
                    </a:lnR>
                    <a:lnT w="19050" cap="flat" cmpd="sng">
                      <a:solidFill>
                        <a:schemeClr val="accent1">
                          <a:alpha val="0"/>
                        </a:schemeClr>
                      </a:solidFill>
                      <a:prstDash val="dot"/>
                      <a:round/>
                      <a:headEnd type="none" w="med" len="med"/>
                      <a:tailEnd type="none" w="med" len="med"/>
                    </a:lnT>
                    <a:lnB w="19050" cap="flat" cmpd="sng">
                      <a:solidFill>
                        <a:schemeClr val="accent1">
                          <a:alpha val="0"/>
                        </a:schemeClr>
                      </a:solidFill>
                      <a:prstDash val="dot"/>
                      <a:round/>
                      <a:headEnd type="none" w="med" len="med"/>
                      <a:tailEnd type="none" w="med" len="med"/>
                    </a:lnB>
                  </a:tcPr>
                </a:tc>
                <a:tc>
                  <a:txBody>
                    <a:bodyPr/>
                    <a:lstStyle/>
                    <a:p>
                      <a:pPr lvl="0" rtl="0">
                        <a:spcBef>
                          <a:spcPts val="0"/>
                        </a:spcBef>
                        <a:buNone/>
                      </a:pPr>
                      <a:r>
                        <a:rPr lang="en" sz="1300">
                          <a:solidFill>
                            <a:schemeClr val="dk1"/>
                          </a:solidFill>
                          <a:latin typeface="Lato"/>
                          <a:ea typeface="Lato"/>
                          <a:cs typeface="Lato"/>
                          <a:sym typeface="Lato"/>
                        </a:rPr>
                        <a:t>System leaders decided to eliminate Moby Max, Read Theory and Xtra Math</a:t>
                      </a:r>
                    </a:p>
                  </a:txBody>
                  <a:tcPr marL="91425" marR="91425" marT="91425" marB="91425">
                    <a:lnL w="19050" cap="flat" cmpd="sng">
                      <a:solidFill>
                        <a:schemeClr val="accent1">
                          <a:alpha val="0"/>
                        </a:schemeClr>
                      </a:solidFill>
                      <a:prstDash val="dot"/>
                      <a:round/>
                      <a:headEnd type="none" w="med" len="med"/>
                      <a:tailEnd type="none" w="med" len="med"/>
                    </a:lnL>
                    <a:lnR w="19050" cap="flat" cmpd="sng">
                      <a:solidFill>
                        <a:schemeClr val="accent1">
                          <a:alpha val="0"/>
                        </a:schemeClr>
                      </a:solidFill>
                      <a:prstDash val="dot"/>
                      <a:round/>
                      <a:headEnd type="none" w="med" len="med"/>
                      <a:tailEnd type="none" w="med" len="med"/>
                    </a:lnR>
                    <a:lnT w="19050" cap="flat" cmpd="sng">
                      <a:solidFill>
                        <a:schemeClr val="accent1">
                          <a:alpha val="0"/>
                        </a:schemeClr>
                      </a:solidFill>
                      <a:prstDash val="dot"/>
                      <a:round/>
                      <a:headEnd type="none" w="med" len="med"/>
                      <a:tailEnd type="none" w="med" len="med"/>
                    </a:lnT>
                    <a:lnB w="19050" cap="flat" cmpd="sng">
                      <a:solidFill>
                        <a:schemeClr val="accent1">
                          <a:alpha val="0"/>
                        </a:schemeClr>
                      </a:solidFill>
                      <a:prstDash val="dot"/>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974" name="Shape 974"/>
          <p:cNvSpPr/>
          <p:nvPr/>
        </p:nvSpPr>
        <p:spPr>
          <a:xfrm>
            <a:off x="506825" y="1295650"/>
            <a:ext cx="1815300" cy="345900"/>
          </a:xfrm>
          <a:prstGeom prst="roundRect">
            <a:avLst>
              <a:gd name="adj" fmla="val 16667"/>
            </a:avLst>
          </a:prstGeom>
          <a:solidFill>
            <a:schemeClr val="dk1"/>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rtl="0">
              <a:spcBef>
                <a:spcPts val="0"/>
              </a:spcBef>
              <a:buNone/>
            </a:pPr>
            <a:r>
              <a:rPr lang="en">
                <a:solidFill>
                  <a:srgbClr val="FFFFFF"/>
                </a:solidFill>
                <a:latin typeface="Lato"/>
                <a:ea typeface="Lato"/>
                <a:cs typeface="Lato"/>
                <a:sym typeface="Lato"/>
              </a:rPr>
              <a:t>Before</a:t>
            </a:r>
          </a:p>
        </p:txBody>
      </p:sp>
      <p:sp>
        <p:nvSpPr>
          <p:cNvPr id="975" name="Shape 975"/>
          <p:cNvSpPr/>
          <p:nvPr/>
        </p:nvSpPr>
        <p:spPr>
          <a:xfrm>
            <a:off x="4578075" y="1295650"/>
            <a:ext cx="2197500" cy="345900"/>
          </a:xfrm>
          <a:prstGeom prst="roundRect">
            <a:avLst>
              <a:gd name="adj" fmla="val 16667"/>
            </a:avLst>
          </a:prstGeom>
          <a:solidFill>
            <a:schemeClr val="dk1"/>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rtl="0">
              <a:spcBef>
                <a:spcPts val="0"/>
              </a:spcBef>
              <a:buNone/>
            </a:pPr>
            <a:r>
              <a:rPr lang="en">
                <a:solidFill>
                  <a:srgbClr val="FFFFFF"/>
                </a:solidFill>
                <a:latin typeface="Lato"/>
                <a:ea typeface="Lato"/>
                <a:cs typeface="Lato"/>
                <a:sym typeface="Lato"/>
              </a:rPr>
              <a:t>After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Shape 981"/>
          <p:cNvSpPr txBox="1">
            <a:spLocks noGrp="1"/>
          </p:cNvSpPr>
          <p:nvPr>
            <p:ph type="title"/>
          </p:nvPr>
        </p:nvSpPr>
        <p:spPr>
          <a:xfrm>
            <a:off x="521712" y="493877"/>
            <a:ext cx="8091300" cy="432600"/>
          </a:xfrm>
          <a:prstGeom prst="rect">
            <a:avLst/>
          </a:prstGeom>
        </p:spPr>
        <p:txBody>
          <a:bodyPr wrap="square" lIns="68675" tIns="68675" rIns="68675" bIns="68675" anchor="t" anchorCtr="0">
            <a:noAutofit/>
          </a:bodyPr>
          <a:lstStyle/>
          <a:p>
            <a:pPr lvl="0" rtl="0">
              <a:spcBef>
                <a:spcPts val="0"/>
              </a:spcBef>
              <a:buNone/>
            </a:pPr>
            <a:r>
              <a:rPr lang="en">
                <a:solidFill>
                  <a:schemeClr val="dk1"/>
                </a:solidFill>
              </a:rPr>
              <a:t>In Caldwell Parish school leaders built a shared language for and investment in instructional assessments</a:t>
            </a:r>
          </a:p>
        </p:txBody>
      </p:sp>
      <p:sp>
        <p:nvSpPr>
          <p:cNvPr id="982" name="Shape 982"/>
          <p:cNvSpPr txBox="1"/>
          <p:nvPr/>
        </p:nvSpPr>
        <p:spPr>
          <a:xfrm>
            <a:off x="315725" y="4696144"/>
            <a:ext cx="2197500" cy="218100"/>
          </a:xfrm>
          <a:prstGeom prst="rect">
            <a:avLst/>
          </a:prstGeom>
          <a:noFill/>
          <a:ln>
            <a:noFill/>
          </a:ln>
        </p:spPr>
        <p:txBody>
          <a:bodyPr wrap="square" lIns="68675" tIns="68675" rIns="68675" bIns="68675" anchor="t" anchorCtr="0">
            <a:noAutofit/>
          </a:bodyPr>
          <a:lstStyle/>
          <a:p>
            <a:pPr lvl="0" rtl="0">
              <a:spcBef>
                <a:spcPts val="0"/>
              </a:spcBef>
              <a:buNone/>
            </a:pPr>
            <a:r>
              <a:rPr lang="en" sz="900">
                <a:solidFill>
                  <a:srgbClr val="434343"/>
                </a:solidFill>
                <a:latin typeface="Lato"/>
                <a:ea typeface="Lato"/>
                <a:cs typeface="Lato"/>
                <a:sym typeface="Lato"/>
              </a:rPr>
              <a:t>©2017 The Achievement Network LTD</a:t>
            </a:r>
          </a:p>
        </p:txBody>
      </p:sp>
      <p:graphicFrame>
        <p:nvGraphicFramePr>
          <p:cNvPr id="983" name="Shape 983"/>
          <p:cNvGraphicFramePr/>
          <p:nvPr/>
        </p:nvGraphicFramePr>
        <p:xfrm>
          <a:off x="456800" y="1767350"/>
          <a:ext cx="8485250" cy="1017300"/>
        </p:xfrm>
        <a:graphic>
          <a:graphicData uri="http://schemas.openxmlformats.org/drawingml/2006/table">
            <a:tbl>
              <a:tblPr>
                <a:noFill/>
                <a:tableStyleId>{D8B6B36F-7049-411F-ADA7-EA749CD9A4BC}</a:tableStyleId>
              </a:tblPr>
              <a:tblGrid>
                <a:gridCol w="4098550">
                  <a:extLst>
                    <a:ext uri="{9D8B030D-6E8A-4147-A177-3AD203B41FA5}">
                      <a16:colId xmlns:a16="http://schemas.microsoft.com/office/drawing/2014/main" val="20000"/>
                    </a:ext>
                  </a:extLst>
                </a:gridCol>
                <a:gridCol w="4386700">
                  <a:extLst>
                    <a:ext uri="{9D8B030D-6E8A-4147-A177-3AD203B41FA5}">
                      <a16:colId xmlns:a16="http://schemas.microsoft.com/office/drawing/2014/main" val="20001"/>
                    </a:ext>
                  </a:extLst>
                </a:gridCol>
              </a:tblGrid>
              <a:tr h="1017300">
                <a:tc>
                  <a:txBody>
                    <a:bodyPr/>
                    <a:lstStyle/>
                    <a:p>
                      <a:pPr lvl="0" rtl="0">
                        <a:spcBef>
                          <a:spcPts val="0"/>
                        </a:spcBef>
                        <a:buNone/>
                      </a:pPr>
                      <a:r>
                        <a:rPr lang="en" sz="1300">
                          <a:solidFill>
                            <a:schemeClr val="dk1"/>
                          </a:solidFill>
                          <a:latin typeface="Lato"/>
                          <a:ea typeface="Lato"/>
                          <a:cs typeface="Lato"/>
                          <a:sym typeface="Lato"/>
                        </a:rPr>
                        <a:t>Most assessments on system inventory were primarily evaluative or predictive. </a:t>
                      </a:r>
                    </a:p>
                    <a:p>
                      <a:pPr lvl="0" rtl="0">
                        <a:spcBef>
                          <a:spcPts val="0"/>
                        </a:spcBef>
                        <a:buNone/>
                      </a:pPr>
                      <a:endParaRPr sz="1300">
                        <a:solidFill>
                          <a:schemeClr val="dk1"/>
                        </a:solidFill>
                        <a:latin typeface="Lato"/>
                        <a:ea typeface="Lato"/>
                        <a:cs typeface="Lato"/>
                        <a:sym typeface="Lato"/>
                      </a:endParaRPr>
                    </a:p>
                  </a:txBody>
                  <a:tcPr marL="91425" marR="91425" marT="91425" marB="91425">
                    <a:lnL w="9525" cap="flat" cmpd="sng">
                      <a:solidFill>
                        <a:srgbClr val="9E9E9E">
                          <a:alpha val="0"/>
                        </a:srgbClr>
                      </a:solidFill>
                      <a:prstDash val="solid"/>
                      <a:round/>
                      <a:headEnd type="none" w="med" len="med"/>
                      <a:tailEnd type="none" w="med" len="med"/>
                    </a:lnL>
                    <a:lnR w="9525" cap="flat" cmpd="sng">
                      <a:solidFill>
                        <a:srgbClr val="9E9E9E">
                          <a:alpha val="0"/>
                        </a:srgbClr>
                      </a:solidFill>
                      <a:prstDash val="solid"/>
                      <a:round/>
                      <a:headEnd type="none" w="med" len="med"/>
                      <a:tailEnd type="none" w="med" len="med"/>
                    </a:lnR>
                    <a:lnT w="28575" cap="flat" cmpd="sng">
                      <a:solidFill>
                        <a:schemeClr val="dk2">
                          <a:alpha val="0"/>
                        </a:schemeClr>
                      </a:solidFill>
                      <a:prstDash val="solid"/>
                      <a:round/>
                      <a:headEnd type="none" w="med" len="med"/>
                      <a:tailEnd type="none" w="med" len="med"/>
                    </a:lnT>
                    <a:lnB w="9525" cap="flat" cmpd="sng">
                      <a:solidFill>
                        <a:srgbClr val="9E9E9E">
                          <a:alpha val="0"/>
                        </a:srgbClr>
                      </a:solidFill>
                      <a:prstDash val="solid"/>
                      <a:round/>
                      <a:headEnd type="none" w="med" len="med"/>
                      <a:tailEnd type="none" w="med" len="med"/>
                    </a:lnB>
                  </a:tcPr>
                </a:tc>
                <a:tc>
                  <a:txBody>
                    <a:bodyPr/>
                    <a:lstStyle/>
                    <a:p>
                      <a:pPr lvl="0" rtl="0">
                        <a:spcBef>
                          <a:spcPts val="0"/>
                        </a:spcBef>
                        <a:buNone/>
                      </a:pPr>
                      <a:r>
                        <a:rPr lang="en" sz="1300">
                          <a:solidFill>
                            <a:schemeClr val="dk1"/>
                          </a:solidFill>
                          <a:latin typeface="Lato"/>
                          <a:ea typeface="Lato"/>
                          <a:cs typeface="Lato"/>
                          <a:sym typeface="Lato"/>
                        </a:rPr>
                        <a:t>Increase from 5% of assessments being instructional to 100%. </a:t>
                      </a:r>
                    </a:p>
                    <a:p>
                      <a:pPr lvl="0" rtl="0">
                        <a:spcBef>
                          <a:spcPts val="0"/>
                        </a:spcBef>
                        <a:buNone/>
                      </a:pPr>
                      <a:endParaRPr sz="1300">
                        <a:solidFill>
                          <a:schemeClr val="dk1"/>
                        </a:solidFill>
                        <a:latin typeface="Lato"/>
                        <a:ea typeface="Lato"/>
                        <a:cs typeface="Lato"/>
                        <a:sym typeface="Lato"/>
                      </a:endParaRPr>
                    </a:p>
                  </a:txBody>
                  <a:tcPr marL="91425" marR="91425" marT="91425" marB="91425">
                    <a:lnL w="9525" cap="flat" cmpd="sng">
                      <a:solidFill>
                        <a:srgbClr val="9E9E9E">
                          <a:alpha val="0"/>
                        </a:srgbClr>
                      </a:solidFill>
                      <a:prstDash val="solid"/>
                      <a:round/>
                      <a:headEnd type="none" w="med" len="med"/>
                      <a:tailEnd type="none" w="med" len="med"/>
                    </a:lnL>
                    <a:lnR w="9525" cap="flat" cmpd="sng">
                      <a:solidFill>
                        <a:srgbClr val="9E9E9E">
                          <a:alpha val="0"/>
                        </a:srgbClr>
                      </a:solidFill>
                      <a:prstDash val="solid"/>
                      <a:round/>
                      <a:headEnd type="none" w="med" len="med"/>
                      <a:tailEnd type="none" w="med" len="med"/>
                    </a:lnR>
                    <a:lnT w="28575" cap="flat" cmpd="sng">
                      <a:solidFill>
                        <a:schemeClr val="dk2">
                          <a:alpha val="0"/>
                        </a:schemeClr>
                      </a:solidFill>
                      <a:prstDash val="solid"/>
                      <a:round/>
                      <a:headEnd type="none" w="med" len="med"/>
                      <a:tailEnd type="none" w="med" len="med"/>
                    </a:lnT>
                    <a:lnB w="9525" cap="flat" cmpd="sng">
                      <a:solidFill>
                        <a:srgbClr val="9E9E9E">
                          <a:alpha val="0"/>
                        </a:srgbClr>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984" name="Shape 984"/>
          <p:cNvSpPr/>
          <p:nvPr/>
        </p:nvSpPr>
        <p:spPr>
          <a:xfrm>
            <a:off x="506825" y="1295650"/>
            <a:ext cx="1815300" cy="345900"/>
          </a:xfrm>
          <a:prstGeom prst="roundRect">
            <a:avLst>
              <a:gd name="adj" fmla="val 16667"/>
            </a:avLst>
          </a:prstGeom>
          <a:solidFill>
            <a:schemeClr val="dk1"/>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rtl="0">
              <a:spcBef>
                <a:spcPts val="0"/>
              </a:spcBef>
              <a:buNone/>
            </a:pPr>
            <a:r>
              <a:rPr lang="en">
                <a:solidFill>
                  <a:srgbClr val="FFFFFF"/>
                </a:solidFill>
                <a:latin typeface="Lato"/>
                <a:ea typeface="Lato"/>
                <a:cs typeface="Lato"/>
                <a:sym typeface="Lato"/>
              </a:rPr>
              <a:t>Before	</a:t>
            </a:r>
          </a:p>
        </p:txBody>
      </p:sp>
      <p:sp>
        <p:nvSpPr>
          <p:cNvPr id="985" name="Shape 985"/>
          <p:cNvSpPr/>
          <p:nvPr/>
        </p:nvSpPr>
        <p:spPr>
          <a:xfrm>
            <a:off x="7895349" y="68775"/>
            <a:ext cx="1140600" cy="425100"/>
          </a:xfrm>
          <a:prstGeom prst="rect">
            <a:avLst/>
          </a:prstGeom>
          <a:solidFill>
            <a:srgbClr val="4C5665"/>
          </a:solidFill>
          <a:ln>
            <a:noFill/>
          </a:ln>
        </p:spPr>
        <p:txBody>
          <a:bodyPr wrap="square" lIns="121700" tIns="121700" rIns="121700" bIns="121700" anchor="ctr" anchorCtr="0">
            <a:noAutofit/>
          </a:bodyPr>
          <a:lstStyle/>
          <a:p>
            <a:pPr lvl="0" algn="ctr" rtl="0">
              <a:spcBef>
                <a:spcPts val="0"/>
              </a:spcBef>
              <a:buNone/>
            </a:pPr>
            <a:r>
              <a:rPr lang="en" sz="1600">
                <a:solidFill>
                  <a:srgbClr val="FFFFFF"/>
                </a:solidFill>
                <a:latin typeface="Lato"/>
                <a:ea typeface="Lato"/>
                <a:cs typeface="Lato"/>
                <a:sym typeface="Lato"/>
              </a:rPr>
              <a:t>Purpose</a:t>
            </a:r>
          </a:p>
        </p:txBody>
      </p:sp>
      <p:sp>
        <p:nvSpPr>
          <p:cNvPr id="986" name="Shape 986"/>
          <p:cNvSpPr/>
          <p:nvPr/>
        </p:nvSpPr>
        <p:spPr>
          <a:xfrm>
            <a:off x="4578075" y="1295650"/>
            <a:ext cx="2197500" cy="345900"/>
          </a:xfrm>
          <a:prstGeom prst="roundRect">
            <a:avLst>
              <a:gd name="adj" fmla="val 16667"/>
            </a:avLst>
          </a:prstGeom>
          <a:solidFill>
            <a:schemeClr val="dk1"/>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rtl="0">
              <a:spcBef>
                <a:spcPts val="0"/>
              </a:spcBef>
              <a:buNone/>
            </a:pPr>
            <a:r>
              <a:rPr lang="en">
                <a:solidFill>
                  <a:srgbClr val="FFFFFF"/>
                </a:solidFill>
                <a:latin typeface="Lato"/>
                <a:ea typeface="Lato"/>
                <a:cs typeface="Lato"/>
                <a:sym typeface="Lato"/>
              </a:rPr>
              <a:t>After</a:t>
            </a:r>
          </a:p>
        </p:txBody>
      </p:sp>
      <p:pic>
        <p:nvPicPr>
          <p:cNvPr id="987" name="Shape 987"/>
          <p:cNvPicPr preferRelativeResize="0"/>
          <p:nvPr/>
        </p:nvPicPr>
        <p:blipFill>
          <a:blip r:embed="rId3">
            <a:alphaModFix/>
          </a:blip>
          <a:stretch>
            <a:fillRect/>
          </a:stretch>
        </p:blipFill>
        <p:spPr>
          <a:xfrm>
            <a:off x="6033175" y="2451375"/>
            <a:ext cx="1712412" cy="1416281"/>
          </a:xfrm>
          <a:prstGeom prst="rect">
            <a:avLst/>
          </a:prstGeom>
          <a:noFill/>
          <a:ln>
            <a:noFill/>
          </a:ln>
        </p:spPr>
      </p:pic>
      <p:sp>
        <p:nvSpPr>
          <p:cNvPr id="988" name="Shape 988"/>
          <p:cNvSpPr txBox="1"/>
          <p:nvPr/>
        </p:nvSpPr>
        <p:spPr>
          <a:xfrm>
            <a:off x="5412550" y="3225425"/>
            <a:ext cx="1209000" cy="218100"/>
          </a:xfrm>
          <a:prstGeom prst="rect">
            <a:avLst/>
          </a:prstGeom>
          <a:noFill/>
          <a:ln>
            <a:noFill/>
          </a:ln>
        </p:spPr>
        <p:txBody>
          <a:bodyPr wrap="square" lIns="91425" tIns="91425" rIns="91425" bIns="91425" anchor="t" anchorCtr="0">
            <a:noAutofit/>
          </a:bodyPr>
          <a:lstStyle/>
          <a:p>
            <a:pPr lvl="0" algn="ctr" rtl="0">
              <a:spcBef>
                <a:spcPts val="0"/>
              </a:spcBef>
              <a:buNone/>
            </a:pPr>
            <a:r>
              <a:rPr lang="en">
                <a:latin typeface="Lato"/>
                <a:ea typeface="Lato"/>
                <a:cs typeface="Lato"/>
                <a:sym typeface="Lato"/>
              </a:rPr>
              <a:t>Evaluative &amp;</a:t>
            </a:r>
          </a:p>
          <a:p>
            <a:pPr lvl="0" algn="ctr" rtl="0">
              <a:spcBef>
                <a:spcPts val="0"/>
              </a:spcBef>
              <a:buNone/>
            </a:pPr>
            <a:r>
              <a:rPr lang="en">
                <a:latin typeface="Lato"/>
                <a:ea typeface="Lato"/>
                <a:cs typeface="Lato"/>
                <a:sym typeface="Lato"/>
              </a:rPr>
              <a:t>Predictive</a:t>
            </a:r>
          </a:p>
        </p:txBody>
      </p:sp>
      <p:sp>
        <p:nvSpPr>
          <p:cNvPr id="989" name="Shape 989"/>
          <p:cNvSpPr txBox="1"/>
          <p:nvPr/>
        </p:nvSpPr>
        <p:spPr>
          <a:xfrm>
            <a:off x="7102400" y="3791200"/>
            <a:ext cx="1209000" cy="218100"/>
          </a:xfrm>
          <a:prstGeom prst="rect">
            <a:avLst/>
          </a:prstGeom>
          <a:noFill/>
          <a:ln>
            <a:noFill/>
          </a:ln>
        </p:spPr>
        <p:txBody>
          <a:bodyPr wrap="square" lIns="91425" tIns="91425" rIns="91425" bIns="91425" anchor="t" anchorCtr="0">
            <a:noAutofit/>
          </a:bodyPr>
          <a:lstStyle/>
          <a:p>
            <a:pPr lvl="0" algn="ctr" rtl="0">
              <a:spcBef>
                <a:spcPts val="0"/>
              </a:spcBef>
              <a:buNone/>
            </a:pPr>
            <a:r>
              <a:rPr lang="en">
                <a:latin typeface="Lato"/>
                <a:ea typeface="Lato"/>
                <a:cs typeface="Lato"/>
                <a:sym typeface="Lato"/>
              </a:rPr>
              <a:t>Instructional</a:t>
            </a:r>
          </a:p>
        </p:txBody>
      </p:sp>
      <p:sp>
        <p:nvSpPr>
          <p:cNvPr id="990" name="Shape 990"/>
          <p:cNvSpPr txBox="1"/>
          <p:nvPr/>
        </p:nvSpPr>
        <p:spPr>
          <a:xfrm>
            <a:off x="521700" y="2528863"/>
            <a:ext cx="4758000" cy="1733400"/>
          </a:xfrm>
          <a:prstGeom prst="rect">
            <a:avLst/>
          </a:prstGeom>
          <a:solidFill>
            <a:srgbClr val="D9D9D9"/>
          </a:solidFill>
          <a:ln>
            <a:noFill/>
          </a:ln>
        </p:spPr>
        <p:txBody>
          <a:bodyPr wrap="square" lIns="91425" tIns="91425" rIns="91425" bIns="91425" anchor="t" anchorCtr="0">
            <a:noAutofit/>
          </a:bodyPr>
          <a:lstStyle/>
          <a:p>
            <a:pPr lvl="0" rtl="0">
              <a:spcBef>
                <a:spcPts val="0"/>
              </a:spcBef>
              <a:buNone/>
            </a:pPr>
            <a:r>
              <a:rPr lang="en" sz="1300">
                <a:solidFill>
                  <a:schemeClr val="dk1"/>
                </a:solidFill>
                <a:latin typeface="Lato"/>
                <a:ea typeface="Lato"/>
                <a:cs typeface="Lato"/>
                <a:sym typeface="Lato"/>
              </a:rPr>
              <a:t>Assessments given to fulfill requirements not to determine students gaps and strengths:</a:t>
            </a:r>
          </a:p>
          <a:p>
            <a:pPr lvl="0" rtl="0">
              <a:spcBef>
                <a:spcPts val="0"/>
              </a:spcBef>
              <a:buNone/>
            </a:pPr>
            <a:endParaRPr sz="800">
              <a:solidFill>
                <a:schemeClr val="dk1"/>
              </a:solidFill>
              <a:latin typeface="Lato"/>
              <a:ea typeface="Lato"/>
              <a:cs typeface="Lato"/>
              <a:sym typeface="Lato"/>
            </a:endParaRPr>
          </a:p>
          <a:p>
            <a:pPr marL="457200" lvl="0" indent="-311150" rtl="0">
              <a:spcBef>
                <a:spcPts val="0"/>
              </a:spcBef>
              <a:buClr>
                <a:schemeClr val="dk1"/>
              </a:buClr>
              <a:buSzPct val="100000"/>
              <a:buFont typeface="Lato"/>
              <a:buChar char="●"/>
            </a:pPr>
            <a:r>
              <a:rPr lang="en" sz="1300">
                <a:solidFill>
                  <a:schemeClr val="dk1"/>
                </a:solidFill>
                <a:latin typeface="Lato"/>
                <a:ea typeface="Lato"/>
                <a:cs typeface="Lato"/>
                <a:sym typeface="Lato"/>
              </a:rPr>
              <a:t>SLT baseline assessment used to set student goals based on overall percent correct.</a:t>
            </a:r>
          </a:p>
          <a:p>
            <a:pPr lvl="0" rtl="0">
              <a:spcBef>
                <a:spcPts val="0"/>
              </a:spcBef>
              <a:buNone/>
            </a:pPr>
            <a:endParaRPr sz="800">
              <a:solidFill>
                <a:schemeClr val="dk1"/>
              </a:solidFill>
              <a:latin typeface="Lato"/>
              <a:ea typeface="Lato"/>
              <a:cs typeface="Lato"/>
              <a:sym typeface="Lato"/>
            </a:endParaRPr>
          </a:p>
          <a:p>
            <a:pPr marL="457200" lvl="0" indent="-311150" rtl="0">
              <a:spcBef>
                <a:spcPts val="0"/>
              </a:spcBef>
              <a:buClr>
                <a:schemeClr val="dk1"/>
              </a:buClr>
              <a:buSzPct val="100000"/>
              <a:buFont typeface="Lato"/>
              <a:buChar char="●"/>
            </a:pPr>
            <a:r>
              <a:rPr lang="en" sz="1300">
                <a:solidFill>
                  <a:schemeClr val="dk1"/>
                </a:solidFill>
                <a:latin typeface="Lato"/>
                <a:ea typeface="Lato"/>
                <a:cs typeface="Lato"/>
                <a:sym typeface="Lato"/>
              </a:rPr>
              <a:t>Unit assessments, such as Cold Read tasks or Eureka module assessments are scored and recorded in gradebook.</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NET_PPT_templatej">
  <a:themeElements>
    <a:clrScheme name="Custom 1">
      <a:dk1>
        <a:srgbClr val="4C5665"/>
      </a:dk1>
      <a:lt1>
        <a:srgbClr val="FFFFFF"/>
      </a:lt1>
      <a:dk2>
        <a:srgbClr val="FFB11E"/>
      </a:dk2>
      <a:lt2>
        <a:srgbClr val="FFB11E"/>
      </a:lt2>
      <a:accent1>
        <a:srgbClr val="F79024"/>
      </a:accent1>
      <a:accent2>
        <a:srgbClr val="6B758B"/>
      </a:accent2>
      <a:accent3>
        <a:srgbClr val="61B4E4"/>
      </a:accent3>
      <a:accent4>
        <a:srgbClr val="4C5665"/>
      </a:accent4>
      <a:accent5>
        <a:srgbClr val="7BBA3E"/>
      </a:accent5>
      <a:accent6>
        <a:srgbClr val="AC4F8D"/>
      </a:accent6>
      <a:hlink>
        <a:srgbClr val="F79024"/>
      </a:hlink>
      <a:folHlink>
        <a:srgbClr val="6B75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Default Theme">
  <a:themeElements>
    <a:clrScheme name="ANET">
      <a:dk1>
        <a:srgbClr val="4C5665"/>
      </a:dk1>
      <a:lt1>
        <a:srgbClr val="FFFFFF"/>
      </a:lt1>
      <a:dk2>
        <a:srgbClr val="FFB11E"/>
      </a:dk2>
      <a:lt2>
        <a:srgbClr val="FFFFFF"/>
      </a:lt2>
      <a:accent1>
        <a:srgbClr val="FFB11E"/>
      </a:accent1>
      <a:accent2>
        <a:srgbClr val="6B758B"/>
      </a:accent2>
      <a:accent3>
        <a:srgbClr val="61B4E4"/>
      </a:accent3>
      <a:accent4>
        <a:srgbClr val="4C5665"/>
      </a:accent4>
      <a:accent5>
        <a:srgbClr val="7BBA3E"/>
      </a:accent5>
      <a:accent6>
        <a:srgbClr val="AC4F8D"/>
      </a:accent6>
      <a:hlink>
        <a:srgbClr val="F79024"/>
      </a:hlink>
      <a:folHlink>
        <a:srgbClr val="6B75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efault Theme">
  <a:themeElements>
    <a:clrScheme name="Custom 1">
      <a:dk1>
        <a:srgbClr val="4C5665"/>
      </a:dk1>
      <a:lt1>
        <a:srgbClr val="FFFFFF"/>
      </a:lt1>
      <a:dk2>
        <a:srgbClr val="FFB11E"/>
      </a:dk2>
      <a:lt2>
        <a:srgbClr val="FFB11E"/>
      </a:lt2>
      <a:accent1>
        <a:srgbClr val="F79024"/>
      </a:accent1>
      <a:accent2>
        <a:srgbClr val="6B758B"/>
      </a:accent2>
      <a:accent3>
        <a:srgbClr val="61B4E4"/>
      </a:accent3>
      <a:accent4>
        <a:srgbClr val="4C5665"/>
      </a:accent4>
      <a:accent5>
        <a:srgbClr val="7BBA3E"/>
      </a:accent5>
      <a:accent6>
        <a:srgbClr val="AC4F8D"/>
      </a:accent6>
      <a:hlink>
        <a:srgbClr val="F79024"/>
      </a:hlink>
      <a:folHlink>
        <a:srgbClr val="6B75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Default Theme">
  <a:themeElements>
    <a:clrScheme name="ANET">
      <a:dk1>
        <a:srgbClr val="4C5665"/>
      </a:dk1>
      <a:lt1>
        <a:srgbClr val="FFFFFF"/>
      </a:lt1>
      <a:dk2>
        <a:srgbClr val="FFB11E"/>
      </a:dk2>
      <a:lt2>
        <a:srgbClr val="FFFFFF"/>
      </a:lt2>
      <a:accent1>
        <a:srgbClr val="FFB11E"/>
      </a:accent1>
      <a:accent2>
        <a:srgbClr val="6B758B"/>
      </a:accent2>
      <a:accent3>
        <a:srgbClr val="61B4E4"/>
      </a:accent3>
      <a:accent4>
        <a:srgbClr val="4C5665"/>
      </a:accent4>
      <a:accent5>
        <a:srgbClr val="7BBA3E"/>
      </a:accent5>
      <a:accent6>
        <a:srgbClr val="AC4F8D"/>
      </a:accent6>
      <a:hlink>
        <a:srgbClr val="F79024"/>
      </a:hlink>
      <a:folHlink>
        <a:srgbClr val="6B75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ANet Intro Working Deck">
  <a:themeElements>
    <a:clrScheme name="ANET">
      <a:dk1>
        <a:srgbClr val="4C5665"/>
      </a:dk1>
      <a:lt1>
        <a:srgbClr val="FFFFFF"/>
      </a:lt1>
      <a:dk2>
        <a:srgbClr val="FFB11E"/>
      </a:dk2>
      <a:lt2>
        <a:srgbClr val="FFFFFF"/>
      </a:lt2>
      <a:accent1>
        <a:srgbClr val="FFB11E"/>
      </a:accent1>
      <a:accent2>
        <a:srgbClr val="6B758B"/>
      </a:accent2>
      <a:accent3>
        <a:srgbClr val="61B4E4"/>
      </a:accent3>
      <a:accent4>
        <a:srgbClr val="4C5665"/>
      </a:accent4>
      <a:accent5>
        <a:srgbClr val="7BBA3E"/>
      </a:accent5>
      <a:accent6>
        <a:srgbClr val="AC4F8D"/>
      </a:accent6>
      <a:hlink>
        <a:srgbClr val="F79024"/>
      </a:hlink>
      <a:folHlink>
        <a:srgbClr val="6B75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1967</Words>
  <Application>Microsoft Office PowerPoint</Application>
  <PresentationFormat>On-screen Show (16:9)</PresentationFormat>
  <Paragraphs>201</Paragraphs>
  <Slides>14</Slides>
  <Notes>14</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14</vt:i4>
      </vt:variant>
    </vt:vector>
  </HeadingPairs>
  <TitlesOfParts>
    <vt:vector size="24" baseType="lpstr">
      <vt:lpstr>Arial</vt:lpstr>
      <vt:lpstr>Calibri</vt:lpstr>
      <vt:lpstr>Georgia</vt:lpstr>
      <vt:lpstr>Lato</vt:lpstr>
      <vt:lpstr>Simple Light</vt:lpstr>
      <vt:lpstr>ANET_PPT_templatej</vt:lpstr>
      <vt:lpstr>3_Default Theme</vt:lpstr>
      <vt:lpstr>Default Theme</vt:lpstr>
      <vt:lpstr>Default Theme</vt:lpstr>
      <vt:lpstr>ANet Intro Working Deck</vt:lpstr>
      <vt:lpstr>PowerPoint Presentation</vt:lpstr>
      <vt:lpstr>PowerPoint Presentation</vt:lpstr>
      <vt:lpstr>PowerPoint Presentation</vt:lpstr>
      <vt:lpstr>Our work evolved from a focus on assessment streamlining to intentional alignment across instructional materials and assessment strategy</vt:lpstr>
      <vt:lpstr>PowerPoint Presentation</vt:lpstr>
      <vt:lpstr>Assumption Parish reduced the volume of assessments and gave teachers and students back the equivalent of 5 instructional days 5 instructional days given back to teachers and kids </vt:lpstr>
      <vt:lpstr>Assumption Parish</vt:lpstr>
      <vt:lpstr>Red River schools reduced the amount of  low quality assessments across their system from 100% to 33% </vt:lpstr>
      <vt:lpstr>In Caldwell Parish school leaders built a shared language for and investment in instructional assessments</vt:lpstr>
      <vt:lpstr>We built upon the learning and insights at the state level to create a targeted approach for each parish</vt:lpstr>
      <vt:lpstr>PowerPoint Presentation</vt:lpstr>
      <vt:lpstr>Red River</vt:lpstr>
      <vt:lpstr>Assumption (ELA)- 3635 students</vt:lpstr>
      <vt:lpstr>Caldwell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Leslie Hill</dc:creator>
  <cp:lastModifiedBy>Alexis Duque Pritchard</cp:lastModifiedBy>
  <cp:revision>4</cp:revision>
  <cp:lastPrinted>2017-10-19T13:23:18Z</cp:lastPrinted>
  <dcterms:modified xsi:type="dcterms:W3CDTF">2019-12-11T16:51:42Z</dcterms:modified>
</cp:coreProperties>
</file>