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  <p:sldMasterId id="2147483679" r:id="rId3"/>
    <p:sldMasterId id="214748368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 Cooper" initials="" lastIdx="4" clrIdx="0"/>
  <p:cmAuthor id="1" name="Rachel McClosk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D0042-74FF-4637-B3DF-60D90E869F49}">
  <a:tblStyle styleId="{6B3D0042-74FF-4637-B3DF-60D90E869F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527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c2e94a8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c2e94a8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74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7d6a4a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7d6a4a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06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7d6a4a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7d6a4a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94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7d6a4a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7d6a4a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13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7d6a4a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7d6a4a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143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7d6a4a2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7d6a4a2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8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c4c52626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c4c5262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5153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4c5262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c4c5262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95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4c5262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c4c5262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28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c2e94a8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c2e94a8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15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c2e94a8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c2e94a8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80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c2e94a8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c2e94a8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34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c2e94a8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9c2e94a8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66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c2e94a8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c2e94a8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62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4c52626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4c52626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02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c2e94a8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9c2e94a8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2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c2e94a8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9c2e94a8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1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8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 l="29370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8000" cy="41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Documents/Unsecure/Doc.aspx?id=58214fc4-3f3a-460c-b8ef-d517805fa6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drcedirect.com/all/eca-portal-ui/welcome/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eDIRECT: Printing Test Tickets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Test Session Status</a:t>
            </a:r>
            <a:endParaRPr sz="2800"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44145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dirty="0"/>
              <a:t>Viewing test session status provides the following information: </a:t>
            </a:r>
            <a:endParaRPr sz="1800" dirty="0"/>
          </a:p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each student’s testing </a:t>
            </a:r>
            <a:r>
              <a:rPr lang="en" sz="1800" dirty="0" smtClean="0"/>
              <a:t>status</a:t>
            </a:r>
          </a:p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 smtClean="0"/>
              <a:t>the </a:t>
            </a:r>
            <a:r>
              <a:rPr lang="en" sz="1800" dirty="0"/>
              <a:t>time the student started the </a:t>
            </a:r>
            <a:r>
              <a:rPr lang="en" sz="1800" dirty="0" smtClean="0"/>
              <a:t>test</a:t>
            </a:r>
          </a:p>
          <a:p>
            <a:pPr marL="457200" lvl="0" indent="-342900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 smtClean="0"/>
              <a:t>the </a:t>
            </a:r>
            <a:r>
              <a:rPr lang="en" sz="1800" dirty="0"/>
              <a:t>time the student completed the </a:t>
            </a:r>
            <a:r>
              <a:rPr lang="en" sz="1800" dirty="0" smtClean="0"/>
              <a:t>test </a:t>
            </a:r>
            <a:endParaRPr sz="1800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dirty="0"/>
              <a:t>This information can be used to verify that all students in a session have completed their tests prior to educator scoring or for use when scheduling makeup testing. </a:t>
            </a:r>
            <a:endParaRPr sz="1800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100" y="1633775"/>
            <a:ext cx="2862450" cy="18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Test Session Status</a:t>
            </a:r>
            <a:endParaRPr sz="2800"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152400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Once logged into eDIRECT, choose </a:t>
            </a:r>
            <a:r>
              <a:rPr lang="en" sz="1800" b="1"/>
              <a:t>All Applications</a:t>
            </a:r>
            <a:r>
              <a:rPr lang="en" sz="1800"/>
              <a:t> → </a:t>
            </a:r>
            <a:r>
              <a:rPr lang="en" sz="1800" b="1"/>
              <a:t>Test Management</a:t>
            </a:r>
            <a:r>
              <a:rPr lang="en" sz="1800"/>
              <a:t> </a:t>
            </a:r>
            <a:endParaRPr sz="1800"/>
          </a:p>
        </p:txBody>
      </p:sp>
      <p:pic>
        <p:nvPicPr>
          <p:cNvPr id="222" name="Google Shape;2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4271"/>
            <a:ext cx="9144001" cy="2109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44"/>
          <p:cNvCxnSpPr/>
          <p:nvPr/>
        </p:nvCxnSpPr>
        <p:spPr>
          <a:xfrm rot="10800000">
            <a:off x="4516950" y="2613850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4" name="Google Shape;224;p44"/>
          <p:cNvSpPr/>
          <p:nvPr/>
        </p:nvSpPr>
        <p:spPr>
          <a:xfrm>
            <a:off x="7571475" y="1921675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Test Session Status</a:t>
            </a:r>
            <a:endParaRPr sz="2800"/>
          </a:p>
        </p:txBody>
      </p:sp>
      <p:sp>
        <p:nvSpPr>
          <p:cNvPr id="230" name="Google Shape;230;p4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Choose </a:t>
            </a:r>
            <a:r>
              <a:rPr lang="en" b="1"/>
              <a:t>Manage Test Sessions.</a:t>
            </a:r>
            <a:endParaRPr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" y="1982819"/>
            <a:ext cx="9143999" cy="1381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45"/>
          <p:cNvCxnSpPr/>
          <p:nvPr/>
        </p:nvCxnSpPr>
        <p:spPr>
          <a:xfrm rot="10800000">
            <a:off x="1958725" y="280302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3" name="Google Shape;233;p45"/>
          <p:cNvSpPr/>
          <p:nvPr/>
        </p:nvSpPr>
        <p:spPr>
          <a:xfrm>
            <a:off x="7670550" y="2056800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Test Status</a:t>
            </a:r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body" idx="1"/>
          </p:nvPr>
        </p:nvSpPr>
        <p:spPr>
          <a:xfrm>
            <a:off x="152400" y="8952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To view all students in a session: From the </a:t>
            </a:r>
            <a:r>
              <a:rPr lang="en" sz="1800" b="1" dirty="0"/>
              <a:t>Manage Test Sessions</a:t>
            </a:r>
            <a:r>
              <a:rPr lang="en" sz="1800" dirty="0"/>
              <a:t> screen, 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Choose an </a:t>
            </a:r>
            <a:r>
              <a:rPr lang="en" sz="1800" b="1" dirty="0"/>
              <a:t>Administration</a:t>
            </a:r>
            <a:endParaRPr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Choose </a:t>
            </a:r>
            <a:r>
              <a:rPr lang="en" sz="1800" b="1" dirty="0"/>
              <a:t>Show Sessions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Click the </a:t>
            </a:r>
            <a:r>
              <a:rPr lang="en" sz="1800" b="1" dirty="0"/>
              <a:t>Edit/Print Ticket Status</a:t>
            </a:r>
            <a:r>
              <a:rPr lang="en" sz="1800" dirty="0"/>
              <a:t> </a:t>
            </a:r>
            <a:r>
              <a:rPr lang="en" sz="1800" dirty="0" smtClean="0"/>
              <a:t>icon</a:t>
            </a:r>
            <a:endParaRPr sz="1800" dirty="0"/>
          </a:p>
        </p:txBody>
      </p:sp>
      <p:pic>
        <p:nvPicPr>
          <p:cNvPr id="240" name="Google Shape;240;p46"/>
          <p:cNvPicPr preferRelativeResize="0"/>
          <p:nvPr/>
        </p:nvPicPr>
        <p:blipFill rotWithShape="1">
          <a:blip r:embed="rId3">
            <a:alphaModFix/>
          </a:blip>
          <a:srcRect t="2548" b="17814"/>
          <a:stretch/>
        </p:blipFill>
        <p:spPr>
          <a:xfrm>
            <a:off x="1126450" y="2388725"/>
            <a:ext cx="6899801" cy="21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/>
          <p:nvPr/>
        </p:nvSpPr>
        <p:spPr>
          <a:xfrm>
            <a:off x="7105700" y="3373900"/>
            <a:ext cx="365700" cy="374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Test Session Status</a:t>
            </a:r>
            <a:endParaRPr sz="2800"/>
          </a:p>
        </p:txBody>
      </p:sp>
      <p:sp>
        <p:nvSpPr>
          <p:cNvPr id="247" name="Google Shape;247;p4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3877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The </a:t>
            </a:r>
            <a:r>
              <a:rPr lang="en" sz="1800" b="1" dirty="0"/>
              <a:t>Edit/Print Ticket Status </a:t>
            </a:r>
            <a:r>
              <a:rPr lang="en" sz="1800" dirty="0"/>
              <a:t>page allows the user to sort by testing status and status by session.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The test status for each student in the session will display in the </a:t>
            </a:r>
            <a:r>
              <a:rPr lang="en" sz="1800" b="1" dirty="0"/>
              <a:t>Status</a:t>
            </a:r>
            <a:r>
              <a:rPr lang="en" sz="1800" dirty="0"/>
              <a:t> </a:t>
            </a:r>
            <a:r>
              <a:rPr lang="en" sz="1800" dirty="0" smtClean="0"/>
              <a:t>column</a:t>
            </a:r>
            <a:r>
              <a:rPr lang="en" sz="1800" b="1" dirty="0" smtClean="0"/>
              <a:t> </a:t>
            </a:r>
            <a:r>
              <a:rPr lang="en" sz="1800" b="1" dirty="0"/>
              <a:t>	</a:t>
            </a:r>
            <a:endParaRPr sz="1800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48" name="Google Shape;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725" y="1392663"/>
            <a:ext cx="4696600" cy="31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/>
          <p:nvPr/>
        </p:nvSpPr>
        <p:spPr>
          <a:xfrm>
            <a:off x="6432400" y="2189325"/>
            <a:ext cx="891600" cy="207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7"/>
          <p:cNvSpPr/>
          <p:nvPr/>
        </p:nvSpPr>
        <p:spPr>
          <a:xfrm>
            <a:off x="5233625" y="1747950"/>
            <a:ext cx="2378100" cy="441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67" name="Google Shape;267;p5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</a:t>
            </a:r>
            <a:r>
              <a:rPr lang="en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staff should follow the </a:t>
            </a:r>
            <a:r>
              <a:rPr lang="en" sz="1800" dirty="0"/>
              <a:t>protocol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 dirty="0"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0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70" name="Google Shape;270;p50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understand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Print test tickets for an entire test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Print test tickets for selected students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 Tickets Overview</a:t>
            </a:r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For students to access testing through the INSIGHT testing platform, a test ticket is required. Each student will have a test ticket for each session of an assessment.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Test tickets will include: 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For a detailed description of printing testing tickets, see </a:t>
            </a:r>
            <a:r>
              <a:rPr lang="en" sz="1800">
                <a:solidFill>
                  <a:srgbClr val="000000"/>
                </a:solidFill>
              </a:rPr>
              <a:t>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eDIRECT User Guide</a:t>
            </a:r>
            <a:r>
              <a:rPr lang="en" sz="1800">
                <a:solidFill>
                  <a:srgbClr val="000000"/>
                </a:solidFill>
              </a:rPr>
              <a:t> posted in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eDIRECT</a:t>
            </a:r>
            <a:r>
              <a:rPr lang="en" sz="1800">
                <a:solidFill>
                  <a:srgbClr val="000000"/>
                </a:solidFill>
              </a:rPr>
              <a:t> under General Information.</a:t>
            </a:r>
            <a:endParaRPr sz="1800"/>
          </a:p>
        </p:txBody>
      </p:sp>
      <p:graphicFrame>
        <p:nvGraphicFramePr>
          <p:cNvPr id="158" name="Google Shape;158;p36"/>
          <p:cNvGraphicFramePr/>
          <p:nvPr/>
        </p:nvGraphicFramePr>
        <p:xfrm>
          <a:off x="956850" y="2441575"/>
          <a:ext cx="7239000" cy="1289475"/>
        </p:xfrm>
        <a:graphic>
          <a:graphicData uri="http://schemas.openxmlformats.org/drawingml/2006/table">
            <a:tbl>
              <a:tblPr>
                <a:noFill/>
                <a:tableStyleId>{6B3D0042-74FF-4637-B3DF-60D90E869F49}</a:tableStyleId>
              </a:tblPr>
              <a:tblGrid>
                <a:gridCol w="3619500"/>
                <a:gridCol w="3619500"/>
              </a:tblGrid>
              <a:tr h="1289475">
                <a:tc>
                  <a:txBody>
                    <a:bodyPr/>
                    <a:lstStyle/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administration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Ticket/Session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Session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Name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of Birth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LASID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Username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Password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</a:t>
            </a:r>
            <a:endParaRPr sz="2800"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152400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Once logged into eDIRECT, choose </a:t>
            </a:r>
            <a:r>
              <a:rPr lang="en" sz="1800" b="1"/>
              <a:t>All Applications</a:t>
            </a:r>
            <a:r>
              <a:rPr lang="en" sz="1800"/>
              <a:t> → </a:t>
            </a:r>
            <a:r>
              <a:rPr lang="en" sz="1800" b="1"/>
              <a:t>Test Management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65" name="Google Shape;1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4271"/>
            <a:ext cx="9144001" cy="2109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7"/>
          <p:cNvCxnSpPr/>
          <p:nvPr/>
        </p:nvCxnSpPr>
        <p:spPr>
          <a:xfrm rot="10800000">
            <a:off x="4589025" y="264987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37"/>
          <p:cNvSpPr/>
          <p:nvPr/>
        </p:nvSpPr>
        <p:spPr>
          <a:xfrm>
            <a:off x="7553450" y="1921650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</a:t>
            </a:r>
            <a:endParaRPr sz="2800"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Choose </a:t>
            </a:r>
            <a:r>
              <a:rPr lang="en" b="1"/>
              <a:t>Manage Sessions</a:t>
            </a:r>
            <a:endParaRPr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0" y="1982819"/>
            <a:ext cx="9143999" cy="1381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38"/>
          <p:cNvCxnSpPr/>
          <p:nvPr/>
        </p:nvCxnSpPr>
        <p:spPr>
          <a:xfrm rot="10800000">
            <a:off x="2093850" y="2748950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6" name="Google Shape;176;p38"/>
          <p:cNvSpPr/>
          <p:nvPr/>
        </p:nvSpPr>
        <p:spPr>
          <a:xfrm>
            <a:off x="7715600" y="2056775"/>
            <a:ext cx="8499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 for a Session </a:t>
            </a:r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>
            <a:off x="152400" y="9714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</a:t>
            </a:r>
            <a:r>
              <a:rPr lang="en" sz="1800" b="1"/>
              <a:t>Manage Test Session</a:t>
            </a:r>
            <a:r>
              <a:rPr lang="en" sz="1800"/>
              <a:t>s screen, 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an </a:t>
            </a:r>
            <a:r>
              <a:rPr lang="en" sz="1800" b="1"/>
              <a:t>Administration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</a:t>
            </a:r>
            <a:r>
              <a:rPr lang="en" sz="1800" b="1"/>
              <a:t>Show Sessions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the </a:t>
            </a:r>
            <a:r>
              <a:rPr lang="en" sz="1800" b="1"/>
              <a:t>Print Test Tickets</a:t>
            </a:r>
            <a:r>
              <a:rPr lang="en" sz="1800"/>
              <a:t> icon</a:t>
            </a:r>
            <a:endParaRPr sz="1800"/>
          </a:p>
        </p:txBody>
      </p:sp>
      <p:pic>
        <p:nvPicPr>
          <p:cNvPr id="183" name="Google Shape;183;p39"/>
          <p:cNvPicPr preferRelativeResize="0"/>
          <p:nvPr/>
        </p:nvPicPr>
        <p:blipFill rotWithShape="1">
          <a:blip r:embed="rId3">
            <a:alphaModFix/>
          </a:blip>
          <a:srcRect t="2548" b="17814"/>
          <a:stretch/>
        </p:blipFill>
        <p:spPr>
          <a:xfrm>
            <a:off x="1126450" y="2617325"/>
            <a:ext cx="6899801" cy="21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9"/>
          <p:cNvSpPr/>
          <p:nvPr/>
        </p:nvSpPr>
        <p:spPr>
          <a:xfrm>
            <a:off x="7353950" y="3588075"/>
            <a:ext cx="365700" cy="374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 for a Session</a:t>
            </a:r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A student roster with students’ usernames/passwords will generate with tickets for each session of the assessment.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Test tickets will have to be cut or printed on perforated </a:t>
            </a:r>
            <a:r>
              <a:rPr lang="en" sz="1800" dirty="0" smtClean="0"/>
              <a:t>paper </a:t>
            </a:r>
            <a:endParaRPr dirty="0"/>
          </a:p>
        </p:txBody>
      </p:sp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75" y="2422000"/>
            <a:ext cx="76771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 for Selected Students </a:t>
            </a:r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152400" y="890325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From the </a:t>
            </a:r>
            <a:r>
              <a:rPr lang="en" sz="1800" b="1" dirty="0"/>
              <a:t>Manage Test Sessions </a:t>
            </a:r>
            <a:r>
              <a:rPr lang="en" sz="1800" dirty="0"/>
              <a:t>screen,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Choose an </a:t>
            </a:r>
            <a:r>
              <a:rPr lang="en" sz="1800" b="1" dirty="0"/>
              <a:t>Administration</a:t>
            </a:r>
            <a:endParaRPr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Choose </a:t>
            </a:r>
            <a:r>
              <a:rPr lang="en" sz="1800" b="1" dirty="0"/>
              <a:t>Show Sessions</a:t>
            </a:r>
            <a:endParaRPr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 dirty="0"/>
              <a:t>Click the </a:t>
            </a:r>
            <a:r>
              <a:rPr lang="en" sz="1800" b="1" dirty="0"/>
              <a:t>Edit/Print Ticket Status</a:t>
            </a:r>
            <a:r>
              <a:rPr lang="en" sz="1800" dirty="0"/>
              <a:t> </a:t>
            </a:r>
            <a:r>
              <a:rPr lang="en" sz="1800" dirty="0" smtClean="0"/>
              <a:t>icon</a:t>
            </a:r>
            <a:endParaRPr sz="1800" dirty="0"/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3">
            <a:alphaModFix/>
          </a:blip>
          <a:srcRect t="2548" b="17814"/>
          <a:stretch/>
        </p:blipFill>
        <p:spPr>
          <a:xfrm>
            <a:off x="756575" y="2388725"/>
            <a:ext cx="7639550" cy="23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/>
          <p:nvPr/>
        </p:nvSpPr>
        <p:spPr>
          <a:xfrm>
            <a:off x="7370950" y="3452475"/>
            <a:ext cx="433500" cy="45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Printing Test Tickets for Selected Students </a:t>
            </a:r>
            <a:endParaRPr sz="2800"/>
          </a:p>
        </p:txBody>
      </p:sp>
      <p:sp>
        <p:nvSpPr>
          <p:cNvPr id="205" name="Google Shape;205;p4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3877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The </a:t>
            </a:r>
            <a:r>
              <a:rPr lang="en" sz="1800" b="1" dirty="0"/>
              <a:t>Edit/Print Ticket Status </a:t>
            </a:r>
            <a:r>
              <a:rPr lang="en" sz="1800" dirty="0"/>
              <a:t>page allows the user to sort by testing status and status by session.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Select one or more students by clicking the checkbox in the </a:t>
            </a:r>
            <a:r>
              <a:rPr lang="en" sz="1800" b="1" dirty="0"/>
              <a:t>Select</a:t>
            </a:r>
            <a:r>
              <a:rPr lang="en" sz="1800" dirty="0"/>
              <a:t> column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Click </a:t>
            </a:r>
            <a:r>
              <a:rPr lang="en" sz="1800" b="1" dirty="0"/>
              <a:t>Print </a:t>
            </a:r>
            <a:r>
              <a:rPr lang="en" sz="1800" b="1" dirty="0" smtClean="0"/>
              <a:t>Selected 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All tickets can be printed by selecting </a:t>
            </a:r>
            <a:r>
              <a:rPr lang="en" sz="1800" b="1" dirty="0"/>
              <a:t>Print All.</a:t>
            </a:r>
            <a:endParaRPr b="1" dirty="0"/>
          </a:p>
        </p:txBody>
      </p:sp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900" y="1267125"/>
            <a:ext cx="4696600" cy="31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/>
          <p:nvPr/>
        </p:nvSpPr>
        <p:spPr>
          <a:xfrm>
            <a:off x="4355250" y="4115525"/>
            <a:ext cx="694800" cy="45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2"/>
          <p:cNvSpPr/>
          <p:nvPr/>
        </p:nvSpPr>
        <p:spPr>
          <a:xfrm>
            <a:off x="4266725" y="2381825"/>
            <a:ext cx="519600" cy="796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443</Words>
  <Application>Microsoft Office PowerPoint</Application>
  <PresentationFormat>On-screen Show (16:9)</PresentationFormat>
  <Paragraphs>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Simple Light</vt:lpstr>
      <vt:lpstr>Louisiana Believes</vt:lpstr>
      <vt:lpstr>LA Believes</vt:lpstr>
      <vt:lpstr>Louisiana Believes</vt:lpstr>
      <vt:lpstr>eDIRECT: Printing Test Tickets</vt:lpstr>
      <vt:lpstr>Today’s Goals</vt:lpstr>
      <vt:lpstr>Test Tickets Overview</vt:lpstr>
      <vt:lpstr>Printing Test Tickets</vt:lpstr>
      <vt:lpstr>Printing Test Tickets</vt:lpstr>
      <vt:lpstr>Printing Test Tickets for a Session </vt:lpstr>
      <vt:lpstr>Printing Test Tickets for a Session</vt:lpstr>
      <vt:lpstr>Printing Test Tickets for Selected Students </vt:lpstr>
      <vt:lpstr>Printing Test Tickets for Selected Students </vt:lpstr>
      <vt:lpstr>Viewing Test Session Status</vt:lpstr>
      <vt:lpstr>Viewing Test Session Status</vt:lpstr>
      <vt:lpstr>Viewing Test Session Status</vt:lpstr>
      <vt:lpstr>Viewing Test Status</vt:lpstr>
      <vt:lpstr>Viewing Test Session Status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Printing Test Tickets</dc:title>
  <cp:lastModifiedBy>Rachel McCloskey</cp:lastModifiedBy>
  <cp:revision>2</cp:revision>
  <dcterms:modified xsi:type="dcterms:W3CDTF">2018-07-23T13:55:47Z</dcterms:modified>
</cp:coreProperties>
</file>