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72"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ee4e9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ee4e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Test Administrator is to use this deck in conjunction with the Grade 3 EOY Remote Administration Scoring Booklet (Secure). </a:t>
            </a:r>
            <a:endParaRPr/>
          </a:p>
        </p:txBody>
      </p:sp>
    </p:spTree>
    <p:extLst>
      <p:ext uri="{BB962C8B-B14F-4D97-AF65-F5344CB8AC3E}">
        <p14:creationId xmlns:p14="http://schemas.microsoft.com/office/powerpoint/2010/main" val="219865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9e18899d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9e18899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9e18899d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9e18899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9e18899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9e18899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9e18899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9e18899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1965918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31965918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32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845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1702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3</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t>
            </a:r>
            <a:r>
              <a:rPr lang="en" dirty="0" smtClean="0"/>
              <a:t>OY </a:t>
            </a:r>
            <a:r>
              <a:rPr lang="en" dirty="0"/>
              <a:t>Remote Administration</a:t>
            </a:r>
            <a:endParaRPr dirty="0"/>
          </a:p>
        </p:txBody>
      </p:sp>
    </p:spTree>
    <p:extLst>
      <p:ext uri="{BB962C8B-B14F-4D97-AF65-F5344CB8AC3E}">
        <p14:creationId xmlns:p14="http://schemas.microsoft.com/office/powerpoint/2010/main" val="17979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3">
            <a:alphaModFix/>
          </a:blip>
          <a:srcRect l="38313" t="21555" r="35942" b="21160"/>
          <a:stretch/>
        </p:blipFill>
        <p:spPr>
          <a:xfrm>
            <a:off x="2121687" y="0"/>
            <a:ext cx="4900627"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11" name="Google Shape;11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4"/>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3">
            <a:alphaModFix/>
          </a:blip>
          <a:srcRect l="37316" t="21557" r="33949" b="9939"/>
          <a:stretch/>
        </p:blipFill>
        <p:spPr>
          <a:xfrm>
            <a:off x="2133213" y="0"/>
            <a:ext cx="487757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l="35817" t="22737" r="34617" b="7875"/>
          <a:stretch/>
        </p:blipFill>
        <p:spPr>
          <a:xfrm>
            <a:off x="2140250" y="0"/>
            <a:ext cx="48634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3">
            <a:alphaModFix/>
          </a:blip>
          <a:srcRect l="36815" t="21557" r="34284" b="9348"/>
          <a:stretch/>
        </p:blipFill>
        <p:spPr>
          <a:xfrm>
            <a:off x="2134463" y="0"/>
            <a:ext cx="4875077"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8"/>
          <p:cNvPicPr preferRelativeResize="0"/>
          <p:nvPr/>
        </p:nvPicPr>
        <p:blipFill rotWithShape="1">
          <a:blip r:embed="rId3">
            <a:alphaModFix/>
          </a:blip>
          <a:srcRect l="37813" t="23921" r="34615" b="6396"/>
          <a:stretch/>
        </p:blipFill>
        <p:spPr>
          <a:xfrm>
            <a:off x="2154000" y="0"/>
            <a:ext cx="4836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dirty="0">
                <a:latin typeface="Calibri"/>
                <a:ea typeface="Calibri"/>
                <a:cs typeface="Calibri"/>
                <a:sym typeface="Calibri"/>
              </a:rPr>
              <a:t>Prior to reading the remote screening agreement, please ensure video and audio are working and the session is being </a:t>
            </a:r>
            <a:r>
              <a:rPr lang="en" sz="1422" b="1" dirty="0">
                <a:latin typeface="Calibri"/>
                <a:ea typeface="Calibri"/>
                <a:cs typeface="Calibri"/>
                <a:sym typeface="Calibri"/>
              </a:rPr>
              <a:t>recorded</a:t>
            </a:r>
            <a:r>
              <a:rPr lang="en" sz="1422" dirty="0">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a:t>
            </a:r>
            <a:r>
              <a:rPr lang="en" sz="1422" b="1" u="sng" dirty="0">
                <a:latin typeface="Calibri"/>
                <a:ea typeface="Calibri"/>
                <a:cs typeface="Calibri"/>
                <a:sym typeface="Calibri"/>
              </a:rPr>
              <a:t>If the parent/guardian and/or student refuses to agree or breaks one of the following requirements then remote testing should not begin or should be stopped immediately and on-site testing will be required</a:t>
            </a:r>
            <a:r>
              <a:rPr lang="en" sz="1422" dirty="0">
                <a:latin typeface="Calibri"/>
                <a:ea typeface="Calibri"/>
                <a:cs typeface="Calibri"/>
                <a:sym typeface="Calibri"/>
              </a:rPr>
              <a:t>. Personnel from school districts and/or the LDOE may monitor this screening session.</a:t>
            </a: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r>
              <a:rPr lang="en" sz="1422" dirty="0">
                <a:latin typeface="Calibri"/>
                <a:ea typeface="Calibri"/>
                <a:cs typeface="Calibri"/>
                <a:sym typeface="Calibri"/>
              </a:rPr>
              <a:t>Parents/Guardians</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assist with providing a quiet work space with limited distractions.</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ensure the student is following along in the correct section.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prompt or solicit a response from the student.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disclose screening materials to the student prior to their testing session.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show the answer key to the student at any time.</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Webcams and audio must stay on the entire testing session with the student in view. </a:t>
            </a: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r>
              <a:rPr lang="en" sz="1422" dirty="0">
                <a:latin typeface="Calibri"/>
                <a:ea typeface="Calibri"/>
                <a:cs typeface="Calibri"/>
                <a:sym typeface="Calibri"/>
              </a:rPr>
              <a:t>Student</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ask a parent or guardian for assistance with answering the screening items.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review test materials prior to screening.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review the answer key at any time prior to screening.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Should follow the directions from the test administrator for each subtest and answer to the best of their ability.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Webcams and audio must stay on the entire testing session with the student in view.</a:t>
            </a:r>
            <a:endParaRPr sz="14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62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66" name="Google Shape;66;p15"/>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78" name="Google Shape;78;p17"/>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l="34824" t="24802" r="34613" b="6398"/>
          <a:stretch/>
        </p:blipFill>
        <p:spPr>
          <a:xfrm>
            <a:off x="2185663" y="0"/>
            <a:ext cx="477267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89" name="Google Shape;8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l="35158" t="21559" r="33616" b="8962"/>
          <a:stretch/>
        </p:blipFill>
        <p:spPr>
          <a:xfrm>
            <a:off x="2115888" y="0"/>
            <a:ext cx="4912224"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00" name="Google Shape;10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417</Words>
  <Application>Microsoft Office PowerPoint</Application>
  <PresentationFormat>On-screen Show (16:9)</PresentationFormat>
  <Paragraphs>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Public Sans</vt:lpstr>
      <vt:lpstr>Public Sans Medium</vt:lpstr>
      <vt:lpstr>Simple Light</vt:lpstr>
      <vt:lpstr>DIBELS 8th Edition: Grade 3</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3rd Grade</dc:title>
  <dc:creator>Bridgette Cupstid</dc:creator>
  <cp:lastModifiedBy>Jennifer Baird</cp:lastModifiedBy>
  <cp:revision>3</cp:revision>
  <dcterms:modified xsi:type="dcterms:W3CDTF">2024-07-02T19:57:24Z</dcterms:modified>
</cp:coreProperties>
</file>