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1" r:id="rId4"/>
    <p:sldMasterId id="2147483663" r:id="rId5"/>
    <p:sldMasterId id="2147483648" r:id="rId6"/>
    <p:sldMasterId id="2147483671" r:id="rId7"/>
  </p:sldMasterIdLst>
  <p:notesMasterIdLst>
    <p:notesMasterId r:id="rId35"/>
  </p:notesMasterIdLst>
  <p:sldIdLst>
    <p:sldId id="263" r:id="rId8"/>
    <p:sldId id="403" r:id="rId9"/>
    <p:sldId id="317" r:id="rId10"/>
    <p:sldId id="318" r:id="rId11"/>
    <p:sldId id="407" r:id="rId12"/>
    <p:sldId id="435" r:id="rId13"/>
    <p:sldId id="421" r:id="rId14"/>
    <p:sldId id="420" r:id="rId15"/>
    <p:sldId id="418" r:id="rId16"/>
    <p:sldId id="417" r:id="rId17"/>
    <p:sldId id="416" r:id="rId18"/>
    <p:sldId id="437" r:id="rId19"/>
    <p:sldId id="438" r:id="rId20"/>
    <p:sldId id="425" r:id="rId21"/>
    <p:sldId id="424" r:id="rId22"/>
    <p:sldId id="423" r:id="rId23"/>
    <p:sldId id="392" r:id="rId24"/>
    <p:sldId id="431" r:id="rId25"/>
    <p:sldId id="430" r:id="rId26"/>
    <p:sldId id="429" r:id="rId27"/>
    <p:sldId id="428" r:id="rId28"/>
    <p:sldId id="427" r:id="rId29"/>
    <p:sldId id="322" r:id="rId30"/>
    <p:sldId id="410" r:id="rId31"/>
    <p:sldId id="402" r:id="rId32"/>
    <p:sldId id="415" r:id="rId33"/>
    <p:sldId id="26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6734C0-C52A-4C03-922A-CA8701CAF68A}">
          <p14:sldIdLst>
            <p14:sldId id="263"/>
            <p14:sldId id="403"/>
            <p14:sldId id="317"/>
            <p14:sldId id="318"/>
            <p14:sldId id="407"/>
            <p14:sldId id="435"/>
            <p14:sldId id="421"/>
            <p14:sldId id="420"/>
            <p14:sldId id="418"/>
            <p14:sldId id="417"/>
            <p14:sldId id="416"/>
            <p14:sldId id="437"/>
            <p14:sldId id="438"/>
            <p14:sldId id="425"/>
            <p14:sldId id="424"/>
            <p14:sldId id="423"/>
            <p14:sldId id="392"/>
            <p14:sldId id="431"/>
            <p14:sldId id="430"/>
            <p14:sldId id="429"/>
            <p14:sldId id="428"/>
            <p14:sldId id="427"/>
            <p14:sldId id="322"/>
            <p14:sldId id="410"/>
            <p14:sldId id="402"/>
            <p14:sldId id="415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B81E27-35C8-3CFA-D1D7-43AE5462333F}" name="Turner, Charles W" initials="TW" userId="S::c478t642@home.ku.edu::bfc2f351-e57f-48d6-926f-70d48b575c6f" providerId="AD"/>
  <p188:author id="{07A89137-388E-9D81-EBA3-FB244392B5C8}" name="Kocen, Katherine Ann" initials="KA" userId="S::k616k364@home.ku.edu::1833815c-a1b0-4ccf-9c93-ff6f15e54706" providerId="AD"/>
  <p188:author id="{EFE4C2AD-8E9D-515E-CD9F-FA29AC5FF60F}" name="Hansen, Brad" initials="HB" userId="S::d185h235@home.ku.edu::9801f351-d247-450b-8c49-635487d8b8c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6" name="Author" initials="A" lastIdx="0" clrIdx="1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2D232"/>
    <a:srgbClr val="0F4B90"/>
    <a:srgbClr val="11547F"/>
    <a:srgbClr val="929BA0"/>
    <a:srgbClr val="556774"/>
    <a:srgbClr val="E02136"/>
    <a:srgbClr val="042D56"/>
    <a:srgbClr val="FFFFFF"/>
    <a:srgbClr val="71C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C9E42-4CA4-B202-B26B-FBC7C5C02F86}" v="220" dt="2022-10-19T20:25:55.275"/>
    <p1510:client id="{37EDC77C-7030-AD4F-D317-6016959F1ADA}" v="152" dt="2022-10-17T16:04:57.983"/>
    <p1510:client id="{3EB29A8D-358B-04C1-2BF9-2E4C728A5DFD}" v="24" dt="2022-10-19T21:44:55.981"/>
    <p1510:client id="{42D850CA-58D1-2928-4D14-0424B7B5BF5D}" v="84" dt="2022-10-19T21:49:09.637"/>
    <p1510:client id="{6CBFEC6D-6298-4F59-9946-C35BF3314884}" v="48" dt="2022-10-17T16:00:51.913"/>
    <p1510:client id="{8114E065-22B6-8849-BA6F-241E0E3779C6}" v="84" dt="2022-10-21T15:55:49.176"/>
    <p1510:client id="{DFFE9B47-C1AB-B311-2008-1B83C49F1E79}" v="3614" dt="2022-10-17T15:35:13.332"/>
    <p1510:client id="{ECE5426F-95DF-E2CE-054A-051C9B4136E0}" v="96" dt="2022-10-19T21:52:25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83547-0BDC-4588-8879-FF7B3C2DB43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DC781-7653-4BBA-8960-D589FEFB91C0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sz="2400">
            <a:latin typeface="Palatino Linotype" panose="02040502050505030304" pitchFamily="18" charset="0"/>
          </a:endParaRPr>
        </a:p>
        <a:p>
          <a:r>
            <a:rPr lang="en-US" sz="2400">
              <a:latin typeface="Palatino Linotype" panose="02040502050505030304" pitchFamily="18" charset="0"/>
            </a:rPr>
            <a:t>State</a:t>
          </a:r>
        </a:p>
      </dgm:t>
    </dgm:pt>
    <dgm:pt modelId="{D5400379-EF27-445F-B821-5103504A93F4}" type="parTrans" cxnId="{BE83DCD7-79C0-43DB-BD29-7088DB7395A6}">
      <dgm:prSet/>
      <dgm:spPr/>
      <dgm:t>
        <a:bodyPr/>
        <a:lstStyle/>
        <a:p>
          <a:endParaRPr lang="en-US"/>
        </a:p>
      </dgm:t>
    </dgm:pt>
    <dgm:pt modelId="{7B1951D2-F5F8-4369-9A8D-1630DD06578A}" type="sibTrans" cxnId="{BE83DCD7-79C0-43DB-BD29-7088DB7395A6}">
      <dgm:prSet/>
      <dgm:spPr/>
      <dgm:t>
        <a:bodyPr/>
        <a:lstStyle/>
        <a:p>
          <a:endParaRPr lang="en-US"/>
        </a:p>
      </dgm:t>
    </dgm:pt>
    <dgm:pt modelId="{FD935868-A4AB-4ED4-9D5F-827039A0E283}">
      <dgm:prSet phldrT="[Text]" custT="1"/>
      <dgm:spPr/>
      <dgm:t>
        <a:bodyPr/>
        <a:lstStyle/>
        <a:p>
          <a:r>
            <a:rPr lang="en-US" sz="2400">
              <a:latin typeface="Palatino Linotype" panose="02040502050505030304" pitchFamily="18" charset="0"/>
            </a:rPr>
            <a:t>District Users</a:t>
          </a:r>
        </a:p>
      </dgm:t>
    </dgm:pt>
    <dgm:pt modelId="{91954E47-1179-4996-ACC7-F6402DBEEF2D}" type="parTrans" cxnId="{7F66009C-B69F-4A12-8ABF-281FC2B9089C}">
      <dgm:prSet/>
      <dgm:spPr/>
      <dgm:t>
        <a:bodyPr/>
        <a:lstStyle/>
        <a:p>
          <a:endParaRPr lang="en-US"/>
        </a:p>
      </dgm:t>
    </dgm:pt>
    <dgm:pt modelId="{B754663A-2839-45F3-8E18-14766AE1ED1E}" type="sibTrans" cxnId="{7F66009C-B69F-4A12-8ABF-281FC2B9089C}">
      <dgm:prSet/>
      <dgm:spPr/>
      <dgm:t>
        <a:bodyPr/>
        <a:lstStyle/>
        <a:p>
          <a:endParaRPr lang="en-US"/>
        </a:p>
      </dgm:t>
    </dgm:pt>
    <dgm:pt modelId="{B5CC08C5-336F-4486-8CE4-FE4D4911245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>
              <a:latin typeface="Palatino Linotype" panose="02040502050505030304" pitchFamily="18" charset="0"/>
            </a:rPr>
            <a:t>Building Users</a:t>
          </a:r>
        </a:p>
      </dgm:t>
    </dgm:pt>
    <dgm:pt modelId="{E86FBD45-4779-4415-B500-DFFC25263BB4}" type="parTrans" cxnId="{5277AF00-91E1-41E1-9DD3-55DD093EA942}">
      <dgm:prSet/>
      <dgm:spPr/>
      <dgm:t>
        <a:bodyPr/>
        <a:lstStyle/>
        <a:p>
          <a:endParaRPr lang="en-US"/>
        </a:p>
      </dgm:t>
    </dgm:pt>
    <dgm:pt modelId="{0294EEEC-6D33-4AED-891D-09BC2149CF39}" type="sibTrans" cxnId="{5277AF00-91E1-41E1-9DD3-55DD093EA942}">
      <dgm:prSet/>
      <dgm:spPr/>
      <dgm:t>
        <a:bodyPr/>
        <a:lstStyle/>
        <a:p>
          <a:endParaRPr lang="en-US"/>
        </a:p>
      </dgm:t>
    </dgm:pt>
    <dgm:pt modelId="{6BA897D3-1388-4029-B124-74EAC25EB807}" type="pres">
      <dgm:prSet presAssocID="{09C83547-0BDC-4588-8879-FF7B3C2DB4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B65686-DD77-4D92-BEA9-CE06D3822B12}" type="pres">
      <dgm:prSet presAssocID="{6ACDC781-7653-4BBA-8960-D589FEFB91C0}" presName="Name8" presStyleCnt="0"/>
      <dgm:spPr/>
    </dgm:pt>
    <dgm:pt modelId="{9B24B59A-4DA8-45B8-AEC2-2D717634E886}" type="pres">
      <dgm:prSet presAssocID="{6ACDC781-7653-4BBA-8960-D589FEFB91C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E690C-4010-46D9-94D3-610F1B3E9DD1}" type="pres">
      <dgm:prSet presAssocID="{6ACDC781-7653-4BBA-8960-D589FEFB91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10840-A7FD-4C92-B104-3B0C80882489}" type="pres">
      <dgm:prSet presAssocID="{FD935868-A4AB-4ED4-9D5F-827039A0E283}" presName="Name8" presStyleCnt="0"/>
      <dgm:spPr/>
    </dgm:pt>
    <dgm:pt modelId="{B079E759-64F9-46F2-A284-DA65C4070561}" type="pres">
      <dgm:prSet presAssocID="{FD935868-A4AB-4ED4-9D5F-827039A0E28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A8417-2D7C-4412-A889-EC86E15C023F}" type="pres">
      <dgm:prSet presAssocID="{FD935868-A4AB-4ED4-9D5F-827039A0E2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48018-CF4F-47A7-97E8-4FF92F1F9E0F}" type="pres">
      <dgm:prSet presAssocID="{B5CC08C5-336F-4486-8CE4-FE4D49112457}" presName="Name8" presStyleCnt="0"/>
      <dgm:spPr/>
    </dgm:pt>
    <dgm:pt modelId="{49A34EF5-8EAF-4A77-861A-06621AC11D17}" type="pres">
      <dgm:prSet presAssocID="{B5CC08C5-336F-4486-8CE4-FE4D4911245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50470-59B0-4CF6-A4BD-224B4DF5DCF4}" type="pres">
      <dgm:prSet presAssocID="{B5CC08C5-336F-4486-8CE4-FE4D491124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545328-F73D-459E-9A27-56A67BF96EF6}" type="presOf" srcId="{6ACDC781-7653-4BBA-8960-D589FEFB91C0}" destId="{9B24B59A-4DA8-45B8-AEC2-2D717634E886}" srcOrd="0" destOrd="0" presId="urn:microsoft.com/office/officeart/2005/8/layout/pyramid1"/>
    <dgm:cxn modelId="{95BE005C-7E36-401F-9764-2F4593A064EB}" type="presOf" srcId="{09C83547-0BDC-4588-8879-FF7B3C2DB439}" destId="{6BA897D3-1388-4029-B124-74EAC25EB807}" srcOrd="0" destOrd="0" presId="urn:microsoft.com/office/officeart/2005/8/layout/pyramid1"/>
    <dgm:cxn modelId="{E0503781-4E8F-4340-BC6C-2006B87A3557}" type="presOf" srcId="{6ACDC781-7653-4BBA-8960-D589FEFB91C0}" destId="{4E8E690C-4010-46D9-94D3-610F1B3E9DD1}" srcOrd="1" destOrd="0" presId="urn:microsoft.com/office/officeart/2005/8/layout/pyramid1"/>
    <dgm:cxn modelId="{796B109A-3BF6-4618-AD84-35E2CCBA4E06}" type="presOf" srcId="{FD935868-A4AB-4ED4-9D5F-827039A0E283}" destId="{5D6A8417-2D7C-4412-A889-EC86E15C023F}" srcOrd="1" destOrd="0" presId="urn:microsoft.com/office/officeart/2005/8/layout/pyramid1"/>
    <dgm:cxn modelId="{7F66009C-B69F-4A12-8ABF-281FC2B9089C}" srcId="{09C83547-0BDC-4588-8879-FF7B3C2DB439}" destId="{FD935868-A4AB-4ED4-9D5F-827039A0E283}" srcOrd="1" destOrd="0" parTransId="{91954E47-1179-4996-ACC7-F6402DBEEF2D}" sibTransId="{B754663A-2839-45F3-8E18-14766AE1ED1E}"/>
    <dgm:cxn modelId="{BE83DCD7-79C0-43DB-BD29-7088DB7395A6}" srcId="{09C83547-0BDC-4588-8879-FF7B3C2DB439}" destId="{6ACDC781-7653-4BBA-8960-D589FEFB91C0}" srcOrd="0" destOrd="0" parTransId="{D5400379-EF27-445F-B821-5103504A93F4}" sibTransId="{7B1951D2-F5F8-4369-9A8D-1630DD06578A}"/>
    <dgm:cxn modelId="{516C68EC-DF51-41A8-999B-241F51A37262}" type="presOf" srcId="{B5CC08C5-336F-4486-8CE4-FE4D49112457}" destId="{49A34EF5-8EAF-4A77-861A-06621AC11D17}" srcOrd="0" destOrd="0" presId="urn:microsoft.com/office/officeart/2005/8/layout/pyramid1"/>
    <dgm:cxn modelId="{5277AF00-91E1-41E1-9DD3-55DD093EA942}" srcId="{09C83547-0BDC-4588-8879-FF7B3C2DB439}" destId="{B5CC08C5-336F-4486-8CE4-FE4D49112457}" srcOrd="2" destOrd="0" parTransId="{E86FBD45-4779-4415-B500-DFFC25263BB4}" sibTransId="{0294EEEC-6D33-4AED-891D-09BC2149CF39}"/>
    <dgm:cxn modelId="{F1084400-BF12-4FB8-815B-5423791C60FA}" type="presOf" srcId="{B5CC08C5-336F-4486-8CE4-FE4D49112457}" destId="{51150470-59B0-4CF6-A4BD-224B4DF5DCF4}" srcOrd="1" destOrd="0" presId="urn:microsoft.com/office/officeart/2005/8/layout/pyramid1"/>
    <dgm:cxn modelId="{A15A935E-6378-4900-ADC1-B0E631846C3D}" type="presOf" srcId="{FD935868-A4AB-4ED4-9D5F-827039A0E283}" destId="{B079E759-64F9-46F2-A284-DA65C4070561}" srcOrd="0" destOrd="0" presId="urn:microsoft.com/office/officeart/2005/8/layout/pyramid1"/>
    <dgm:cxn modelId="{FCB59D30-174C-4D33-B627-30ED3E7ADD96}" type="presParOf" srcId="{6BA897D3-1388-4029-B124-74EAC25EB807}" destId="{A2B65686-DD77-4D92-BEA9-CE06D3822B12}" srcOrd="0" destOrd="0" presId="urn:microsoft.com/office/officeart/2005/8/layout/pyramid1"/>
    <dgm:cxn modelId="{1639674C-7481-4738-AEB7-CF4678EBB9B1}" type="presParOf" srcId="{A2B65686-DD77-4D92-BEA9-CE06D3822B12}" destId="{9B24B59A-4DA8-45B8-AEC2-2D717634E886}" srcOrd="0" destOrd="0" presId="urn:microsoft.com/office/officeart/2005/8/layout/pyramid1"/>
    <dgm:cxn modelId="{087E44D2-4B55-4587-BE7B-325672F697DB}" type="presParOf" srcId="{A2B65686-DD77-4D92-BEA9-CE06D3822B12}" destId="{4E8E690C-4010-46D9-94D3-610F1B3E9DD1}" srcOrd="1" destOrd="0" presId="urn:microsoft.com/office/officeart/2005/8/layout/pyramid1"/>
    <dgm:cxn modelId="{2233D744-6E15-479B-B0C6-3F1299269DCD}" type="presParOf" srcId="{6BA897D3-1388-4029-B124-74EAC25EB807}" destId="{1F810840-A7FD-4C92-B104-3B0C80882489}" srcOrd="1" destOrd="0" presId="urn:microsoft.com/office/officeart/2005/8/layout/pyramid1"/>
    <dgm:cxn modelId="{5AFA0153-0D4E-4930-94E5-6D660DA6F62B}" type="presParOf" srcId="{1F810840-A7FD-4C92-B104-3B0C80882489}" destId="{B079E759-64F9-46F2-A284-DA65C4070561}" srcOrd="0" destOrd="0" presId="urn:microsoft.com/office/officeart/2005/8/layout/pyramid1"/>
    <dgm:cxn modelId="{B86A4A78-4192-487F-BB79-440247AE1D84}" type="presParOf" srcId="{1F810840-A7FD-4C92-B104-3B0C80882489}" destId="{5D6A8417-2D7C-4412-A889-EC86E15C023F}" srcOrd="1" destOrd="0" presId="urn:microsoft.com/office/officeart/2005/8/layout/pyramid1"/>
    <dgm:cxn modelId="{A334291B-8411-4E1A-9E31-48157B4A35EB}" type="presParOf" srcId="{6BA897D3-1388-4029-B124-74EAC25EB807}" destId="{77E48018-CF4F-47A7-97E8-4FF92F1F9E0F}" srcOrd="2" destOrd="0" presId="urn:microsoft.com/office/officeart/2005/8/layout/pyramid1"/>
    <dgm:cxn modelId="{162AC223-C9E8-4184-9BB2-D5934419F8FD}" type="presParOf" srcId="{77E48018-CF4F-47A7-97E8-4FF92F1F9E0F}" destId="{49A34EF5-8EAF-4A77-861A-06621AC11D17}" srcOrd="0" destOrd="0" presId="urn:microsoft.com/office/officeart/2005/8/layout/pyramid1"/>
    <dgm:cxn modelId="{773B1EED-DE7D-4719-8835-30E43C3BC40F}" type="presParOf" srcId="{77E48018-CF4F-47A7-97E8-4FF92F1F9E0F}" destId="{51150470-59B0-4CF6-A4BD-224B4DF5DCF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83547-0BDC-4588-8879-FF7B3C2DB43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DC781-7653-4BBA-8960-D589FEFB91C0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sz="2400" dirty="0">
            <a:latin typeface="Palatino Linotype" panose="02040502050505030304" pitchFamily="18" charset="0"/>
          </a:endParaRPr>
        </a:p>
        <a:p>
          <a:r>
            <a:rPr lang="en-US" sz="2400" dirty="0">
              <a:latin typeface="Palatino Linotype" panose="02040502050505030304" pitchFamily="18" charset="0"/>
            </a:rPr>
            <a:t>State</a:t>
          </a:r>
        </a:p>
      </dgm:t>
    </dgm:pt>
    <dgm:pt modelId="{D5400379-EF27-445F-B821-5103504A93F4}" type="parTrans" cxnId="{BE83DCD7-79C0-43DB-BD29-7088DB7395A6}">
      <dgm:prSet/>
      <dgm:spPr/>
      <dgm:t>
        <a:bodyPr/>
        <a:lstStyle/>
        <a:p>
          <a:endParaRPr lang="en-US"/>
        </a:p>
      </dgm:t>
    </dgm:pt>
    <dgm:pt modelId="{7B1951D2-F5F8-4369-9A8D-1630DD06578A}" type="sibTrans" cxnId="{BE83DCD7-79C0-43DB-BD29-7088DB7395A6}">
      <dgm:prSet/>
      <dgm:spPr/>
      <dgm:t>
        <a:bodyPr/>
        <a:lstStyle/>
        <a:p>
          <a:endParaRPr lang="en-US"/>
        </a:p>
      </dgm:t>
    </dgm:pt>
    <dgm:pt modelId="{FD935868-A4AB-4ED4-9D5F-827039A0E283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latin typeface="Palatino Linotype" panose="02040502050505030304" pitchFamily="18" charset="0"/>
            </a:rPr>
            <a:t>District Users</a:t>
          </a:r>
        </a:p>
      </dgm:t>
    </dgm:pt>
    <dgm:pt modelId="{91954E47-1179-4996-ACC7-F6402DBEEF2D}" type="parTrans" cxnId="{7F66009C-B69F-4A12-8ABF-281FC2B9089C}">
      <dgm:prSet/>
      <dgm:spPr/>
      <dgm:t>
        <a:bodyPr/>
        <a:lstStyle/>
        <a:p>
          <a:endParaRPr lang="en-US"/>
        </a:p>
      </dgm:t>
    </dgm:pt>
    <dgm:pt modelId="{B754663A-2839-45F3-8E18-14766AE1ED1E}" type="sibTrans" cxnId="{7F66009C-B69F-4A12-8ABF-281FC2B9089C}">
      <dgm:prSet/>
      <dgm:spPr/>
      <dgm:t>
        <a:bodyPr/>
        <a:lstStyle/>
        <a:p>
          <a:endParaRPr lang="en-US"/>
        </a:p>
      </dgm:t>
    </dgm:pt>
    <dgm:pt modelId="{B5CC08C5-336F-4486-8CE4-FE4D49112457}">
      <dgm:prSet phldrT="[Text]" custT="1"/>
      <dgm:spPr/>
      <dgm:t>
        <a:bodyPr/>
        <a:lstStyle/>
        <a:p>
          <a:r>
            <a:rPr lang="en-US" sz="2400">
              <a:latin typeface="Palatino Linotype" panose="02040502050505030304" pitchFamily="18" charset="0"/>
            </a:rPr>
            <a:t>Building Users</a:t>
          </a:r>
        </a:p>
      </dgm:t>
    </dgm:pt>
    <dgm:pt modelId="{E86FBD45-4779-4415-B500-DFFC25263BB4}" type="parTrans" cxnId="{5277AF00-91E1-41E1-9DD3-55DD093EA942}">
      <dgm:prSet/>
      <dgm:spPr/>
      <dgm:t>
        <a:bodyPr/>
        <a:lstStyle/>
        <a:p>
          <a:endParaRPr lang="en-US"/>
        </a:p>
      </dgm:t>
    </dgm:pt>
    <dgm:pt modelId="{0294EEEC-6D33-4AED-891D-09BC2149CF39}" type="sibTrans" cxnId="{5277AF00-91E1-41E1-9DD3-55DD093EA942}">
      <dgm:prSet/>
      <dgm:spPr/>
      <dgm:t>
        <a:bodyPr/>
        <a:lstStyle/>
        <a:p>
          <a:endParaRPr lang="en-US"/>
        </a:p>
      </dgm:t>
    </dgm:pt>
    <dgm:pt modelId="{6BA897D3-1388-4029-B124-74EAC25EB807}" type="pres">
      <dgm:prSet presAssocID="{09C83547-0BDC-4588-8879-FF7B3C2DB4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B65686-DD77-4D92-BEA9-CE06D3822B12}" type="pres">
      <dgm:prSet presAssocID="{6ACDC781-7653-4BBA-8960-D589FEFB91C0}" presName="Name8" presStyleCnt="0"/>
      <dgm:spPr/>
    </dgm:pt>
    <dgm:pt modelId="{9B24B59A-4DA8-45B8-AEC2-2D717634E886}" type="pres">
      <dgm:prSet presAssocID="{6ACDC781-7653-4BBA-8960-D589FEFB91C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E690C-4010-46D9-94D3-610F1B3E9DD1}" type="pres">
      <dgm:prSet presAssocID="{6ACDC781-7653-4BBA-8960-D589FEFB91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10840-A7FD-4C92-B104-3B0C80882489}" type="pres">
      <dgm:prSet presAssocID="{FD935868-A4AB-4ED4-9D5F-827039A0E283}" presName="Name8" presStyleCnt="0"/>
      <dgm:spPr/>
    </dgm:pt>
    <dgm:pt modelId="{B079E759-64F9-46F2-A284-DA65C4070561}" type="pres">
      <dgm:prSet presAssocID="{FD935868-A4AB-4ED4-9D5F-827039A0E28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A8417-2D7C-4412-A889-EC86E15C023F}" type="pres">
      <dgm:prSet presAssocID="{FD935868-A4AB-4ED4-9D5F-827039A0E2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48018-CF4F-47A7-97E8-4FF92F1F9E0F}" type="pres">
      <dgm:prSet presAssocID="{B5CC08C5-336F-4486-8CE4-FE4D49112457}" presName="Name8" presStyleCnt="0"/>
      <dgm:spPr/>
    </dgm:pt>
    <dgm:pt modelId="{49A34EF5-8EAF-4A77-861A-06621AC11D17}" type="pres">
      <dgm:prSet presAssocID="{B5CC08C5-336F-4486-8CE4-FE4D4911245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50470-59B0-4CF6-A4BD-224B4DF5DCF4}" type="pres">
      <dgm:prSet presAssocID="{B5CC08C5-336F-4486-8CE4-FE4D491124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545328-F73D-459E-9A27-56A67BF96EF6}" type="presOf" srcId="{6ACDC781-7653-4BBA-8960-D589FEFB91C0}" destId="{9B24B59A-4DA8-45B8-AEC2-2D717634E886}" srcOrd="0" destOrd="0" presId="urn:microsoft.com/office/officeart/2005/8/layout/pyramid1"/>
    <dgm:cxn modelId="{95BE005C-7E36-401F-9764-2F4593A064EB}" type="presOf" srcId="{09C83547-0BDC-4588-8879-FF7B3C2DB439}" destId="{6BA897D3-1388-4029-B124-74EAC25EB807}" srcOrd="0" destOrd="0" presId="urn:microsoft.com/office/officeart/2005/8/layout/pyramid1"/>
    <dgm:cxn modelId="{E0503781-4E8F-4340-BC6C-2006B87A3557}" type="presOf" srcId="{6ACDC781-7653-4BBA-8960-D589FEFB91C0}" destId="{4E8E690C-4010-46D9-94D3-610F1B3E9DD1}" srcOrd="1" destOrd="0" presId="urn:microsoft.com/office/officeart/2005/8/layout/pyramid1"/>
    <dgm:cxn modelId="{796B109A-3BF6-4618-AD84-35E2CCBA4E06}" type="presOf" srcId="{FD935868-A4AB-4ED4-9D5F-827039A0E283}" destId="{5D6A8417-2D7C-4412-A889-EC86E15C023F}" srcOrd="1" destOrd="0" presId="urn:microsoft.com/office/officeart/2005/8/layout/pyramid1"/>
    <dgm:cxn modelId="{7F66009C-B69F-4A12-8ABF-281FC2B9089C}" srcId="{09C83547-0BDC-4588-8879-FF7B3C2DB439}" destId="{FD935868-A4AB-4ED4-9D5F-827039A0E283}" srcOrd="1" destOrd="0" parTransId="{91954E47-1179-4996-ACC7-F6402DBEEF2D}" sibTransId="{B754663A-2839-45F3-8E18-14766AE1ED1E}"/>
    <dgm:cxn modelId="{BE83DCD7-79C0-43DB-BD29-7088DB7395A6}" srcId="{09C83547-0BDC-4588-8879-FF7B3C2DB439}" destId="{6ACDC781-7653-4BBA-8960-D589FEFB91C0}" srcOrd="0" destOrd="0" parTransId="{D5400379-EF27-445F-B821-5103504A93F4}" sibTransId="{7B1951D2-F5F8-4369-9A8D-1630DD06578A}"/>
    <dgm:cxn modelId="{516C68EC-DF51-41A8-999B-241F51A37262}" type="presOf" srcId="{B5CC08C5-336F-4486-8CE4-FE4D49112457}" destId="{49A34EF5-8EAF-4A77-861A-06621AC11D17}" srcOrd="0" destOrd="0" presId="urn:microsoft.com/office/officeart/2005/8/layout/pyramid1"/>
    <dgm:cxn modelId="{5277AF00-91E1-41E1-9DD3-55DD093EA942}" srcId="{09C83547-0BDC-4588-8879-FF7B3C2DB439}" destId="{B5CC08C5-336F-4486-8CE4-FE4D49112457}" srcOrd="2" destOrd="0" parTransId="{E86FBD45-4779-4415-B500-DFFC25263BB4}" sibTransId="{0294EEEC-6D33-4AED-891D-09BC2149CF39}"/>
    <dgm:cxn modelId="{F1084400-BF12-4FB8-815B-5423791C60FA}" type="presOf" srcId="{B5CC08C5-336F-4486-8CE4-FE4D49112457}" destId="{51150470-59B0-4CF6-A4BD-224B4DF5DCF4}" srcOrd="1" destOrd="0" presId="urn:microsoft.com/office/officeart/2005/8/layout/pyramid1"/>
    <dgm:cxn modelId="{A15A935E-6378-4900-ADC1-B0E631846C3D}" type="presOf" srcId="{FD935868-A4AB-4ED4-9D5F-827039A0E283}" destId="{B079E759-64F9-46F2-A284-DA65C4070561}" srcOrd="0" destOrd="0" presId="urn:microsoft.com/office/officeart/2005/8/layout/pyramid1"/>
    <dgm:cxn modelId="{FCB59D30-174C-4D33-B627-30ED3E7ADD96}" type="presParOf" srcId="{6BA897D3-1388-4029-B124-74EAC25EB807}" destId="{A2B65686-DD77-4D92-BEA9-CE06D3822B12}" srcOrd="0" destOrd="0" presId="urn:microsoft.com/office/officeart/2005/8/layout/pyramid1"/>
    <dgm:cxn modelId="{1639674C-7481-4738-AEB7-CF4678EBB9B1}" type="presParOf" srcId="{A2B65686-DD77-4D92-BEA9-CE06D3822B12}" destId="{9B24B59A-4DA8-45B8-AEC2-2D717634E886}" srcOrd="0" destOrd="0" presId="urn:microsoft.com/office/officeart/2005/8/layout/pyramid1"/>
    <dgm:cxn modelId="{087E44D2-4B55-4587-BE7B-325672F697DB}" type="presParOf" srcId="{A2B65686-DD77-4D92-BEA9-CE06D3822B12}" destId="{4E8E690C-4010-46D9-94D3-610F1B3E9DD1}" srcOrd="1" destOrd="0" presId="urn:microsoft.com/office/officeart/2005/8/layout/pyramid1"/>
    <dgm:cxn modelId="{2233D744-6E15-479B-B0C6-3F1299269DCD}" type="presParOf" srcId="{6BA897D3-1388-4029-B124-74EAC25EB807}" destId="{1F810840-A7FD-4C92-B104-3B0C80882489}" srcOrd="1" destOrd="0" presId="urn:microsoft.com/office/officeart/2005/8/layout/pyramid1"/>
    <dgm:cxn modelId="{5AFA0153-0D4E-4930-94E5-6D660DA6F62B}" type="presParOf" srcId="{1F810840-A7FD-4C92-B104-3B0C80882489}" destId="{B079E759-64F9-46F2-A284-DA65C4070561}" srcOrd="0" destOrd="0" presId="urn:microsoft.com/office/officeart/2005/8/layout/pyramid1"/>
    <dgm:cxn modelId="{B86A4A78-4192-487F-BB79-440247AE1D84}" type="presParOf" srcId="{1F810840-A7FD-4C92-B104-3B0C80882489}" destId="{5D6A8417-2D7C-4412-A889-EC86E15C023F}" srcOrd="1" destOrd="0" presId="urn:microsoft.com/office/officeart/2005/8/layout/pyramid1"/>
    <dgm:cxn modelId="{A334291B-8411-4E1A-9E31-48157B4A35EB}" type="presParOf" srcId="{6BA897D3-1388-4029-B124-74EAC25EB807}" destId="{77E48018-CF4F-47A7-97E8-4FF92F1F9E0F}" srcOrd="2" destOrd="0" presId="urn:microsoft.com/office/officeart/2005/8/layout/pyramid1"/>
    <dgm:cxn modelId="{162AC223-C9E8-4184-9BB2-D5934419F8FD}" type="presParOf" srcId="{77E48018-CF4F-47A7-97E8-4FF92F1F9E0F}" destId="{49A34EF5-8EAF-4A77-861A-06621AC11D17}" srcOrd="0" destOrd="0" presId="urn:microsoft.com/office/officeart/2005/8/layout/pyramid1"/>
    <dgm:cxn modelId="{773B1EED-DE7D-4719-8835-30E43C3BC40F}" type="presParOf" srcId="{77E48018-CF4F-47A7-97E8-4FF92F1F9E0F}" destId="{51150470-59B0-4CF6-A4BD-224B4DF5DCF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B74F3-12EB-4CFE-8EF4-025917108B7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B3F36-1E32-4957-AD33-9D78E39C090E}">
      <dgm:prSet phldrT="[Text]"/>
      <dgm:spPr/>
      <dgm:t>
        <a:bodyPr/>
        <a:lstStyle/>
        <a:p>
          <a:r>
            <a:rPr lang="en-US"/>
            <a:t>Student</a:t>
          </a:r>
        </a:p>
      </dgm:t>
    </dgm:pt>
    <dgm:pt modelId="{B6C42014-B237-41D8-8968-0F7E861271AD}" type="parTrans" cxnId="{07B3ED8D-11B1-4A19-97EB-8CFD48AA7624}">
      <dgm:prSet/>
      <dgm:spPr/>
      <dgm:t>
        <a:bodyPr/>
        <a:lstStyle/>
        <a:p>
          <a:endParaRPr lang="en-US"/>
        </a:p>
      </dgm:t>
    </dgm:pt>
    <dgm:pt modelId="{61AB0D51-B212-4BE6-91FC-B1D2D9EF3390}" type="sibTrans" cxnId="{07B3ED8D-11B1-4A19-97EB-8CFD48AA7624}">
      <dgm:prSet/>
      <dgm:spPr/>
      <dgm:t>
        <a:bodyPr/>
        <a:lstStyle/>
        <a:p>
          <a:endParaRPr lang="en-US"/>
        </a:p>
      </dgm:t>
    </dgm:pt>
    <dgm:pt modelId="{99E8745A-9279-49FF-BBE1-A2038F4872BF}">
      <dgm:prSet phldrT="[Text]"/>
      <dgm:spPr/>
      <dgm:t>
        <a:bodyPr/>
        <a:lstStyle/>
        <a:p>
          <a:r>
            <a:rPr lang="en-US"/>
            <a:t>Math Roster</a:t>
          </a:r>
        </a:p>
      </dgm:t>
    </dgm:pt>
    <dgm:pt modelId="{5CF55A26-D8BB-44EE-B9FB-81333912828F}" type="parTrans" cxnId="{D60A0279-07FA-4623-BA9C-371757C12033}">
      <dgm:prSet/>
      <dgm:spPr/>
      <dgm:t>
        <a:bodyPr/>
        <a:lstStyle/>
        <a:p>
          <a:endParaRPr lang="en-US"/>
        </a:p>
      </dgm:t>
    </dgm:pt>
    <dgm:pt modelId="{B6D5B546-45AC-4721-B9C1-648DEEE5E73A}" type="sibTrans" cxnId="{D60A0279-07FA-4623-BA9C-371757C12033}">
      <dgm:prSet/>
      <dgm:spPr/>
      <dgm:t>
        <a:bodyPr/>
        <a:lstStyle/>
        <a:p>
          <a:endParaRPr lang="en-US"/>
        </a:p>
      </dgm:t>
    </dgm:pt>
    <dgm:pt modelId="{D6757539-2087-4128-BB5E-3450F7A21E41}">
      <dgm:prSet/>
      <dgm:spPr/>
      <dgm:t>
        <a:bodyPr/>
        <a:lstStyle/>
        <a:p>
          <a:r>
            <a:rPr lang="en-US" dirty="0"/>
            <a:t>Math Teacher Connection</a:t>
          </a:r>
        </a:p>
      </dgm:t>
    </dgm:pt>
    <dgm:pt modelId="{BC36F8F9-4D55-4985-ADAF-8F0FFD1C8EE5}" type="parTrans" cxnId="{46B540F5-8560-460A-AD98-EFB27C8E5A14}">
      <dgm:prSet/>
      <dgm:spPr/>
      <dgm:t>
        <a:bodyPr/>
        <a:lstStyle/>
        <a:p>
          <a:endParaRPr lang="en-US"/>
        </a:p>
      </dgm:t>
    </dgm:pt>
    <dgm:pt modelId="{FEB03BD8-2EF0-4E56-90B8-14B2B3643879}" type="sibTrans" cxnId="{46B540F5-8560-460A-AD98-EFB27C8E5A14}">
      <dgm:prSet/>
      <dgm:spPr/>
      <dgm:t>
        <a:bodyPr/>
        <a:lstStyle/>
        <a:p>
          <a:endParaRPr lang="en-US"/>
        </a:p>
      </dgm:t>
    </dgm:pt>
    <dgm:pt modelId="{15C9A397-3421-4ACF-A80F-889F03E4000C}" type="pres">
      <dgm:prSet presAssocID="{6A8B74F3-12EB-4CFE-8EF4-025917108B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9B3EF3-FA30-490E-9972-CF4EB6B50D67}" type="pres">
      <dgm:prSet presAssocID="{A83B3F36-1E32-4957-AD33-9D78E39C090E}" presName="root1" presStyleCnt="0"/>
      <dgm:spPr/>
    </dgm:pt>
    <dgm:pt modelId="{9A4298AA-C2D1-4729-8996-8A3006F07174}" type="pres">
      <dgm:prSet presAssocID="{A83B3F36-1E32-4957-AD33-9D78E39C090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0CACB8-6A47-4653-9B9D-7425DC8CD067}" type="pres">
      <dgm:prSet presAssocID="{A83B3F36-1E32-4957-AD33-9D78E39C090E}" presName="level2hierChild" presStyleCnt="0"/>
      <dgm:spPr/>
    </dgm:pt>
    <dgm:pt modelId="{4E1DEB32-66A5-49EC-A0FA-782F2553BA84}" type="pres">
      <dgm:prSet presAssocID="{5CF55A26-D8BB-44EE-B9FB-81333912828F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AEB1159B-E3E3-4B09-96B5-926FB0A34ABF}" type="pres">
      <dgm:prSet presAssocID="{5CF55A26-D8BB-44EE-B9FB-81333912828F}" presName="connTx" presStyleLbl="parChTrans1D2" presStyleIdx="0" presStyleCnt="1"/>
      <dgm:spPr/>
      <dgm:t>
        <a:bodyPr/>
        <a:lstStyle/>
        <a:p>
          <a:endParaRPr lang="en-US"/>
        </a:p>
      </dgm:t>
    </dgm:pt>
    <dgm:pt modelId="{B3079B14-EC44-4D2F-AF27-E8D72E8D0CC7}" type="pres">
      <dgm:prSet presAssocID="{99E8745A-9279-49FF-BBE1-A2038F4872BF}" presName="root2" presStyleCnt="0"/>
      <dgm:spPr/>
    </dgm:pt>
    <dgm:pt modelId="{CC29D20E-C286-4FB8-BDAE-BDFF2B981A98}" type="pres">
      <dgm:prSet presAssocID="{99E8745A-9279-49FF-BBE1-A2038F4872B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B256A9-2137-4AE8-BCB0-E70732E11F85}" type="pres">
      <dgm:prSet presAssocID="{99E8745A-9279-49FF-BBE1-A2038F4872BF}" presName="level3hierChild" presStyleCnt="0"/>
      <dgm:spPr/>
    </dgm:pt>
    <dgm:pt modelId="{8FD1BBDE-6724-4C3F-A0CC-3BBB161ECA68}" type="pres">
      <dgm:prSet presAssocID="{BC36F8F9-4D55-4985-ADAF-8F0FFD1C8EE5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1DEFE76E-5FD3-4394-A96A-93275D44D4DA}" type="pres">
      <dgm:prSet presAssocID="{BC36F8F9-4D55-4985-ADAF-8F0FFD1C8EE5}" presName="connTx" presStyleLbl="parChTrans1D3" presStyleIdx="0" presStyleCnt="1"/>
      <dgm:spPr/>
      <dgm:t>
        <a:bodyPr/>
        <a:lstStyle/>
        <a:p>
          <a:endParaRPr lang="en-US"/>
        </a:p>
      </dgm:t>
    </dgm:pt>
    <dgm:pt modelId="{ACEF4DB0-33DE-475D-A1A0-A1F8B52E8EAB}" type="pres">
      <dgm:prSet presAssocID="{D6757539-2087-4128-BB5E-3450F7A21E41}" presName="root2" presStyleCnt="0"/>
      <dgm:spPr/>
    </dgm:pt>
    <dgm:pt modelId="{EC006C68-2DCF-4A26-8D81-5B6BD5F13C48}" type="pres">
      <dgm:prSet presAssocID="{D6757539-2087-4128-BB5E-3450F7A21E41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7CB7C3-E7ED-49E6-942A-E12E172AFBFC}" type="pres">
      <dgm:prSet presAssocID="{D6757539-2087-4128-BB5E-3450F7A21E41}" presName="level3hierChild" presStyleCnt="0"/>
      <dgm:spPr/>
    </dgm:pt>
  </dgm:ptLst>
  <dgm:cxnLst>
    <dgm:cxn modelId="{0EDF9C94-B19E-41E8-8046-174DF10B465D}" type="presOf" srcId="{D6757539-2087-4128-BB5E-3450F7A21E41}" destId="{EC006C68-2DCF-4A26-8D81-5B6BD5F13C48}" srcOrd="0" destOrd="0" presId="urn:microsoft.com/office/officeart/2005/8/layout/hierarchy2"/>
    <dgm:cxn modelId="{C99863E6-E90D-47FB-8BAD-1619E311AE7D}" type="presOf" srcId="{99E8745A-9279-49FF-BBE1-A2038F4872BF}" destId="{CC29D20E-C286-4FB8-BDAE-BDFF2B981A98}" srcOrd="0" destOrd="0" presId="urn:microsoft.com/office/officeart/2005/8/layout/hierarchy2"/>
    <dgm:cxn modelId="{5D8B2A23-FA1A-4062-BF61-BB84370231AB}" type="presOf" srcId="{BC36F8F9-4D55-4985-ADAF-8F0FFD1C8EE5}" destId="{8FD1BBDE-6724-4C3F-A0CC-3BBB161ECA68}" srcOrd="0" destOrd="0" presId="urn:microsoft.com/office/officeart/2005/8/layout/hierarchy2"/>
    <dgm:cxn modelId="{6EC52DA1-D0AB-4A42-9EE2-D461A9310E70}" type="presOf" srcId="{6A8B74F3-12EB-4CFE-8EF4-025917108B70}" destId="{15C9A397-3421-4ACF-A80F-889F03E4000C}" srcOrd="0" destOrd="0" presId="urn:microsoft.com/office/officeart/2005/8/layout/hierarchy2"/>
    <dgm:cxn modelId="{00ED003F-6DD1-4E39-85B7-0720EFA6C5E1}" type="presOf" srcId="{A83B3F36-1E32-4957-AD33-9D78E39C090E}" destId="{9A4298AA-C2D1-4729-8996-8A3006F07174}" srcOrd="0" destOrd="0" presId="urn:microsoft.com/office/officeart/2005/8/layout/hierarchy2"/>
    <dgm:cxn modelId="{46B540F5-8560-460A-AD98-EFB27C8E5A14}" srcId="{99E8745A-9279-49FF-BBE1-A2038F4872BF}" destId="{D6757539-2087-4128-BB5E-3450F7A21E41}" srcOrd="0" destOrd="0" parTransId="{BC36F8F9-4D55-4985-ADAF-8F0FFD1C8EE5}" sibTransId="{FEB03BD8-2EF0-4E56-90B8-14B2B3643879}"/>
    <dgm:cxn modelId="{07B3ED8D-11B1-4A19-97EB-8CFD48AA7624}" srcId="{6A8B74F3-12EB-4CFE-8EF4-025917108B70}" destId="{A83B3F36-1E32-4957-AD33-9D78E39C090E}" srcOrd="0" destOrd="0" parTransId="{B6C42014-B237-41D8-8968-0F7E861271AD}" sibTransId="{61AB0D51-B212-4BE6-91FC-B1D2D9EF3390}"/>
    <dgm:cxn modelId="{499237DE-14D3-4971-ADAF-2C2C5A47972A}" type="presOf" srcId="{5CF55A26-D8BB-44EE-B9FB-81333912828F}" destId="{AEB1159B-E3E3-4B09-96B5-926FB0A34ABF}" srcOrd="1" destOrd="0" presId="urn:microsoft.com/office/officeart/2005/8/layout/hierarchy2"/>
    <dgm:cxn modelId="{F6DDDA30-8F35-415F-8C37-A32BF19973BC}" type="presOf" srcId="{5CF55A26-D8BB-44EE-B9FB-81333912828F}" destId="{4E1DEB32-66A5-49EC-A0FA-782F2553BA84}" srcOrd="0" destOrd="0" presId="urn:microsoft.com/office/officeart/2005/8/layout/hierarchy2"/>
    <dgm:cxn modelId="{D60A0279-07FA-4623-BA9C-371757C12033}" srcId="{A83B3F36-1E32-4957-AD33-9D78E39C090E}" destId="{99E8745A-9279-49FF-BBE1-A2038F4872BF}" srcOrd="0" destOrd="0" parTransId="{5CF55A26-D8BB-44EE-B9FB-81333912828F}" sibTransId="{B6D5B546-45AC-4721-B9C1-648DEEE5E73A}"/>
    <dgm:cxn modelId="{87D5C492-807C-473B-AC1B-03162C83A80F}" type="presOf" srcId="{BC36F8F9-4D55-4985-ADAF-8F0FFD1C8EE5}" destId="{1DEFE76E-5FD3-4394-A96A-93275D44D4DA}" srcOrd="1" destOrd="0" presId="urn:microsoft.com/office/officeart/2005/8/layout/hierarchy2"/>
    <dgm:cxn modelId="{F38E8196-DAB0-4046-8E18-3F644ED94341}" type="presParOf" srcId="{15C9A397-3421-4ACF-A80F-889F03E4000C}" destId="{819B3EF3-FA30-490E-9972-CF4EB6B50D67}" srcOrd="0" destOrd="0" presId="urn:microsoft.com/office/officeart/2005/8/layout/hierarchy2"/>
    <dgm:cxn modelId="{644E288D-362D-4599-80F4-D6B94998E3A6}" type="presParOf" srcId="{819B3EF3-FA30-490E-9972-CF4EB6B50D67}" destId="{9A4298AA-C2D1-4729-8996-8A3006F07174}" srcOrd="0" destOrd="0" presId="urn:microsoft.com/office/officeart/2005/8/layout/hierarchy2"/>
    <dgm:cxn modelId="{F88C5F9F-42ED-485B-BFDF-B9D5A483B6D0}" type="presParOf" srcId="{819B3EF3-FA30-490E-9972-CF4EB6B50D67}" destId="{2C0CACB8-6A47-4653-9B9D-7425DC8CD067}" srcOrd="1" destOrd="0" presId="urn:microsoft.com/office/officeart/2005/8/layout/hierarchy2"/>
    <dgm:cxn modelId="{ADEBEB10-7769-492E-AC73-191308DB1B0A}" type="presParOf" srcId="{2C0CACB8-6A47-4653-9B9D-7425DC8CD067}" destId="{4E1DEB32-66A5-49EC-A0FA-782F2553BA84}" srcOrd="0" destOrd="0" presId="urn:microsoft.com/office/officeart/2005/8/layout/hierarchy2"/>
    <dgm:cxn modelId="{C8DA496A-DFC6-4E59-994A-7AA330822010}" type="presParOf" srcId="{4E1DEB32-66A5-49EC-A0FA-782F2553BA84}" destId="{AEB1159B-E3E3-4B09-96B5-926FB0A34ABF}" srcOrd="0" destOrd="0" presId="urn:microsoft.com/office/officeart/2005/8/layout/hierarchy2"/>
    <dgm:cxn modelId="{5BF1DCDA-7092-4B64-855F-BBCDA77DA412}" type="presParOf" srcId="{2C0CACB8-6A47-4653-9B9D-7425DC8CD067}" destId="{B3079B14-EC44-4D2F-AF27-E8D72E8D0CC7}" srcOrd="1" destOrd="0" presId="urn:microsoft.com/office/officeart/2005/8/layout/hierarchy2"/>
    <dgm:cxn modelId="{03CAFEE3-87D6-421C-904F-97E60E942F14}" type="presParOf" srcId="{B3079B14-EC44-4D2F-AF27-E8D72E8D0CC7}" destId="{CC29D20E-C286-4FB8-BDAE-BDFF2B981A98}" srcOrd="0" destOrd="0" presId="urn:microsoft.com/office/officeart/2005/8/layout/hierarchy2"/>
    <dgm:cxn modelId="{BCF0F158-7AE8-4C0E-9B23-871314C4F69D}" type="presParOf" srcId="{B3079B14-EC44-4D2F-AF27-E8D72E8D0CC7}" destId="{AFB256A9-2137-4AE8-BCB0-E70732E11F85}" srcOrd="1" destOrd="0" presId="urn:microsoft.com/office/officeart/2005/8/layout/hierarchy2"/>
    <dgm:cxn modelId="{EFCE9673-48D7-4022-82D0-2B709CADE3B8}" type="presParOf" srcId="{AFB256A9-2137-4AE8-BCB0-E70732E11F85}" destId="{8FD1BBDE-6724-4C3F-A0CC-3BBB161ECA68}" srcOrd="0" destOrd="0" presId="urn:microsoft.com/office/officeart/2005/8/layout/hierarchy2"/>
    <dgm:cxn modelId="{2DA66131-2583-4D06-BBF6-8F454070AC34}" type="presParOf" srcId="{8FD1BBDE-6724-4C3F-A0CC-3BBB161ECA68}" destId="{1DEFE76E-5FD3-4394-A96A-93275D44D4DA}" srcOrd="0" destOrd="0" presId="urn:microsoft.com/office/officeart/2005/8/layout/hierarchy2"/>
    <dgm:cxn modelId="{FD731F1F-A540-477C-A055-38583891536A}" type="presParOf" srcId="{AFB256A9-2137-4AE8-BCB0-E70732E11F85}" destId="{ACEF4DB0-33DE-475D-A1A0-A1F8B52E8EAB}" srcOrd="1" destOrd="0" presId="urn:microsoft.com/office/officeart/2005/8/layout/hierarchy2"/>
    <dgm:cxn modelId="{499AF808-B8BC-4A93-9ADF-24E8EDF2C5A7}" type="presParOf" srcId="{ACEF4DB0-33DE-475D-A1A0-A1F8B52E8EAB}" destId="{EC006C68-2DCF-4A26-8D81-5B6BD5F13C48}" srcOrd="0" destOrd="0" presId="urn:microsoft.com/office/officeart/2005/8/layout/hierarchy2"/>
    <dgm:cxn modelId="{331D62DC-5A14-4081-B503-3D16F06AC177}" type="presParOf" srcId="{ACEF4DB0-33DE-475D-A1A0-A1F8B52E8EAB}" destId="{267CB7C3-E7ED-49E6-942A-E12E172AFB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4B59A-4DA8-45B8-AEC2-2D717634E886}">
      <dsp:nvSpPr>
        <dsp:cNvPr id="0" name=""/>
        <dsp:cNvSpPr/>
      </dsp:nvSpPr>
      <dsp:spPr>
        <a:xfrm>
          <a:off x="1470280" y="0"/>
          <a:ext cx="1470280" cy="1495972"/>
        </a:xfrm>
        <a:prstGeom prst="trapezoid">
          <a:avLst>
            <a:gd name="adj" fmla="val 5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Palatino Linotype" panose="0204050205050503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alatino Linotype" panose="02040502050505030304" pitchFamily="18" charset="0"/>
            </a:rPr>
            <a:t>State</a:t>
          </a:r>
        </a:p>
      </dsp:txBody>
      <dsp:txXfrm>
        <a:off x="1470280" y="0"/>
        <a:ext cx="1470280" cy="1495972"/>
      </dsp:txXfrm>
    </dsp:sp>
    <dsp:sp modelId="{B079E759-64F9-46F2-A284-DA65C4070561}">
      <dsp:nvSpPr>
        <dsp:cNvPr id="0" name=""/>
        <dsp:cNvSpPr/>
      </dsp:nvSpPr>
      <dsp:spPr>
        <a:xfrm>
          <a:off x="735140" y="1495972"/>
          <a:ext cx="2940560" cy="1495972"/>
        </a:xfrm>
        <a:prstGeom prst="trapezoid">
          <a:avLst>
            <a:gd name="adj" fmla="val 4914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alatino Linotype" panose="02040502050505030304" pitchFamily="18" charset="0"/>
            </a:rPr>
            <a:t>District Users</a:t>
          </a:r>
        </a:p>
      </dsp:txBody>
      <dsp:txXfrm>
        <a:off x="1249738" y="1495972"/>
        <a:ext cx="1911364" cy="1495972"/>
      </dsp:txXfrm>
    </dsp:sp>
    <dsp:sp modelId="{49A34EF5-8EAF-4A77-861A-06621AC11D17}">
      <dsp:nvSpPr>
        <dsp:cNvPr id="0" name=""/>
        <dsp:cNvSpPr/>
      </dsp:nvSpPr>
      <dsp:spPr>
        <a:xfrm>
          <a:off x="0" y="2991944"/>
          <a:ext cx="4410841" cy="1495972"/>
        </a:xfrm>
        <a:prstGeom prst="trapezoid">
          <a:avLst>
            <a:gd name="adj" fmla="val 49141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alatino Linotype" panose="02040502050505030304" pitchFamily="18" charset="0"/>
            </a:rPr>
            <a:t>Building Users</a:t>
          </a:r>
        </a:p>
      </dsp:txBody>
      <dsp:txXfrm>
        <a:off x="771897" y="2991944"/>
        <a:ext cx="2867046" cy="1495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4B59A-4DA8-45B8-AEC2-2D717634E886}">
      <dsp:nvSpPr>
        <dsp:cNvPr id="0" name=""/>
        <dsp:cNvSpPr/>
      </dsp:nvSpPr>
      <dsp:spPr>
        <a:xfrm>
          <a:off x="1470280" y="0"/>
          <a:ext cx="1470280" cy="1495972"/>
        </a:xfrm>
        <a:prstGeom prst="trapezoid">
          <a:avLst>
            <a:gd name="adj" fmla="val 5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Palatino Linotype" panose="0204050205050503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alatino Linotype" panose="02040502050505030304" pitchFamily="18" charset="0"/>
            </a:rPr>
            <a:t>State</a:t>
          </a:r>
        </a:p>
      </dsp:txBody>
      <dsp:txXfrm>
        <a:off x="1470280" y="0"/>
        <a:ext cx="1470280" cy="1495972"/>
      </dsp:txXfrm>
    </dsp:sp>
    <dsp:sp modelId="{B079E759-64F9-46F2-A284-DA65C4070561}">
      <dsp:nvSpPr>
        <dsp:cNvPr id="0" name=""/>
        <dsp:cNvSpPr/>
      </dsp:nvSpPr>
      <dsp:spPr>
        <a:xfrm>
          <a:off x="735140" y="1495972"/>
          <a:ext cx="2940560" cy="1495972"/>
        </a:xfrm>
        <a:prstGeom prst="trapezoid">
          <a:avLst>
            <a:gd name="adj" fmla="val 49141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alatino Linotype" panose="02040502050505030304" pitchFamily="18" charset="0"/>
            </a:rPr>
            <a:t>District Users</a:t>
          </a:r>
        </a:p>
      </dsp:txBody>
      <dsp:txXfrm>
        <a:off x="1249738" y="1495972"/>
        <a:ext cx="1911364" cy="1495972"/>
      </dsp:txXfrm>
    </dsp:sp>
    <dsp:sp modelId="{49A34EF5-8EAF-4A77-861A-06621AC11D17}">
      <dsp:nvSpPr>
        <dsp:cNvPr id="0" name=""/>
        <dsp:cNvSpPr/>
      </dsp:nvSpPr>
      <dsp:spPr>
        <a:xfrm>
          <a:off x="0" y="2991944"/>
          <a:ext cx="4410841" cy="1495972"/>
        </a:xfrm>
        <a:prstGeom prst="trapezoid">
          <a:avLst>
            <a:gd name="adj" fmla="val 4914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alatino Linotype" panose="02040502050505030304" pitchFamily="18" charset="0"/>
            </a:rPr>
            <a:t>Building Users</a:t>
          </a:r>
        </a:p>
      </dsp:txBody>
      <dsp:txXfrm>
        <a:off x="771897" y="2991944"/>
        <a:ext cx="2867046" cy="1495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98AA-C2D1-4729-8996-8A3006F07174}">
      <dsp:nvSpPr>
        <dsp:cNvPr id="0" name=""/>
        <dsp:cNvSpPr/>
      </dsp:nvSpPr>
      <dsp:spPr>
        <a:xfrm>
          <a:off x="1610" y="1617040"/>
          <a:ext cx="1349362" cy="674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Student</a:t>
          </a:r>
        </a:p>
      </dsp:txBody>
      <dsp:txXfrm>
        <a:off x="21371" y="1636801"/>
        <a:ext cx="1309840" cy="635159"/>
      </dsp:txXfrm>
    </dsp:sp>
    <dsp:sp modelId="{4E1DEB32-66A5-49EC-A0FA-782F2553BA84}">
      <dsp:nvSpPr>
        <dsp:cNvPr id="0" name=""/>
        <dsp:cNvSpPr/>
      </dsp:nvSpPr>
      <dsp:spPr>
        <a:xfrm>
          <a:off x="1350973" y="1938846"/>
          <a:ext cx="539745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539745" y="15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07352" y="1940887"/>
        <a:ext cx="26987" cy="26987"/>
      </dsp:txXfrm>
    </dsp:sp>
    <dsp:sp modelId="{CC29D20E-C286-4FB8-BDAE-BDFF2B981A98}">
      <dsp:nvSpPr>
        <dsp:cNvPr id="0" name=""/>
        <dsp:cNvSpPr/>
      </dsp:nvSpPr>
      <dsp:spPr>
        <a:xfrm>
          <a:off x="1890718" y="1617040"/>
          <a:ext cx="1349362" cy="674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Math Roster</a:t>
          </a:r>
        </a:p>
      </dsp:txBody>
      <dsp:txXfrm>
        <a:off x="1910479" y="1636801"/>
        <a:ext cx="1309840" cy="635159"/>
      </dsp:txXfrm>
    </dsp:sp>
    <dsp:sp modelId="{8FD1BBDE-6724-4C3F-A0CC-3BBB161ECA68}">
      <dsp:nvSpPr>
        <dsp:cNvPr id="0" name=""/>
        <dsp:cNvSpPr/>
      </dsp:nvSpPr>
      <dsp:spPr>
        <a:xfrm>
          <a:off x="3240081" y="1938846"/>
          <a:ext cx="539745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539745" y="155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6460" y="1940887"/>
        <a:ext cx="26987" cy="26987"/>
      </dsp:txXfrm>
    </dsp:sp>
    <dsp:sp modelId="{EC006C68-2DCF-4A26-8D81-5B6BD5F13C48}">
      <dsp:nvSpPr>
        <dsp:cNvPr id="0" name=""/>
        <dsp:cNvSpPr/>
      </dsp:nvSpPr>
      <dsp:spPr>
        <a:xfrm>
          <a:off x="3779826" y="1617040"/>
          <a:ext cx="1349362" cy="674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Math Teacher Connection</a:t>
          </a:r>
        </a:p>
      </dsp:txBody>
      <dsp:txXfrm>
        <a:off x="3799587" y="1636801"/>
        <a:ext cx="1309840" cy="635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5CA73-55BB-2940-B9C8-258CF110B1D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F4A3D-92C9-274C-AB2F-66BCB5D8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5B3B-5E1B-B445-9F70-3B0C20C2E9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1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19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57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46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19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51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53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7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36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3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40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85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34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96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9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9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0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0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8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5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2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6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29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-29206"/>
            <a:ext cx="10348912" cy="6900654"/>
          </a:xfrm>
          <a:prstGeom prst="rect">
            <a:avLst/>
          </a:prstGeom>
        </p:spPr>
      </p:pic>
      <p:sp>
        <p:nvSpPr>
          <p:cNvPr id="8" name="Rectangle 3"/>
          <p:cNvSpPr/>
          <p:nvPr userDrawn="1"/>
        </p:nvSpPr>
        <p:spPr>
          <a:xfrm>
            <a:off x="-195072" y="-81107"/>
            <a:ext cx="5478274" cy="7033662"/>
          </a:xfrm>
          <a:custGeom>
            <a:avLst/>
            <a:gdLst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5351929 w 5351929"/>
              <a:gd name="connsiteY2" fmla="*/ 6858000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2339788 w 5351929"/>
              <a:gd name="connsiteY2" fmla="*/ 6696635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71447"/>
              <a:gd name="connsiteX1" fmla="*/ 5351929 w 5351929"/>
              <a:gd name="connsiteY1" fmla="*/ 0 h 6871447"/>
              <a:gd name="connsiteX2" fmla="*/ 3482788 w 5351929"/>
              <a:gd name="connsiteY2" fmla="*/ 6871447 h 6871447"/>
              <a:gd name="connsiteX3" fmla="*/ 0 w 5351929"/>
              <a:gd name="connsiteY3" fmla="*/ 6858000 h 6871447"/>
              <a:gd name="connsiteX4" fmla="*/ 0 w 5351929"/>
              <a:gd name="connsiteY4" fmla="*/ 0 h 687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1929" h="6871447">
                <a:moveTo>
                  <a:pt x="0" y="0"/>
                </a:moveTo>
                <a:lnTo>
                  <a:pt x="5351929" y="0"/>
                </a:lnTo>
                <a:lnTo>
                  <a:pt x="3482788" y="687144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 userDrawn="1"/>
        </p:nvSpPr>
        <p:spPr>
          <a:xfrm>
            <a:off x="1358590" y="-516404"/>
            <a:ext cx="1003609" cy="1817649"/>
          </a:xfrm>
          <a:prstGeom prst="parallelogram">
            <a:avLst>
              <a:gd name="adj" fmla="val 48770"/>
            </a:avLst>
          </a:prstGeom>
          <a:solidFill>
            <a:srgbClr val="04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706" y="5774930"/>
            <a:ext cx="18288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99" y="5774930"/>
            <a:ext cx="3166119" cy="10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4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 userDrawn="1"/>
        </p:nvSpPr>
        <p:spPr>
          <a:xfrm>
            <a:off x="-12582" y="-14288"/>
            <a:ext cx="7853319" cy="6886577"/>
          </a:xfrm>
          <a:custGeom>
            <a:avLst/>
            <a:gdLst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5351929 w 5351929"/>
              <a:gd name="connsiteY2" fmla="*/ 6858000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2339788 w 5351929"/>
              <a:gd name="connsiteY2" fmla="*/ 6696635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71447"/>
              <a:gd name="connsiteX1" fmla="*/ 5351929 w 5351929"/>
              <a:gd name="connsiteY1" fmla="*/ 0 h 6871447"/>
              <a:gd name="connsiteX2" fmla="*/ 3482788 w 5351929"/>
              <a:gd name="connsiteY2" fmla="*/ 6871447 h 6871447"/>
              <a:gd name="connsiteX3" fmla="*/ 0 w 5351929"/>
              <a:gd name="connsiteY3" fmla="*/ 6858000 h 6871447"/>
              <a:gd name="connsiteX4" fmla="*/ 0 w 5351929"/>
              <a:gd name="connsiteY4" fmla="*/ 0 h 6871447"/>
              <a:gd name="connsiteX0" fmla="*/ 0 w 5351929"/>
              <a:gd name="connsiteY0" fmla="*/ 0 h 6886575"/>
              <a:gd name="connsiteX1" fmla="*/ 5351929 w 5351929"/>
              <a:gd name="connsiteY1" fmla="*/ 0 h 6886575"/>
              <a:gd name="connsiteX2" fmla="*/ 3482788 w 5351929"/>
              <a:gd name="connsiteY2" fmla="*/ 6871447 h 6886575"/>
              <a:gd name="connsiteX3" fmla="*/ 0 w 5351929"/>
              <a:gd name="connsiteY3" fmla="*/ 6886575 h 6886575"/>
              <a:gd name="connsiteX4" fmla="*/ 0 w 5351929"/>
              <a:gd name="connsiteY4" fmla="*/ 0 h 6886575"/>
              <a:gd name="connsiteX0" fmla="*/ 0 w 5351929"/>
              <a:gd name="connsiteY0" fmla="*/ 0 h 6871447"/>
              <a:gd name="connsiteX1" fmla="*/ 5351929 w 5351929"/>
              <a:gd name="connsiteY1" fmla="*/ 0 h 6871447"/>
              <a:gd name="connsiteX2" fmla="*/ 3482788 w 5351929"/>
              <a:gd name="connsiteY2" fmla="*/ 6871447 h 6871447"/>
              <a:gd name="connsiteX3" fmla="*/ 0 w 5351929"/>
              <a:gd name="connsiteY3" fmla="*/ 6858000 h 6871447"/>
              <a:gd name="connsiteX4" fmla="*/ 0 w 5351929"/>
              <a:gd name="connsiteY4" fmla="*/ 0 h 6871447"/>
              <a:gd name="connsiteX0" fmla="*/ 1871662 w 7223591"/>
              <a:gd name="connsiteY0" fmla="*/ 0 h 6872288"/>
              <a:gd name="connsiteX1" fmla="*/ 7223591 w 7223591"/>
              <a:gd name="connsiteY1" fmla="*/ 0 h 6872288"/>
              <a:gd name="connsiteX2" fmla="*/ 5354450 w 7223591"/>
              <a:gd name="connsiteY2" fmla="*/ 6871447 h 6872288"/>
              <a:gd name="connsiteX3" fmla="*/ 0 w 7223591"/>
              <a:gd name="connsiteY3" fmla="*/ 6872288 h 6872288"/>
              <a:gd name="connsiteX4" fmla="*/ 1871662 w 7223591"/>
              <a:gd name="connsiteY4" fmla="*/ 0 h 6872288"/>
              <a:gd name="connsiteX0" fmla="*/ 0 w 8952379"/>
              <a:gd name="connsiteY0" fmla="*/ 0 h 6872288"/>
              <a:gd name="connsiteX1" fmla="*/ 8952379 w 8952379"/>
              <a:gd name="connsiteY1" fmla="*/ 0 h 6872288"/>
              <a:gd name="connsiteX2" fmla="*/ 7083238 w 8952379"/>
              <a:gd name="connsiteY2" fmla="*/ 6871447 h 6872288"/>
              <a:gd name="connsiteX3" fmla="*/ 1728788 w 8952379"/>
              <a:gd name="connsiteY3" fmla="*/ 6872288 h 6872288"/>
              <a:gd name="connsiteX4" fmla="*/ 0 w 8952379"/>
              <a:gd name="connsiteY4" fmla="*/ 0 h 6872288"/>
              <a:gd name="connsiteX0" fmla="*/ 0 w 8952379"/>
              <a:gd name="connsiteY0" fmla="*/ 0 h 6871447"/>
              <a:gd name="connsiteX1" fmla="*/ 8952379 w 8952379"/>
              <a:gd name="connsiteY1" fmla="*/ 0 h 6871447"/>
              <a:gd name="connsiteX2" fmla="*/ 7083238 w 8952379"/>
              <a:gd name="connsiteY2" fmla="*/ 6871447 h 6871447"/>
              <a:gd name="connsiteX3" fmla="*/ 28575 w 8952379"/>
              <a:gd name="connsiteY3" fmla="*/ 6843713 h 6871447"/>
              <a:gd name="connsiteX4" fmla="*/ 0 w 8952379"/>
              <a:gd name="connsiteY4" fmla="*/ 0 h 6871447"/>
              <a:gd name="connsiteX0" fmla="*/ 0 w 8952379"/>
              <a:gd name="connsiteY0" fmla="*/ 0 h 6872288"/>
              <a:gd name="connsiteX1" fmla="*/ 8952379 w 8952379"/>
              <a:gd name="connsiteY1" fmla="*/ 0 h 6872288"/>
              <a:gd name="connsiteX2" fmla="*/ 7083238 w 8952379"/>
              <a:gd name="connsiteY2" fmla="*/ 6871447 h 6872288"/>
              <a:gd name="connsiteX3" fmla="*/ 57150 w 8952379"/>
              <a:gd name="connsiteY3" fmla="*/ 6872288 h 6872288"/>
              <a:gd name="connsiteX4" fmla="*/ 0 w 8952379"/>
              <a:gd name="connsiteY4" fmla="*/ 0 h 6872288"/>
              <a:gd name="connsiteX0" fmla="*/ 1776936 w 8895229"/>
              <a:gd name="connsiteY0" fmla="*/ 14288 h 6872288"/>
              <a:gd name="connsiteX1" fmla="*/ 8895229 w 8895229"/>
              <a:gd name="connsiteY1" fmla="*/ 0 h 6872288"/>
              <a:gd name="connsiteX2" fmla="*/ 7026088 w 8895229"/>
              <a:gd name="connsiteY2" fmla="*/ 6871447 h 6872288"/>
              <a:gd name="connsiteX3" fmla="*/ 0 w 8895229"/>
              <a:gd name="connsiteY3" fmla="*/ 6872288 h 6872288"/>
              <a:gd name="connsiteX4" fmla="*/ 1776936 w 8895229"/>
              <a:gd name="connsiteY4" fmla="*/ 14288 h 6872288"/>
              <a:gd name="connsiteX0" fmla="*/ 1080268 w 8895229"/>
              <a:gd name="connsiteY0" fmla="*/ 14288 h 6872288"/>
              <a:gd name="connsiteX1" fmla="*/ 8895229 w 8895229"/>
              <a:gd name="connsiteY1" fmla="*/ 0 h 6872288"/>
              <a:gd name="connsiteX2" fmla="*/ 7026088 w 8895229"/>
              <a:gd name="connsiteY2" fmla="*/ 6871447 h 6872288"/>
              <a:gd name="connsiteX3" fmla="*/ 0 w 8895229"/>
              <a:gd name="connsiteY3" fmla="*/ 6872288 h 6872288"/>
              <a:gd name="connsiteX4" fmla="*/ 1080268 w 8895229"/>
              <a:gd name="connsiteY4" fmla="*/ 14288 h 6872288"/>
              <a:gd name="connsiteX0" fmla="*/ 0 w 7814961"/>
              <a:gd name="connsiteY0" fmla="*/ 14288 h 6872288"/>
              <a:gd name="connsiteX1" fmla="*/ 7814961 w 7814961"/>
              <a:gd name="connsiteY1" fmla="*/ 0 h 6872288"/>
              <a:gd name="connsiteX2" fmla="*/ 5945820 w 7814961"/>
              <a:gd name="connsiteY2" fmla="*/ 6871447 h 6872288"/>
              <a:gd name="connsiteX3" fmla="*/ 199327 w 7814961"/>
              <a:gd name="connsiteY3" fmla="*/ 6872288 h 6872288"/>
              <a:gd name="connsiteX4" fmla="*/ 0 w 7814961"/>
              <a:gd name="connsiteY4" fmla="*/ 14288 h 6872288"/>
              <a:gd name="connsiteX0" fmla="*/ 0 w 7814961"/>
              <a:gd name="connsiteY0" fmla="*/ 14288 h 6886576"/>
              <a:gd name="connsiteX1" fmla="*/ 7814961 w 7814961"/>
              <a:gd name="connsiteY1" fmla="*/ 0 h 6886576"/>
              <a:gd name="connsiteX2" fmla="*/ 5945820 w 7814961"/>
              <a:gd name="connsiteY2" fmla="*/ 6871447 h 6886576"/>
              <a:gd name="connsiteX3" fmla="*/ 278 w 7814961"/>
              <a:gd name="connsiteY3" fmla="*/ 6886576 h 6886576"/>
              <a:gd name="connsiteX4" fmla="*/ 0 w 7814961"/>
              <a:gd name="connsiteY4" fmla="*/ 14288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961" h="6886576">
                <a:moveTo>
                  <a:pt x="0" y="14288"/>
                </a:moveTo>
                <a:lnTo>
                  <a:pt x="7814961" y="0"/>
                </a:lnTo>
                <a:lnTo>
                  <a:pt x="5945820" y="6871447"/>
                </a:lnTo>
                <a:lnTo>
                  <a:pt x="278" y="6886576"/>
                </a:lnTo>
                <a:cubicBezTo>
                  <a:pt x="185" y="4595813"/>
                  <a:pt x="93" y="2305051"/>
                  <a:pt x="0" y="142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 userDrawn="1"/>
        </p:nvSpPr>
        <p:spPr>
          <a:xfrm>
            <a:off x="5869371" y="-516404"/>
            <a:ext cx="1003609" cy="1817649"/>
          </a:xfrm>
          <a:prstGeom prst="parallelogram">
            <a:avLst>
              <a:gd name="adj" fmla="val 48770"/>
            </a:avLst>
          </a:prstGeom>
          <a:solidFill>
            <a:srgbClr val="04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04" y="5932436"/>
            <a:ext cx="2889503" cy="685800"/>
          </a:xfrm>
          <a:prstGeom prst="rect">
            <a:avLst/>
          </a:prstGeom>
        </p:spPr>
      </p:pic>
      <p:sp>
        <p:nvSpPr>
          <p:cNvPr id="22" name="Parallelogram 28"/>
          <p:cNvSpPr/>
          <p:nvPr userDrawn="1"/>
        </p:nvSpPr>
        <p:spPr>
          <a:xfrm>
            <a:off x="965048" y="-65861"/>
            <a:ext cx="649381" cy="1817649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3" name="Parallelogram 28"/>
          <p:cNvSpPr/>
          <p:nvPr userDrawn="1"/>
        </p:nvSpPr>
        <p:spPr>
          <a:xfrm>
            <a:off x="5915857" y="-379658"/>
            <a:ext cx="342123" cy="957618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929B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4" name="Parallelogram 28"/>
          <p:cNvSpPr/>
          <p:nvPr userDrawn="1"/>
        </p:nvSpPr>
        <p:spPr>
          <a:xfrm>
            <a:off x="3329067" y="6275336"/>
            <a:ext cx="342123" cy="957618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929B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03" y="5774930"/>
            <a:ext cx="18288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04" y="5836423"/>
            <a:ext cx="274320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91" y="5774930"/>
            <a:ext cx="1828800" cy="1828800"/>
          </a:xfrm>
          <a:prstGeom prst="rect">
            <a:avLst/>
          </a:prstGeom>
        </p:spPr>
      </p:pic>
      <p:sp>
        <p:nvSpPr>
          <p:cNvPr id="9" name="Rectangle 7"/>
          <p:cNvSpPr/>
          <p:nvPr userDrawn="1"/>
        </p:nvSpPr>
        <p:spPr>
          <a:xfrm>
            <a:off x="-144378" y="473886"/>
            <a:ext cx="7912660" cy="495647"/>
          </a:xfrm>
          <a:custGeom>
            <a:avLst/>
            <a:gdLst>
              <a:gd name="connsiteX0" fmla="*/ 0 w 7772617"/>
              <a:gd name="connsiteY0" fmla="*/ 0 h 495647"/>
              <a:gd name="connsiteX1" fmla="*/ 7772617 w 7772617"/>
              <a:gd name="connsiteY1" fmla="*/ 0 h 495647"/>
              <a:gd name="connsiteX2" fmla="*/ 7772617 w 7772617"/>
              <a:gd name="connsiteY2" fmla="*/ 495647 h 495647"/>
              <a:gd name="connsiteX3" fmla="*/ 0 w 7772617"/>
              <a:gd name="connsiteY3" fmla="*/ 495647 h 495647"/>
              <a:gd name="connsiteX4" fmla="*/ 0 w 7772617"/>
              <a:gd name="connsiteY4" fmla="*/ 0 h 495647"/>
              <a:gd name="connsiteX0" fmla="*/ 0 w 7912660"/>
              <a:gd name="connsiteY0" fmla="*/ 0 h 495647"/>
              <a:gd name="connsiteX1" fmla="*/ 7912660 w 7912660"/>
              <a:gd name="connsiteY1" fmla="*/ 0 h 495647"/>
              <a:gd name="connsiteX2" fmla="*/ 7772617 w 7912660"/>
              <a:gd name="connsiteY2" fmla="*/ 495647 h 495647"/>
              <a:gd name="connsiteX3" fmla="*/ 0 w 7912660"/>
              <a:gd name="connsiteY3" fmla="*/ 495647 h 495647"/>
              <a:gd name="connsiteX4" fmla="*/ 0 w 7912660"/>
              <a:gd name="connsiteY4" fmla="*/ 0 h 4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2660" h="495647">
                <a:moveTo>
                  <a:pt x="0" y="0"/>
                </a:moveTo>
                <a:lnTo>
                  <a:pt x="7912660" y="0"/>
                </a:lnTo>
                <a:lnTo>
                  <a:pt x="7772617" y="495647"/>
                </a:lnTo>
                <a:lnTo>
                  <a:pt x="0" y="495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28"/>
          <p:cNvSpPr/>
          <p:nvPr userDrawn="1"/>
        </p:nvSpPr>
        <p:spPr>
          <a:xfrm>
            <a:off x="581993" y="-569855"/>
            <a:ext cx="649381" cy="1817649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25" y="5811504"/>
            <a:ext cx="274320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94" y="-1418519"/>
            <a:ext cx="12825482" cy="8552030"/>
          </a:xfrm>
          <a:prstGeom prst="rect">
            <a:avLst/>
          </a:prstGeom>
        </p:spPr>
      </p:pic>
      <p:sp>
        <p:nvSpPr>
          <p:cNvPr id="9" name="Parallelogram 28"/>
          <p:cNvSpPr/>
          <p:nvPr userDrawn="1"/>
        </p:nvSpPr>
        <p:spPr>
          <a:xfrm>
            <a:off x="5514975" y="-354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0" name="Parallelogram 28"/>
          <p:cNvSpPr/>
          <p:nvPr userDrawn="1"/>
        </p:nvSpPr>
        <p:spPr>
          <a:xfrm>
            <a:off x="4953002" y="537810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1" name="Parallelogram 28"/>
          <p:cNvSpPr/>
          <p:nvPr userDrawn="1"/>
        </p:nvSpPr>
        <p:spPr>
          <a:xfrm>
            <a:off x="2233614" y="3385123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2" name="Parallelogram 28"/>
          <p:cNvSpPr/>
          <p:nvPr userDrawn="1"/>
        </p:nvSpPr>
        <p:spPr>
          <a:xfrm>
            <a:off x="7743827" y="5111527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3" name="Parallelogram 28"/>
          <p:cNvSpPr/>
          <p:nvPr userDrawn="1"/>
        </p:nvSpPr>
        <p:spPr>
          <a:xfrm>
            <a:off x="8886827" y="4871377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508" y="1127222"/>
            <a:ext cx="1609344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43" y="2179782"/>
            <a:ext cx="6978381" cy="2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3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-testlet.kiteaai.org/TDE/logIn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ite-support@ku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6429" y="623984"/>
            <a:ext cx="662448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Palatino Linotype"/>
                <a:ea typeface="Gotham Medium" charset="0"/>
                <a:cs typeface="Gotham Medium" charset="0"/>
              </a:rPr>
              <a:t>PRESENTED BY </a:t>
            </a:r>
            <a:r>
              <a:rPr lang="en-US" sz="2000">
                <a:solidFill>
                  <a:srgbClr val="FFFFFF"/>
                </a:solidFill>
                <a:latin typeface="Palatino Linotype"/>
                <a:ea typeface="Gotham Medium" charset="0"/>
                <a:cs typeface="Arial"/>
              </a:rPr>
              <a:t>ATS</a:t>
            </a:r>
            <a:endParaRPr lang="en-US" sz="2000">
              <a:solidFill>
                <a:srgbClr val="FFFFFF"/>
              </a:solidFill>
              <a:latin typeface="Palatino Linotype"/>
              <a:ea typeface="Gotham Medium" charset="0"/>
              <a:cs typeface="Gotham Medium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844" y="1868833"/>
            <a:ext cx="1025031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i="1">
                <a:solidFill>
                  <a:srgbClr val="FFFFFF"/>
                </a:solidFill>
                <a:latin typeface="Palatino Linotype"/>
              </a:rPr>
              <a:t>2022-23 </a:t>
            </a:r>
            <a:r>
              <a:rPr lang="en-US" sz="5400" i="1" err="1">
                <a:solidFill>
                  <a:srgbClr val="FFFFFF"/>
                </a:solidFill>
                <a:latin typeface="Palatino Linotype"/>
              </a:rPr>
              <a:t>KiteTraining</a:t>
            </a:r>
            <a:endParaRPr lang="en-US" sz="5400" i="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21F282-8230-46A0-A4F8-B17C69F8A206}"/>
              </a:ext>
            </a:extLst>
          </p:cNvPr>
          <p:cNvSpPr txBox="1"/>
          <p:nvPr/>
        </p:nvSpPr>
        <p:spPr>
          <a:xfrm>
            <a:off x="613553" y="3336733"/>
            <a:ext cx="5829096" cy="181588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u="sng">
                <a:solidFill>
                  <a:srgbClr val="FFFFFF"/>
                </a:solidFill>
                <a:latin typeface="Palatino Linotype"/>
              </a:rPr>
              <a:t>Hosts:</a:t>
            </a:r>
          </a:p>
          <a:p>
            <a:pPr fontAlgn="base"/>
            <a:r>
              <a:rPr lang="en-US" sz="2800">
                <a:solidFill>
                  <a:srgbClr val="FFFFFF"/>
                </a:solidFill>
                <a:latin typeface="Palatino Linotype"/>
              </a:rPr>
              <a:t>Charles Turner – Service Desk Lead</a:t>
            </a:r>
            <a:endParaRPr lang="en-US" sz="2800">
              <a:solidFill>
                <a:srgbClr val="FFFFFF"/>
              </a:solidFill>
              <a:latin typeface="Palatino Linotype"/>
              <a:cs typeface="Calibri"/>
            </a:endParaRPr>
          </a:p>
          <a:p>
            <a:r>
              <a:rPr lang="en-US" sz="2800">
                <a:solidFill>
                  <a:srgbClr val="FFFFFF"/>
                </a:solidFill>
                <a:latin typeface="Palatino Linotype"/>
                <a:cs typeface="Calibri"/>
              </a:rPr>
              <a:t>Katherine Kocen – Service Desk</a:t>
            </a:r>
            <a:endParaRPr lang="en-US" sz="2800">
              <a:solidFill>
                <a:srgbClr val="FFFFFF"/>
              </a:solidFill>
              <a:latin typeface="Palatino Linotype"/>
            </a:endParaRPr>
          </a:p>
          <a:p>
            <a:pPr fontAlgn="base"/>
            <a:r>
              <a:rPr lang="en-US" sz="2800">
                <a:solidFill>
                  <a:srgbClr val="FFFFFF"/>
                </a:solidFill>
                <a:latin typeface="Palatino Linotype"/>
                <a:ea typeface="+mn-lt"/>
                <a:cs typeface="+mn-lt"/>
              </a:rPr>
              <a:t>Brad Hansen – Service Desk Lead</a:t>
            </a:r>
            <a:endParaRPr lang="en-US">
              <a:latin typeface="Palatino Linotype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63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42A65-5B9B-CD06-200B-BA30740627CC}"/>
              </a:ext>
            </a:extLst>
          </p:cNvPr>
          <p:cNvSpPr txBox="1"/>
          <p:nvPr/>
        </p:nvSpPr>
        <p:spPr>
          <a:xfrm>
            <a:off x="1115278" y="485775"/>
            <a:ext cx="5771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cs typeface="Calibri"/>
              </a:rPr>
              <a:t>Setting up Users – UI Manual Creation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9D186-135A-FEBC-1A2B-8C48B97B01FE}"/>
              </a:ext>
            </a:extLst>
          </p:cNvPr>
          <p:cNvSpPr txBox="1"/>
          <p:nvPr/>
        </p:nvSpPr>
        <p:spPr>
          <a:xfrm>
            <a:off x="695324" y="1400175"/>
            <a:ext cx="4662275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Settings        Users       Add User</a:t>
            </a:r>
            <a:endParaRPr lang="en-US" sz="2000">
              <a:cs typeface="Calibri" panose="020F0502020204030204"/>
            </a:endParaRP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Fill out </a:t>
            </a:r>
            <a:r>
              <a:rPr lang="en-US" sz="2000" b="1">
                <a:latin typeface="Palatino Linotype"/>
                <a:cs typeface="Calibri" panose="020F0502020204030204"/>
              </a:rPr>
              <a:t>all</a:t>
            </a:r>
            <a:r>
              <a:rPr lang="en-US" sz="2000">
                <a:latin typeface="Palatino Linotype"/>
                <a:cs typeface="Calibri" panose="020F0502020204030204"/>
              </a:rPr>
              <a:t> required fields under User Information (Including Educator Identifier if creating a </a:t>
            </a:r>
            <a:r>
              <a:rPr lang="en-US" sz="2000" u="sng">
                <a:latin typeface="Palatino Linotype"/>
                <a:cs typeface="Calibri" panose="020F0502020204030204"/>
              </a:rPr>
              <a:t>Teacher</a:t>
            </a:r>
            <a:r>
              <a:rPr lang="en-US" sz="2000">
                <a:latin typeface="Palatino Linotype"/>
                <a:cs typeface="Calibri" panose="020F0502020204030204"/>
              </a:rPr>
              <a:t> account)</a:t>
            </a: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Use the dropdowns to add the desired role to the user's account at the correct organization</a:t>
            </a: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Click Add. </a:t>
            </a: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Verify that all information is showing correctly under User Information and table of roles</a:t>
            </a:r>
            <a:endParaRPr lang="en-US" sz="2000">
              <a:cs typeface="Calibri"/>
            </a:endParaRP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Click Save</a:t>
            </a:r>
          </a:p>
          <a:p>
            <a:pPr marL="342900" indent="-342900">
              <a:buFontTx/>
              <a:buAutoNum type="arabicPeriod"/>
            </a:pPr>
            <a:endParaRPr lang="en-US" sz="2000">
              <a:latin typeface="Palatino Linotype"/>
              <a:cs typeface="Calibri" panose="020F0502020204030204"/>
            </a:endParaRPr>
          </a:p>
          <a:p>
            <a:endParaRPr lang="en-US" sz="2000">
              <a:latin typeface="Palatino Linotype"/>
              <a:cs typeface="Calibri" panose="020F0502020204030204"/>
            </a:endParaRPr>
          </a:p>
          <a:p>
            <a:r>
              <a:rPr lang="en-US">
                <a:latin typeface="Palatino Linotype"/>
                <a:cs typeface="Calibri" panose="020F0502020204030204"/>
              </a:rPr>
              <a:t>Best when adding small (four or fewer) quantities of users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Palatino Linotype"/>
              <a:cs typeface="Calibri" panose="020F050202020403020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1083610-043F-67B4-A3F7-57EB517A5E1D}"/>
              </a:ext>
            </a:extLst>
          </p:cNvPr>
          <p:cNvSpPr/>
          <p:nvPr/>
        </p:nvSpPr>
        <p:spPr>
          <a:xfrm>
            <a:off x="2097513" y="1496676"/>
            <a:ext cx="36195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75538D5-1BE6-B7BC-8AE8-D5F2CF2578E6}"/>
              </a:ext>
            </a:extLst>
          </p:cNvPr>
          <p:cNvSpPr/>
          <p:nvPr/>
        </p:nvSpPr>
        <p:spPr>
          <a:xfrm>
            <a:off x="3205134" y="1496676"/>
            <a:ext cx="36195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E595A6-CA09-58BA-FB6B-BC4CA2C6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851" y="1172213"/>
            <a:ext cx="5686912" cy="432469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4870C43-8B51-23EC-C511-68D3B7C651CB}"/>
              </a:ext>
            </a:extLst>
          </p:cNvPr>
          <p:cNvSpPr/>
          <p:nvPr/>
        </p:nvSpPr>
        <p:spPr>
          <a:xfrm>
            <a:off x="7420303" y="2049517"/>
            <a:ext cx="367862" cy="367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6ED17F-AEF2-B496-8C19-59EC11D05ECE}"/>
              </a:ext>
            </a:extLst>
          </p:cNvPr>
          <p:cNvSpPr/>
          <p:nvPr/>
        </p:nvSpPr>
        <p:spPr>
          <a:xfrm>
            <a:off x="9706303" y="3663802"/>
            <a:ext cx="367862" cy="367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DA9E88-55A1-BCFF-FCCA-DC4C4E328859}"/>
              </a:ext>
            </a:extLst>
          </p:cNvPr>
          <p:cNvSpPr/>
          <p:nvPr/>
        </p:nvSpPr>
        <p:spPr>
          <a:xfrm>
            <a:off x="6269420" y="4461641"/>
            <a:ext cx="367862" cy="367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5CECAB-603D-35DD-9DEB-B437C72B0D73}"/>
              </a:ext>
            </a:extLst>
          </p:cNvPr>
          <p:cNvSpPr/>
          <p:nvPr/>
        </p:nvSpPr>
        <p:spPr>
          <a:xfrm>
            <a:off x="10967545" y="1522295"/>
            <a:ext cx="367862" cy="367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014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AE79E7-DE71-96CE-F35C-0353B091997D}"/>
              </a:ext>
            </a:extLst>
          </p:cNvPr>
          <p:cNvSpPr txBox="1"/>
          <p:nvPr/>
        </p:nvSpPr>
        <p:spPr>
          <a:xfrm>
            <a:off x="990600" y="500743"/>
            <a:ext cx="60089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</a:rPr>
              <a:t>Setting up Users – User Upload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83AC1-EE30-04D9-ED1D-F127D320242D}"/>
              </a:ext>
            </a:extLst>
          </p:cNvPr>
          <p:cNvSpPr txBox="1"/>
          <p:nvPr/>
        </p:nvSpPr>
        <p:spPr>
          <a:xfrm>
            <a:off x="555171" y="1458685"/>
            <a:ext cx="5497287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Settings         Users         Upload Users</a:t>
            </a:r>
          </a:p>
          <a:p>
            <a:pPr marL="342900" indent="-342900"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Complete csv template* with user information for the accounts being created/modified</a:t>
            </a:r>
          </a:p>
          <a:p>
            <a:pPr marL="342900" indent="-342900"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Upload template by clicking "Select File" then choosing your file</a:t>
            </a:r>
          </a:p>
          <a:p>
            <a:pPr marL="342900" indent="-342900"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Click Upload</a:t>
            </a:r>
          </a:p>
          <a:p>
            <a:pPr marL="342900" indent="-342900"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Look for Complete status</a:t>
            </a:r>
          </a:p>
          <a:p>
            <a:pPr marL="342900" indent="-342900"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If any errors, open error csv, correct issues then reupload</a:t>
            </a:r>
          </a:p>
          <a:p>
            <a:pPr marL="742950" lvl="1" indent="-285750">
              <a:buFont typeface="Arial"/>
              <a:buChar char="•"/>
            </a:pPr>
            <a:endParaRPr lang="en-US">
              <a:latin typeface="Palatino Linotype"/>
              <a:cs typeface="Calibri" panose="020F0502020204030204"/>
            </a:endParaRPr>
          </a:p>
          <a:p>
            <a:r>
              <a:rPr lang="en-US">
                <a:latin typeface="Palatino Linotype"/>
                <a:cs typeface="Calibri" panose="020F0502020204030204"/>
              </a:rPr>
              <a:t>*New template can be acquired by clicking on blue '?' Next to 'File:'</a:t>
            </a:r>
          </a:p>
          <a:p>
            <a:endParaRPr lang="en-US">
              <a:latin typeface="Palatino Linotype"/>
              <a:cs typeface="Calibri" panose="020F0502020204030204"/>
            </a:endParaRPr>
          </a:p>
          <a:p>
            <a:r>
              <a:rPr lang="en-US">
                <a:latin typeface="Palatino Linotype"/>
                <a:cs typeface="Calibri" panose="020F0502020204030204"/>
              </a:rPr>
              <a:t>Multiple users can be added/modified with a single CSV upload. Be</a:t>
            </a:r>
            <a:r>
              <a:rPr lang="en-US">
                <a:cs typeface="Calibri" panose="020F0502020204030204"/>
              </a:rPr>
              <a:t>st </a:t>
            </a:r>
            <a:r>
              <a:rPr lang="en-US">
                <a:latin typeface="Palatino Linotype"/>
                <a:cs typeface="Calibri" panose="020F0502020204030204"/>
              </a:rPr>
              <a:t>when adding ten or more users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9F0CCC4-C1FF-1251-8AB5-93061C21F097}"/>
              </a:ext>
            </a:extLst>
          </p:cNvPr>
          <p:cNvSpPr/>
          <p:nvPr/>
        </p:nvSpPr>
        <p:spPr>
          <a:xfrm>
            <a:off x="1986777" y="1540219"/>
            <a:ext cx="36195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5E60943-2FED-9082-A0F4-074DCC64C28D}"/>
              </a:ext>
            </a:extLst>
          </p:cNvPr>
          <p:cNvSpPr/>
          <p:nvPr/>
        </p:nvSpPr>
        <p:spPr>
          <a:xfrm>
            <a:off x="3195468" y="1540219"/>
            <a:ext cx="36195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DC6AF2-9EAB-A9C9-465D-AD36BA135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878" y="3429078"/>
            <a:ext cx="6014763" cy="869403"/>
          </a:xfrm>
          <a:prstGeom prst="rect">
            <a:avLst/>
          </a:prstGeom>
        </p:spPr>
      </p:pic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BDE08B-8F7C-B522-6F63-665712E78D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36" b="763"/>
          <a:stretch/>
        </p:blipFill>
        <p:spPr>
          <a:xfrm>
            <a:off x="6052458" y="1543519"/>
            <a:ext cx="6008918" cy="176803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6543903-E524-E6CE-520E-8416C38A534D}"/>
              </a:ext>
            </a:extLst>
          </p:cNvPr>
          <p:cNvSpPr/>
          <p:nvPr/>
        </p:nvSpPr>
        <p:spPr>
          <a:xfrm>
            <a:off x="6865132" y="2474060"/>
            <a:ext cx="367862" cy="367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41B639-17E4-3570-8A93-71BD235FAA74}"/>
              </a:ext>
            </a:extLst>
          </p:cNvPr>
          <p:cNvSpPr/>
          <p:nvPr/>
        </p:nvSpPr>
        <p:spPr>
          <a:xfrm>
            <a:off x="10947274" y="2811517"/>
            <a:ext cx="367862" cy="367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225828-189E-F7BD-9050-C909096352D5}"/>
              </a:ext>
            </a:extLst>
          </p:cNvPr>
          <p:cNvSpPr/>
          <p:nvPr/>
        </p:nvSpPr>
        <p:spPr>
          <a:xfrm>
            <a:off x="7855731" y="3867431"/>
            <a:ext cx="367862" cy="367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201022-757A-6FD3-591B-E7E054A30806}"/>
              </a:ext>
            </a:extLst>
          </p:cNvPr>
          <p:cNvSpPr/>
          <p:nvPr/>
        </p:nvSpPr>
        <p:spPr>
          <a:xfrm>
            <a:off x="9118474" y="3867431"/>
            <a:ext cx="367862" cy="367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863C4B-0E36-4F95-5977-F512B149B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122" y="5164037"/>
            <a:ext cx="6010214" cy="30272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97CC2FB-D16E-3146-39BC-504FD9B5892E}"/>
              </a:ext>
            </a:extLst>
          </p:cNvPr>
          <p:cNvSpPr txBox="1"/>
          <p:nvPr/>
        </p:nvSpPr>
        <p:spPr>
          <a:xfrm>
            <a:off x="6356693" y="4876800"/>
            <a:ext cx="3733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panose="02040502050505030304" pitchFamily="18" charset="0"/>
                <a:cs typeface="Calibri"/>
              </a:rPr>
              <a:t>Example of upload error message:</a:t>
            </a:r>
            <a:endParaRPr lang="en-US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608802-2F10-3D71-91D8-CEDA87BD5B89}"/>
              </a:ext>
            </a:extLst>
          </p:cNvPr>
          <p:cNvSpPr txBox="1"/>
          <p:nvPr/>
        </p:nvSpPr>
        <p:spPr>
          <a:xfrm>
            <a:off x="1387603" y="3066766"/>
            <a:ext cx="941679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latin typeface="Palatino Linotype"/>
              </a:rPr>
              <a:t>Data Setup- Student Enrollment</a:t>
            </a:r>
            <a:endParaRPr lang="en-US" sz="4800">
              <a:latin typeface="Palatino Linotyp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6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cs typeface="Calibri"/>
              </a:rPr>
              <a:t>Enrollment Options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84821" y="1549255"/>
            <a:ext cx="836308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Palatino Linotype"/>
              </a:rPr>
              <a:t>There are two methods to enroll students in Educator Portal</a:t>
            </a:r>
            <a:endParaRPr lang="en-US"/>
          </a:p>
          <a:p>
            <a:pPr algn="ctr"/>
            <a:r>
              <a:rPr lang="en-US" sz="2400">
                <a:latin typeface="Palatino Linotype"/>
                <a:cs typeface="Calibri" panose="020F0502020204030204"/>
              </a:rPr>
              <a:t>Student Enrollment is being handled at the District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C33CB-9246-78C4-DAAA-E4414549F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3148368"/>
            <a:ext cx="6551937" cy="3004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B9D6EF-4044-2732-8A7B-3CE85CBE5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754" y="3148368"/>
            <a:ext cx="3739694" cy="18807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F53060-1F81-E80F-42E7-03FDC4224C94}"/>
              </a:ext>
            </a:extLst>
          </p:cNvPr>
          <p:cNvSpPr txBox="1"/>
          <p:nvPr/>
        </p:nvSpPr>
        <p:spPr>
          <a:xfrm>
            <a:off x="8548058" y="2685944"/>
            <a:ext cx="26941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latin typeface="Palatino Linotype"/>
              </a:rPr>
              <a:t>Upload Students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04967-2749-18A5-CFEA-CB8B9A5B2A3C}"/>
              </a:ext>
            </a:extLst>
          </p:cNvPr>
          <p:cNvSpPr txBox="1"/>
          <p:nvPr/>
        </p:nvSpPr>
        <p:spPr>
          <a:xfrm>
            <a:off x="2044745" y="2685943"/>
            <a:ext cx="396380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latin typeface="Palatino Linotype"/>
              </a:rPr>
              <a:t>UI Manual Enrollment</a:t>
            </a:r>
          </a:p>
        </p:txBody>
      </p:sp>
    </p:spTree>
    <p:extLst>
      <p:ext uri="{BB962C8B-B14F-4D97-AF65-F5344CB8AC3E}">
        <p14:creationId xmlns:p14="http://schemas.microsoft.com/office/powerpoint/2010/main" val="14013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cs typeface="Calibri"/>
              </a:rPr>
              <a:t>Manually Enroll Students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011" y="1391412"/>
            <a:ext cx="5490253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Settings        Students       Add Student</a:t>
            </a:r>
            <a:endParaRPr lang="en-US">
              <a:latin typeface="Palatino Linotype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Palatino Linotype"/>
                <a:cs typeface="Calibri" panose="020F0502020204030204"/>
              </a:rPr>
              <a:t>Enter state student ID number then click Add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Palatino Linotype"/>
                <a:cs typeface="Calibri"/>
              </a:rPr>
              <a:t>If the student is already enrolled for the school year, an error message will display </a:t>
            </a:r>
          </a:p>
          <a:p>
            <a:pPr marL="457200" indent="-457200">
              <a:buFontTx/>
              <a:buAutoNum type="arabicPeriod"/>
            </a:pPr>
            <a:endParaRPr lang="en-US">
              <a:highlight>
                <a:srgbClr val="FFFF00"/>
              </a:highlight>
              <a:latin typeface="Palatino Linotype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Palatino Linotype"/>
                <a:cs typeface="Calibri"/>
              </a:rPr>
              <a:t>Fill out fields with student information</a:t>
            </a:r>
          </a:p>
          <a:p>
            <a:pPr marL="800100" lvl="1" indent="-342900">
              <a:buFont typeface="Arial"/>
              <a:buChar char="•"/>
            </a:pPr>
            <a:r>
              <a:rPr lang="en-US">
                <a:latin typeface="Palatino Linotype"/>
                <a:cs typeface="Calibri"/>
              </a:rPr>
              <a:t>Required fields denoted with red asterisk (*)</a:t>
            </a:r>
          </a:p>
          <a:p>
            <a:pPr marL="342900" indent="-342900">
              <a:buAutoNum type="arabicPeriod"/>
            </a:pPr>
            <a:r>
              <a:rPr lang="en-US" sz="2000">
                <a:latin typeface="Palatino Linotype"/>
                <a:cs typeface="Calibri"/>
              </a:rPr>
              <a:t>  Click Save</a:t>
            </a:r>
          </a:p>
          <a:p>
            <a:pPr marL="342900" indent="-342900">
              <a:buFontTx/>
              <a:buAutoNum type="arabicPeriod"/>
            </a:pPr>
            <a:endParaRPr lang="en-US" sz="2000">
              <a:latin typeface="Calibri"/>
              <a:cs typeface="Calibri"/>
            </a:endParaRPr>
          </a:p>
          <a:p>
            <a:endParaRPr lang="en-US" sz="2000">
              <a:latin typeface="Palatino Linotype"/>
              <a:cs typeface="Calibri"/>
            </a:endParaRPr>
          </a:p>
          <a:p>
            <a:r>
              <a:rPr lang="en-US" sz="2000">
                <a:latin typeface="Palatino Linotype"/>
                <a:cs typeface="Calibri"/>
              </a:rPr>
              <a:t>Once the student has been added, student login information will automatically be created.</a:t>
            </a:r>
            <a:endParaRPr lang="en-US" sz="2000">
              <a:ea typeface="+mn-lt"/>
              <a:cs typeface="+mn-lt"/>
            </a:endParaRPr>
          </a:p>
          <a:p>
            <a:endParaRPr lang="en-US" sz="2000">
              <a:latin typeface="Palatino Linotype"/>
              <a:cs typeface="Calibri"/>
            </a:endParaRPr>
          </a:p>
          <a:p>
            <a:r>
              <a:rPr lang="en-US">
                <a:latin typeface="Palatino Linotype"/>
                <a:cs typeface="Calibri"/>
              </a:rPr>
              <a:t>Best when enrolling small (four or fewer) quantities of students.</a:t>
            </a:r>
            <a:endParaRPr lang="en-US"/>
          </a:p>
          <a:p>
            <a:pPr marL="342900" indent="-342900">
              <a:buFont typeface="Arial"/>
              <a:buChar char="•"/>
            </a:pPr>
            <a:endParaRPr lang="en-US" sz="2000">
              <a:latin typeface="Palatino Linotype"/>
              <a:cs typeface="Calibri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06A03D-537B-45A3-72FB-FF20200C5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" t="19178" r="15677" b="14383"/>
          <a:stretch/>
        </p:blipFill>
        <p:spPr>
          <a:xfrm>
            <a:off x="5360780" y="1048512"/>
            <a:ext cx="6614721" cy="185164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3C8CBE5-98CE-6CB4-ECDE-09012F629537}"/>
              </a:ext>
            </a:extLst>
          </p:cNvPr>
          <p:cNvSpPr/>
          <p:nvPr/>
        </p:nvSpPr>
        <p:spPr>
          <a:xfrm>
            <a:off x="1594891" y="1464019"/>
            <a:ext cx="36195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E448DD0-AAC4-D1AD-BAFA-AC328BC5DD93}"/>
              </a:ext>
            </a:extLst>
          </p:cNvPr>
          <p:cNvSpPr/>
          <p:nvPr/>
        </p:nvSpPr>
        <p:spPr>
          <a:xfrm>
            <a:off x="3083513" y="1464019"/>
            <a:ext cx="36195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AB928C-280C-2680-5254-00D5F745E0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1" r="3670" b="6306"/>
          <a:stretch/>
        </p:blipFill>
        <p:spPr>
          <a:xfrm>
            <a:off x="6046996" y="2548018"/>
            <a:ext cx="5227555" cy="316941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9806D88-66B5-8215-9670-C4A3633A1A50}"/>
              </a:ext>
            </a:extLst>
          </p:cNvPr>
          <p:cNvSpPr/>
          <p:nvPr/>
        </p:nvSpPr>
        <p:spPr>
          <a:xfrm>
            <a:off x="7798582" y="826235"/>
            <a:ext cx="367862" cy="367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D25231-4191-D1B9-89BA-228B239BB713}"/>
              </a:ext>
            </a:extLst>
          </p:cNvPr>
          <p:cNvSpPr/>
          <p:nvPr/>
        </p:nvSpPr>
        <p:spPr>
          <a:xfrm>
            <a:off x="9589282" y="5379184"/>
            <a:ext cx="367862" cy="367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F43A60-14A6-FA5B-11E9-B70753378D50}"/>
              </a:ext>
            </a:extLst>
          </p:cNvPr>
          <p:cNvSpPr/>
          <p:nvPr/>
        </p:nvSpPr>
        <p:spPr>
          <a:xfrm>
            <a:off x="10170307" y="2645509"/>
            <a:ext cx="367862" cy="367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2B4EF4-D751-1AEB-842D-69FDBE9F8DBE}"/>
              </a:ext>
            </a:extLst>
          </p:cNvPr>
          <p:cNvSpPr/>
          <p:nvPr/>
        </p:nvSpPr>
        <p:spPr>
          <a:xfrm>
            <a:off x="5684032" y="2188309"/>
            <a:ext cx="367862" cy="367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74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cs typeface="Calibri"/>
              </a:rPr>
              <a:t>Upload Students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4806358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Multiple students can be enrolled simultaneously using a CSV upload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Provides an error file with verbose and clear explanations and recommendations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64618-B71A-6CD5-2767-6A9D5E87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326" y="3560013"/>
            <a:ext cx="6189338" cy="1681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A042FE-00AC-579C-182C-A621613E3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05" y="4503260"/>
            <a:ext cx="4537491" cy="461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7CC323-4E46-011C-9FE4-48BEBEBBC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84" y="5180793"/>
            <a:ext cx="4531710" cy="436482"/>
          </a:xfrm>
          <a:prstGeom prst="rect">
            <a:avLst/>
          </a:prstGeom>
        </p:spPr>
      </p:pic>
      <p:pic>
        <p:nvPicPr>
          <p:cNvPr id="5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B51163-449A-5277-028D-64DEF22A5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060" y="1335471"/>
            <a:ext cx="5978105" cy="21023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05D8E2-E1BC-64A4-3550-692D2F55617D}"/>
              </a:ext>
            </a:extLst>
          </p:cNvPr>
          <p:cNvSpPr/>
          <p:nvPr/>
        </p:nvSpPr>
        <p:spPr>
          <a:xfrm>
            <a:off x="9218763" y="1347158"/>
            <a:ext cx="1006413" cy="2875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7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cs typeface="Calibri"/>
              </a:rPr>
              <a:t>Manage Student Data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2336" y="1353312"/>
            <a:ext cx="5608998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Updating Data</a:t>
            </a:r>
          </a:p>
          <a:p>
            <a:pPr marL="800100" lvl="1" indent="-342900">
              <a:buFont typeface="Arial"/>
              <a:buChar char="•"/>
            </a:pPr>
            <a:endParaRPr lang="en-US" sz="2000">
              <a:latin typeface="Palatino Linotype"/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Palatino Linotype"/>
                <a:ea typeface="+mn-lt"/>
                <a:cs typeface="+mn-lt"/>
              </a:rPr>
              <a:t>Student demographics such as name, date of birth, and school entry date can be updated at anytime</a:t>
            </a:r>
          </a:p>
          <a:p>
            <a:pPr marL="1257300" lvl="2" indent="-342900">
              <a:buFont typeface="Arial"/>
              <a:buChar char="•"/>
            </a:pPr>
            <a:endParaRPr lang="en-US">
              <a:latin typeface="Palatino Linotype"/>
              <a:ea typeface="+mn-lt"/>
              <a:cs typeface="+mn-lt"/>
            </a:endParaRPr>
          </a:p>
          <a:p>
            <a:pPr marL="1257300" lvl="2" indent="-342900">
              <a:buFont typeface="Arial"/>
              <a:buChar char="•"/>
            </a:pPr>
            <a:r>
              <a:rPr lang="en-US">
                <a:latin typeface="Palatino Linotype"/>
                <a:ea typeface="+mn-lt"/>
                <a:cs typeface="+mn-lt"/>
              </a:rPr>
              <a:t>Can be edited either manually through the UI or the Enrollment Upload process using the State Student ID as the connecting factor</a:t>
            </a:r>
            <a:endParaRPr lang="en-US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Palatino Linotyp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C98D3-B8D7-A73E-D19B-BB63DE2D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68" y="3225398"/>
            <a:ext cx="5608998" cy="1681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7AD5F0-A116-4CF8-A1FD-F99E24CE1FF7}"/>
              </a:ext>
            </a:extLst>
          </p:cNvPr>
          <p:cNvSpPr txBox="1"/>
          <p:nvPr/>
        </p:nvSpPr>
        <p:spPr>
          <a:xfrm>
            <a:off x="5714565" y="1593717"/>
            <a:ext cx="5608998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Palatino Linotype"/>
                <a:ea typeface="+mn-lt"/>
                <a:cs typeface="+mn-lt"/>
              </a:rPr>
              <a:t>Students can also be transferred to a different organization within the district by the district test coordinator, or a different district by the Kite Service Desk.</a:t>
            </a:r>
            <a:endParaRPr lang="en-US" sz="2000" dirty="0">
              <a:latin typeface="Palatino Linotype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658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1FBAFCC-F3FC-634C-A608-EA903594D3B0}"/>
              </a:ext>
            </a:extLst>
          </p:cNvPr>
          <p:cNvSpPr txBox="1">
            <a:spLocks/>
          </p:cNvSpPr>
          <p:nvPr/>
        </p:nvSpPr>
        <p:spPr>
          <a:xfrm>
            <a:off x="2985692" y="3189941"/>
            <a:ext cx="6228884" cy="7227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Palatino Linotype"/>
                <a:cs typeface="Arial Hebrew"/>
              </a:rPr>
              <a:t>Data Setup -Rosters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B8C92B1-6D84-EE4E-AC24-015BB1345D86}"/>
              </a:ext>
            </a:extLst>
          </p:cNvPr>
          <p:cNvSpPr txBox="1">
            <a:spLocks/>
          </p:cNvSpPr>
          <p:nvPr/>
        </p:nvSpPr>
        <p:spPr>
          <a:xfrm>
            <a:off x="1399032" y="2587039"/>
            <a:ext cx="6400800" cy="31031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E9C849-4184-6B0E-D280-62CA67623396}"/>
              </a:ext>
            </a:extLst>
          </p:cNvPr>
          <p:cNvSpPr txBox="1"/>
          <p:nvPr/>
        </p:nvSpPr>
        <p:spPr>
          <a:xfrm>
            <a:off x="1144438" y="540589"/>
            <a:ext cx="274320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FFFFFF"/>
                </a:solidFill>
                <a:latin typeface="Palatino Linotype"/>
              </a:rPr>
              <a:t>Data Setup</a:t>
            </a:r>
          </a:p>
        </p:txBody>
      </p:sp>
    </p:spTree>
    <p:extLst>
      <p:ext uri="{BB962C8B-B14F-4D97-AF65-F5344CB8AC3E}">
        <p14:creationId xmlns:p14="http://schemas.microsoft.com/office/powerpoint/2010/main" val="75977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C4AF65-3B6C-AF62-5D03-050541DBA945}"/>
              </a:ext>
            </a:extLst>
          </p:cNvPr>
          <p:cNvSpPr/>
          <p:nvPr/>
        </p:nvSpPr>
        <p:spPr>
          <a:xfrm>
            <a:off x="8451669" y="2377441"/>
            <a:ext cx="1724297" cy="2233748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cs typeface="Calibri"/>
              </a:rPr>
              <a:t>Roster Overview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329E6-24F1-4810-5C78-89A09BD33F51}"/>
              </a:ext>
            </a:extLst>
          </p:cNvPr>
          <p:cNvSpPr txBox="1"/>
          <p:nvPr/>
        </p:nvSpPr>
        <p:spPr>
          <a:xfrm>
            <a:off x="656895" y="1515242"/>
            <a:ext cx="5763172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latin typeface="Palatino Linotype"/>
                <a:cs typeface="Calibri"/>
              </a:rPr>
              <a:t>Functions of Rostering</a:t>
            </a:r>
          </a:p>
          <a:p>
            <a:pPr marL="914400" lvl="1" indent="-457200">
              <a:buFont typeface="Arial"/>
              <a:buChar char="•"/>
            </a:pPr>
            <a:endParaRPr lang="en-US" sz="2000" dirty="0">
              <a:latin typeface="Palatino Linotype"/>
              <a:cs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Palatino Linotype"/>
                <a:cs typeface="Calibri"/>
              </a:rPr>
              <a:t>Tests are generated using the roster data. </a:t>
            </a:r>
          </a:p>
          <a:p>
            <a:pPr marL="914400" lvl="1" indent="-457200">
              <a:buFont typeface="Arial"/>
              <a:buChar char="•"/>
            </a:pPr>
            <a:endParaRPr lang="en-US" sz="2000" dirty="0">
              <a:latin typeface="Palatino Linotype"/>
              <a:cs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Palatino Linotype"/>
                <a:cs typeface="Calibri"/>
              </a:rPr>
              <a:t>Rosters determine which subjects should be generated for the student </a:t>
            </a:r>
          </a:p>
          <a:p>
            <a:pPr marL="914400" lvl="1" indent="-457200">
              <a:buFont typeface="Arial"/>
              <a:buChar char="•"/>
            </a:pPr>
            <a:endParaRPr lang="en-US" sz="2000" dirty="0">
              <a:latin typeface="Palatino Linotype"/>
              <a:cs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Palatino Linotype"/>
                <a:cs typeface="Calibri"/>
              </a:rPr>
              <a:t>Allows Teachers to access student data such as login information and Personal Needs and Preferences Accommodations</a:t>
            </a:r>
          </a:p>
          <a:p>
            <a:endParaRPr lang="en-US" sz="2400" dirty="0">
              <a:latin typeface="Palatino Linotype"/>
              <a:cs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3EE3E3-85CE-7C9F-7BA0-305B10DBF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184507"/>
              </p:ext>
            </p:extLst>
          </p:nvPr>
        </p:nvGraphicFramePr>
        <p:xfrm>
          <a:off x="6779624" y="1576520"/>
          <a:ext cx="5130800" cy="390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85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3094C0-D024-DE64-AB8E-B5BAFAFFA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098" y="3275868"/>
            <a:ext cx="6193766" cy="18302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cs typeface="Calibri"/>
              </a:rPr>
              <a:t>Roster Creation- Manual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329E6-24F1-4810-5C78-89A09BD33F51}"/>
              </a:ext>
            </a:extLst>
          </p:cNvPr>
          <p:cNvSpPr txBox="1"/>
          <p:nvPr/>
        </p:nvSpPr>
        <p:spPr>
          <a:xfrm>
            <a:off x="656895" y="1515242"/>
            <a:ext cx="865242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Palatino Linotype"/>
                <a:cs typeface="Calibri"/>
              </a:rPr>
              <a:t>Manual Creation – User Interface on Web</a:t>
            </a:r>
          </a:p>
          <a:p>
            <a:pPr marL="914400" lvl="1" indent="-457200">
              <a:buFont typeface="Arial"/>
              <a:buChar char="•"/>
            </a:pPr>
            <a:endParaRPr lang="en-US" sz="2000" dirty="0">
              <a:latin typeface="Palatino Linotype"/>
              <a:cs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Palatino Linotype"/>
                <a:cs typeface="Calibri"/>
              </a:rPr>
              <a:t>Only one Teacher can be associated with a given roster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Palatino Linotype"/>
                <a:cs typeface="Calibri"/>
              </a:rPr>
              <a:t>Only one Subject can be associated to a given roster</a:t>
            </a:r>
          </a:p>
          <a:p>
            <a:endParaRPr lang="en-US" sz="2400" dirty="0">
              <a:latin typeface="Palatino Linotype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0E399-4525-1EBF-9A4C-4D1BEC50207E}"/>
              </a:ext>
            </a:extLst>
          </p:cNvPr>
          <p:cNvSpPr txBox="1"/>
          <p:nvPr/>
        </p:nvSpPr>
        <p:spPr>
          <a:xfrm>
            <a:off x="1238978" y="5282908"/>
            <a:ext cx="17520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latino Linotype"/>
                <a:cs typeface="Calibri"/>
              </a:rPr>
              <a:t>Identifiable</a:t>
            </a:r>
          </a:p>
          <a:p>
            <a:r>
              <a:rPr lang="en-US" sz="2400">
                <a:latin typeface="Palatino Linotype"/>
                <a:cs typeface="Calibri"/>
              </a:rPr>
              <a:t>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B7F19-4ABD-36F7-82C2-E13BE272278B}"/>
              </a:ext>
            </a:extLst>
          </p:cNvPr>
          <p:cNvSpPr txBox="1"/>
          <p:nvPr/>
        </p:nvSpPr>
        <p:spPr>
          <a:xfrm>
            <a:off x="4138811" y="5282907"/>
            <a:ext cx="11805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latino Linotype"/>
                <a:cs typeface="Calibri"/>
              </a:rPr>
              <a:t>Tested Subject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A2DBE-3231-49F0-3878-F941914B23A3}"/>
              </a:ext>
            </a:extLst>
          </p:cNvPr>
          <p:cNvSpPr txBox="1"/>
          <p:nvPr/>
        </p:nvSpPr>
        <p:spPr>
          <a:xfrm>
            <a:off x="6477728" y="5282907"/>
            <a:ext cx="144517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latino Linotype"/>
                <a:cs typeface="Calibri"/>
              </a:rPr>
              <a:t>Specific Location</a:t>
            </a: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2C67CC-8A14-7117-AF37-4064AD42658C}"/>
              </a:ext>
            </a:extLst>
          </p:cNvPr>
          <p:cNvCxnSpPr/>
          <p:nvPr/>
        </p:nvCxnSpPr>
        <p:spPr>
          <a:xfrm flipV="1">
            <a:off x="1722967" y="4425950"/>
            <a:ext cx="110067" cy="8424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1F8047-D6D4-403B-5ED2-C354691F357A}"/>
              </a:ext>
            </a:extLst>
          </p:cNvPr>
          <p:cNvCxnSpPr>
            <a:cxnSpLocks/>
          </p:cNvCxnSpPr>
          <p:nvPr/>
        </p:nvCxnSpPr>
        <p:spPr>
          <a:xfrm flipH="1" flipV="1">
            <a:off x="3981450" y="4394200"/>
            <a:ext cx="524933" cy="927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C3AFFD-315B-7F1A-9BB9-D1F0EAD6BED8}"/>
              </a:ext>
            </a:extLst>
          </p:cNvPr>
          <p:cNvCxnSpPr>
            <a:cxnSpLocks/>
          </p:cNvCxnSpPr>
          <p:nvPr/>
        </p:nvCxnSpPr>
        <p:spPr>
          <a:xfrm flipV="1">
            <a:off x="6887632" y="4796366"/>
            <a:ext cx="4233" cy="514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4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9032" y="521983"/>
            <a:ext cx="3901030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100">
              <a:solidFill>
                <a:srgbClr val="FFFFFF"/>
              </a:solidFill>
              <a:latin typeface="Arial Hebrew" charset="-79"/>
              <a:ea typeface="Gotham" charset="0"/>
              <a:cs typeface="Gotham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1FBAFCC-F3FC-634C-A608-EA903594D3B0}"/>
              </a:ext>
            </a:extLst>
          </p:cNvPr>
          <p:cNvSpPr txBox="1">
            <a:spLocks/>
          </p:cNvSpPr>
          <p:nvPr/>
        </p:nvSpPr>
        <p:spPr>
          <a:xfrm>
            <a:off x="1111077" y="1405208"/>
            <a:ext cx="7838076" cy="7227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>
                <a:latin typeface="Palatino Linotype"/>
                <a:cs typeface="Arial Hebrew"/>
              </a:rPr>
              <a:t>Our Agenda</a:t>
            </a:r>
            <a:endParaRPr lang="en-US" sz="5000">
              <a:latin typeface="Palatino Linotype"/>
              <a:cs typeface="Arial Hebrew" pitchFamily="2" charset="-79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B8C92B1-6D84-EE4E-AC24-015BB1345D86}"/>
              </a:ext>
            </a:extLst>
          </p:cNvPr>
          <p:cNvSpPr txBox="1">
            <a:spLocks/>
          </p:cNvSpPr>
          <p:nvPr/>
        </p:nvSpPr>
        <p:spPr>
          <a:xfrm>
            <a:off x="1399032" y="2176623"/>
            <a:ext cx="6400800" cy="278858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Palatino Linotype"/>
                <a:ea typeface="Gotham Medium" charset="0"/>
                <a:cs typeface="Arial"/>
              </a:rPr>
              <a:t>Kite </a:t>
            </a:r>
            <a:r>
              <a:rPr lang="en-US" sz="3000" dirty="0">
                <a:latin typeface="Palatino Linotype"/>
                <a:cs typeface="Arial"/>
              </a:rPr>
              <a:t>Educator Portal</a:t>
            </a:r>
          </a:p>
          <a:p>
            <a:r>
              <a:rPr lang="en-US" sz="3000" dirty="0">
                <a:latin typeface="Palatino Linotype"/>
                <a:cs typeface="Arial"/>
              </a:rPr>
              <a:t>Data Set Up</a:t>
            </a:r>
          </a:p>
          <a:p>
            <a:r>
              <a:rPr lang="en-US" sz="3000" dirty="0">
                <a:latin typeface="Palatino Linotype"/>
                <a:cs typeface="Arial"/>
              </a:rPr>
              <a:t>Kite Student Portal</a:t>
            </a:r>
          </a:p>
          <a:p>
            <a:endParaRPr lang="en-US" sz="3000" dirty="0">
              <a:solidFill>
                <a:schemeClr val="bg1">
                  <a:lumMod val="5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55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cs typeface="Calibri"/>
              </a:rPr>
              <a:t>Roster Creation- Manual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329E6-24F1-4810-5C78-89A09BD33F51}"/>
              </a:ext>
            </a:extLst>
          </p:cNvPr>
          <p:cNvSpPr txBox="1"/>
          <p:nvPr/>
        </p:nvSpPr>
        <p:spPr>
          <a:xfrm>
            <a:off x="656895" y="1515242"/>
            <a:ext cx="865242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Palatino Linotype"/>
                <a:cs typeface="Calibri"/>
              </a:rPr>
              <a:t>Manual Creation – User Interface on Web</a:t>
            </a:r>
          </a:p>
          <a:p>
            <a:pPr marL="914400" lvl="1" indent="-457200">
              <a:buFont typeface="Arial"/>
              <a:buChar char="•"/>
            </a:pPr>
            <a:endParaRPr lang="en-US" sz="2400" dirty="0">
              <a:latin typeface="Palatino Linotype"/>
              <a:cs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Palatino Linotype"/>
                <a:cs typeface="Calibri"/>
              </a:rPr>
              <a:t>Select a Teacher using Dropdown</a:t>
            </a:r>
          </a:p>
          <a:p>
            <a:pPr marL="914400" lvl="1" indent="-457200">
              <a:buFont typeface="Arial"/>
              <a:buChar char="•"/>
            </a:pPr>
            <a:endParaRPr lang="en-US" sz="2000" dirty="0">
              <a:latin typeface="Palatino Linotype"/>
              <a:cs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Palatino Linotype"/>
                <a:cs typeface="Calibri"/>
              </a:rPr>
              <a:t>Select Student using checkbox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2978A-CD9D-E618-7B73-13F86324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970" y="1558122"/>
            <a:ext cx="3591426" cy="23148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1FD710-5F84-AEC3-FDAA-FBFAD360D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943" y="4002149"/>
            <a:ext cx="3677163" cy="225774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A7E1B2-4C81-B4F6-ADEC-9DD3C3090D26}"/>
              </a:ext>
            </a:extLst>
          </p:cNvPr>
          <p:cNvCxnSpPr/>
          <p:nvPr/>
        </p:nvCxnSpPr>
        <p:spPr>
          <a:xfrm>
            <a:off x="5486400" y="2392405"/>
            <a:ext cx="24251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480E19-0148-7352-B5EF-2C3A3E0B8921}"/>
              </a:ext>
            </a:extLst>
          </p:cNvPr>
          <p:cNvCxnSpPr>
            <a:cxnSpLocks/>
          </p:cNvCxnSpPr>
          <p:nvPr/>
        </p:nvCxnSpPr>
        <p:spPr>
          <a:xfrm>
            <a:off x="3061252" y="3269568"/>
            <a:ext cx="0" cy="913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cs typeface="Calibri"/>
              </a:rPr>
              <a:t>Roster Creation- CSV Upload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329E6-24F1-4810-5C78-89A09BD33F51}"/>
              </a:ext>
            </a:extLst>
          </p:cNvPr>
          <p:cNvSpPr txBox="1"/>
          <p:nvPr/>
        </p:nvSpPr>
        <p:spPr>
          <a:xfrm>
            <a:off x="656895" y="1515242"/>
            <a:ext cx="6266419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>
                <a:latin typeface="Palatino Linotype"/>
                <a:cs typeface="Calibri"/>
              </a:rPr>
              <a:t>CSV Upload</a:t>
            </a:r>
          </a:p>
          <a:p>
            <a:pPr lvl="1"/>
            <a:endParaRPr lang="en-US" sz="2000">
              <a:latin typeface="Palatino Linotype"/>
              <a:cs typeface="Calibri"/>
            </a:endParaRPr>
          </a:p>
          <a:p>
            <a:pPr lvl="1"/>
            <a:r>
              <a:rPr lang="en-US" sz="2000">
                <a:latin typeface="Palatino Linotype"/>
                <a:cs typeface="Calibri"/>
              </a:rPr>
              <a:t>Advantages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Palatino Linotype"/>
                <a:cs typeface="Calibri"/>
              </a:rPr>
              <a:t>Allows upload of multiple rosters, simultaneously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Palatino Linotype"/>
                <a:cs typeface="Calibri"/>
              </a:rPr>
              <a:t>Allows verbose explanations of errors in uploads for corrections</a:t>
            </a:r>
          </a:p>
          <a:p>
            <a:pPr marL="1371600" lvl="2" indent="-457200">
              <a:buFont typeface="Arial"/>
              <a:buChar char="•"/>
            </a:pPr>
            <a:endParaRPr lang="en-US" sz="2400">
              <a:latin typeface="Palatino Linotype"/>
              <a:cs typeface="Calibri"/>
            </a:endParaRPr>
          </a:p>
          <a:p>
            <a:endParaRPr lang="en-US" sz="2400">
              <a:latin typeface="Palatino Linotype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E7E23-E171-3B55-D944-EC20704EF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95" y="4439119"/>
            <a:ext cx="6189338" cy="16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cs typeface="Calibri"/>
              </a:rPr>
              <a:t>Roster Management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329E6-24F1-4810-5C78-89A09BD33F51}"/>
              </a:ext>
            </a:extLst>
          </p:cNvPr>
          <p:cNvSpPr txBox="1"/>
          <p:nvPr/>
        </p:nvSpPr>
        <p:spPr>
          <a:xfrm>
            <a:off x="656895" y="1515242"/>
            <a:ext cx="5763172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400">
                <a:latin typeface="Palatino Linotype"/>
                <a:cs typeface="Calibri"/>
              </a:rPr>
              <a:t>Editing Rosters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>
                <a:latin typeface="Palatino Linotype"/>
                <a:cs typeface="Calibri"/>
              </a:rPr>
              <a:t>Settings &gt; View Roster &gt; Select a Roster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>
                <a:latin typeface="Palatino Linotype"/>
              </a:rPr>
              <a:t>Fast Educator swapping as needed.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>
                <a:latin typeface="Palatino Linotype"/>
              </a:rPr>
              <a:t>Adding/Removal of students individually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>
                <a:latin typeface="Palatino Linotype"/>
              </a:rPr>
              <a:t>Modifying the Roster Subject and Name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>
                <a:latin typeface="Palatino Linotype"/>
              </a:rPr>
              <a:t>You cannot modify the subject or name. A  new roster needs to be created</a:t>
            </a:r>
          </a:p>
          <a:p>
            <a:pPr marL="457200" indent="-457200">
              <a:buFont typeface="+mj-lt"/>
              <a:buAutoNum type="arabicPeriod"/>
            </a:pPr>
            <a:endParaRPr lang="en-US">
              <a:latin typeface="Palatino Linotype" panose="0204050205050503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Palatino Linotype"/>
              </a:rPr>
              <a:t>Removing Rosters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>
                <a:latin typeface="Palatino Linotype"/>
              </a:rPr>
              <a:t>Remove/Uncheck all students, Click save, roster disappears</a:t>
            </a:r>
          </a:p>
          <a:p>
            <a:endParaRPr lang="en-US" sz="2400">
              <a:latin typeface="Palatino Linotype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02945-0E88-E423-9C36-D5C7CA7D4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4" t="54942" r="48490" b="19010"/>
          <a:stretch/>
        </p:blipFill>
        <p:spPr>
          <a:xfrm>
            <a:off x="1669924" y="5446644"/>
            <a:ext cx="3737113" cy="107342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1AB623-F0EB-5162-4162-07BF1CECCD95}"/>
              </a:ext>
            </a:extLst>
          </p:cNvPr>
          <p:cNvCxnSpPr/>
          <p:nvPr/>
        </p:nvCxnSpPr>
        <p:spPr>
          <a:xfrm>
            <a:off x="3524131" y="4847456"/>
            <a:ext cx="782826" cy="13413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359443C-011F-569C-3DF6-633EC5B57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818" y="1470705"/>
            <a:ext cx="5611090" cy="319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0154" y="3012061"/>
            <a:ext cx="5362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Palatino Linotype" panose="02040502050505030304" pitchFamily="18" charset="0"/>
              </a:rPr>
              <a:t>Kite Student Portal</a:t>
            </a:r>
          </a:p>
        </p:txBody>
      </p:sp>
    </p:spTree>
    <p:extLst>
      <p:ext uri="{BB962C8B-B14F-4D97-AF65-F5344CB8AC3E}">
        <p14:creationId xmlns:p14="http://schemas.microsoft.com/office/powerpoint/2010/main" val="33448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4251" y="512815"/>
            <a:ext cx="5098383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Palatino Linotype"/>
              </a:rPr>
              <a:t>Student Portal Training Link/Logins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6684" y="1238093"/>
            <a:ext cx="7629832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latin typeface="Palatino Linotype"/>
                <a:cs typeface="Times New Roman"/>
              </a:rPr>
              <a:t>Link:</a:t>
            </a:r>
          </a:p>
          <a:p>
            <a:r>
              <a:rPr lang="en-US" sz="2400">
                <a:latin typeface="Palatino Linotype"/>
                <a:ea typeface="+mn-lt"/>
                <a:cs typeface="+mn-lt"/>
                <a:hlinkClick r:id="rId3"/>
              </a:rPr>
              <a:t>https://student-testlet.kiteaai.org/TDE/logIn.htm</a:t>
            </a:r>
            <a:endParaRPr lang="en-US" sz="2400">
              <a:latin typeface="Palatino Linotype"/>
            </a:endParaRPr>
          </a:p>
          <a:p>
            <a:endParaRPr lang="en-US" sz="2400">
              <a:latin typeface="Palatino Linotype"/>
              <a:cs typeface="Times New Roman"/>
            </a:endParaRPr>
          </a:p>
          <a:p>
            <a:endParaRPr lang="en-US" sz="2400">
              <a:latin typeface="Palatino Linotype"/>
              <a:cs typeface="Times New Roman"/>
            </a:endParaRPr>
          </a:p>
          <a:p>
            <a:r>
              <a:rPr lang="en-US" sz="2400">
                <a:latin typeface="Palatino Linotype"/>
                <a:cs typeface="Times New Roman"/>
              </a:rPr>
              <a:t>Practice Login:</a:t>
            </a:r>
          </a:p>
          <a:p>
            <a:endParaRPr lang="en-US" sz="2400">
              <a:latin typeface="Palatino Linotype"/>
              <a:ea typeface="+mn-lt"/>
              <a:cs typeface="+mn-lt"/>
            </a:endParaRPr>
          </a:p>
          <a:p>
            <a:r>
              <a:rPr lang="en-US" sz="2400">
                <a:latin typeface="Palatino Linotype"/>
                <a:ea typeface="+mn-lt"/>
                <a:cs typeface="+mn-lt"/>
              </a:rPr>
              <a:t>Username: </a:t>
            </a:r>
            <a:r>
              <a:rPr lang="en-US" sz="2400" err="1">
                <a:latin typeface="Palatino Linotype"/>
                <a:ea typeface="+mn-lt"/>
                <a:cs typeface="+mn-lt"/>
              </a:rPr>
              <a:t>tech.demo</a:t>
            </a:r>
            <a:endParaRPr lang="en-US" sz="2400">
              <a:latin typeface="Palatino Linotype"/>
              <a:ea typeface="+mn-lt"/>
              <a:cs typeface="+mn-lt"/>
            </a:endParaRPr>
          </a:p>
          <a:p>
            <a:r>
              <a:rPr lang="en-US" sz="2400">
                <a:latin typeface="Palatino Linotype"/>
                <a:ea typeface="+mn-lt"/>
                <a:cs typeface="+mn-lt"/>
              </a:rPr>
              <a:t>Password: MAZE8</a:t>
            </a:r>
            <a:endParaRPr lang="en-US" sz="2400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6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3559" y="3268059"/>
            <a:ext cx="48819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4800">
                <a:latin typeface="Palatino Linotype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4845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031" y="521983"/>
            <a:ext cx="6112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  <a:ea typeface="Gotham" charset="0"/>
                <a:cs typeface="Gotham" charset="0"/>
              </a:rPr>
              <a:t>Contact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62050-B64C-48EF-AAB9-0EC17A1E566C}"/>
              </a:ext>
            </a:extLst>
          </p:cNvPr>
          <p:cNvSpPr txBox="1"/>
          <p:nvPr/>
        </p:nvSpPr>
        <p:spPr>
          <a:xfrm>
            <a:off x="1279141" y="2284684"/>
            <a:ext cx="9189805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n-US" sz="2800">
                <a:latin typeface="Palatino Linotype"/>
              </a:rPr>
              <a:t>Kite Service Desk</a:t>
            </a:r>
          </a:p>
          <a:p>
            <a:pPr algn="ctr" fontAlgn="base"/>
            <a:r>
              <a:rPr lang="en-US" sz="2800">
                <a:latin typeface="Palatino Linotype"/>
              </a:rPr>
              <a:t>855-277-9752</a:t>
            </a:r>
            <a:br>
              <a:rPr lang="en-US" sz="2800">
                <a:latin typeface="Palatino Linotype"/>
              </a:rPr>
            </a:br>
            <a:r>
              <a:rPr lang="en-US" sz="2800">
                <a:latin typeface="Palatino Linotype"/>
              </a:rPr>
              <a:t>7:00 a.m. – 5:00 p.m. Central</a:t>
            </a:r>
            <a:endParaRPr lang="en-US" sz="2800">
              <a:latin typeface="Palatino Linotype"/>
              <a:cs typeface="Calibri"/>
            </a:endParaRPr>
          </a:p>
          <a:p>
            <a:pPr algn="ctr" fontAlgn="base"/>
            <a:r>
              <a:rPr lang="en-US" sz="2800">
                <a:latin typeface="Palatino Linotype"/>
                <a:hlinkClick r:id="rId3"/>
              </a:rPr>
              <a:t>Kite-support@ku.edu</a:t>
            </a:r>
            <a:endParaRPr lang="en-US" sz="2800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856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28"/>
          <p:cNvSpPr/>
          <p:nvPr/>
        </p:nvSpPr>
        <p:spPr>
          <a:xfrm>
            <a:off x="5514975" y="-354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7" name="Parallelogram 28"/>
          <p:cNvSpPr/>
          <p:nvPr/>
        </p:nvSpPr>
        <p:spPr>
          <a:xfrm>
            <a:off x="4953002" y="537810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" name="Parallelogram 28"/>
          <p:cNvSpPr/>
          <p:nvPr/>
        </p:nvSpPr>
        <p:spPr>
          <a:xfrm>
            <a:off x="2233614" y="3385123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" name="Parallelogram 28"/>
          <p:cNvSpPr/>
          <p:nvPr/>
        </p:nvSpPr>
        <p:spPr>
          <a:xfrm>
            <a:off x="7743827" y="5111527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0" name="Parallelogram 28"/>
          <p:cNvSpPr/>
          <p:nvPr/>
        </p:nvSpPr>
        <p:spPr>
          <a:xfrm>
            <a:off x="8886827" y="4871377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508" y="1127222"/>
            <a:ext cx="160934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508" y="3014079"/>
            <a:ext cx="5721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Palatino Linotype" panose="02040502050505030304" pitchFamily="18" charset="0"/>
              </a:rPr>
              <a:t>Kite Educator Portal</a:t>
            </a:r>
          </a:p>
        </p:txBody>
      </p:sp>
    </p:spTree>
    <p:extLst>
      <p:ext uri="{BB962C8B-B14F-4D97-AF65-F5344CB8AC3E}">
        <p14:creationId xmlns:p14="http://schemas.microsoft.com/office/powerpoint/2010/main" val="40100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21111"/>
            <a:ext cx="174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Palatino Linotype" panose="02040502050505030304" pitchFamily="18" charset="0"/>
              </a:rPr>
              <a:t>Landing Page</a:t>
            </a:r>
          </a:p>
        </p:txBody>
      </p:sp>
      <p:pic>
        <p:nvPicPr>
          <p:cNvPr id="2" name="Picture 4" descr="A picture containing text, person, screenshot, computer&#10;&#10;Description automatically generated">
            <a:extLst>
              <a:ext uri="{FF2B5EF4-FFF2-40B4-BE49-F238E27FC236}">
                <a16:creationId xmlns:a16="http://schemas.microsoft.com/office/drawing/2014/main" id="{92204B84-51E0-C5CF-08D4-9A3D2E6D2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3" y="1762351"/>
            <a:ext cx="6470072" cy="434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0F273-0B51-4DBF-B3B9-AB19C366DE79}"/>
              </a:ext>
            </a:extLst>
          </p:cNvPr>
          <p:cNvSpPr txBox="1"/>
          <p:nvPr/>
        </p:nvSpPr>
        <p:spPr>
          <a:xfrm>
            <a:off x="1549400" y="1409700"/>
            <a:ext cx="7543800" cy="40985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latino Linotype"/>
                <a:ea typeface="+mn-lt"/>
                <a:cs typeface="+mn-lt"/>
              </a:rPr>
              <a:t>Facilitates the exchange and management of: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Student data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Score reporting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Student monitoring capabilities</a:t>
            </a:r>
            <a:endParaRPr lang="en-US" sz="2400">
              <a:latin typeface="Palatino Linotype"/>
              <a:cs typeface="Calibri"/>
            </a:endParaRPr>
          </a:p>
          <a:p>
            <a:pPr>
              <a:spcBef>
                <a:spcPts val="1000"/>
              </a:spcBef>
            </a:pPr>
            <a:endParaRPr lang="en-US" sz="2400">
              <a:latin typeface="Palatino Linotype" panose="02040502050505030304" pitchFamily="18" charset="0"/>
              <a:ea typeface="+mn-lt"/>
              <a:cs typeface="+mn-lt"/>
            </a:endParaRPr>
          </a:p>
          <a:p>
            <a:r>
              <a:rPr lang="en-US" sz="2400">
                <a:latin typeface="Palatino Linotype"/>
                <a:ea typeface="+mn-lt"/>
                <a:cs typeface="+mn-lt"/>
              </a:rPr>
              <a:t>Test administrators </a:t>
            </a:r>
            <a:endParaRPr lang="en-US" sz="2400">
              <a:latin typeface="Palatino Linotype" panose="02040502050505030304" pitchFamily="18" charset="0"/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Enter student accommodations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Monitor test sessions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Palatino Linotype"/>
                <a:ea typeface="+mn-lt"/>
                <a:cs typeface="+mn-lt"/>
              </a:rPr>
              <a:t>Retrieve data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944C5-20CA-4AC8-8CE4-F45C4C1FD9B6}"/>
              </a:ext>
            </a:extLst>
          </p:cNvPr>
          <p:cNvSpPr txBox="1"/>
          <p:nvPr/>
        </p:nvSpPr>
        <p:spPr>
          <a:xfrm>
            <a:off x="1159669" y="485392"/>
            <a:ext cx="1526380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Palatino Linotype"/>
              </a:rPr>
              <a:t>Functions</a:t>
            </a:r>
            <a:endParaRPr lang="en-US" sz="24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608802-2F10-3D71-91D8-CEDA87BD5B89}"/>
              </a:ext>
            </a:extLst>
          </p:cNvPr>
          <p:cNvSpPr txBox="1"/>
          <p:nvPr/>
        </p:nvSpPr>
        <p:spPr>
          <a:xfrm>
            <a:off x="3574292" y="2850676"/>
            <a:ext cx="54366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latin typeface="Palatino Linotype"/>
              </a:rPr>
              <a:t>Data Setup- Use</a:t>
            </a:r>
            <a:r>
              <a:rPr lang="en-US" sz="4800">
                <a:latin typeface="Palatino Linotype"/>
                <a:cs typeface="Calibri"/>
              </a:rPr>
              <a:t>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E6230C-CFF8-FA98-B926-06D72954E768}"/>
              </a:ext>
            </a:extLst>
          </p:cNvPr>
          <p:cNvSpPr txBox="1"/>
          <p:nvPr/>
        </p:nvSpPr>
        <p:spPr>
          <a:xfrm>
            <a:off x="1181100" y="514350"/>
            <a:ext cx="50006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Palatino Linotype"/>
                <a:cs typeface="Calibri"/>
              </a:rPr>
              <a:t>Users – Hierarchy: District Level</a:t>
            </a:r>
            <a:endParaRPr lang="en-US" sz="2400">
              <a:solidFill>
                <a:schemeClr val="bg1"/>
              </a:solidFill>
              <a:latin typeface="Palatino Linotype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101D38-7D23-1B2A-93E9-C2B45BB42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301850"/>
              </p:ext>
            </p:extLst>
          </p:nvPr>
        </p:nvGraphicFramePr>
        <p:xfrm>
          <a:off x="7462344" y="1114097"/>
          <a:ext cx="4410841" cy="448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ED61C8-DA01-BC05-CAC2-66A78944501C}"/>
              </a:ext>
            </a:extLst>
          </p:cNvPr>
          <p:cNvSpPr txBox="1"/>
          <p:nvPr/>
        </p:nvSpPr>
        <p:spPr>
          <a:xfrm>
            <a:off x="4202356" y="1865722"/>
            <a:ext cx="394653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2000" dirty="0">
                <a:latin typeface="Palatino Linotype"/>
                <a:cs typeface="Calibri"/>
              </a:rPr>
              <a:t>District Test Coordinator (DTC) </a:t>
            </a:r>
            <a:endParaRPr lang="en-US" sz="2000" dirty="0">
              <a:latin typeface="Calibri" panose="020F0502020204030204"/>
              <a:cs typeface="Calibri"/>
            </a:endParaRPr>
          </a:p>
          <a:p>
            <a:pPr lvl="1"/>
            <a:endParaRPr lang="en-US" sz="2000" dirty="0">
              <a:latin typeface="Palatino Linotype"/>
              <a:cs typeface="Calibri"/>
            </a:endParaRPr>
          </a:p>
          <a:p>
            <a:pPr lvl="1"/>
            <a:endParaRPr lang="en-US" sz="2000" dirty="0">
              <a:latin typeface="Palatino Linotype"/>
              <a:cs typeface="Calibri"/>
            </a:endParaRPr>
          </a:p>
          <a:p>
            <a:pPr lvl="1"/>
            <a:endParaRPr lang="en-US" sz="2000" dirty="0">
              <a:latin typeface="Palatino Linotype"/>
              <a:cs typeface="Calibri"/>
            </a:endParaRPr>
          </a:p>
          <a:p>
            <a:pPr lvl="1"/>
            <a:endParaRPr lang="en-US" sz="2000" dirty="0">
              <a:latin typeface="Palatino Linotype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A86CF7-EBD7-3987-501D-263400456AB3}"/>
              </a:ext>
            </a:extLst>
          </p:cNvPr>
          <p:cNvSpPr txBox="1"/>
          <p:nvPr/>
        </p:nvSpPr>
        <p:spPr>
          <a:xfrm>
            <a:off x="696685" y="1861456"/>
            <a:ext cx="3516085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Palatino Linotype"/>
                <a:cs typeface="Calibri" panose="020F0502020204030204"/>
              </a:rPr>
              <a:t>DTC- Data Management and coordination at a district and building level. Has to be created by the state.</a:t>
            </a:r>
          </a:p>
          <a:p>
            <a:endParaRPr lang="en-US" sz="2000" dirty="0">
              <a:latin typeface="Palatino Linotype"/>
              <a:cs typeface="Calibri" panose="020F0502020204030204"/>
            </a:endParaRPr>
          </a:p>
          <a:p>
            <a:endParaRPr lang="en-US" sz="2000" dirty="0">
              <a:latin typeface="Palatino Linotype"/>
              <a:cs typeface="Calibri" panose="020F0502020204030204"/>
            </a:endParaRPr>
          </a:p>
          <a:p>
            <a:pPr lvl="1"/>
            <a:endParaRPr lang="en-US" sz="2000" dirty="0">
              <a:ea typeface="+mn-lt"/>
              <a:cs typeface="+mn-lt"/>
            </a:endParaRPr>
          </a:p>
          <a:p>
            <a:endParaRPr lang="en-US" dirty="0">
              <a:latin typeface="Palatino Linotype"/>
              <a:cs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DECE9E-0471-DFF5-FED5-C39189BEE862}"/>
              </a:ext>
            </a:extLst>
          </p:cNvPr>
          <p:cNvSpPr txBox="1"/>
          <p:nvPr/>
        </p:nvSpPr>
        <p:spPr>
          <a:xfrm>
            <a:off x="4724400" y="149134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Palatino Linotype"/>
              </a:rPr>
              <a:t>Role Titles</a:t>
            </a:r>
            <a:r>
              <a:rPr lang="en-US">
                <a:latin typeface="Palatino Linotype"/>
              </a:rPr>
              <a:t>​</a:t>
            </a:r>
            <a:endParaRPr lang="en-US">
              <a:cs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64EA7C-C188-1A75-EC93-5EB1F9B37EA5}"/>
              </a:ext>
            </a:extLst>
          </p:cNvPr>
          <p:cNvSpPr txBox="1"/>
          <p:nvPr/>
        </p:nvSpPr>
        <p:spPr>
          <a:xfrm>
            <a:off x="1469571" y="149134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Palatino Linotype"/>
              </a:rPr>
              <a:t>Role Function</a:t>
            </a:r>
            <a:endParaRPr lang="en-US" sz="2000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4955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E6230C-CFF8-FA98-B926-06D72954E768}"/>
              </a:ext>
            </a:extLst>
          </p:cNvPr>
          <p:cNvSpPr txBox="1"/>
          <p:nvPr/>
        </p:nvSpPr>
        <p:spPr>
          <a:xfrm>
            <a:off x="1181100" y="514350"/>
            <a:ext cx="54360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Palatino Linotype"/>
                <a:cs typeface="Calibri"/>
              </a:rPr>
              <a:t>Users – Hierarchy: Building Level</a:t>
            </a:r>
            <a:endParaRPr lang="en-US" sz="2400" err="1">
              <a:solidFill>
                <a:schemeClr val="bg1"/>
              </a:solidFill>
              <a:latin typeface="Palatino Linotype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101D38-7D23-1B2A-93E9-C2B45BB42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730033"/>
              </p:ext>
            </p:extLst>
          </p:nvPr>
        </p:nvGraphicFramePr>
        <p:xfrm>
          <a:off x="7462344" y="1114097"/>
          <a:ext cx="4410841" cy="448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9DAB27-C86A-CD3E-D7F8-24B18EA72B63}"/>
              </a:ext>
            </a:extLst>
          </p:cNvPr>
          <p:cNvSpPr txBox="1"/>
          <p:nvPr/>
        </p:nvSpPr>
        <p:spPr>
          <a:xfrm>
            <a:off x="625037" y="2112580"/>
            <a:ext cx="344246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2000" dirty="0">
                <a:latin typeface="Palatino Linotype"/>
                <a:cs typeface="Calibri"/>
              </a:rPr>
              <a:t>BTC/STC– Data Management and coordination at a building level</a:t>
            </a:r>
          </a:p>
          <a:p>
            <a:pPr lvl="1"/>
            <a:endParaRPr lang="en-US" sz="2000" dirty="0">
              <a:latin typeface="Palatino Linotype"/>
              <a:cs typeface="Calibri"/>
            </a:endParaRPr>
          </a:p>
          <a:p>
            <a:pPr lvl="1"/>
            <a:endParaRPr lang="en-US" sz="2000" dirty="0">
              <a:latin typeface="Palatino Linotype"/>
              <a:cs typeface="Calibri"/>
            </a:endParaRPr>
          </a:p>
          <a:p>
            <a:pPr lvl="1"/>
            <a:r>
              <a:rPr lang="en-US" sz="2000" dirty="0">
                <a:latin typeface="Palatino Linotype"/>
                <a:cs typeface="Calibri"/>
              </a:rPr>
              <a:t>Teacher – View students that are rostered to them. Access to student logins. No access to student reports from prior years.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260A1-83C7-4369-BE86-40B1F9C536B3}"/>
              </a:ext>
            </a:extLst>
          </p:cNvPr>
          <p:cNvSpPr txBox="1"/>
          <p:nvPr/>
        </p:nvSpPr>
        <p:spPr>
          <a:xfrm>
            <a:off x="4903091" y="2112580"/>
            <a:ext cx="275269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Palatino Linotype"/>
                <a:cs typeface="Calibri"/>
              </a:rPr>
              <a:t>Building Test Coordinator (BTC)/School Test Coordinator (STC)</a:t>
            </a:r>
          </a:p>
          <a:p>
            <a:endParaRPr lang="en-US" sz="2000" dirty="0">
              <a:latin typeface="Palatino Linotype"/>
              <a:cs typeface="Calibri"/>
            </a:endParaRPr>
          </a:p>
          <a:p>
            <a:endParaRPr lang="en-US" sz="2000" dirty="0">
              <a:latin typeface="Palatino Linotype"/>
              <a:cs typeface="Calibri"/>
            </a:endParaRPr>
          </a:p>
          <a:p>
            <a:r>
              <a:rPr lang="en-US" sz="2000" dirty="0">
                <a:latin typeface="Palatino Linotype"/>
                <a:cs typeface="Calibri"/>
              </a:rPr>
              <a:t>Teacher</a:t>
            </a:r>
            <a:endParaRPr lang="en-US" sz="2000" dirty="0">
              <a:latin typeface="Palatino Linotyp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6DD7D-5BC9-0AE2-B072-4A92DE8D228A}"/>
              </a:ext>
            </a:extLst>
          </p:cNvPr>
          <p:cNvSpPr txBox="1"/>
          <p:nvPr/>
        </p:nvSpPr>
        <p:spPr>
          <a:xfrm>
            <a:off x="5267652" y="1524790"/>
            <a:ext cx="20235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Palatino Linotype"/>
                <a:cs typeface="Calibri"/>
              </a:rPr>
              <a:t>Role Titles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AC285-C251-AAF9-CA63-BBBB0F32B9A2}"/>
              </a:ext>
            </a:extLst>
          </p:cNvPr>
          <p:cNvSpPr txBox="1"/>
          <p:nvPr/>
        </p:nvSpPr>
        <p:spPr>
          <a:xfrm>
            <a:off x="866775" y="1589001"/>
            <a:ext cx="25911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Palatino Linotype"/>
                <a:cs typeface="Calibri"/>
              </a:rPr>
              <a:t>Role Function</a:t>
            </a:r>
          </a:p>
        </p:txBody>
      </p:sp>
    </p:spTree>
    <p:extLst>
      <p:ext uri="{BB962C8B-B14F-4D97-AF65-F5344CB8AC3E}">
        <p14:creationId xmlns:p14="http://schemas.microsoft.com/office/powerpoint/2010/main" val="22064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899EBD-3D8F-779D-FB7D-F9D5997D8FE1}"/>
              </a:ext>
            </a:extLst>
          </p:cNvPr>
          <p:cNvSpPr txBox="1"/>
          <p:nvPr/>
        </p:nvSpPr>
        <p:spPr>
          <a:xfrm>
            <a:off x="1392541" y="52244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Palatino Linotype"/>
              </a:rPr>
              <a:t>Setting up Users</a:t>
            </a:r>
            <a:r>
              <a:rPr lang="en-US" sz="2400">
                <a:latin typeface="Palatino Linotype"/>
              </a:rPr>
              <a:t>​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532A4-6AC8-7499-8C6E-04824A846205}"/>
              </a:ext>
            </a:extLst>
          </p:cNvPr>
          <p:cNvSpPr txBox="1"/>
          <p:nvPr/>
        </p:nvSpPr>
        <p:spPr>
          <a:xfrm>
            <a:off x="1441788" y="1244059"/>
            <a:ext cx="99877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Palatino Linotype"/>
              </a:rPr>
              <a:t>There are two methods for creating user accounts in Educator Portal</a:t>
            </a:r>
            <a:endParaRPr lang="en-US" sz="2400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BE2D-51AD-2042-751D-ECDDBE99E792}"/>
              </a:ext>
            </a:extLst>
          </p:cNvPr>
          <p:cNvSpPr txBox="1"/>
          <p:nvPr/>
        </p:nvSpPr>
        <p:spPr>
          <a:xfrm>
            <a:off x="2143511" y="2272839"/>
            <a:ext cx="35165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Palatino Linotype"/>
              </a:rPr>
              <a:t>UI Manual Creation</a:t>
            </a:r>
            <a:endParaRPr lang="en-US" sz="2000" b="1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08470FD-B85F-E8AC-5E67-5BACFA93C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09" r="10445" b="-260"/>
          <a:stretch/>
        </p:blipFill>
        <p:spPr>
          <a:xfrm>
            <a:off x="482221" y="2766361"/>
            <a:ext cx="5950185" cy="3321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E7B793-8F44-C4F3-5AD4-8F580410B362}"/>
              </a:ext>
            </a:extLst>
          </p:cNvPr>
          <p:cNvSpPr txBox="1"/>
          <p:nvPr/>
        </p:nvSpPr>
        <p:spPr>
          <a:xfrm>
            <a:off x="8831239" y="227283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Palatino Linotype"/>
              </a:rPr>
              <a:t>User Upload</a:t>
            </a:r>
            <a:endParaRPr lang="en-US" sz="2000" b="1"/>
          </a:p>
        </p:txBody>
      </p:sp>
      <p:pic>
        <p:nvPicPr>
          <p:cNvPr id="9" name="Picture 9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66BCD533-63FE-7C1D-2428-A618A76AE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579" y="2765419"/>
            <a:ext cx="4085228" cy="19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EB17353B3A6845A41A4075B6433E86" ma:contentTypeVersion="12" ma:contentTypeDescription="Create a new document." ma:contentTypeScope="" ma:versionID="e56efb7cf9929d9247239f6d977782c2">
  <xsd:schema xmlns:xsd="http://www.w3.org/2001/XMLSchema" xmlns:xs="http://www.w3.org/2001/XMLSchema" xmlns:p="http://schemas.microsoft.com/office/2006/metadata/properties" xmlns:ns3="dfe70933-0a02-4226-bc9a-584c0f6cd5e7" xmlns:ns4="4f3bf814-70c7-4700-bd8e-ecf9ffa9fc00" targetNamespace="http://schemas.microsoft.com/office/2006/metadata/properties" ma:root="true" ma:fieldsID="1dbc513f1a9caa749fcf0a76116def2c" ns3:_="" ns4:_="">
    <xsd:import namespace="dfe70933-0a02-4226-bc9a-584c0f6cd5e7"/>
    <xsd:import namespace="4f3bf814-70c7-4700-bd8e-ecf9ffa9f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0933-0a02-4226-bc9a-584c0f6cd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3bf814-70c7-4700-bd8e-ecf9ffa9f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94BFB2-2D78-4182-BFC9-A2E7182878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32B4DD-F8A8-4C14-858E-6B3955A031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70933-0a02-4226-bc9a-584c0f6cd5e7"/>
    <ds:schemaRef ds:uri="4f3bf814-70c7-4700-bd8e-ecf9ffa9f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05CFA9-58D4-4D5E-A0BF-2301BAE3E0A9}">
  <ds:schemaRefs>
    <ds:schemaRef ds:uri="http://purl.org/dc/terms/"/>
    <ds:schemaRef ds:uri="http://schemas.openxmlformats.org/package/2006/metadata/core-properties"/>
    <ds:schemaRef ds:uri="http://purl.org/dc/dcmitype/"/>
    <ds:schemaRef ds:uri="4f3bf814-70c7-4700-bd8e-ecf9ffa9fc00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dfe70933-0a02-4226-bc9a-584c0f6cd5e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Widescreen</PresentationFormat>
  <Paragraphs>207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Arial Hebrew</vt:lpstr>
      <vt:lpstr>Calibri</vt:lpstr>
      <vt:lpstr>Gotham</vt:lpstr>
      <vt:lpstr>Gotham Medium</vt:lpstr>
      <vt:lpstr>Palatino Linotype</vt:lpstr>
      <vt:lpstr>Times New Roman</vt:lpstr>
      <vt:lpstr>Wingdings</vt:lpstr>
      <vt:lpstr>Custom Design</vt:lpstr>
      <vt:lpstr>1_Custom Design</vt:lpstr>
      <vt:lpstr>Office Theme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2022-10-21T18:01:20Z</dcterms:created>
  <dcterms:modified xsi:type="dcterms:W3CDTF">2022-11-02T18:46:21Z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0x010100BFEB17353B3A6845A41A4075B6433E86</vt:lpwstr>
  </property>
</Properties>
</file>