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embeddedFontLst>
    <p:embeddedFont>
      <p:font typeface="Public Sans" pitchFamily="2" charset="0"/>
      <p:regular r:id="rId22"/>
      <p:bold r:id="rId23"/>
      <p:italic r:id="rId24"/>
      <p:boldItalic r:id="rId25"/>
    </p:embeddedFont>
    <p:embeddedFont>
      <p:font typeface="Public Sans Medium" pitchFamily="2" charset="0"/>
      <p:regular r:id="rId26"/>
      <p:italic r:id="rId27"/>
    </p:embeddedFont>
    <p:embeddedFont>
      <p:font typeface="Source Sans 3 Medium"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CE61C03-6DEB-4E05-862D-5AF543C43A8C}">
  <a:tblStyle styleId="{6CE61C03-6DEB-4E05-862D-5AF543C43A8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89" d="100"/>
          <a:sy n="189" d="100"/>
        </p:scale>
        <p:origin x="174" y="31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78dab4951c_2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78dab4951c_2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2eb8eece3b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g2eb8eece3b5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0" algn="l" rtl="0">
              <a:lnSpc>
                <a:spcPct val="90000"/>
              </a:lnSpc>
              <a:spcBef>
                <a:spcPts val="0"/>
              </a:spcBef>
              <a:spcAft>
                <a:spcPts val="0"/>
              </a:spcAft>
              <a:buSzPts val="1400"/>
              <a:buNone/>
            </a:pPr>
            <a:endParaRPr sz="1100"/>
          </a:p>
        </p:txBody>
      </p:sp>
      <p:sp>
        <p:nvSpPr>
          <p:cNvPr id="223" name="Google Shape;223;g2eb8eece3b5_0_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edb056099a_1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2edb056099a_1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h130aba34cca8e4cd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h130aba34cca8e4cd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eb8eece3b5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g2eb8eece3b5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750"/>
              </a:spcBef>
              <a:spcAft>
                <a:spcPts val="0"/>
              </a:spcAft>
              <a:buSzPts val="1400"/>
              <a:buNone/>
            </a:pPr>
            <a:endParaRPr sz="1100">
              <a:solidFill>
                <a:srgbClr val="385463"/>
              </a:solidFill>
              <a:latin typeface="Calibri"/>
              <a:ea typeface="Calibri"/>
              <a:cs typeface="Calibri"/>
              <a:sym typeface="Calibri"/>
            </a:endParaRPr>
          </a:p>
        </p:txBody>
      </p:sp>
      <p:sp>
        <p:nvSpPr>
          <p:cNvPr id="244" name="Google Shape;244;g2eb8eece3b5_0_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2ed024861f3_2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2ed024861f3_2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ed024861f3_2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ed024861f3_2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ed024861f3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ed024861f3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2edb056099a_1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2edb056099a_1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ed024861f3_2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ed024861f3_2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edb056099a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edb056099a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h130aba34cca8e4c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h130aba34cca8e4c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ed024861f3_2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2ed024861f3_2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2ede3bab1fe_4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4" name="Google Shape;304;g2ede3bab1fe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fad1b05f2e_0_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fad1b05f2e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eb8eece3b5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2eb8eece3b5_0_1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750"/>
              </a:spcBef>
              <a:spcAft>
                <a:spcPts val="0"/>
              </a:spcAft>
              <a:buNone/>
            </a:pPr>
            <a:endParaRPr/>
          </a:p>
        </p:txBody>
      </p:sp>
      <p:sp>
        <p:nvSpPr>
          <p:cNvPr id="319" name="Google Shape;319;g2eb8eece3b5_0_13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a0b7a5694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a0b7a569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7f6aea61ef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37f6aea61e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2edb056099a_1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2edb056099a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mailto:ldoecommunications@la.gov"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Purple" type="title">
  <p:cSld name="TITLE">
    <p:bg>
      <p:bgPr>
        <a:solidFill>
          <a:schemeClr val="lt1"/>
        </a:solidFill>
        <a:effectLst/>
      </p:bgPr>
    </p:bg>
    <p:spTree>
      <p:nvGrpSpPr>
        <p:cNvPr id="1"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a:stretch/>
        </p:blipFill>
        <p:spPr>
          <a:xfrm>
            <a:off x="0" y="0"/>
            <a:ext cx="9144005" cy="5143503"/>
          </a:xfrm>
          <a:prstGeom prst="rect">
            <a:avLst/>
          </a:prstGeom>
          <a:noFill/>
          <a:ln>
            <a:noFill/>
          </a:ln>
        </p:spPr>
      </p:pic>
      <p:sp>
        <p:nvSpPr>
          <p:cNvPr id="11" name="Google Shape;11;p2"/>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a:spcBef>
                <a:spcPts val="0"/>
              </a:spcBef>
              <a:spcAft>
                <a:spcPts val="0"/>
              </a:spcAft>
              <a:buClr>
                <a:srgbClr val="3B1A53"/>
              </a:buClr>
              <a:buSzPts val="3200"/>
              <a:buNone/>
              <a:defRPr>
                <a:solidFill>
                  <a:srgbClr val="3B1A53"/>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ubTitle" idx="2"/>
          </p:nvPr>
        </p:nvSpPr>
        <p:spPr>
          <a:xfrm>
            <a:off x="497917" y="4439425"/>
            <a:ext cx="3859200" cy="4524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400"/>
              <a:buNone/>
              <a:defRPr sz="1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lvl1pPr lvl="0">
              <a:buNone/>
              <a:defRPr sz="1300">
                <a:solidFill>
                  <a:srgbClr val="4D4D4F"/>
                </a:solidFill>
                <a:latin typeface="Public Sans"/>
                <a:ea typeface="Public Sans"/>
                <a:cs typeface="Public Sans"/>
                <a:sym typeface="Public Sans"/>
              </a:defRPr>
            </a:lvl1pPr>
            <a:lvl2pPr lvl="1">
              <a:buNone/>
              <a:defRPr sz="1300">
                <a:solidFill>
                  <a:srgbClr val="4D4D4F"/>
                </a:solidFill>
                <a:latin typeface="Public Sans"/>
                <a:ea typeface="Public Sans"/>
                <a:cs typeface="Public Sans"/>
                <a:sym typeface="Public Sans"/>
              </a:defRPr>
            </a:lvl2pPr>
            <a:lvl3pPr lvl="2">
              <a:buNone/>
              <a:defRPr sz="1300">
                <a:solidFill>
                  <a:srgbClr val="4D4D4F"/>
                </a:solidFill>
                <a:latin typeface="Public Sans"/>
                <a:ea typeface="Public Sans"/>
                <a:cs typeface="Public Sans"/>
                <a:sym typeface="Public Sans"/>
              </a:defRPr>
            </a:lvl3pPr>
            <a:lvl4pPr lvl="3">
              <a:buNone/>
              <a:defRPr sz="1300">
                <a:solidFill>
                  <a:srgbClr val="4D4D4F"/>
                </a:solidFill>
                <a:latin typeface="Public Sans"/>
                <a:ea typeface="Public Sans"/>
                <a:cs typeface="Public Sans"/>
                <a:sym typeface="Public Sans"/>
              </a:defRPr>
            </a:lvl4pPr>
            <a:lvl5pPr lvl="4">
              <a:buNone/>
              <a:defRPr sz="1300">
                <a:solidFill>
                  <a:srgbClr val="4D4D4F"/>
                </a:solidFill>
                <a:latin typeface="Public Sans"/>
                <a:ea typeface="Public Sans"/>
                <a:cs typeface="Public Sans"/>
                <a:sym typeface="Public Sans"/>
              </a:defRPr>
            </a:lvl5pPr>
            <a:lvl6pPr lvl="5">
              <a:buNone/>
              <a:defRPr sz="1300">
                <a:solidFill>
                  <a:srgbClr val="4D4D4F"/>
                </a:solidFill>
                <a:latin typeface="Public Sans"/>
                <a:ea typeface="Public Sans"/>
                <a:cs typeface="Public Sans"/>
                <a:sym typeface="Public Sans"/>
              </a:defRPr>
            </a:lvl6pPr>
            <a:lvl7pPr lvl="6">
              <a:buNone/>
              <a:defRPr sz="1300">
                <a:solidFill>
                  <a:srgbClr val="4D4D4F"/>
                </a:solidFill>
                <a:latin typeface="Public Sans"/>
                <a:ea typeface="Public Sans"/>
                <a:cs typeface="Public Sans"/>
                <a:sym typeface="Public Sans"/>
              </a:defRPr>
            </a:lvl7pPr>
            <a:lvl8pPr lvl="7">
              <a:buNone/>
              <a:defRPr sz="1300">
                <a:solidFill>
                  <a:srgbClr val="4D4D4F"/>
                </a:solidFill>
                <a:latin typeface="Public Sans"/>
                <a:ea typeface="Public Sans"/>
                <a:cs typeface="Public Sans"/>
                <a:sym typeface="Public Sans"/>
              </a:defRPr>
            </a:lvl8pPr>
            <a:lvl9pPr lvl="8">
              <a:buNone/>
              <a:defRPr sz="1300">
                <a:solidFill>
                  <a:srgbClr val="4D4D4F"/>
                </a:solidFill>
                <a:latin typeface="Public Sans"/>
                <a:ea typeface="Public Sans"/>
                <a:cs typeface="Public Sans"/>
                <a:sym typeface="Public Sans"/>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vider Slide - Purple">
  <p:cSld name="TITLE_2">
    <p:bg>
      <p:bgPr>
        <a:solidFill>
          <a:srgbClr val="3B1A53">
            <a:alpha val="10000"/>
          </a:srgbClr>
        </a:solidFill>
        <a:effectLst/>
      </p:bgPr>
    </p:bg>
    <p:spTree>
      <p:nvGrpSpPr>
        <p:cNvPr id="1" name="Shape 15"/>
        <p:cNvGrpSpPr/>
        <p:nvPr/>
      </p:nvGrpSpPr>
      <p:grpSpPr>
        <a:xfrm>
          <a:off x="0" y="0"/>
          <a:ext cx="0" cy="0"/>
          <a:chOff x="0" y="0"/>
          <a:chExt cx="0" cy="0"/>
        </a:xfrm>
      </p:grpSpPr>
      <p:pic>
        <p:nvPicPr>
          <p:cNvPr id="16" name="Google Shape;16;p3"/>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7" name="Google Shape;17;p3"/>
          <p:cNvSpPr txBox="1">
            <a:spLocks noGrp="1"/>
          </p:cNvSpPr>
          <p:nvPr>
            <p:ph type="subTitle" idx="1"/>
          </p:nvPr>
        </p:nvSpPr>
        <p:spPr>
          <a:xfrm>
            <a:off x="497917" y="4439425"/>
            <a:ext cx="3859200" cy="4524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1400"/>
              <a:buNone/>
              <a:defRPr sz="14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3"/>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9" name="Google Shape;19;p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0" name="Google Shape;20;p3"/>
          <p:cNvSpPr txBox="1">
            <a:spLocks noGrp="1"/>
          </p:cNvSpPr>
          <p:nvPr>
            <p:ph type="subTitle" idx="2"/>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Slide - Orange">
  <p:cSld name="TITLE_1">
    <p:bg>
      <p:bgPr>
        <a:solidFill>
          <a:srgbClr val="C44B27">
            <a:alpha val="10000"/>
          </a:srgbClr>
        </a:solidFill>
        <a:effectLst/>
      </p:bgPr>
    </p:bg>
    <p:spTree>
      <p:nvGrpSpPr>
        <p:cNvPr id="1" name="Shape 21"/>
        <p:cNvGrpSpPr/>
        <p:nvPr/>
      </p:nvGrpSpPr>
      <p:grpSpPr>
        <a:xfrm>
          <a:off x="0" y="0"/>
          <a:ext cx="0" cy="0"/>
          <a:chOff x="0" y="0"/>
          <a:chExt cx="0" cy="0"/>
        </a:xfrm>
      </p:grpSpPr>
      <p:pic>
        <p:nvPicPr>
          <p:cNvPr id="22" name="Google Shape;22;p4"/>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3" name="Google Shape;23;p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24" name="Google Shape;24;p4"/>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4"/>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Slide - Teal">
  <p:cSld name="TITLE_1_1">
    <p:bg>
      <p:bgPr>
        <a:solidFill>
          <a:srgbClr val="017F92">
            <a:alpha val="10000"/>
          </a:srgbClr>
        </a:solidFill>
        <a:effectLst/>
      </p:bgPr>
    </p:bg>
    <p:spTree>
      <p:nvGrpSpPr>
        <p:cNvPr id="1" name="Shape 26"/>
        <p:cNvGrpSpPr/>
        <p:nvPr/>
      </p:nvGrpSpPr>
      <p:grpSpPr>
        <a:xfrm>
          <a:off x="0" y="0"/>
          <a:ext cx="0" cy="0"/>
          <a:chOff x="0" y="0"/>
          <a:chExt cx="0" cy="0"/>
        </a:xfrm>
      </p:grpSpPr>
      <p:pic>
        <p:nvPicPr>
          <p:cNvPr id="27" name="Google Shape;27;p5"/>
          <p:cNvPicPr preferRelativeResize="0"/>
          <p:nvPr/>
        </p:nvPicPr>
        <p:blipFill rotWithShape="1">
          <a:blip r:embed="rId2">
            <a:alphaModFix/>
          </a:blip>
          <a:srcRect/>
          <a:stretch/>
        </p:blipFill>
        <p:spPr>
          <a:xfrm>
            <a:off x="17" y="17"/>
            <a:ext cx="9144005" cy="5143503"/>
          </a:xfrm>
          <a:prstGeom prst="rect">
            <a:avLst/>
          </a:prstGeom>
          <a:noFill/>
          <a:ln>
            <a:noFill/>
          </a:ln>
        </p:spPr>
      </p:pic>
      <p:sp>
        <p:nvSpPr>
          <p:cNvPr id="28" name="Google Shape;28;p5"/>
          <p:cNvSpPr txBox="1">
            <a:spLocks noGrp="1"/>
          </p:cNvSpPr>
          <p:nvPr>
            <p:ph type="ctrTitle"/>
          </p:nvPr>
        </p:nvSpPr>
        <p:spPr>
          <a:xfrm>
            <a:off x="421725" y="7406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9" name="Google Shape;29;p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0" name="Google Shape;30;p5"/>
          <p:cNvSpPr txBox="1">
            <a:spLocks noGrp="1"/>
          </p:cNvSpPr>
          <p:nvPr>
            <p:ph type="subTitle" idx="1"/>
          </p:nvPr>
        </p:nvSpPr>
        <p:spPr>
          <a:xfrm>
            <a:off x="493775" y="15332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RSD Cover">
  <p:cSld name="TITLE_1_1_1">
    <p:bg>
      <p:bgPr>
        <a:blipFill>
          <a:blip r:embed="rId2">
            <a:alphaModFix/>
          </a:blip>
          <a:stretch>
            <a:fillRect/>
          </a:stretch>
        </a:blipFill>
        <a:effectLst/>
      </p:bgPr>
    </p:bg>
    <p:spTree>
      <p:nvGrpSpPr>
        <p:cNvPr id="1" name="Shape 31"/>
        <p:cNvGrpSpPr/>
        <p:nvPr/>
      </p:nvGrpSpPr>
      <p:grpSpPr>
        <a:xfrm>
          <a:off x="0" y="0"/>
          <a:ext cx="0" cy="0"/>
          <a:chOff x="0" y="0"/>
          <a:chExt cx="0" cy="0"/>
        </a:xfrm>
      </p:grpSpPr>
      <p:sp>
        <p:nvSpPr>
          <p:cNvPr id="32" name="Google Shape;32;p6"/>
          <p:cNvSpPr txBox="1">
            <a:spLocks noGrp="1"/>
          </p:cNvSpPr>
          <p:nvPr>
            <p:ph type="ctrTitle"/>
          </p:nvPr>
        </p:nvSpPr>
        <p:spPr>
          <a:xfrm>
            <a:off x="421725" y="2353575"/>
            <a:ext cx="8221200" cy="792600"/>
          </a:xfrm>
          <a:prstGeom prst="rect">
            <a:avLst/>
          </a:prstGeom>
        </p:spPr>
        <p:txBody>
          <a:bodyPr spcFirstLastPara="1" wrap="square" lIns="91425" tIns="91425" rIns="91425" bIns="91425" anchor="t" anchorCtr="0">
            <a:noAutofit/>
          </a:bodyPr>
          <a:lstStyle>
            <a:lvl1pPr lvl="0" rtl="0">
              <a:spcBef>
                <a:spcPts val="0"/>
              </a:spcBef>
              <a:spcAft>
                <a:spcPts val="0"/>
              </a:spcAft>
              <a:buClr>
                <a:srgbClr val="3B1A53"/>
              </a:buClr>
              <a:buSzPts val="3200"/>
              <a:buNone/>
              <a:defRPr>
                <a:solidFill>
                  <a:srgbClr val="3B1A53"/>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3" name="Google Shape;33;p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34" name="Google Shape;34;p6"/>
          <p:cNvSpPr txBox="1">
            <a:spLocks noGrp="1"/>
          </p:cNvSpPr>
          <p:nvPr>
            <p:ph type="subTitle" idx="1"/>
          </p:nvPr>
        </p:nvSpPr>
        <p:spPr>
          <a:xfrm>
            <a:off x="493775" y="3146175"/>
            <a:ext cx="8520600" cy="618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3B1A53"/>
              </a:buClr>
              <a:buSzPts val="1600"/>
              <a:buFont typeface="Public Sans Medium"/>
              <a:buNone/>
              <a:defRPr sz="1600">
                <a:solidFill>
                  <a:srgbClr val="3B1A53"/>
                </a:solidFill>
                <a:latin typeface="Public Sans Medium"/>
                <a:ea typeface="Public Sans Medium"/>
                <a:cs typeface="Public Sans Medium"/>
                <a:sym typeface="Public Sans Medium"/>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spiring Educators Shaping Louisiana's Future Cover">
  <p:cSld name="CUSTOM">
    <p:bg>
      <p:bgPr>
        <a:blipFill>
          <a:blip r:embed="rId2">
            <a:alphaModFix/>
          </a:blip>
          <a:stretch>
            <a:fillRect/>
          </a:stretch>
        </a:blipFill>
        <a:effectLst/>
      </p:bgPr>
    </p:bg>
    <p:spTree>
      <p:nvGrpSpPr>
        <p:cNvPr id="1" name="Shape 35"/>
        <p:cNvGrpSpPr/>
        <p:nvPr/>
      </p:nvGrpSpPr>
      <p:grpSpPr>
        <a:xfrm>
          <a:off x="0" y="0"/>
          <a:ext cx="0" cy="0"/>
          <a:chOff x="0" y="0"/>
          <a:chExt cx="0" cy="0"/>
        </a:xfrm>
      </p:grpSpPr>
      <p:sp>
        <p:nvSpPr>
          <p:cNvPr id="36" name="Google Shape;36;p7"/>
          <p:cNvSpPr txBox="1">
            <a:spLocks noGrp="1"/>
          </p:cNvSpPr>
          <p:nvPr>
            <p:ph type="title"/>
          </p:nvPr>
        </p:nvSpPr>
        <p:spPr>
          <a:xfrm>
            <a:off x="100" y="2094825"/>
            <a:ext cx="9144000" cy="21912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 name="Google Shape;37;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sz="120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 Teal" type="tx">
  <p:cSld name="TITLE_AND_BODY">
    <p:spTree>
      <p:nvGrpSpPr>
        <p:cNvPr id="1" name="Shape 38"/>
        <p:cNvGrpSpPr/>
        <p:nvPr/>
      </p:nvGrpSpPr>
      <p:grpSpPr>
        <a:xfrm>
          <a:off x="0" y="0"/>
          <a:ext cx="0" cy="0"/>
          <a:chOff x="0" y="0"/>
          <a:chExt cx="0" cy="0"/>
        </a:xfrm>
      </p:grpSpPr>
      <p:sp>
        <p:nvSpPr>
          <p:cNvPr id="39" name="Google Shape;39;p8"/>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sz="28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1" name="Google Shape;41;p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42" name="Google Shape;42;p8"/>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44" name="Google Shape;44;p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45" name="Google Shape;45;p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 Purple">
  <p:cSld name="TITLE_AND_BODY_4">
    <p:spTree>
      <p:nvGrpSpPr>
        <p:cNvPr id="1" name="Shape 46"/>
        <p:cNvGrpSpPr/>
        <p:nvPr/>
      </p:nvGrpSpPr>
      <p:grpSpPr>
        <a:xfrm>
          <a:off x="0" y="0"/>
          <a:ext cx="0" cy="0"/>
          <a:chOff x="0" y="0"/>
          <a:chExt cx="0" cy="0"/>
        </a:xfrm>
      </p:grpSpPr>
      <p:sp>
        <p:nvSpPr>
          <p:cNvPr id="47" name="Google Shape;47;p9"/>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8" name="Google Shape;48;p9"/>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49" name="Google Shape;49;p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0" name="Google Shape;50;p9"/>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1" name="Google Shape;51;p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52" name="Google Shape;52;p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53" name="Google Shape;53;p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body - Orange">
  <p:cSld name="TITLE_AND_BODY_4_1">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6" name="Google Shape;56;p10"/>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57" name="Google Shape;57;p1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58" name="Google Shape;58;p10"/>
          <p:cNvSpPr txBox="1">
            <a:spLocks noGrp="1"/>
          </p:cNvSpPr>
          <p:nvPr>
            <p:ph type="subTitle" idx="2"/>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9" name="Google Shape;59;p1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60" name="Google Shape;60;p1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61" name="Google Shape;61;p1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 No footer - Teal">
  <p:cSld name="TITLE_AND_BODY_3">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4" name="Google Shape;64;p11"/>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65" name="Google Shape;65;p11"/>
          <p:cNvPicPr preferRelativeResize="0"/>
          <p:nvPr/>
        </p:nvPicPr>
        <p:blipFill rotWithShape="1">
          <a:blip r:embed="rId2">
            <a:alphaModFix/>
          </a:blip>
          <a:srcRect l="-16600" t="-8124" r="16600" b="34934"/>
          <a:stretch/>
        </p:blipFill>
        <p:spPr>
          <a:xfrm>
            <a:off x="0" y="4190873"/>
            <a:ext cx="9144001" cy="952625"/>
          </a:xfrm>
          <a:prstGeom prst="rect">
            <a:avLst/>
          </a:prstGeom>
          <a:noFill/>
          <a:ln>
            <a:noFill/>
          </a:ln>
        </p:spPr>
      </p:pic>
      <p:pic>
        <p:nvPicPr>
          <p:cNvPr id="66" name="Google Shape;66;p11"/>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67" name="Google Shape;67;p1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body - No footer - Purple">
  <p:cSld name="TITLE_AND_BODY_3_1">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0" name="Google Shape;70;p12"/>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1" name="Google Shape;71;p12"/>
          <p:cNvPicPr preferRelativeResize="0"/>
          <p:nvPr/>
        </p:nvPicPr>
        <p:blipFill rotWithShape="1">
          <a:blip r:embed="rId2">
            <a:alphaModFix/>
          </a:blip>
          <a:srcRect l="-15770" t="-9627" r="15770" b="36308"/>
          <a:stretch/>
        </p:blipFill>
        <p:spPr>
          <a:xfrm>
            <a:off x="0" y="4190873"/>
            <a:ext cx="9144003" cy="952625"/>
          </a:xfrm>
          <a:prstGeom prst="rect">
            <a:avLst/>
          </a:prstGeom>
          <a:noFill/>
          <a:ln>
            <a:noFill/>
          </a:ln>
        </p:spPr>
      </p:pic>
      <p:pic>
        <p:nvPicPr>
          <p:cNvPr id="72" name="Google Shape;72;p12"/>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3" name="Google Shape;73;p1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 No footer - Orange">
  <p:cSld name="TITLE_AND_BODY_3_1_1">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6" name="Google Shape;76;p13"/>
          <p:cNvSpPr txBox="1">
            <a:spLocks noGrp="1"/>
          </p:cNvSpPr>
          <p:nvPr>
            <p:ph type="body" idx="1"/>
          </p:nvPr>
        </p:nvSpPr>
        <p:spPr>
          <a:xfrm>
            <a:off x="311700" y="848075"/>
            <a:ext cx="8520600" cy="3774600"/>
          </a:xfrm>
          <a:prstGeom prst="rect">
            <a:avLst/>
          </a:prstGeom>
        </p:spPr>
        <p:txBody>
          <a:bodyPr spcFirstLastPara="1" wrap="square" lIns="91425" tIns="91425" rIns="91425" bIns="91425" anchor="t" anchorCtr="0">
            <a:noAutofit/>
          </a:bodyPr>
          <a:lstStyle>
            <a:lvl1pPr marL="457200" lvl="0" indent="-342900" rtl="0">
              <a:lnSpc>
                <a:spcPct val="100000"/>
              </a:lnSpc>
              <a:spcBef>
                <a:spcPts val="0"/>
              </a:spcBef>
              <a:spcAft>
                <a:spcPts val="0"/>
              </a:spcAft>
              <a:buSzPts val="1800"/>
              <a:buChar char="●"/>
              <a:defRPr sz="1800"/>
            </a:lvl1pPr>
            <a:lvl2pPr marL="914400" lvl="1" indent="-342900" rtl="0">
              <a:lnSpc>
                <a:spcPct val="100000"/>
              </a:lnSpc>
              <a:spcBef>
                <a:spcPts val="0"/>
              </a:spcBef>
              <a:spcAft>
                <a:spcPts val="0"/>
              </a:spcAft>
              <a:buSzPts val="1800"/>
              <a:buChar char="○"/>
              <a:defRPr sz="1800"/>
            </a:lvl2pPr>
            <a:lvl3pPr marL="1371600" lvl="2" indent="-342900" rtl="0">
              <a:lnSpc>
                <a:spcPct val="100000"/>
              </a:lnSpc>
              <a:spcBef>
                <a:spcPts val="0"/>
              </a:spcBef>
              <a:spcAft>
                <a:spcPts val="0"/>
              </a:spcAft>
              <a:buSzPts val="1800"/>
              <a:buChar char="■"/>
              <a:defRPr sz="1800"/>
            </a:lvl3pPr>
            <a:lvl4pPr marL="1828800" lvl="3" indent="-342900" rtl="0">
              <a:lnSpc>
                <a:spcPct val="100000"/>
              </a:lnSpc>
              <a:spcBef>
                <a:spcPts val="0"/>
              </a:spcBef>
              <a:spcAft>
                <a:spcPts val="0"/>
              </a:spcAft>
              <a:buSzPts val="1800"/>
              <a:buChar char="●"/>
              <a:defRPr sz="1800"/>
            </a:lvl4pPr>
            <a:lvl5pPr marL="2286000" lvl="4" indent="-342900" rtl="0">
              <a:lnSpc>
                <a:spcPct val="100000"/>
              </a:lnSpc>
              <a:spcBef>
                <a:spcPts val="0"/>
              </a:spcBef>
              <a:spcAft>
                <a:spcPts val="0"/>
              </a:spcAft>
              <a:buSzPts val="1800"/>
              <a:buChar char="○"/>
              <a:defRPr sz="1800"/>
            </a:lvl5pPr>
            <a:lvl6pPr marL="2743200" lvl="5" indent="-342900" rtl="0">
              <a:lnSpc>
                <a:spcPct val="100000"/>
              </a:lnSpc>
              <a:spcBef>
                <a:spcPts val="0"/>
              </a:spcBef>
              <a:spcAft>
                <a:spcPts val="0"/>
              </a:spcAft>
              <a:buSzPts val="1800"/>
              <a:buChar char="■"/>
              <a:defRPr sz="1800"/>
            </a:lvl6pPr>
            <a:lvl7pPr marL="3200400" lvl="6" indent="-342900" rtl="0">
              <a:lnSpc>
                <a:spcPct val="100000"/>
              </a:lnSpc>
              <a:spcBef>
                <a:spcPts val="0"/>
              </a:spcBef>
              <a:spcAft>
                <a:spcPts val="0"/>
              </a:spcAft>
              <a:buSzPts val="1800"/>
              <a:buChar char="●"/>
              <a:defRPr sz="1800"/>
            </a:lvl7pPr>
            <a:lvl8pPr marL="3657600" lvl="7" indent="-342900" rtl="0">
              <a:lnSpc>
                <a:spcPct val="100000"/>
              </a:lnSpc>
              <a:spcBef>
                <a:spcPts val="0"/>
              </a:spcBef>
              <a:spcAft>
                <a:spcPts val="0"/>
              </a:spcAft>
              <a:buSzPts val="1800"/>
              <a:buChar char="○"/>
              <a:defRPr sz="1800"/>
            </a:lvl8pPr>
            <a:lvl9pPr marL="4114800" lvl="8" indent="-342900" rtl="0">
              <a:lnSpc>
                <a:spcPct val="100000"/>
              </a:lnSpc>
              <a:spcBef>
                <a:spcPts val="0"/>
              </a:spcBef>
              <a:spcAft>
                <a:spcPts val="0"/>
              </a:spcAft>
              <a:buSzPts val="1800"/>
              <a:buChar char="■"/>
              <a:defRPr sz="1800"/>
            </a:lvl9pPr>
          </a:lstStyle>
          <a:p>
            <a:endParaRPr/>
          </a:p>
        </p:txBody>
      </p:sp>
      <p:pic>
        <p:nvPicPr>
          <p:cNvPr id="77" name="Google Shape;77;p13"/>
          <p:cNvPicPr preferRelativeResize="0"/>
          <p:nvPr/>
        </p:nvPicPr>
        <p:blipFill rotWithShape="1">
          <a:blip r:embed="rId2">
            <a:alphaModFix/>
          </a:blip>
          <a:srcRect l="-16600" t="-10125" r="16600" b="36806"/>
          <a:stretch/>
        </p:blipFill>
        <p:spPr>
          <a:xfrm>
            <a:off x="0" y="4190873"/>
            <a:ext cx="9144003" cy="952625"/>
          </a:xfrm>
          <a:prstGeom prst="rect">
            <a:avLst/>
          </a:prstGeom>
          <a:noFill/>
          <a:ln>
            <a:noFill/>
          </a:ln>
        </p:spPr>
      </p:pic>
      <p:pic>
        <p:nvPicPr>
          <p:cNvPr id="78" name="Google Shape;78;p13"/>
          <p:cNvPicPr preferRelativeResize="0"/>
          <p:nvPr/>
        </p:nvPicPr>
        <p:blipFill rotWithShape="1">
          <a:blip r:embed="rId3">
            <a:alphaModFix/>
          </a:blip>
          <a:srcRect l="229" r="229"/>
          <a:stretch/>
        </p:blipFill>
        <p:spPr>
          <a:xfrm>
            <a:off x="8017723" y="4267073"/>
            <a:ext cx="842800" cy="842800"/>
          </a:xfrm>
          <a:prstGeom prst="rect">
            <a:avLst/>
          </a:prstGeom>
          <a:noFill/>
          <a:ln>
            <a:noFill/>
          </a:ln>
        </p:spPr>
      </p:pic>
      <p:sp>
        <p:nvSpPr>
          <p:cNvPr id="79" name="Google Shape;79;p1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Zoom Meeting Preparation">
  <p:cSld name="TITLE_AND_BODY_2">
    <p:spTree>
      <p:nvGrpSpPr>
        <p:cNvPr id="1" name="Shape 80"/>
        <p:cNvGrpSpPr/>
        <p:nvPr/>
      </p:nvGrpSpPr>
      <p:grpSpPr>
        <a:xfrm>
          <a:off x="0" y="0"/>
          <a:ext cx="0" cy="0"/>
          <a:chOff x="0" y="0"/>
          <a:chExt cx="0" cy="0"/>
        </a:xfrm>
      </p:grpSpPr>
      <p:pic>
        <p:nvPicPr>
          <p:cNvPr id="81" name="Google Shape;81;p14"/>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pic>
        <p:nvPicPr>
          <p:cNvPr id="82" name="Google Shape;82;p14"/>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83" name="Google Shape;83;p1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
        <p:nvSpPr>
          <p:cNvPr id="84" name="Google Shape;84;p14"/>
          <p:cNvSpPr txBox="1"/>
          <p:nvPr/>
        </p:nvSpPr>
        <p:spPr>
          <a:xfrm>
            <a:off x="972575" y="1131600"/>
            <a:ext cx="7859700" cy="2832900"/>
          </a:xfrm>
          <a:prstGeom prst="rect">
            <a:avLst/>
          </a:prstGeom>
          <a:noFill/>
          <a:ln>
            <a:noFill/>
          </a:ln>
        </p:spPr>
        <p:txBody>
          <a:bodyPr spcFirstLastPara="1" wrap="square" lIns="91425" tIns="91425" rIns="91425" bIns="91425" anchor="t" anchorCtr="0">
            <a:noAutofit/>
          </a:bodyPr>
          <a:lstStyle/>
          <a:p>
            <a:pPr marL="457200" lvl="0" indent="-317500" algn="l" rtl="0">
              <a:spcBef>
                <a:spcPts val="1000"/>
              </a:spcBef>
              <a:spcAft>
                <a:spcPts val="0"/>
              </a:spcAft>
              <a:buClr>
                <a:schemeClr val="accent3"/>
              </a:buClr>
              <a:buSzPts val="1400"/>
              <a:buFont typeface="Public Sans Medium"/>
              <a:buChar char="●"/>
            </a:pPr>
            <a:r>
              <a:rPr lang="en">
                <a:solidFill>
                  <a:schemeClr val="dk2"/>
                </a:solidFill>
                <a:latin typeface="Public Sans Medium"/>
                <a:ea typeface="Public Sans Medium"/>
                <a:cs typeface="Public Sans Medium"/>
                <a:sym typeface="Public Sans Medium"/>
              </a:rPr>
              <a:t>Please make sure your phone or computer is muted to minimize background noise. </a:t>
            </a:r>
            <a:endParaRPr>
              <a:solidFill>
                <a:schemeClr val="dk2"/>
              </a:solidFill>
              <a:latin typeface="Public Sans Medium"/>
              <a:ea typeface="Public Sans Medium"/>
              <a:cs typeface="Public Sans Medium"/>
              <a:sym typeface="Public Sans Medium"/>
            </a:endParaRPr>
          </a:p>
          <a:p>
            <a:pPr marL="914400" lvl="1" indent="-304800" algn="l" rtl="0">
              <a:spcBef>
                <a:spcPts val="500"/>
              </a:spcBef>
              <a:spcAft>
                <a:spcPts val="0"/>
              </a:spcAft>
              <a:buClr>
                <a:schemeClr val="dk2"/>
              </a:buClr>
              <a:buSzPts val="1200"/>
              <a:buFont typeface="Public Sans Medium"/>
              <a:buChar char="○"/>
            </a:pPr>
            <a:r>
              <a:rPr lang="en" sz="1200">
                <a:solidFill>
                  <a:schemeClr val="dk2"/>
                </a:solidFill>
                <a:latin typeface="Public Sans Medium"/>
                <a:ea typeface="Public Sans Medium"/>
                <a:cs typeface="Public Sans Medium"/>
                <a:sym typeface="Public Sans Medium"/>
              </a:rPr>
              <a:t>To do this, hover over the bottom left-hand side of your screen and click “Mute.”</a:t>
            </a:r>
            <a:endParaRPr sz="1200">
              <a:solidFill>
                <a:schemeClr val="dk2"/>
              </a:solidFill>
              <a:latin typeface="Public Sans Medium"/>
              <a:ea typeface="Public Sans Medium"/>
              <a:cs typeface="Public Sans Medium"/>
              <a:sym typeface="Public Sans Medium"/>
            </a:endParaRPr>
          </a:p>
          <a:p>
            <a:pPr marL="457200" lvl="0" indent="-317500" algn="l" rtl="0">
              <a:spcBef>
                <a:spcPts val="3500"/>
              </a:spcBef>
              <a:spcAft>
                <a:spcPts val="0"/>
              </a:spcAft>
              <a:buClr>
                <a:schemeClr val="accent3"/>
              </a:buClr>
              <a:buSzPts val="1400"/>
              <a:buFont typeface="Public Sans Medium"/>
              <a:buChar char="●"/>
            </a:pPr>
            <a:r>
              <a:rPr lang="en">
                <a:solidFill>
                  <a:schemeClr val="dk2"/>
                </a:solidFill>
                <a:latin typeface="Public Sans Medium"/>
                <a:ea typeface="Public Sans Medium"/>
                <a:cs typeface="Public Sans Medium"/>
                <a:sym typeface="Public Sans Medium"/>
              </a:rPr>
              <a:t>Please make sure you have turned off your camera to save bandwidth and prevent any connectivity issues.</a:t>
            </a:r>
            <a:endParaRPr>
              <a:solidFill>
                <a:schemeClr val="dk2"/>
              </a:solidFill>
              <a:latin typeface="Public Sans Medium"/>
              <a:ea typeface="Public Sans Medium"/>
              <a:cs typeface="Public Sans Medium"/>
              <a:sym typeface="Public Sans Medium"/>
            </a:endParaRPr>
          </a:p>
          <a:p>
            <a:pPr marL="914400" marR="0" lvl="1" indent="-304800" algn="l" rtl="0">
              <a:lnSpc>
                <a:spcPct val="100000"/>
              </a:lnSpc>
              <a:spcBef>
                <a:spcPts val="500"/>
              </a:spcBef>
              <a:spcAft>
                <a:spcPts val="0"/>
              </a:spcAft>
              <a:buClr>
                <a:schemeClr val="dk2"/>
              </a:buClr>
              <a:buSzPts val="1200"/>
              <a:buFont typeface="Public Sans Medium"/>
              <a:buChar char="○"/>
            </a:pPr>
            <a:r>
              <a:rPr lang="en" sz="1200">
                <a:solidFill>
                  <a:schemeClr val="dk2"/>
                </a:solidFill>
                <a:latin typeface="Public Sans Medium"/>
                <a:ea typeface="Public Sans Medium"/>
                <a:cs typeface="Public Sans Medium"/>
                <a:sym typeface="Public Sans Medium"/>
              </a:rPr>
              <a:t>To do this, hover over the bottom left-hand side of your screen and click “Stop Video.”</a:t>
            </a:r>
            <a:endParaRPr sz="1200">
              <a:solidFill>
                <a:schemeClr val="dk2"/>
              </a:solidFill>
              <a:latin typeface="Public Sans Medium"/>
              <a:ea typeface="Public Sans Medium"/>
              <a:cs typeface="Public Sans Medium"/>
              <a:sym typeface="Public Sans Medium"/>
            </a:endParaRPr>
          </a:p>
          <a:p>
            <a:pPr marL="457200" marR="0" lvl="0" indent="-317500" algn="l" rtl="0">
              <a:lnSpc>
                <a:spcPct val="100000"/>
              </a:lnSpc>
              <a:spcBef>
                <a:spcPts val="3500"/>
              </a:spcBef>
              <a:spcAft>
                <a:spcPts val="0"/>
              </a:spcAft>
              <a:buClr>
                <a:schemeClr val="accent3"/>
              </a:buClr>
              <a:buSzPts val="1400"/>
              <a:buFont typeface="Public Sans Medium"/>
              <a:buChar char="●"/>
            </a:pPr>
            <a:r>
              <a:rPr lang="en">
                <a:solidFill>
                  <a:schemeClr val="dk2"/>
                </a:solidFill>
                <a:latin typeface="Public Sans Medium"/>
                <a:ea typeface="Public Sans Medium"/>
                <a:cs typeface="Public Sans Medium"/>
                <a:sym typeface="Public Sans Medium"/>
              </a:rPr>
              <a:t>Please submit questions during the presentation in the “Chat” function located on the bottom of your screen.</a:t>
            </a:r>
            <a:endParaRPr>
              <a:solidFill>
                <a:schemeClr val="dk2"/>
              </a:solidFill>
              <a:latin typeface="Public Sans Medium"/>
              <a:ea typeface="Public Sans Medium"/>
              <a:cs typeface="Public Sans Medium"/>
              <a:sym typeface="Public Sans Medium"/>
            </a:endParaRPr>
          </a:p>
        </p:txBody>
      </p:sp>
      <p:pic>
        <p:nvPicPr>
          <p:cNvPr id="85" name="Google Shape;85;p14"/>
          <p:cNvPicPr preferRelativeResize="0"/>
          <p:nvPr/>
        </p:nvPicPr>
        <p:blipFill>
          <a:blip r:embed="rId4">
            <a:alphaModFix/>
          </a:blip>
          <a:stretch>
            <a:fillRect/>
          </a:stretch>
        </p:blipFill>
        <p:spPr>
          <a:xfrm>
            <a:off x="436225" y="1224100"/>
            <a:ext cx="612550" cy="449208"/>
          </a:xfrm>
          <a:prstGeom prst="rect">
            <a:avLst/>
          </a:prstGeom>
          <a:noFill/>
          <a:ln>
            <a:noFill/>
          </a:ln>
        </p:spPr>
      </p:pic>
      <p:pic>
        <p:nvPicPr>
          <p:cNvPr id="86" name="Google Shape;86;p14"/>
          <p:cNvPicPr preferRelativeResize="0"/>
          <p:nvPr/>
        </p:nvPicPr>
        <p:blipFill>
          <a:blip r:embed="rId5">
            <a:alphaModFix/>
          </a:blip>
          <a:stretch>
            <a:fillRect/>
          </a:stretch>
        </p:blipFill>
        <p:spPr>
          <a:xfrm>
            <a:off x="436175" y="2152063"/>
            <a:ext cx="612648" cy="448056"/>
          </a:xfrm>
          <a:prstGeom prst="rect">
            <a:avLst/>
          </a:prstGeom>
          <a:noFill/>
          <a:ln>
            <a:noFill/>
          </a:ln>
        </p:spPr>
      </p:pic>
      <p:pic>
        <p:nvPicPr>
          <p:cNvPr id="87" name="Google Shape;87;p14"/>
          <p:cNvPicPr preferRelativeResize="0"/>
          <p:nvPr/>
        </p:nvPicPr>
        <p:blipFill>
          <a:blip r:embed="rId6">
            <a:alphaModFix/>
          </a:blip>
          <a:stretch>
            <a:fillRect/>
          </a:stretch>
        </p:blipFill>
        <p:spPr>
          <a:xfrm>
            <a:off x="436175" y="3233832"/>
            <a:ext cx="612648" cy="448056"/>
          </a:xfrm>
          <a:prstGeom prst="rect">
            <a:avLst/>
          </a:prstGeom>
          <a:noFill/>
          <a:ln>
            <a:noFill/>
          </a:ln>
        </p:spPr>
      </p:pic>
      <p:sp>
        <p:nvSpPr>
          <p:cNvPr id="88" name="Google Shape;88;p14"/>
          <p:cNvSpPr txBox="1"/>
          <p:nvPr/>
        </p:nvSpPr>
        <p:spPr>
          <a:xfrm>
            <a:off x="2619325" y="4687200"/>
            <a:ext cx="5430300" cy="4491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a:solidFill>
                  <a:schemeClr val="lt1"/>
                </a:solidFill>
                <a:latin typeface="Source Sans 3 Medium"/>
                <a:ea typeface="Source Sans 3 Medium"/>
                <a:cs typeface="Source Sans 3 Medium"/>
                <a:sym typeface="Source Sans 3 Medium"/>
              </a:rPr>
              <a:t>If you require an interpreter or have other accessibility needs for future LDOE meetings, please contact </a:t>
            </a:r>
            <a:r>
              <a:rPr lang="en" u="sng">
                <a:solidFill>
                  <a:schemeClr val="lt1"/>
                </a:solidFill>
                <a:latin typeface="Source Sans 3 Medium"/>
                <a:ea typeface="Source Sans 3 Medium"/>
                <a:cs typeface="Source Sans 3 Medium"/>
                <a:sym typeface="Source Sans 3 Medium"/>
                <a:hlinkClick r:id="rId7">
                  <a:extLst>
                    <a:ext uri="{A12FA001-AC4F-418D-AE19-62706E023703}">
                      <ahyp:hlinkClr xmlns:ahyp="http://schemas.microsoft.com/office/drawing/2018/hyperlinkcolor" val="tx"/>
                    </a:ext>
                  </a:extLst>
                </a:hlinkClick>
              </a:rPr>
              <a:t>LDOEcommunications@la.gov</a:t>
            </a:r>
            <a:r>
              <a:rPr lang="en">
                <a:solidFill>
                  <a:schemeClr val="lt1"/>
                </a:solidFill>
                <a:latin typeface="Source Sans 3 Medium"/>
                <a:ea typeface="Source Sans 3 Medium"/>
                <a:cs typeface="Source Sans 3 Medium"/>
                <a:sym typeface="Source Sans 3 Medium"/>
              </a:rPr>
              <a:t>. </a:t>
            </a:r>
            <a:endParaRPr>
              <a:solidFill>
                <a:schemeClr val="lt1"/>
              </a:solidFill>
              <a:latin typeface="Source Sans 3 Medium"/>
              <a:ea typeface="Source Sans 3 Medium"/>
              <a:cs typeface="Source Sans 3 Medium"/>
              <a:sym typeface="Source Sans 3 Medium"/>
            </a:endParaRPr>
          </a:p>
          <a:p>
            <a:pPr marL="0" lvl="0" indent="0" algn="l" rtl="0">
              <a:spcBef>
                <a:spcPts val="0"/>
              </a:spcBef>
              <a:spcAft>
                <a:spcPts val="0"/>
              </a:spcAft>
              <a:buNone/>
            </a:pPr>
            <a:endParaRPr>
              <a:solidFill>
                <a:schemeClr val="lt1"/>
              </a:solidFill>
            </a:endParaRPr>
          </a:p>
        </p:txBody>
      </p:sp>
      <p:sp>
        <p:nvSpPr>
          <p:cNvPr id="89" name="Google Shape;89;p14"/>
          <p:cNvSpPr txBox="1">
            <a:spLocks noGrp="1"/>
          </p:cNvSpPr>
          <p:nvPr>
            <p:ph type="sldNum" idx="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90" name="Google Shape;90;p14"/>
          <p:cNvSpPr txBox="1"/>
          <p:nvPr/>
        </p:nvSpPr>
        <p:spPr>
          <a:xfrm>
            <a:off x="436225" y="140225"/>
            <a:ext cx="83961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3B1A53"/>
              </a:buClr>
              <a:buSzPts val="2800"/>
              <a:buFont typeface="Public Sans"/>
              <a:buNone/>
            </a:pPr>
            <a:r>
              <a:rPr lang="en" sz="2800" b="1">
                <a:solidFill>
                  <a:srgbClr val="3B1A53"/>
                </a:solidFill>
                <a:latin typeface="Public Sans"/>
                <a:ea typeface="Public Sans"/>
                <a:cs typeface="Public Sans"/>
                <a:sym typeface="Public Sans"/>
              </a:rPr>
              <a:t>Zoom Meeting Preparation</a:t>
            </a:r>
            <a:endParaRPr sz="2800" b="1">
              <a:solidFill>
                <a:srgbClr val="3B1A53"/>
              </a:solidFill>
              <a:latin typeface="Public Sans"/>
              <a:ea typeface="Public Sans"/>
              <a:cs typeface="Public Sans"/>
              <a:sym typeface="Public Sans"/>
            </a:endParaRPr>
          </a:p>
          <a:p>
            <a:pPr marL="0" lvl="0" indent="0" algn="l" rtl="0">
              <a:spcBef>
                <a:spcPts val="0"/>
              </a:spcBef>
              <a:spcAft>
                <a:spcPts val="0"/>
              </a:spcAft>
              <a:buNone/>
            </a:pPr>
            <a:endParaRPr>
              <a:solidFill>
                <a:schemeClr val="dk1"/>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 table - Teal">
  <p:cSld name="TITLE_AND_BODY_1">
    <p:spTree>
      <p:nvGrpSpPr>
        <p:cNvPr id="1" name="Shape 91"/>
        <p:cNvGrpSpPr/>
        <p:nvPr/>
      </p:nvGrpSpPr>
      <p:grpSpPr>
        <a:xfrm>
          <a:off x="0" y="0"/>
          <a:ext cx="0" cy="0"/>
          <a:chOff x="0" y="0"/>
          <a:chExt cx="0" cy="0"/>
        </a:xfrm>
      </p:grpSpPr>
      <p:pic>
        <p:nvPicPr>
          <p:cNvPr id="92" name="Google Shape;92;p15"/>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pic>
        <p:nvPicPr>
          <p:cNvPr id="93" name="Google Shape;93;p15"/>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94" name="Google Shape;94;p1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5" name="Google Shape;95;p15"/>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6" name="Google Shape;96;p15"/>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97" name="Google Shape;97;p1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 table - Purple">
  <p:cSld name="TITLE_AND_BODY_1_1">
    <p:spTree>
      <p:nvGrpSpPr>
        <p:cNvPr id="1" name="Shape 98"/>
        <p:cNvGrpSpPr/>
        <p:nvPr/>
      </p:nvGrpSpPr>
      <p:grpSpPr>
        <a:xfrm>
          <a:off x="0" y="0"/>
          <a:ext cx="0" cy="0"/>
          <a:chOff x="0" y="0"/>
          <a:chExt cx="0" cy="0"/>
        </a:xfrm>
      </p:grpSpPr>
      <p:pic>
        <p:nvPicPr>
          <p:cNvPr id="99" name="Google Shape;99;p16"/>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0" name="Google Shape;100;p16"/>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1" name="Google Shape;101;p1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2" name="Google Shape;102;p16"/>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p16"/>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04" name="Google Shape;104;p1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 table - Orange">
  <p:cSld name="TITLE_AND_BODY_1_1_1">
    <p:spTree>
      <p:nvGrpSpPr>
        <p:cNvPr id="1" name="Shape 105"/>
        <p:cNvGrpSpPr/>
        <p:nvPr/>
      </p:nvGrpSpPr>
      <p:grpSpPr>
        <a:xfrm>
          <a:off x="0" y="0"/>
          <a:ext cx="0" cy="0"/>
          <a:chOff x="0" y="0"/>
          <a:chExt cx="0" cy="0"/>
        </a:xfrm>
      </p:grpSpPr>
      <p:pic>
        <p:nvPicPr>
          <p:cNvPr id="106" name="Google Shape;106;p17"/>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pic>
        <p:nvPicPr>
          <p:cNvPr id="107" name="Google Shape;107;p17"/>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08" name="Google Shape;108;p1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09" name="Google Shape;109;p17"/>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0" name="Google Shape;110;p17"/>
          <p:cNvSpPr txBox="1">
            <a:spLocks noGrp="1"/>
          </p:cNvSpPr>
          <p:nvPr>
            <p:ph type="subTitle" idx="2"/>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11" name="Google Shape;111;p1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Picture Right - Teal" type="twoColTx">
  <p:cSld name="TITLE_AND_TWO_COLUMNS">
    <p:spTree>
      <p:nvGrpSpPr>
        <p:cNvPr id="1" name="Shape 112"/>
        <p:cNvGrpSpPr/>
        <p:nvPr/>
      </p:nvGrpSpPr>
      <p:grpSpPr>
        <a:xfrm>
          <a:off x="0" y="0"/>
          <a:ext cx="0" cy="0"/>
          <a:chOff x="0" y="0"/>
          <a:chExt cx="0" cy="0"/>
        </a:xfrm>
      </p:grpSpPr>
      <p:sp>
        <p:nvSpPr>
          <p:cNvPr id="113" name="Google Shape;113;p18"/>
          <p:cNvSpPr>
            <a:spLocks noGrp="1"/>
          </p:cNvSpPr>
          <p:nvPr>
            <p:ph type="pic" idx="2"/>
          </p:nvPr>
        </p:nvSpPr>
        <p:spPr>
          <a:xfrm>
            <a:off x="5286900" y="285000"/>
            <a:ext cx="3607500" cy="3607500"/>
          </a:xfrm>
          <a:prstGeom prst="ellipse">
            <a:avLst/>
          </a:prstGeom>
          <a:noFill/>
          <a:ln>
            <a:noFill/>
          </a:ln>
        </p:spPr>
      </p:sp>
      <p:pic>
        <p:nvPicPr>
          <p:cNvPr id="114" name="Google Shape;114;p18"/>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15" name="Google Shape;115;p18"/>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6" name="Google Shape;116;p18"/>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17" name="Google Shape;117;p18"/>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18" name="Google Shape;118;p18"/>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9" name="Google Shape;119;p18"/>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0" name="Google Shape;120;p1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Picture Right - Purple">
  <p:cSld name="TITLE_AND_TWO_COLUMNS_2">
    <p:spTree>
      <p:nvGrpSpPr>
        <p:cNvPr id="1" name="Shape 121"/>
        <p:cNvGrpSpPr/>
        <p:nvPr/>
      </p:nvGrpSpPr>
      <p:grpSpPr>
        <a:xfrm>
          <a:off x="0" y="0"/>
          <a:ext cx="0" cy="0"/>
          <a:chOff x="0" y="0"/>
          <a:chExt cx="0" cy="0"/>
        </a:xfrm>
      </p:grpSpPr>
      <p:sp>
        <p:nvSpPr>
          <p:cNvPr id="122" name="Google Shape;122;p19"/>
          <p:cNvSpPr>
            <a:spLocks noGrp="1"/>
          </p:cNvSpPr>
          <p:nvPr>
            <p:ph type="pic" idx="2"/>
          </p:nvPr>
        </p:nvSpPr>
        <p:spPr>
          <a:xfrm>
            <a:off x="5286900" y="285000"/>
            <a:ext cx="3607500" cy="3607500"/>
          </a:xfrm>
          <a:prstGeom prst="ellipse">
            <a:avLst/>
          </a:prstGeom>
          <a:noFill/>
          <a:ln>
            <a:noFill/>
          </a:ln>
        </p:spPr>
      </p:sp>
      <p:pic>
        <p:nvPicPr>
          <p:cNvPr id="123" name="Google Shape;123;p19"/>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24" name="Google Shape;124;p19"/>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5" name="Google Shape;125;p19"/>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26" name="Google Shape;126;p19"/>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27" name="Google Shape;127;p19"/>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28" name="Google Shape;128;p19"/>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29" name="Google Shape;129;p1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Picture Right - Orange">
  <p:cSld name="TITLE_AND_TWO_COLUMNS_2_1">
    <p:spTree>
      <p:nvGrpSpPr>
        <p:cNvPr id="1" name="Shape 130"/>
        <p:cNvGrpSpPr/>
        <p:nvPr/>
      </p:nvGrpSpPr>
      <p:grpSpPr>
        <a:xfrm>
          <a:off x="0" y="0"/>
          <a:ext cx="0" cy="0"/>
          <a:chOff x="0" y="0"/>
          <a:chExt cx="0" cy="0"/>
        </a:xfrm>
      </p:grpSpPr>
      <p:sp>
        <p:nvSpPr>
          <p:cNvPr id="131" name="Google Shape;131;p20"/>
          <p:cNvSpPr>
            <a:spLocks noGrp="1"/>
          </p:cNvSpPr>
          <p:nvPr>
            <p:ph type="pic" idx="2"/>
          </p:nvPr>
        </p:nvSpPr>
        <p:spPr>
          <a:xfrm>
            <a:off x="5286900" y="285000"/>
            <a:ext cx="3607500" cy="3607500"/>
          </a:xfrm>
          <a:prstGeom prst="ellipse">
            <a:avLst/>
          </a:prstGeom>
          <a:noFill/>
          <a:ln>
            <a:noFill/>
          </a:ln>
        </p:spPr>
      </p:sp>
      <p:pic>
        <p:nvPicPr>
          <p:cNvPr id="132" name="Google Shape;132;p20"/>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33" name="Google Shape;133;p20"/>
          <p:cNvSpPr txBox="1">
            <a:spLocks noGrp="1"/>
          </p:cNvSpPr>
          <p:nvPr>
            <p:ph type="subTitle" idx="1"/>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p20"/>
          <p:cNvSpPr txBox="1">
            <a:spLocks noGrp="1"/>
          </p:cNvSpPr>
          <p:nvPr>
            <p:ph type="subTitle" idx="3"/>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35" name="Google Shape;135;p20"/>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36" name="Google Shape;136;p20"/>
          <p:cNvSpPr txBox="1">
            <a:spLocks noGrp="1"/>
          </p:cNvSpPr>
          <p:nvPr>
            <p:ph type="title"/>
          </p:nvPr>
        </p:nvSpPr>
        <p:spPr>
          <a:xfrm>
            <a:off x="229775"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7" name="Google Shape;137;p20"/>
          <p:cNvSpPr txBox="1">
            <a:spLocks noGrp="1"/>
          </p:cNvSpPr>
          <p:nvPr>
            <p:ph type="body" idx="4"/>
          </p:nvPr>
        </p:nvSpPr>
        <p:spPr>
          <a:xfrm>
            <a:off x="252400" y="843950"/>
            <a:ext cx="4952400" cy="34839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sp>
        <p:nvSpPr>
          <p:cNvPr id="138" name="Google Shape;138;p2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Picture Left - Teal">
  <p:cSld name="TITLE_AND_TWO_COLUMNS_1">
    <p:spTree>
      <p:nvGrpSpPr>
        <p:cNvPr id="1" name="Shape 139"/>
        <p:cNvGrpSpPr/>
        <p:nvPr/>
      </p:nvGrpSpPr>
      <p:grpSpPr>
        <a:xfrm>
          <a:off x="0" y="0"/>
          <a:ext cx="0" cy="0"/>
          <a:chOff x="0" y="0"/>
          <a:chExt cx="0" cy="0"/>
        </a:xfrm>
      </p:grpSpPr>
      <p:sp>
        <p:nvSpPr>
          <p:cNvPr id="140" name="Google Shape;140;p21"/>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41" name="Google Shape;141;p21"/>
          <p:cNvSpPr>
            <a:spLocks noGrp="1"/>
          </p:cNvSpPr>
          <p:nvPr>
            <p:ph type="pic" idx="2"/>
          </p:nvPr>
        </p:nvSpPr>
        <p:spPr>
          <a:xfrm>
            <a:off x="284100" y="285000"/>
            <a:ext cx="3607500" cy="3607500"/>
          </a:xfrm>
          <a:prstGeom prst="ellipse">
            <a:avLst/>
          </a:prstGeom>
          <a:noFill/>
          <a:ln>
            <a:noFill/>
          </a:ln>
        </p:spPr>
      </p:sp>
      <p:sp>
        <p:nvSpPr>
          <p:cNvPr id="142" name="Google Shape;142;p21"/>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43" name="Google Shape;143;p21"/>
          <p:cNvPicPr preferRelativeResize="0"/>
          <p:nvPr/>
        </p:nvPicPr>
        <p:blipFill rotWithShape="1">
          <a:blip r:embed="rId2">
            <a:alphaModFix/>
          </a:blip>
          <a:srcRect t="15114" b="11696"/>
          <a:stretch/>
        </p:blipFill>
        <p:spPr>
          <a:xfrm>
            <a:off x="0" y="4190873"/>
            <a:ext cx="9144001" cy="952625"/>
          </a:xfrm>
          <a:prstGeom prst="rect">
            <a:avLst/>
          </a:prstGeom>
          <a:noFill/>
          <a:ln>
            <a:noFill/>
          </a:ln>
        </p:spPr>
      </p:pic>
      <p:sp>
        <p:nvSpPr>
          <p:cNvPr id="144" name="Google Shape;144;p21"/>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p21"/>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46" name="Google Shape;146;p21"/>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47" name="Google Shape;147;p2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Picture Left - Purple">
  <p:cSld name="TITLE_AND_TWO_COLUMNS_1_1">
    <p:spTree>
      <p:nvGrpSpPr>
        <p:cNvPr id="1" name="Shape 148"/>
        <p:cNvGrpSpPr/>
        <p:nvPr/>
      </p:nvGrpSpPr>
      <p:grpSpPr>
        <a:xfrm>
          <a:off x="0" y="0"/>
          <a:ext cx="0" cy="0"/>
          <a:chOff x="0" y="0"/>
          <a:chExt cx="0" cy="0"/>
        </a:xfrm>
      </p:grpSpPr>
      <p:sp>
        <p:nvSpPr>
          <p:cNvPr id="149" name="Google Shape;149;p22"/>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0" name="Google Shape;150;p22"/>
          <p:cNvSpPr>
            <a:spLocks noGrp="1"/>
          </p:cNvSpPr>
          <p:nvPr>
            <p:ph type="pic" idx="2"/>
          </p:nvPr>
        </p:nvSpPr>
        <p:spPr>
          <a:xfrm>
            <a:off x="284100" y="285000"/>
            <a:ext cx="3607500" cy="3607500"/>
          </a:xfrm>
          <a:prstGeom prst="ellipse">
            <a:avLst/>
          </a:prstGeom>
          <a:noFill/>
          <a:ln>
            <a:noFill/>
          </a:ln>
        </p:spPr>
      </p:sp>
      <p:sp>
        <p:nvSpPr>
          <p:cNvPr id="151" name="Google Shape;151;p22"/>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52" name="Google Shape;152;p22"/>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53" name="Google Shape;153;p22"/>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4" name="Google Shape;154;p22"/>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55" name="Google Shape;155;p22"/>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56" name="Google Shape;156;p2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Picture Left - Orange">
  <p:cSld name="TITLE_AND_TWO_COLUMNS_1_1_1">
    <p:spTree>
      <p:nvGrpSpPr>
        <p:cNvPr id="1" name="Shape 157"/>
        <p:cNvGrpSpPr/>
        <p:nvPr/>
      </p:nvGrpSpPr>
      <p:grpSpPr>
        <a:xfrm>
          <a:off x="0" y="0"/>
          <a:ext cx="0" cy="0"/>
          <a:chOff x="0" y="0"/>
          <a:chExt cx="0" cy="0"/>
        </a:xfrm>
      </p:grpSpPr>
      <p:sp>
        <p:nvSpPr>
          <p:cNvPr id="158" name="Google Shape;158;p23"/>
          <p:cNvSpPr txBox="1">
            <a:spLocks noGrp="1"/>
          </p:cNvSpPr>
          <p:nvPr>
            <p:ph type="title"/>
          </p:nvPr>
        </p:nvSpPr>
        <p:spPr>
          <a:xfrm>
            <a:off x="3912250" y="140225"/>
            <a:ext cx="5155500" cy="611700"/>
          </a:xfrm>
          <a:prstGeom prst="rect">
            <a:avLst/>
          </a:prstGeom>
        </p:spPr>
        <p:txBody>
          <a:bodyPr spcFirstLastPara="1" wrap="square" lIns="91425" tIns="91425" rIns="91425" bIns="91425" anchor="t" anchorCtr="0">
            <a:noAutofit/>
          </a:bodyPr>
          <a:lstStyle>
            <a:lvl1pPr lvl="0" rtl="0">
              <a:lnSpc>
                <a:spcPct val="75000"/>
              </a:lnSpc>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59" name="Google Shape;159;p23"/>
          <p:cNvSpPr>
            <a:spLocks noGrp="1"/>
          </p:cNvSpPr>
          <p:nvPr>
            <p:ph type="pic" idx="2"/>
          </p:nvPr>
        </p:nvSpPr>
        <p:spPr>
          <a:xfrm>
            <a:off x="284100" y="285000"/>
            <a:ext cx="3607500" cy="3607500"/>
          </a:xfrm>
          <a:prstGeom prst="ellipse">
            <a:avLst/>
          </a:prstGeom>
          <a:noFill/>
          <a:ln>
            <a:noFill/>
          </a:ln>
        </p:spPr>
      </p:sp>
      <p:sp>
        <p:nvSpPr>
          <p:cNvPr id="160" name="Google Shape;160;p23"/>
          <p:cNvSpPr txBox="1">
            <a:spLocks noGrp="1"/>
          </p:cNvSpPr>
          <p:nvPr>
            <p:ph type="body" idx="1"/>
          </p:nvPr>
        </p:nvSpPr>
        <p:spPr>
          <a:xfrm>
            <a:off x="3934875" y="843950"/>
            <a:ext cx="5078100" cy="3490200"/>
          </a:xfrm>
          <a:prstGeom prst="rect">
            <a:avLst/>
          </a:prstGeom>
        </p:spPr>
        <p:txBody>
          <a:bodyPr spcFirstLastPara="1" wrap="square" lIns="91425" tIns="91425" rIns="91425" bIns="91425" anchor="t" anchorCtr="0">
            <a:noAutofit/>
          </a:bodyPr>
          <a:lstStyle>
            <a:lvl1pPr marL="457200" lvl="0" indent="-368300" rtl="0">
              <a:lnSpc>
                <a:spcPct val="100000"/>
              </a:lnSpc>
              <a:spcBef>
                <a:spcPts val="0"/>
              </a:spcBef>
              <a:spcAft>
                <a:spcPts val="0"/>
              </a:spcAft>
              <a:buSzPts val="2200"/>
              <a:buChar char="●"/>
              <a:defRPr/>
            </a:lvl1pPr>
            <a:lvl2pPr marL="914400" lvl="1" indent="-317500" rtl="0">
              <a:lnSpc>
                <a:spcPct val="100000"/>
              </a:lnSpc>
              <a:spcBef>
                <a:spcPts val="0"/>
              </a:spcBef>
              <a:spcAft>
                <a:spcPts val="0"/>
              </a:spcAft>
              <a:buSzPts val="1400"/>
              <a:buChar char="○"/>
              <a:defRPr/>
            </a:lvl2pPr>
            <a:lvl3pPr marL="1371600" lvl="2" indent="-317500" rtl="0">
              <a:lnSpc>
                <a:spcPct val="100000"/>
              </a:lnSpc>
              <a:spcBef>
                <a:spcPts val="0"/>
              </a:spcBef>
              <a:spcAft>
                <a:spcPts val="0"/>
              </a:spcAft>
              <a:buSzPts val="1400"/>
              <a:buChar char="■"/>
              <a:defRPr/>
            </a:lvl3pPr>
            <a:lvl4pPr marL="1828800" lvl="3" indent="-317500" rtl="0">
              <a:lnSpc>
                <a:spcPct val="100000"/>
              </a:lnSpc>
              <a:spcBef>
                <a:spcPts val="0"/>
              </a:spcBef>
              <a:spcAft>
                <a:spcPts val="0"/>
              </a:spcAft>
              <a:buSzPts val="1400"/>
              <a:buChar char="●"/>
              <a:defRPr/>
            </a:lvl4pPr>
            <a:lvl5pPr marL="2286000" lvl="4" indent="-317500" rtl="0">
              <a:lnSpc>
                <a:spcPct val="100000"/>
              </a:lnSpc>
              <a:spcBef>
                <a:spcPts val="0"/>
              </a:spcBef>
              <a:spcAft>
                <a:spcPts val="0"/>
              </a:spcAft>
              <a:buSzPts val="1400"/>
              <a:buChar char="○"/>
              <a:defRPr/>
            </a:lvl5pPr>
            <a:lvl6pPr marL="2743200" lvl="5" indent="-317500" rtl="0">
              <a:lnSpc>
                <a:spcPct val="100000"/>
              </a:lnSpc>
              <a:spcBef>
                <a:spcPts val="0"/>
              </a:spcBef>
              <a:spcAft>
                <a:spcPts val="0"/>
              </a:spcAft>
              <a:buSzPts val="1400"/>
              <a:buChar char="■"/>
              <a:defRPr/>
            </a:lvl6pPr>
            <a:lvl7pPr marL="3200400" lvl="6" indent="-317500" rtl="0">
              <a:lnSpc>
                <a:spcPct val="100000"/>
              </a:lnSpc>
              <a:spcBef>
                <a:spcPts val="0"/>
              </a:spcBef>
              <a:spcAft>
                <a:spcPts val="0"/>
              </a:spcAft>
              <a:buSzPts val="1400"/>
              <a:buChar char="●"/>
              <a:defRPr/>
            </a:lvl7pPr>
            <a:lvl8pPr marL="3657600" lvl="7" indent="-317500" rtl="0">
              <a:lnSpc>
                <a:spcPct val="100000"/>
              </a:lnSpc>
              <a:spcBef>
                <a:spcPts val="0"/>
              </a:spcBef>
              <a:spcAft>
                <a:spcPts val="0"/>
              </a:spcAft>
              <a:buSzPts val="1400"/>
              <a:buChar char="○"/>
              <a:defRPr/>
            </a:lvl8pPr>
            <a:lvl9pPr marL="4114800" lvl="8" indent="-317500" rtl="0">
              <a:lnSpc>
                <a:spcPct val="100000"/>
              </a:lnSpc>
              <a:spcBef>
                <a:spcPts val="0"/>
              </a:spcBef>
              <a:spcAft>
                <a:spcPts val="0"/>
              </a:spcAft>
              <a:buSzPts val="1400"/>
              <a:buChar char="■"/>
              <a:defRPr/>
            </a:lvl9pPr>
          </a:lstStyle>
          <a:p>
            <a:endParaRPr/>
          </a:p>
        </p:txBody>
      </p:sp>
      <p:pic>
        <p:nvPicPr>
          <p:cNvPr id="161" name="Google Shape;161;p23"/>
          <p:cNvPicPr preferRelativeResize="0"/>
          <p:nvPr/>
        </p:nvPicPr>
        <p:blipFill rotWithShape="1">
          <a:blip r:embed="rId2">
            <a:alphaModFix/>
          </a:blip>
          <a:srcRect t="13337" b="13344"/>
          <a:stretch/>
        </p:blipFill>
        <p:spPr>
          <a:xfrm>
            <a:off x="0" y="4190873"/>
            <a:ext cx="9144003" cy="952625"/>
          </a:xfrm>
          <a:prstGeom prst="rect">
            <a:avLst/>
          </a:prstGeom>
          <a:noFill/>
          <a:ln>
            <a:noFill/>
          </a:ln>
        </p:spPr>
      </p:pic>
      <p:sp>
        <p:nvSpPr>
          <p:cNvPr id="162" name="Google Shape;162;p23"/>
          <p:cNvSpPr txBox="1">
            <a:spLocks noGrp="1"/>
          </p:cNvSpPr>
          <p:nvPr>
            <p:ph type="subTitle" idx="3"/>
          </p:nvPr>
        </p:nvSpPr>
        <p:spPr>
          <a:xfrm>
            <a:off x="2764450" y="4487500"/>
            <a:ext cx="4792800" cy="310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1200"/>
              <a:buNone/>
              <a:defRPr sz="1200">
                <a:solidFill>
                  <a:schemeClr val="lt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63" name="Google Shape;163;p23"/>
          <p:cNvSpPr txBox="1">
            <a:spLocks noGrp="1"/>
          </p:cNvSpPr>
          <p:nvPr>
            <p:ph type="subTitle" idx="4"/>
          </p:nvPr>
        </p:nvSpPr>
        <p:spPr>
          <a:xfrm>
            <a:off x="3033450" y="4721791"/>
            <a:ext cx="4524000" cy="235500"/>
          </a:xfrm>
          <a:prstGeom prst="rect">
            <a:avLst/>
          </a:prstGeom>
        </p:spPr>
        <p:txBody>
          <a:bodyPr spcFirstLastPara="1" wrap="square" lIns="91425" tIns="91425" rIns="91425" bIns="91425" anchor="t" anchorCtr="0">
            <a:noAutofit/>
          </a:bodyPr>
          <a:lstStyle>
            <a:lvl1pPr lvl="0" algn="r" rtl="0">
              <a:spcBef>
                <a:spcPts val="0"/>
              </a:spcBef>
              <a:spcAft>
                <a:spcPts val="0"/>
              </a:spcAft>
              <a:buClr>
                <a:schemeClr val="lt1"/>
              </a:buClr>
              <a:buSzPts val="900"/>
              <a:buNone/>
              <a:defRPr sz="900">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pic>
        <p:nvPicPr>
          <p:cNvPr id="164" name="Google Shape;164;p23"/>
          <p:cNvPicPr preferRelativeResize="0"/>
          <p:nvPr/>
        </p:nvPicPr>
        <p:blipFill rotWithShape="1">
          <a:blip r:embed="rId3">
            <a:alphaModFix/>
          </a:blip>
          <a:srcRect l="229" r="229"/>
          <a:stretch/>
        </p:blipFill>
        <p:spPr>
          <a:xfrm>
            <a:off x="7897350" y="3918100"/>
            <a:ext cx="1115568" cy="1115568"/>
          </a:xfrm>
          <a:prstGeom prst="rect">
            <a:avLst/>
          </a:prstGeom>
          <a:noFill/>
          <a:ln>
            <a:noFill/>
          </a:ln>
        </p:spPr>
      </p:pic>
      <p:sp>
        <p:nvSpPr>
          <p:cNvPr id="165" name="Google Shape;165;p2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Full Image - Teal">
  <p:cSld name="ONE_COLUMN_TEXT_1">
    <p:spTree>
      <p:nvGrpSpPr>
        <p:cNvPr id="1" name="Shape 166"/>
        <p:cNvGrpSpPr/>
        <p:nvPr/>
      </p:nvGrpSpPr>
      <p:grpSpPr>
        <a:xfrm>
          <a:off x="0" y="0"/>
          <a:ext cx="0" cy="0"/>
          <a:chOff x="0" y="0"/>
          <a:chExt cx="0" cy="0"/>
        </a:xfrm>
      </p:grpSpPr>
      <p:pic>
        <p:nvPicPr>
          <p:cNvPr id="167" name="Google Shape;167;p24"/>
          <p:cNvPicPr preferRelativeResize="0"/>
          <p:nvPr/>
        </p:nvPicPr>
        <p:blipFill rotWithShape="1">
          <a:blip r:embed="rId2">
            <a:alphaModFix/>
          </a:blip>
          <a:srcRect/>
          <a:stretch/>
        </p:blipFill>
        <p:spPr>
          <a:xfrm>
            <a:off x="0" y="3943350"/>
            <a:ext cx="9144000" cy="1200155"/>
          </a:xfrm>
          <a:prstGeom prst="rect">
            <a:avLst/>
          </a:prstGeom>
          <a:noFill/>
          <a:ln>
            <a:noFill/>
          </a:ln>
        </p:spPr>
      </p:pic>
      <p:sp>
        <p:nvSpPr>
          <p:cNvPr id="168" name="Google Shape;168;p24"/>
          <p:cNvSpPr>
            <a:spLocks noGrp="1"/>
          </p:cNvSpPr>
          <p:nvPr>
            <p:ph type="pic" idx="2"/>
          </p:nvPr>
        </p:nvSpPr>
        <p:spPr>
          <a:xfrm>
            <a:off x="0" y="0"/>
            <a:ext cx="9144000" cy="4129500"/>
          </a:xfrm>
          <a:prstGeom prst="rect">
            <a:avLst/>
          </a:prstGeom>
          <a:noFill/>
          <a:ln>
            <a:noFill/>
          </a:ln>
        </p:spPr>
      </p:sp>
      <p:sp>
        <p:nvSpPr>
          <p:cNvPr id="169" name="Google Shape;169;p24"/>
          <p:cNvSpPr txBox="1">
            <a:spLocks noGrp="1"/>
          </p:cNvSpPr>
          <p:nvPr>
            <p:ph type="title"/>
          </p:nvPr>
        </p:nvSpPr>
        <p:spPr>
          <a:xfrm>
            <a:off x="267900" y="4338475"/>
            <a:ext cx="7442700" cy="62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2800"/>
              <a:buNone/>
              <a:defRPr sz="2800">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70" name="Google Shape;170;p2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lvl1pPr lvl="0" rtl="0">
              <a:buNone/>
              <a:defRPr sz="1100">
                <a:solidFill>
                  <a:schemeClr val="lt1"/>
                </a:solidFill>
                <a:latin typeface="Public Sans Medium"/>
                <a:ea typeface="Public Sans Medium"/>
                <a:cs typeface="Public Sans Medium"/>
                <a:sym typeface="Public Sans Medium"/>
              </a:defRPr>
            </a:lvl1pPr>
            <a:lvl2pPr lvl="1" rtl="0">
              <a:buNone/>
              <a:defRPr sz="1100">
                <a:solidFill>
                  <a:schemeClr val="lt1"/>
                </a:solidFill>
                <a:latin typeface="Public Sans Medium"/>
                <a:ea typeface="Public Sans Medium"/>
                <a:cs typeface="Public Sans Medium"/>
                <a:sym typeface="Public Sans Medium"/>
              </a:defRPr>
            </a:lvl2pPr>
            <a:lvl3pPr lvl="2" rtl="0">
              <a:buNone/>
              <a:defRPr sz="1100">
                <a:solidFill>
                  <a:schemeClr val="lt1"/>
                </a:solidFill>
                <a:latin typeface="Public Sans Medium"/>
                <a:ea typeface="Public Sans Medium"/>
                <a:cs typeface="Public Sans Medium"/>
                <a:sym typeface="Public Sans Medium"/>
              </a:defRPr>
            </a:lvl3pPr>
            <a:lvl4pPr lvl="3" rtl="0">
              <a:buNone/>
              <a:defRPr sz="1100">
                <a:solidFill>
                  <a:schemeClr val="lt1"/>
                </a:solidFill>
                <a:latin typeface="Public Sans Medium"/>
                <a:ea typeface="Public Sans Medium"/>
                <a:cs typeface="Public Sans Medium"/>
                <a:sym typeface="Public Sans Medium"/>
              </a:defRPr>
            </a:lvl4pPr>
            <a:lvl5pPr lvl="4" rtl="0">
              <a:buNone/>
              <a:defRPr sz="1100">
                <a:solidFill>
                  <a:schemeClr val="lt1"/>
                </a:solidFill>
                <a:latin typeface="Public Sans Medium"/>
                <a:ea typeface="Public Sans Medium"/>
                <a:cs typeface="Public Sans Medium"/>
                <a:sym typeface="Public Sans Medium"/>
              </a:defRPr>
            </a:lvl5pPr>
            <a:lvl6pPr lvl="5" rtl="0">
              <a:buNone/>
              <a:defRPr sz="1100">
                <a:solidFill>
                  <a:schemeClr val="lt1"/>
                </a:solidFill>
                <a:latin typeface="Public Sans Medium"/>
                <a:ea typeface="Public Sans Medium"/>
                <a:cs typeface="Public Sans Medium"/>
                <a:sym typeface="Public Sans Medium"/>
              </a:defRPr>
            </a:lvl6pPr>
            <a:lvl7pPr lvl="6" rtl="0">
              <a:buNone/>
              <a:defRPr sz="1100">
                <a:solidFill>
                  <a:schemeClr val="lt1"/>
                </a:solidFill>
                <a:latin typeface="Public Sans Medium"/>
                <a:ea typeface="Public Sans Medium"/>
                <a:cs typeface="Public Sans Medium"/>
                <a:sym typeface="Public Sans Medium"/>
              </a:defRPr>
            </a:lvl7pPr>
            <a:lvl8pPr lvl="7" rtl="0">
              <a:buNone/>
              <a:defRPr sz="1100">
                <a:solidFill>
                  <a:schemeClr val="lt1"/>
                </a:solidFill>
                <a:latin typeface="Public Sans Medium"/>
                <a:ea typeface="Public Sans Medium"/>
                <a:cs typeface="Public Sans Medium"/>
                <a:sym typeface="Public Sans Medium"/>
              </a:defRPr>
            </a:lvl8pPr>
            <a:lvl9pPr lvl="8" rtl="0">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Cover">
  <p:cSld name="Cover Title_4">
    <p:bg>
      <p:bgPr>
        <a:blipFill>
          <a:blip r:embed="rId2">
            <a:alphaModFix/>
          </a:blip>
          <a:stretch>
            <a:fillRect/>
          </a:stretch>
        </a:blipFill>
        <a:effectLst/>
      </p:bgPr>
    </p:bg>
    <p:spTree>
      <p:nvGrpSpPr>
        <p:cNvPr id="1" name="Shape 171"/>
        <p:cNvGrpSpPr/>
        <p:nvPr/>
      </p:nvGrpSpPr>
      <p:grpSpPr>
        <a:xfrm>
          <a:off x="0" y="0"/>
          <a:ext cx="0" cy="0"/>
          <a:chOff x="0" y="0"/>
          <a:chExt cx="0" cy="0"/>
        </a:xfrm>
      </p:grpSpPr>
      <p:sp>
        <p:nvSpPr>
          <p:cNvPr id="172" name="Google Shape;172;p25"/>
          <p:cNvSpPr txBox="1">
            <a:spLocks noGrp="1"/>
          </p:cNvSpPr>
          <p:nvPr>
            <p:ph type="title"/>
          </p:nvPr>
        </p:nvSpPr>
        <p:spPr>
          <a:xfrm>
            <a:off x="4005650" y="1482800"/>
            <a:ext cx="4726200" cy="2224200"/>
          </a:xfrm>
          <a:prstGeom prst="rect">
            <a:avLst/>
          </a:prstGeom>
        </p:spPr>
        <p:txBody>
          <a:bodyPr spcFirstLastPara="1" wrap="square" lIns="91425" tIns="91425" rIns="91425" bIns="91425" anchor="ctr" anchorCtr="0">
            <a:normAutofit/>
          </a:bodyPr>
          <a:lstStyle>
            <a:lvl1pPr lvl="0" algn="ctr" rtl="0">
              <a:spcBef>
                <a:spcPts val="0"/>
              </a:spcBef>
              <a:spcAft>
                <a:spcPts val="0"/>
              </a:spcAft>
              <a:buNone/>
              <a:defRPr sz="2800" b="1">
                <a:solidFill>
                  <a:srgbClr val="385463"/>
                </a:solidFill>
                <a:latin typeface="Calibri"/>
                <a:ea typeface="Calibri"/>
                <a:cs typeface="Calibri"/>
                <a:sym typeface="Calibri"/>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with Logo">
  <p:cSld name="Title and Content_4">
    <p:bg>
      <p:bgPr>
        <a:blipFill>
          <a:blip r:embed="rId2">
            <a:alphaModFix/>
          </a:blip>
          <a:stretch>
            <a:fillRect/>
          </a:stretch>
        </a:blipFill>
        <a:effectLst/>
      </p:bgPr>
    </p:bg>
    <p:spTree>
      <p:nvGrpSpPr>
        <p:cNvPr id="1" name="Shape 173"/>
        <p:cNvGrpSpPr/>
        <p:nvPr/>
      </p:nvGrpSpPr>
      <p:grpSpPr>
        <a:xfrm>
          <a:off x="0" y="0"/>
          <a:ext cx="0" cy="0"/>
          <a:chOff x="0" y="0"/>
          <a:chExt cx="0" cy="0"/>
        </a:xfrm>
      </p:grpSpPr>
      <p:sp>
        <p:nvSpPr>
          <p:cNvPr id="174" name="Google Shape;174;p26"/>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75" name="Google Shape;175;p26"/>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6" name="Google Shape;176;p26"/>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26"/>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Hands)">
  <p:cSld name="Section Title Only">
    <p:bg>
      <p:bgPr>
        <a:blipFill>
          <a:blip r:embed="rId2">
            <a:alphaModFix/>
          </a:blip>
          <a:stretch>
            <a:fillRect/>
          </a:stretch>
        </a:blipFill>
        <a:effectLst/>
      </p:bgPr>
    </p:bg>
    <p:spTree>
      <p:nvGrpSpPr>
        <p:cNvPr id="1" name="Shape 178"/>
        <p:cNvGrpSpPr/>
        <p:nvPr/>
      </p:nvGrpSpPr>
      <p:grpSpPr>
        <a:xfrm>
          <a:off x="0" y="0"/>
          <a:ext cx="0" cy="0"/>
          <a:chOff x="0" y="0"/>
          <a:chExt cx="0" cy="0"/>
        </a:xfrm>
      </p:grpSpPr>
      <p:sp>
        <p:nvSpPr>
          <p:cNvPr id="179" name="Google Shape;179;p27"/>
          <p:cNvSpPr txBox="1">
            <a:spLocks noGrp="1"/>
          </p:cNvSpPr>
          <p:nvPr>
            <p:ph type="title"/>
          </p:nvPr>
        </p:nvSpPr>
        <p:spPr>
          <a:xfrm>
            <a:off x="0" y="733400"/>
            <a:ext cx="9144000" cy="31134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Logo (Purple)">
  <p:cSld name="Title and Content_4_1_1_1">
    <p:bg>
      <p:bgPr>
        <a:blipFill>
          <a:blip r:embed="rId2">
            <a:alphaModFix/>
          </a:blip>
          <a:stretch>
            <a:fillRect/>
          </a:stretch>
        </a:blipFill>
        <a:effectLst/>
      </p:bgPr>
    </p:bg>
    <p:spTree>
      <p:nvGrpSpPr>
        <p:cNvPr id="1" name="Shape 180"/>
        <p:cNvGrpSpPr/>
        <p:nvPr/>
      </p:nvGrpSpPr>
      <p:grpSpPr>
        <a:xfrm>
          <a:off x="0" y="0"/>
          <a:ext cx="0" cy="0"/>
          <a:chOff x="0" y="0"/>
          <a:chExt cx="0" cy="0"/>
        </a:xfrm>
      </p:grpSpPr>
      <p:sp>
        <p:nvSpPr>
          <p:cNvPr id="181" name="Google Shape;181;p28"/>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82" name="Google Shape;182;p28"/>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3" name="Google Shape;183;p28"/>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4" name="Google Shape;184;p28"/>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Logo (Purple) 1">
  <p:cSld name="Title and Content_4_1_1_1_2">
    <p:bg>
      <p:bgPr>
        <a:blipFill>
          <a:blip r:embed="rId2">
            <a:alphaModFix/>
          </a:blip>
          <a:stretch>
            <a:fillRect/>
          </a:stretch>
        </a:blipFill>
        <a:effectLst/>
      </p:bgPr>
    </p:bg>
    <p:spTree>
      <p:nvGrpSpPr>
        <p:cNvPr id="1" name="Shape 185"/>
        <p:cNvGrpSpPr/>
        <p:nvPr/>
      </p:nvGrpSpPr>
      <p:grpSpPr>
        <a:xfrm>
          <a:off x="0" y="0"/>
          <a:ext cx="0" cy="0"/>
          <a:chOff x="0" y="0"/>
          <a:chExt cx="0" cy="0"/>
        </a:xfrm>
      </p:grpSpPr>
      <p:sp>
        <p:nvSpPr>
          <p:cNvPr id="186" name="Google Shape;186;p29"/>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87" name="Google Shape;187;p29"/>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88" name="Google Shape;188;p29"/>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9" name="Google Shape;189;p29"/>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Basic Frame)">
  <p:cSld name="Title and Content_5">
    <p:bg>
      <p:bgPr>
        <a:blipFill>
          <a:blip r:embed="rId2">
            <a:alphaModFix/>
          </a:blip>
          <a:stretch>
            <a:fillRect/>
          </a:stretch>
        </a:blipFill>
        <a:effectLst/>
      </p:bgPr>
    </p:bg>
    <p:spTree>
      <p:nvGrpSpPr>
        <p:cNvPr id="1" name="Shape 190"/>
        <p:cNvGrpSpPr/>
        <p:nvPr/>
      </p:nvGrpSpPr>
      <p:grpSpPr>
        <a:xfrm>
          <a:off x="0" y="0"/>
          <a:ext cx="0" cy="0"/>
          <a:chOff x="0" y="0"/>
          <a:chExt cx="0" cy="0"/>
        </a:xfrm>
      </p:grpSpPr>
      <p:sp>
        <p:nvSpPr>
          <p:cNvPr id="191" name="Google Shape;191;p30"/>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SzPts val="1200"/>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
        <p:nvSpPr>
          <p:cNvPr id="192" name="Google Shape;192;p30"/>
          <p:cNvSpPr txBox="1">
            <a:spLocks noGrp="1"/>
          </p:cNvSpPr>
          <p:nvPr>
            <p:ph type="title"/>
          </p:nvPr>
        </p:nvSpPr>
        <p:spPr>
          <a:xfrm>
            <a:off x="430075" y="426175"/>
            <a:ext cx="8283900" cy="910200"/>
          </a:xfrm>
          <a:prstGeom prst="rect">
            <a:avLst/>
          </a:prstGeom>
          <a:noFill/>
          <a:ln>
            <a:noFill/>
          </a:ln>
        </p:spPr>
        <p:txBody>
          <a:bodyPr spcFirstLastPara="1" wrap="square" lIns="91425" tIns="91425" rIns="91425" bIns="91425" anchor="ctr" anchorCtr="0">
            <a:noAutofit/>
          </a:bodyPr>
          <a:lstStyle>
            <a:lvl1pPr marR="0" lvl="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93" name="Google Shape;193;p30"/>
          <p:cNvSpPr txBox="1">
            <a:spLocks noGrp="1"/>
          </p:cNvSpPr>
          <p:nvPr>
            <p:ph type="body" idx="1"/>
          </p:nvPr>
        </p:nvSpPr>
        <p:spPr>
          <a:xfrm>
            <a:off x="430075" y="1336375"/>
            <a:ext cx="8283900" cy="3363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Logo (Purple) 2">
  <p:cSld name="Title and Content_4_1_1_1_3">
    <p:bg>
      <p:bgPr>
        <a:blipFill>
          <a:blip r:embed="rId2">
            <a:alphaModFix/>
          </a:blip>
          <a:stretch>
            <a:fillRect/>
          </a:stretch>
        </a:blipFill>
        <a:effectLst/>
      </p:bgPr>
    </p:bg>
    <p:spTree>
      <p:nvGrpSpPr>
        <p:cNvPr id="1" name="Shape 194"/>
        <p:cNvGrpSpPr/>
        <p:nvPr/>
      </p:nvGrpSpPr>
      <p:grpSpPr>
        <a:xfrm>
          <a:off x="0" y="0"/>
          <a:ext cx="0" cy="0"/>
          <a:chOff x="0" y="0"/>
          <a:chExt cx="0" cy="0"/>
        </a:xfrm>
      </p:grpSpPr>
      <p:sp>
        <p:nvSpPr>
          <p:cNvPr id="195" name="Google Shape;195;p31"/>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196" name="Google Shape;196;p31"/>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197" name="Google Shape;197;p31"/>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31"/>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ntent with Logo (Purple) 5">
  <p:cSld name="Title and Content_4_1_1_1_6">
    <p:bg>
      <p:bgPr>
        <a:blipFill>
          <a:blip r:embed="rId2">
            <a:alphaModFix/>
          </a:blip>
          <a:stretch>
            <a:fillRect/>
          </a:stretch>
        </a:blipFill>
        <a:effectLst/>
      </p:bgPr>
    </p:bg>
    <p:spTree>
      <p:nvGrpSpPr>
        <p:cNvPr id="1" name="Shape 199"/>
        <p:cNvGrpSpPr/>
        <p:nvPr/>
      </p:nvGrpSpPr>
      <p:grpSpPr>
        <a:xfrm>
          <a:off x="0" y="0"/>
          <a:ext cx="0" cy="0"/>
          <a:chOff x="0" y="0"/>
          <a:chExt cx="0" cy="0"/>
        </a:xfrm>
      </p:grpSpPr>
      <p:sp>
        <p:nvSpPr>
          <p:cNvPr id="200" name="Google Shape;200;p32"/>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01" name="Google Shape;201;p32"/>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202" name="Google Shape;202;p32"/>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p32"/>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Logo (Purple) 3">
  <p:cSld name="Title and Content_4_1_1_1_4">
    <p:bg>
      <p:bgPr>
        <a:blipFill>
          <a:blip r:embed="rId2">
            <a:alphaModFix/>
          </a:blip>
          <a:stretch>
            <a:fillRect/>
          </a:stretch>
        </a:blipFill>
        <a:effectLst/>
      </p:bgPr>
    </p:bg>
    <p:spTree>
      <p:nvGrpSpPr>
        <p:cNvPr id="1" name="Shape 204"/>
        <p:cNvGrpSpPr/>
        <p:nvPr/>
      </p:nvGrpSpPr>
      <p:grpSpPr>
        <a:xfrm>
          <a:off x="0" y="0"/>
          <a:ext cx="0" cy="0"/>
          <a:chOff x="0" y="0"/>
          <a:chExt cx="0" cy="0"/>
        </a:xfrm>
      </p:grpSpPr>
      <p:sp>
        <p:nvSpPr>
          <p:cNvPr id="205" name="Google Shape;205;p33"/>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06" name="Google Shape;206;p33"/>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207" name="Google Shape;207;p33"/>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33"/>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ntent with Logo (Purple) 4">
  <p:cSld name="Title and Content_4_1_1_1_5">
    <p:bg>
      <p:bgPr>
        <a:blipFill>
          <a:blip r:embed="rId2">
            <a:alphaModFix/>
          </a:blip>
          <a:stretch>
            <a:fillRect/>
          </a:stretch>
        </a:blipFill>
        <a:effectLst/>
      </p:bgPr>
    </p:bg>
    <p:spTree>
      <p:nvGrpSpPr>
        <p:cNvPr id="1" name="Shape 209"/>
        <p:cNvGrpSpPr/>
        <p:nvPr/>
      </p:nvGrpSpPr>
      <p:grpSpPr>
        <a:xfrm>
          <a:off x="0" y="0"/>
          <a:ext cx="0" cy="0"/>
          <a:chOff x="0" y="0"/>
          <a:chExt cx="0" cy="0"/>
        </a:xfrm>
      </p:grpSpPr>
      <p:sp>
        <p:nvSpPr>
          <p:cNvPr id="210" name="Google Shape;210;p34"/>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
        <p:nvSpPr>
          <p:cNvPr id="211" name="Google Shape;211;p34"/>
          <p:cNvSpPr txBox="1">
            <a:spLocks noGrp="1"/>
          </p:cNvSpPr>
          <p:nvPr>
            <p:ph type="title"/>
          </p:nvPr>
        </p:nvSpPr>
        <p:spPr>
          <a:xfrm>
            <a:off x="430075" y="670350"/>
            <a:ext cx="8283900" cy="666000"/>
          </a:xfrm>
          <a:prstGeom prst="rect">
            <a:avLst/>
          </a:prstGeom>
          <a:noFill/>
          <a:ln>
            <a:noFill/>
          </a:ln>
        </p:spPr>
        <p:txBody>
          <a:bodyPr spcFirstLastPara="1" wrap="square" lIns="91425" tIns="91425" rIns="91425" bIns="91425" anchor="ctr" anchorCtr="0">
            <a:normAutofit/>
          </a:bodyPr>
          <a:lstStyle>
            <a:lvl1pPr marL="0" marR="0" lvl="0" indent="0" algn="ctr" rtl="0">
              <a:lnSpc>
                <a:spcPct val="90000"/>
              </a:lnSpc>
              <a:spcBef>
                <a:spcPts val="0"/>
              </a:spcBef>
              <a:spcAft>
                <a:spcPts val="0"/>
              </a:spcAft>
              <a:buClr>
                <a:schemeClr val="dk1"/>
              </a:buClr>
              <a:buSzPts val="2800"/>
              <a:buFont typeface="Calibri"/>
              <a:buNone/>
              <a:defRPr sz="2800" b="1" i="0" u="none" strike="noStrike" cap="none">
                <a:solidFill>
                  <a:schemeClr val="dk1"/>
                </a:solidFill>
                <a:latin typeface="Calibri"/>
                <a:ea typeface="Calibri"/>
                <a:cs typeface="Calibri"/>
                <a:sym typeface="Calibri"/>
              </a:defRPr>
            </a:lvl1pPr>
            <a:lvl2pPr lvl="1" indent="0" rtl="0">
              <a:spcBef>
                <a:spcPts val="0"/>
              </a:spcBef>
              <a:spcAft>
                <a:spcPts val="0"/>
              </a:spcAft>
              <a:buSzPts val="2800"/>
              <a:buNone/>
              <a:defRPr sz="1800"/>
            </a:lvl2pPr>
            <a:lvl3pPr lvl="2" indent="0" rtl="0">
              <a:spcBef>
                <a:spcPts val="0"/>
              </a:spcBef>
              <a:spcAft>
                <a:spcPts val="0"/>
              </a:spcAft>
              <a:buSzPts val="2800"/>
              <a:buNone/>
              <a:defRPr sz="1800"/>
            </a:lvl3pPr>
            <a:lvl4pPr lvl="3" indent="0" rtl="0">
              <a:spcBef>
                <a:spcPts val="0"/>
              </a:spcBef>
              <a:spcAft>
                <a:spcPts val="0"/>
              </a:spcAft>
              <a:buSzPts val="2800"/>
              <a:buNone/>
              <a:defRPr sz="1800"/>
            </a:lvl4pPr>
            <a:lvl5pPr lvl="4" indent="0" rtl="0">
              <a:spcBef>
                <a:spcPts val="0"/>
              </a:spcBef>
              <a:spcAft>
                <a:spcPts val="0"/>
              </a:spcAft>
              <a:buSzPts val="2800"/>
              <a:buNone/>
              <a:defRPr sz="1800"/>
            </a:lvl5pPr>
            <a:lvl6pPr lvl="5" indent="0" rtl="0">
              <a:spcBef>
                <a:spcPts val="0"/>
              </a:spcBef>
              <a:spcAft>
                <a:spcPts val="0"/>
              </a:spcAft>
              <a:buSzPts val="2800"/>
              <a:buNone/>
              <a:defRPr sz="1800"/>
            </a:lvl6pPr>
            <a:lvl7pPr lvl="6" indent="0" rtl="0">
              <a:spcBef>
                <a:spcPts val="0"/>
              </a:spcBef>
              <a:spcAft>
                <a:spcPts val="0"/>
              </a:spcAft>
              <a:buSzPts val="2800"/>
              <a:buNone/>
              <a:defRPr sz="1800"/>
            </a:lvl7pPr>
            <a:lvl8pPr lvl="7" indent="0" rtl="0">
              <a:spcBef>
                <a:spcPts val="0"/>
              </a:spcBef>
              <a:spcAft>
                <a:spcPts val="0"/>
              </a:spcAft>
              <a:buSzPts val="2800"/>
              <a:buNone/>
              <a:defRPr sz="1800"/>
            </a:lvl8pPr>
            <a:lvl9pPr lvl="8" indent="0" rtl="0">
              <a:spcBef>
                <a:spcPts val="0"/>
              </a:spcBef>
              <a:spcAft>
                <a:spcPts val="0"/>
              </a:spcAft>
              <a:buSzPts val="2800"/>
              <a:buNone/>
              <a:defRPr sz="1800"/>
            </a:lvl9pPr>
          </a:lstStyle>
          <a:p>
            <a:endParaRPr/>
          </a:p>
        </p:txBody>
      </p:sp>
      <p:sp>
        <p:nvSpPr>
          <p:cNvPr id="212" name="Google Shape;212;p34"/>
          <p:cNvSpPr txBox="1">
            <a:spLocks noGrp="1"/>
          </p:cNvSpPr>
          <p:nvPr>
            <p:ph type="body" idx="1"/>
          </p:nvPr>
        </p:nvSpPr>
        <p:spPr>
          <a:xfrm>
            <a:off x="430075" y="1336375"/>
            <a:ext cx="8283900" cy="30096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90000"/>
              </a:lnSpc>
              <a:spcBef>
                <a:spcPts val="75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12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1200"/>
              </a:spcBef>
              <a:spcAft>
                <a:spcPts val="120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34"/>
          <p:cNvSpPr txBox="1"/>
          <p:nvPr/>
        </p:nvSpPr>
        <p:spPr>
          <a:xfrm>
            <a:off x="8713975" y="4725600"/>
            <a:ext cx="426600" cy="4179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A8A8A"/>
              </a:buClr>
              <a:buFont typeface="Calibri"/>
              <a:buNone/>
            </a:pPr>
            <a:fld id="{00000000-1234-1234-1234-123412341234}" type="slidenum">
              <a:rPr lang="en" sz="1200" b="1" i="0" u="none" strike="noStrike" cap="none">
                <a:solidFill>
                  <a:schemeClr val="dk1"/>
                </a:solidFill>
                <a:latin typeface="Calibri"/>
                <a:ea typeface="Calibri"/>
                <a:cs typeface="Calibri"/>
                <a:sym typeface="Calibri"/>
              </a:rPr>
              <a:t>‹#›</a:t>
            </a:fld>
            <a:endParaRPr sz="1200" b="1" i="0" u="none" strike="noStrike" cap="none">
              <a:solidFill>
                <a:schemeClr val="dk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3B1A53"/>
              </a:buClr>
              <a:buSzPts val="3200"/>
              <a:buFont typeface="Public Sans"/>
              <a:buNone/>
              <a:defRPr sz="3200" b="1">
                <a:solidFill>
                  <a:srgbClr val="3B1A53"/>
                </a:solidFill>
                <a:latin typeface="Public Sans"/>
                <a:ea typeface="Public Sans"/>
                <a:cs typeface="Public Sans"/>
                <a:sym typeface="Public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68300">
              <a:lnSpc>
                <a:spcPct val="115000"/>
              </a:lnSpc>
              <a:spcBef>
                <a:spcPts val="0"/>
              </a:spcBef>
              <a:spcAft>
                <a:spcPts val="0"/>
              </a:spcAft>
              <a:buClr>
                <a:srgbClr val="C44B27"/>
              </a:buClr>
              <a:buSzPts val="2200"/>
              <a:buFont typeface="Public Sans"/>
              <a:buChar char="●"/>
              <a:defRPr sz="2200">
                <a:solidFill>
                  <a:srgbClr val="4D4D4F"/>
                </a:solidFill>
                <a:latin typeface="Public Sans"/>
                <a:ea typeface="Public Sans"/>
                <a:cs typeface="Public Sans"/>
                <a:sym typeface="Public Sans"/>
              </a:defRPr>
            </a:lvl1pPr>
            <a:lvl2pPr marL="914400" lvl="1"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2pPr>
            <a:lvl3pPr marL="1371600" lvl="2"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3pPr>
            <a:lvl4pPr marL="1828800" lvl="3"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4pPr>
            <a:lvl5pPr marL="2286000" lvl="4"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5pPr>
            <a:lvl6pPr marL="2743200" lvl="5"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6pPr>
            <a:lvl7pPr marL="3200400" lvl="6"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7pPr>
            <a:lvl8pPr marL="3657600" lvl="7"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8pPr>
            <a:lvl9pPr marL="4114800" lvl="8" indent="-317500">
              <a:lnSpc>
                <a:spcPct val="115000"/>
              </a:lnSpc>
              <a:spcBef>
                <a:spcPts val="0"/>
              </a:spcBef>
              <a:spcAft>
                <a:spcPts val="0"/>
              </a:spcAft>
              <a:buClr>
                <a:srgbClr val="4D4D4F"/>
              </a:buClr>
              <a:buSzPts val="1400"/>
              <a:buFont typeface="Public Sans"/>
              <a:buChar char="■"/>
              <a:defRPr>
                <a:solidFill>
                  <a:srgbClr val="4D4D4F"/>
                </a:solidFill>
                <a:latin typeface="Public Sans"/>
                <a:ea typeface="Public Sans"/>
                <a:cs typeface="Public Sans"/>
                <a:sym typeface="Public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100">
                <a:solidFill>
                  <a:schemeClr val="lt1"/>
                </a:solidFill>
                <a:latin typeface="Public Sans Medium"/>
                <a:ea typeface="Public Sans Medium"/>
                <a:cs typeface="Public Sans Medium"/>
                <a:sym typeface="Public Sans Medium"/>
              </a:defRPr>
            </a:lvl1pPr>
            <a:lvl2pPr lvl="1" algn="r">
              <a:buNone/>
              <a:defRPr sz="1100">
                <a:solidFill>
                  <a:schemeClr val="lt1"/>
                </a:solidFill>
                <a:latin typeface="Public Sans Medium"/>
                <a:ea typeface="Public Sans Medium"/>
                <a:cs typeface="Public Sans Medium"/>
                <a:sym typeface="Public Sans Medium"/>
              </a:defRPr>
            </a:lvl2pPr>
            <a:lvl3pPr lvl="2" algn="r">
              <a:buNone/>
              <a:defRPr sz="1100">
                <a:solidFill>
                  <a:schemeClr val="lt1"/>
                </a:solidFill>
                <a:latin typeface="Public Sans Medium"/>
                <a:ea typeface="Public Sans Medium"/>
                <a:cs typeface="Public Sans Medium"/>
                <a:sym typeface="Public Sans Medium"/>
              </a:defRPr>
            </a:lvl3pPr>
            <a:lvl4pPr lvl="3" algn="r">
              <a:buNone/>
              <a:defRPr sz="1100">
                <a:solidFill>
                  <a:schemeClr val="lt1"/>
                </a:solidFill>
                <a:latin typeface="Public Sans Medium"/>
                <a:ea typeface="Public Sans Medium"/>
                <a:cs typeface="Public Sans Medium"/>
                <a:sym typeface="Public Sans Medium"/>
              </a:defRPr>
            </a:lvl4pPr>
            <a:lvl5pPr lvl="4" algn="r">
              <a:buNone/>
              <a:defRPr sz="1100">
                <a:solidFill>
                  <a:schemeClr val="lt1"/>
                </a:solidFill>
                <a:latin typeface="Public Sans Medium"/>
                <a:ea typeface="Public Sans Medium"/>
                <a:cs typeface="Public Sans Medium"/>
                <a:sym typeface="Public Sans Medium"/>
              </a:defRPr>
            </a:lvl5pPr>
            <a:lvl6pPr lvl="5" algn="r">
              <a:buNone/>
              <a:defRPr sz="1100">
                <a:solidFill>
                  <a:schemeClr val="lt1"/>
                </a:solidFill>
                <a:latin typeface="Public Sans Medium"/>
                <a:ea typeface="Public Sans Medium"/>
                <a:cs typeface="Public Sans Medium"/>
                <a:sym typeface="Public Sans Medium"/>
              </a:defRPr>
            </a:lvl6pPr>
            <a:lvl7pPr lvl="6" algn="r">
              <a:buNone/>
              <a:defRPr sz="1100">
                <a:solidFill>
                  <a:schemeClr val="lt1"/>
                </a:solidFill>
                <a:latin typeface="Public Sans Medium"/>
                <a:ea typeface="Public Sans Medium"/>
                <a:cs typeface="Public Sans Medium"/>
                <a:sym typeface="Public Sans Medium"/>
              </a:defRPr>
            </a:lvl7pPr>
            <a:lvl8pPr lvl="7" algn="r">
              <a:buNone/>
              <a:defRPr sz="1100">
                <a:solidFill>
                  <a:schemeClr val="lt1"/>
                </a:solidFill>
                <a:latin typeface="Public Sans Medium"/>
                <a:ea typeface="Public Sans Medium"/>
                <a:cs typeface="Public Sans Medium"/>
                <a:sym typeface="Public Sans Medium"/>
              </a:defRPr>
            </a:lvl8pPr>
            <a:lvl9pPr lvl="8" algn="r">
              <a:buNone/>
              <a:defRPr sz="1100">
                <a:solidFill>
                  <a:schemeClr val="lt1"/>
                </a:solidFill>
                <a:latin typeface="Public Sans Medium"/>
                <a:ea typeface="Public Sans Medium"/>
                <a:cs typeface="Public Sans Medium"/>
                <a:sym typeface="Public Sans Medium"/>
              </a:defRPr>
            </a:lvl9pPr>
          </a:lstStyle>
          <a:p>
            <a:pPr marL="0" lvl="0" indent="0" algn="r" rtl="0">
              <a:spcBef>
                <a:spcPts val="0"/>
              </a:spcBef>
              <a:spcAft>
                <a:spcPts val="0"/>
              </a:spcAft>
              <a:buNone/>
            </a:pPr>
            <a:fld id="{00000000-1234-1234-1234-123412341234}" type="slidenum">
              <a:rPr lang="en"/>
              <a:t>‹#›</a:t>
            </a:fld>
            <a:endParaRPr sz="120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e.louisiana.gov/docs/default-source/awards/timeline--osse_shspy-2026-2027.pdf"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e.louisiana.gov/docs/default-source/awards/school-physical-activity-award-program-overview-26-27-(1).pdf?sfvrsn=42f3fc5a_4"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docs.google.com/forms/d/e/1FAIpQLScKy0BrN4hshR4fX_t4Efdwe06FI95LrtxYVqfWwcVwn7Uh1Q/viewfor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oe.louisiana.gov/about/awards/school-and-school-system-awards"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hyperlink" Target="https://doe.louisiana.gov/docs/default-source/awards/consent-form---student.docx?sfvrsn=98d9911f_11" TargetMode="External"/><Relationship Id="rId4" Type="http://schemas.openxmlformats.org/officeDocument/2006/relationships/hyperlink" Target="https://doe.louisiana.gov/docs/default-source/awards/consent-form---candidate-(3).docx"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s://doe.louisiana.gov/docs/default-source/awards/timeline---school-physical-activity-award.pdf?sfvrsn=7fd183c1_7" TargetMode="External"/><Relationship Id="rId3" Type="http://schemas.openxmlformats.org/officeDocument/2006/relationships/hyperlink" Target="https://docs.google.com/forms/d/1SQ57JZMA6CP-JpZX5fC7qaciI4g6XvzmdfyJ3N_x-Us/edit" TargetMode="External"/><Relationship Id="rId7" Type="http://schemas.openxmlformats.org/officeDocument/2006/relationships/hyperlink" Target="https://doe.louisiana.gov/docs/default-source/awards/school-physical-activity-award-rubric.docx"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s://doe.louisiana.gov/about/awards/school-and-school-system-awards" TargetMode="External"/><Relationship Id="rId5" Type="http://schemas.openxmlformats.org/officeDocument/2006/relationships/hyperlink" Target="https://doe.louisiana.gov/docs/default-source/awards/school-physical-activity-award-application.docx" TargetMode="External"/><Relationship Id="rId4" Type="http://schemas.openxmlformats.org/officeDocument/2006/relationships/hyperlink" Target="https://docs.google.com/document/d/1LZSyokJLu_Vi6-Sv3sYccbjLlLNgu9zles0FYyC2WJ0/edit?tab=t.0" TargetMode="External"/><Relationship Id="rId9" Type="http://schemas.openxmlformats.org/officeDocument/2006/relationships/hyperlink" Target="mailto:healthyschools@la.gov"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doe.louisiana.gov/about/awards/school-and-school-system-awards"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hyperlink" Target="mailto:healthyschools@la.gov"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5"/>
          <p:cNvSpPr txBox="1">
            <a:spLocks noGrp="1"/>
          </p:cNvSpPr>
          <p:nvPr>
            <p:ph type="ctrTitle"/>
          </p:nvPr>
        </p:nvSpPr>
        <p:spPr>
          <a:xfrm>
            <a:off x="412675" y="487175"/>
            <a:ext cx="8221200" cy="2224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School Physical Activity Award</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2026-2027</a:t>
            </a:r>
            <a:endParaRPr>
              <a:solidFill>
                <a:schemeClr val="dk1"/>
              </a:solidFill>
            </a:endParaRPr>
          </a:p>
          <a:p>
            <a:pPr marL="0" lvl="0" indent="0" algn="l" rtl="0">
              <a:spcBef>
                <a:spcPts val="0"/>
              </a:spcBef>
              <a:spcAft>
                <a:spcPts val="0"/>
              </a:spcAft>
              <a:buNone/>
            </a:pPr>
            <a:endParaRPr>
              <a:solidFill>
                <a:schemeClr val="dk1"/>
              </a:solidFill>
            </a:endParaRPr>
          </a:p>
        </p:txBody>
      </p:sp>
      <p:sp>
        <p:nvSpPr>
          <p:cNvPr id="219" name="Google Shape;219;p35"/>
          <p:cNvSpPr txBox="1">
            <a:spLocks noGrp="1"/>
          </p:cNvSpPr>
          <p:nvPr>
            <p:ph type="sldNum" idx="12"/>
          </p:nvPr>
        </p:nvSpPr>
        <p:spPr>
          <a:xfrm>
            <a:off x="8556784" y="4749851"/>
            <a:ext cx="548700" cy="393600"/>
          </a:xfrm>
          <a:prstGeom prst="rect">
            <a:avLst/>
          </a:prstGeom>
        </p:spPr>
        <p:txBody>
          <a:bodyPr spcFirstLastPara="1" wrap="square" lIns="91425" tIns="91425" rIns="91425" bIns="91425" anchor="t" anchorCtr="0">
            <a:normAutofit/>
          </a:bodyPr>
          <a:lstStyle/>
          <a:p>
            <a:pPr marL="0" lvl="0" indent="0" algn="r" rtl="0">
              <a:spcBef>
                <a:spcPts val="0"/>
              </a:spcBef>
              <a:spcAft>
                <a:spcPts val="0"/>
              </a:spcAft>
              <a:buNone/>
            </a:pPr>
            <a:fld id="{00000000-1234-1234-1234-123412341234}" type="slidenum">
              <a:rPr lang="en"/>
              <a:t>1</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36"/>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t>Agenda</a:t>
            </a:r>
            <a:endParaRPr/>
          </a:p>
        </p:txBody>
      </p:sp>
      <p:sp>
        <p:nvSpPr>
          <p:cNvPr id="226" name="Google Shape;226;p36"/>
          <p:cNvSpPr txBox="1">
            <a:spLocks noGrp="1"/>
          </p:cNvSpPr>
          <p:nvPr>
            <p:ph type="body" idx="1"/>
          </p:nvPr>
        </p:nvSpPr>
        <p:spPr>
          <a:xfrm>
            <a:off x="311700" y="848075"/>
            <a:ext cx="8520600" cy="3597300"/>
          </a:xfrm>
          <a:prstGeom prst="rect">
            <a:avLst/>
          </a:prstGeom>
          <a:noFill/>
          <a:ln>
            <a:noFill/>
          </a:ln>
        </p:spPr>
        <p:txBody>
          <a:bodyPr spcFirstLastPara="1" wrap="square" lIns="91425" tIns="91425" rIns="91425" bIns="91425" anchor="t" anchorCtr="0">
            <a:noAutofit/>
          </a:bodyPr>
          <a:lstStyle/>
          <a:p>
            <a:pPr marL="457200" lvl="0" indent="-342900" algn="l" rtl="0">
              <a:lnSpc>
                <a:spcPct val="90000"/>
              </a:lnSpc>
              <a:spcBef>
                <a:spcPts val="0"/>
              </a:spcBef>
              <a:spcAft>
                <a:spcPts val="0"/>
              </a:spcAft>
              <a:buClr>
                <a:schemeClr val="accent3"/>
              </a:buClr>
              <a:buSzPts val="1800"/>
              <a:buChar char="●"/>
            </a:pPr>
            <a:r>
              <a:rPr lang="en">
                <a:solidFill>
                  <a:schemeClr val="dk2"/>
                </a:solidFill>
              </a:rPr>
              <a:t>Welcome and Introductions</a:t>
            </a:r>
            <a:endParaRPr>
              <a:solidFill>
                <a:schemeClr val="dk2"/>
              </a:solidFill>
            </a:endParaRPr>
          </a:p>
          <a:p>
            <a:pPr marL="457200" lvl="0" indent="-342900" algn="l" rtl="0">
              <a:lnSpc>
                <a:spcPct val="90000"/>
              </a:lnSpc>
              <a:spcBef>
                <a:spcPts val="300"/>
              </a:spcBef>
              <a:spcAft>
                <a:spcPts val="0"/>
              </a:spcAft>
              <a:buClr>
                <a:schemeClr val="accent3"/>
              </a:buClr>
              <a:buSzPts val="1800"/>
              <a:buChar char="●"/>
            </a:pPr>
            <a:r>
              <a:rPr lang="en">
                <a:solidFill>
                  <a:schemeClr val="dk2"/>
                </a:solidFill>
              </a:rPr>
              <a:t>Award Initiatives Featured</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School Physical Activity Award</a:t>
            </a:r>
            <a:endParaRPr>
              <a:solidFill>
                <a:schemeClr val="dk2"/>
              </a:solidFill>
            </a:endParaRPr>
          </a:p>
          <a:p>
            <a:pPr marL="457200" lvl="0" indent="-342900" algn="l" rtl="0">
              <a:lnSpc>
                <a:spcPct val="90000"/>
              </a:lnSpc>
              <a:spcBef>
                <a:spcPts val="300"/>
              </a:spcBef>
              <a:spcAft>
                <a:spcPts val="0"/>
              </a:spcAft>
              <a:buClr>
                <a:schemeClr val="accent3"/>
              </a:buClr>
              <a:buSzPts val="1800"/>
              <a:buChar char="●"/>
            </a:pPr>
            <a:r>
              <a:rPr lang="en">
                <a:solidFill>
                  <a:schemeClr val="dk2"/>
                </a:solidFill>
              </a:rPr>
              <a:t>Information to be Covered</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Award Program Overview</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Benefits of the Awards Participation </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Selection Process &amp; Timelines</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Application Process, Portals, &amp; Tips</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Next Steps</a:t>
            </a:r>
            <a:endParaRPr>
              <a:solidFill>
                <a:schemeClr val="dk2"/>
              </a:solidFill>
            </a:endParaRPr>
          </a:p>
          <a:p>
            <a:pPr marL="914400" lvl="1" indent="-342900" algn="l" rtl="0">
              <a:lnSpc>
                <a:spcPct val="90000"/>
              </a:lnSpc>
              <a:spcBef>
                <a:spcPts val="300"/>
              </a:spcBef>
              <a:spcAft>
                <a:spcPts val="0"/>
              </a:spcAft>
              <a:buClr>
                <a:schemeClr val="accent3"/>
              </a:buClr>
              <a:buSzPts val="1800"/>
              <a:buChar char="■"/>
            </a:pPr>
            <a:r>
              <a:rPr lang="en">
                <a:solidFill>
                  <a:schemeClr val="dk2"/>
                </a:solidFill>
              </a:rPr>
              <a:t>Questions</a:t>
            </a:r>
            <a:endParaRPr>
              <a:solidFill>
                <a:schemeClr val="dk2"/>
              </a:solidFill>
            </a:endParaRPr>
          </a:p>
          <a:p>
            <a:pPr marL="0" lvl="0" indent="0" algn="l" rtl="0">
              <a:lnSpc>
                <a:spcPct val="90000"/>
              </a:lnSpc>
              <a:spcBef>
                <a:spcPts val="750"/>
              </a:spcBef>
              <a:spcAft>
                <a:spcPts val="0"/>
              </a:spcAft>
              <a:buSzPts val="1800"/>
              <a:buNone/>
            </a:pPr>
            <a:endParaRPr/>
          </a:p>
        </p:txBody>
      </p:sp>
      <p:sp>
        <p:nvSpPr>
          <p:cNvPr id="227" name="Google Shape;227;p3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7"/>
          <p:cNvSpPr txBox="1">
            <a:spLocks noGrp="1"/>
          </p:cNvSpPr>
          <p:nvPr>
            <p:ph type="title"/>
          </p:nvPr>
        </p:nvSpPr>
        <p:spPr>
          <a:xfrm>
            <a:off x="311700" y="140225"/>
            <a:ext cx="8520600" cy="90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School Physical Activity Award</a:t>
            </a:r>
            <a:endParaRPr>
              <a:solidFill>
                <a:schemeClr val="dk1"/>
              </a:solidFill>
            </a:endParaRPr>
          </a:p>
          <a:p>
            <a:pPr marL="0" lvl="0" indent="0" algn="l" rtl="0">
              <a:spcBef>
                <a:spcPts val="0"/>
              </a:spcBef>
              <a:spcAft>
                <a:spcPts val="0"/>
              </a:spcAft>
              <a:buNone/>
            </a:pPr>
            <a:endParaRPr/>
          </a:p>
        </p:txBody>
      </p:sp>
      <p:sp>
        <p:nvSpPr>
          <p:cNvPr id="233" name="Google Shape;233;p37"/>
          <p:cNvSpPr txBox="1">
            <a:spLocks noGrp="1"/>
          </p:cNvSpPr>
          <p:nvPr>
            <p:ph type="body" idx="1"/>
          </p:nvPr>
        </p:nvSpPr>
        <p:spPr>
          <a:xfrm>
            <a:off x="311700" y="1196725"/>
            <a:ext cx="8520600" cy="31335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C44B27"/>
              </a:buClr>
              <a:buSzPts val="1800"/>
              <a:buFont typeface="Public Sans"/>
              <a:buChar char="●"/>
            </a:pPr>
            <a:r>
              <a:rPr lang="en">
                <a:solidFill>
                  <a:schemeClr val="dk2"/>
                </a:solidFill>
              </a:rPr>
              <a:t>The Louisiana Department of Education recognizes that </a:t>
            </a:r>
            <a:r>
              <a:rPr lang="en" b="1">
                <a:solidFill>
                  <a:schemeClr val="dk2"/>
                </a:solidFill>
              </a:rPr>
              <a:t>healthy and physically active</a:t>
            </a:r>
            <a:r>
              <a:rPr lang="en">
                <a:solidFill>
                  <a:schemeClr val="dk2"/>
                </a:solidFill>
              </a:rPr>
              <a:t> students tend to have better grades, school attendance, cognitive performance, and classroom behaviors. Schools play a vital role in providing students with opportunities for regular physical activity before, during, and after school.</a:t>
            </a:r>
            <a:endParaRPr>
              <a:solidFill>
                <a:schemeClr val="dk2"/>
              </a:solidFill>
            </a:endParaRPr>
          </a:p>
          <a:p>
            <a:pPr marL="457200" lvl="0" indent="-342900" algn="l" rtl="0">
              <a:lnSpc>
                <a:spcPct val="90000"/>
              </a:lnSpc>
              <a:spcBef>
                <a:spcPts val="600"/>
              </a:spcBef>
              <a:spcAft>
                <a:spcPts val="0"/>
              </a:spcAft>
              <a:buClr>
                <a:srgbClr val="C44B27"/>
              </a:buClr>
              <a:buSzPts val="1800"/>
              <a:buFont typeface="Public Sans"/>
              <a:buChar char="●"/>
            </a:pPr>
            <a:r>
              <a:rPr lang="en">
                <a:solidFill>
                  <a:schemeClr val="dk2"/>
                </a:solidFill>
              </a:rPr>
              <a:t>To recognize </a:t>
            </a:r>
            <a:r>
              <a:rPr lang="en" b="1">
                <a:solidFill>
                  <a:schemeClr val="dk2"/>
                </a:solidFill>
              </a:rPr>
              <a:t>public elementary</a:t>
            </a:r>
            <a:r>
              <a:rPr lang="en">
                <a:solidFill>
                  <a:schemeClr val="dk2"/>
                </a:solidFill>
              </a:rPr>
              <a:t> and </a:t>
            </a:r>
            <a:r>
              <a:rPr lang="en" b="1">
                <a:solidFill>
                  <a:schemeClr val="dk2"/>
                </a:solidFill>
              </a:rPr>
              <a:t>secondary schools</a:t>
            </a:r>
            <a:r>
              <a:rPr lang="en">
                <a:solidFill>
                  <a:schemeClr val="dk2"/>
                </a:solidFill>
              </a:rPr>
              <a:t> that make physical activity an intentional part of the school experience and provide meaningful opportunities for students to be active throughout the day, the Department honors exemplary schools through the School Physical Activity Award program.</a:t>
            </a:r>
            <a:endParaRPr>
              <a:solidFill>
                <a:schemeClr val="dk2"/>
              </a:solidFill>
            </a:endParaRPr>
          </a:p>
          <a:p>
            <a:pPr marL="914400" lvl="0" indent="0" algn="l" rtl="0">
              <a:spcBef>
                <a:spcPts val="0"/>
              </a:spcBef>
              <a:spcAft>
                <a:spcPts val="0"/>
              </a:spcAft>
              <a:buNone/>
            </a:pPr>
            <a:endParaRPr>
              <a:solidFill>
                <a:schemeClr val="dk2"/>
              </a:solidFill>
            </a:endParaRPr>
          </a:p>
          <a:p>
            <a:pPr marL="0" lvl="0" indent="0" algn="l" rtl="0">
              <a:spcBef>
                <a:spcPts val="0"/>
              </a:spcBef>
              <a:spcAft>
                <a:spcPts val="0"/>
              </a:spcAft>
              <a:buNone/>
            </a:pPr>
            <a:endParaRPr/>
          </a:p>
        </p:txBody>
      </p:sp>
      <p:sp>
        <p:nvSpPr>
          <p:cNvPr id="234" name="Google Shape;234;p3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8"/>
          <p:cNvSpPr txBox="1">
            <a:spLocks noGrp="1"/>
          </p:cNvSpPr>
          <p:nvPr>
            <p:ph type="ctrTitle"/>
          </p:nvPr>
        </p:nvSpPr>
        <p:spPr>
          <a:xfrm>
            <a:off x="421725" y="740675"/>
            <a:ext cx="82212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Benefits of Participation </a:t>
            </a:r>
            <a:endParaRPr/>
          </a:p>
        </p:txBody>
      </p:sp>
      <p:sp>
        <p:nvSpPr>
          <p:cNvPr id="240" name="Google Shape;240;p3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9"/>
          <p:cNvSpPr txBox="1">
            <a:spLocks noGrp="1"/>
          </p:cNvSpPr>
          <p:nvPr>
            <p:ph type="title"/>
          </p:nvPr>
        </p:nvSpPr>
        <p:spPr>
          <a:xfrm>
            <a:off x="311700" y="140225"/>
            <a:ext cx="8520600" cy="5727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0"/>
              </a:spcBef>
              <a:spcAft>
                <a:spcPts val="0"/>
              </a:spcAft>
              <a:buSzPts val="2800"/>
              <a:buNone/>
            </a:pPr>
            <a:r>
              <a:rPr lang="en"/>
              <a:t>Benefits to School Systems</a:t>
            </a:r>
            <a:endParaRPr/>
          </a:p>
        </p:txBody>
      </p:sp>
      <p:sp>
        <p:nvSpPr>
          <p:cNvPr id="247" name="Google Shape;247;p39"/>
          <p:cNvSpPr txBox="1">
            <a:spLocks noGrp="1"/>
          </p:cNvSpPr>
          <p:nvPr>
            <p:ph type="body" idx="1"/>
          </p:nvPr>
        </p:nvSpPr>
        <p:spPr>
          <a:xfrm>
            <a:off x="311700" y="848075"/>
            <a:ext cx="8520600" cy="34821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750"/>
              </a:spcBef>
              <a:spcAft>
                <a:spcPts val="0"/>
              </a:spcAft>
              <a:buSzPts val="1800"/>
              <a:buNone/>
            </a:pPr>
            <a:r>
              <a:rPr lang="en" b="1">
                <a:solidFill>
                  <a:schemeClr val="dk2"/>
                </a:solidFill>
              </a:rPr>
              <a:t>Provides school systems with the opportunity to</a:t>
            </a:r>
            <a:endParaRPr b="1">
              <a:solidFill>
                <a:schemeClr val="dk2"/>
              </a:solidFill>
            </a:endParaRPr>
          </a:p>
          <a:p>
            <a:pPr marL="457200" lvl="0" indent="-349250" algn="l" rtl="0">
              <a:lnSpc>
                <a:spcPct val="90000"/>
              </a:lnSpc>
              <a:spcBef>
                <a:spcPts val="1200"/>
              </a:spcBef>
              <a:spcAft>
                <a:spcPts val="0"/>
              </a:spcAft>
              <a:buClr>
                <a:schemeClr val="accent3"/>
              </a:buClr>
              <a:buSzPts val="1900"/>
              <a:buChar char="●"/>
            </a:pPr>
            <a:r>
              <a:rPr lang="en" b="1">
                <a:solidFill>
                  <a:srgbClr val="4D4D4F"/>
                </a:solidFill>
              </a:rPr>
              <a:t>Recognize, honor, and celebrate outstanding</a:t>
            </a:r>
            <a:r>
              <a:rPr lang="en">
                <a:solidFill>
                  <a:srgbClr val="4D4D4F"/>
                </a:solidFill>
              </a:rPr>
              <a:t> schools with outstanding physical activity programs</a:t>
            </a:r>
            <a:endParaRPr>
              <a:solidFill>
                <a:srgbClr val="4D4D4F"/>
              </a:solidFill>
            </a:endParaRPr>
          </a:p>
          <a:p>
            <a:pPr marL="457200" lvl="0" indent="-349250" algn="l" rtl="0">
              <a:lnSpc>
                <a:spcPct val="90000"/>
              </a:lnSpc>
              <a:spcBef>
                <a:spcPts val="750"/>
              </a:spcBef>
              <a:spcAft>
                <a:spcPts val="0"/>
              </a:spcAft>
              <a:buClr>
                <a:schemeClr val="accent3"/>
              </a:buClr>
              <a:buSzPts val="1900"/>
              <a:buChar char="●"/>
            </a:pPr>
            <a:r>
              <a:rPr lang="en" b="1">
                <a:solidFill>
                  <a:srgbClr val="4D4D4F"/>
                </a:solidFill>
              </a:rPr>
              <a:t>Elevate models of excellence</a:t>
            </a:r>
            <a:r>
              <a:rPr lang="en">
                <a:solidFill>
                  <a:srgbClr val="4D4D4F"/>
                </a:solidFill>
              </a:rPr>
              <a:t> and showcase exceptional work contributing to student, school, and school system success.</a:t>
            </a:r>
            <a:endParaRPr>
              <a:solidFill>
                <a:srgbClr val="4D4D4F"/>
              </a:solidFill>
            </a:endParaRPr>
          </a:p>
          <a:p>
            <a:pPr marL="457200" lvl="0" indent="-349250" algn="l" rtl="0">
              <a:lnSpc>
                <a:spcPct val="90000"/>
              </a:lnSpc>
              <a:spcBef>
                <a:spcPts val="750"/>
              </a:spcBef>
              <a:spcAft>
                <a:spcPts val="0"/>
              </a:spcAft>
              <a:buClr>
                <a:schemeClr val="accent3"/>
              </a:buClr>
              <a:buSzPts val="1900"/>
              <a:buChar char="●"/>
            </a:pPr>
            <a:r>
              <a:rPr lang="en" b="1">
                <a:solidFill>
                  <a:srgbClr val="4D4D4F"/>
                </a:solidFill>
              </a:rPr>
              <a:t>Bring statewide attention to great work</a:t>
            </a:r>
            <a:r>
              <a:rPr lang="en">
                <a:solidFill>
                  <a:srgbClr val="4D4D4F"/>
                </a:solidFill>
              </a:rPr>
              <a:t> happening within their schools and school systems.</a:t>
            </a:r>
            <a:endParaRPr>
              <a:solidFill>
                <a:srgbClr val="4D4D4F"/>
              </a:solidFill>
            </a:endParaRPr>
          </a:p>
          <a:p>
            <a:pPr marL="457200" lvl="0" indent="-349250" algn="l" rtl="0">
              <a:lnSpc>
                <a:spcPct val="90000"/>
              </a:lnSpc>
              <a:spcBef>
                <a:spcPts val="750"/>
              </a:spcBef>
              <a:spcAft>
                <a:spcPts val="0"/>
              </a:spcAft>
              <a:buClr>
                <a:schemeClr val="accent3"/>
              </a:buClr>
              <a:buSzPts val="1900"/>
              <a:buChar char="●"/>
            </a:pPr>
            <a:r>
              <a:rPr lang="en" b="1">
                <a:solidFill>
                  <a:srgbClr val="4D4D4F"/>
                </a:solidFill>
                <a:highlight>
                  <a:schemeClr val="lt1"/>
                </a:highlight>
              </a:rPr>
              <a:t>Strengthen recruitment, retention, and school pride</a:t>
            </a:r>
            <a:r>
              <a:rPr lang="en">
                <a:solidFill>
                  <a:srgbClr val="4D4D4F"/>
                </a:solidFill>
                <a:highlight>
                  <a:schemeClr val="lt1"/>
                </a:highlight>
              </a:rPr>
              <a:t> by celebrating the contributions of outstanding professionals.</a:t>
            </a:r>
            <a:endParaRPr>
              <a:solidFill>
                <a:srgbClr val="4D4D4F"/>
              </a:solidFill>
              <a:highlight>
                <a:schemeClr val="lt1"/>
              </a:highlight>
            </a:endParaRPr>
          </a:p>
          <a:p>
            <a:pPr marL="457200" lvl="0" indent="0" algn="l" rtl="0">
              <a:lnSpc>
                <a:spcPct val="90000"/>
              </a:lnSpc>
              <a:spcBef>
                <a:spcPts val="750"/>
              </a:spcBef>
              <a:spcAft>
                <a:spcPts val="300"/>
              </a:spcAft>
              <a:buNone/>
            </a:pPr>
            <a:endParaRPr b="1">
              <a:solidFill>
                <a:schemeClr val="dk2"/>
              </a:solidFill>
            </a:endParaRPr>
          </a:p>
        </p:txBody>
      </p:sp>
      <p:sp>
        <p:nvSpPr>
          <p:cNvPr id="248" name="Google Shape;248;p3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0"/>
          <p:cNvSpPr txBox="1">
            <a:spLocks noGrp="1"/>
          </p:cNvSpPr>
          <p:nvPr>
            <p:ph type="ctrTitle"/>
          </p:nvPr>
        </p:nvSpPr>
        <p:spPr>
          <a:xfrm>
            <a:off x="373550" y="740675"/>
            <a:ext cx="69393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Program Timeline</a:t>
            </a:r>
            <a:endParaRPr/>
          </a:p>
        </p:txBody>
      </p:sp>
      <p:sp>
        <p:nvSpPr>
          <p:cNvPr id="254" name="Google Shape;254;p4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1"/>
          <p:cNvSpPr txBox="1">
            <a:spLocks noGrp="1"/>
          </p:cNvSpPr>
          <p:nvPr>
            <p:ph type="title"/>
          </p:nvPr>
        </p:nvSpPr>
        <p:spPr>
          <a:xfrm>
            <a:off x="233663"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dirty="0">
                <a:solidFill>
                  <a:schemeClr val="hlink"/>
                </a:solidFill>
                <a:hlinkClick r:id="rId3"/>
              </a:rPr>
              <a:t>T</a:t>
            </a:r>
            <a:r>
              <a:rPr lang="en" u="sng" dirty="0">
                <a:solidFill>
                  <a:schemeClr val="hlink"/>
                </a:solidFill>
                <a:hlinkClick r:id="rId3"/>
              </a:rPr>
              <a:t>imeline</a:t>
            </a:r>
            <a:endParaRPr dirty="0"/>
          </a:p>
        </p:txBody>
      </p:sp>
      <p:sp>
        <p:nvSpPr>
          <p:cNvPr id="260" name="Google Shape;260;p4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graphicFrame>
        <p:nvGraphicFramePr>
          <p:cNvPr id="261" name="Google Shape;261;p41"/>
          <p:cNvGraphicFramePr/>
          <p:nvPr>
            <p:extLst>
              <p:ext uri="{D42A27DB-BD31-4B8C-83A1-F6EECF244321}">
                <p14:modId xmlns:p14="http://schemas.microsoft.com/office/powerpoint/2010/main" val="867111491"/>
              </p:ext>
            </p:extLst>
          </p:nvPr>
        </p:nvGraphicFramePr>
        <p:xfrm>
          <a:off x="392240" y="758204"/>
          <a:ext cx="8520600" cy="3349436"/>
        </p:xfrm>
        <a:graphic>
          <a:graphicData uri="http://schemas.openxmlformats.org/drawingml/2006/table">
            <a:tbl>
              <a:tblPr firstRow="1">
                <a:noFill/>
                <a:tableStyleId>{6CE61C03-6DEB-4E05-862D-5AF543C43A8C}</a:tableStyleId>
              </a:tblPr>
              <a:tblGrid>
                <a:gridCol w="1728609">
                  <a:extLst>
                    <a:ext uri="{9D8B030D-6E8A-4147-A177-3AD203B41FA5}">
                      <a16:colId xmlns:a16="http://schemas.microsoft.com/office/drawing/2014/main" val="20000"/>
                    </a:ext>
                  </a:extLst>
                </a:gridCol>
                <a:gridCol w="2842299">
                  <a:extLst>
                    <a:ext uri="{9D8B030D-6E8A-4147-A177-3AD203B41FA5}">
                      <a16:colId xmlns:a16="http://schemas.microsoft.com/office/drawing/2014/main" val="20001"/>
                    </a:ext>
                  </a:extLst>
                </a:gridCol>
                <a:gridCol w="3949692">
                  <a:extLst>
                    <a:ext uri="{9D8B030D-6E8A-4147-A177-3AD203B41FA5}">
                      <a16:colId xmlns:a16="http://schemas.microsoft.com/office/drawing/2014/main" val="20002"/>
                    </a:ext>
                  </a:extLst>
                </a:gridCol>
              </a:tblGrid>
              <a:tr h="343923">
                <a:tc>
                  <a:txBody>
                    <a:bodyPr/>
                    <a:lstStyle/>
                    <a:p>
                      <a:pPr marL="0" lvl="0" indent="0" algn="l" rtl="0">
                        <a:lnSpc>
                          <a:spcPct val="115000"/>
                        </a:lnSpc>
                        <a:spcBef>
                          <a:spcPts val="0"/>
                        </a:spcBef>
                        <a:spcAft>
                          <a:spcPts val="0"/>
                        </a:spcAft>
                        <a:buNone/>
                      </a:pPr>
                      <a:r>
                        <a:rPr lang="en-US" sz="1200" dirty="0">
                          <a:solidFill>
                            <a:schemeClr val="dk2"/>
                          </a:solidFill>
                          <a:latin typeface="Public Sans"/>
                          <a:ea typeface="Public Sans"/>
                          <a:cs typeface="Public Sans"/>
                          <a:sym typeface="Public Sans"/>
                        </a:rPr>
                        <a:t>Phase</a:t>
                      </a:r>
                      <a:endParaRPr sz="1200" dirty="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dirty="0">
                          <a:solidFill>
                            <a:schemeClr val="dk2"/>
                          </a:solidFill>
                          <a:latin typeface="Public Sans"/>
                          <a:ea typeface="Public Sans"/>
                          <a:cs typeface="Public Sans"/>
                          <a:sym typeface="Public Sans"/>
                        </a:rPr>
                        <a:t>Timeline</a:t>
                      </a:r>
                      <a:endParaRPr sz="1200" dirty="0">
                        <a:solidFill>
                          <a:schemeClr val="dk2"/>
                        </a:solidFill>
                        <a:latin typeface="Public Sans"/>
                        <a:ea typeface="Public Sans"/>
                        <a:cs typeface="Public Sans"/>
                        <a:sym typeface="Public Sans"/>
                      </a:endParaRPr>
                    </a:p>
                  </a:txBody>
                  <a:tcPr marL="91425" marR="91425" marT="91425" marB="91425" anchor="ctr">
                    <a:lnL w="9525" cap="flat" cmpd="sng" algn="ctr">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200" dirty="0">
                          <a:solidFill>
                            <a:schemeClr val="dk2"/>
                          </a:solidFill>
                          <a:latin typeface="Public Sans"/>
                          <a:ea typeface="Public Sans"/>
                          <a:cs typeface="Public Sans"/>
                          <a:sym typeface="Public Sans"/>
                        </a:rPr>
                        <a:t>Description</a:t>
                      </a:r>
                      <a:endParaRPr sz="1200" dirty="0">
                        <a:solidFill>
                          <a:schemeClr val="dk2"/>
                        </a:solidFill>
                        <a:latin typeface="Public Sans"/>
                        <a:ea typeface="Public Sans"/>
                        <a:cs typeface="Public Sans"/>
                        <a:sym typeface="Public Sans"/>
                      </a:endParaRPr>
                    </a:p>
                  </a:txBody>
                  <a:tcPr marL="91425" marR="91425" marT="91425" marB="91425" anchor="ctr">
                    <a:lnL w="9525" cap="flat" cmpd="sng" algn="ctr">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2858401912"/>
                  </a:ext>
                </a:extLst>
              </a:tr>
              <a:tr h="420011">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Nomination Process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October 1, 2026 - 16, 2026</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Stakeholders nominate outstanding schools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lgn="ctr">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536512">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Application Process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October 20, 2026 - January 21, 2027</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School systems may submit multiple school applications for consideration</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570780">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Informational Overview Call</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October 21, 2026</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The Department will provide an overview of the application, timeline, and submission process</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536512">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State-level Applications Due </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January 21, 2027</a:t>
                      </a:r>
                      <a:endParaRPr sz="1200" b="1">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Nominees, schools, and school systems complete application</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729100">
                <a:tc>
                  <a:txBody>
                    <a:bodyPr/>
                    <a:lstStyle/>
                    <a:p>
                      <a:pPr marL="0" lvl="0" indent="0" algn="l" rtl="0">
                        <a:lnSpc>
                          <a:spcPct val="115000"/>
                        </a:lnSpc>
                        <a:spcBef>
                          <a:spcPts val="0"/>
                        </a:spcBef>
                        <a:spcAft>
                          <a:spcPts val="0"/>
                        </a:spcAft>
                        <a:buNone/>
                      </a:pPr>
                      <a:r>
                        <a:rPr lang="en" sz="1200">
                          <a:solidFill>
                            <a:schemeClr val="dk2"/>
                          </a:solidFill>
                          <a:latin typeface="Public Sans"/>
                          <a:ea typeface="Public Sans"/>
                          <a:cs typeface="Public Sans"/>
                          <a:sym typeface="Public Sans"/>
                        </a:rPr>
                        <a:t>Finalists Announced/ Recognition </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spcBef>
                          <a:spcPts val="0"/>
                        </a:spcBef>
                        <a:spcAft>
                          <a:spcPts val="0"/>
                        </a:spcAft>
                        <a:buNone/>
                      </a:pPr>
                      <a:r>
                        <a:rPr lang="en" sz="1200">
                          <a:solidFill>
                            <a:schemeClr val="dk2"/>
                          </a:solidFill>
                          <a:latin typeface="Public Sans"/>
                          <a:ea typeface="Public Sans"/>
                          <a:cs typeface="Public Sans"/>
                          <a:sym typeface="Public Sans"/>
                        </a:rPr>
                        <a:t>Spring 2027 </a:t>
                      </a:r>
                      <a:endParaRPr sz="120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 sz="1200" dirty="0">
                          <a:solidFill>
                            <a:schemeClr val="dk2"/>
                          </a:solidFill>
                          <a:latin typeface="Public Sans"/>
                          <a:ea typeface="Public Sans"/>
                          <a:cs typeface="Public Sans"/>
                          <a:sym typeface="Public Sans"/>
                        </a:rPr>
                        <a:t>Finalists and the School Physical Activity Award honoree(s) will be recognized and celebrated through a Department recognition event.</a:t>
                      </a:r>
                      <a:endParaRPr sz="1200" dirty="0">
                        <a:solidFill>
                          <a:schemeClr val="dk2"/>
                        </a:solidFill>
                        <a:latin typeface="Public Sans"/>
                        <a:ea typeface="Public Sans"/>
                        <a:cs typeface="Public Sans"/>
                        <a:sym typeface="Public Sans"/>
                      </a:endParaRPr>
                    </a:p>
                  </a:txBody>
                  <a:tcPr marL="91425" marR="91425" marT="91425" marB="91425" anchor="ctr">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2"/>
          <p:cNvSpPr txBox="1">
            <a:spLocks noGrp="1"/>
          </p:cNvSpPr>
          <p:nvPr>
            <p:ph type="ctrTitle"/>
          </p:nvPr>
        </p:nvSpPr>
        <p:spPr>
          <a:xfrm>
            <a:off x="581875" y="740675"/>
            <a:ext cx="85620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Nominations Process</a:t>
            </a:r>
            <a:r>
              <a:rPr lang="en" sz="3300"/>
              <a:t> </a:t>
            </a:r>
            <a:endParaRPr sz="3300"/>
          </a:p>
        </p:txBody>
      </p:sp>
      <p:sp>
        <p:nvSpPr>
          <p:cNvPr id="267" name="Google Shape;267;p4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3"/>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Nominations</a:t>
            </a:r>
            <a:endParaRPr/>
          </a:p>
        </p:txBody>
      </p:sp>
      <p:sp>
        <p:nvSpPr>
          <p:cNvPr id="273" name="Google Shape;273;p43"/>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rgbClr val="4E4E51"/>
                </a:solidFill>
              </a:rPr>
              <a:t>Part of the selection process for the </a:t>
            </a:r>
            <a:r>
              <a:rPr lang="en" b="1" u="sng">
                <a:solidFill>
                  <a:schemeClr val="hlink"/>
                </a:solidFill>
                <a:hlinkClick r:id="rId3"/>
              </a:rPr>
              <a:t>School Physical Activity Award</a:t>
            </a:r>
            <a:r>
              <a:rPr lang="en">
                <a:solidFill>
                  <a:srgbClr val="4E4E51"/>
                </a:solidFill>
              </a:rPr>
              <a:t> includes recommendations from various stakeholders. </a:t>
            </a:r>
            <a:endParaRPr>
              <a:solidFill>
                <a:srgbClr val="4E4E51"/>
              </a:solidFill>
            </a:endParaRPr>
          </a:p>
          <a:p>
            <a:pPr marL="0" lvl="0" indent="0" algn="l" rtl="0">
              <a:lnSpc>
                <a:spcPct val="90000"/>
              </a:lnSpc>
              <a:spcBef>
                <a:spcPts val="300"/>
              </a:spcBef>
              <a:spcAft>
                <a:spcPts val="0"/>
              </a:spcAft>
              <a:buNone/>
            </a:pPr>
            <a:endParaRPr>
              <a:solidFill>
                <a:srgbClr val="4E4E51"/>
              </a:solidFill>
            </a:endParaRPr>
          </a:p>
          <a:p>
            <a:pPr marL="457200" lvl="0" indent="-342900" algn="l" rtl="0">
              <a:lnSpc>
                <a:spcPct val="90000"/>
              </a:lnSpc>
              <a:spcBef>
                <a:spcPts val="300"/>
              </a:spcBef>
              <a:spcAft>
                <a:spcPts val="0"/>
              </a:spcAft>
              <a:buClr>
                <a:srgbClr val="C44B27"/>
              </a:buClr>
              <a:buSzPts val="1800"/>
              <a:buChar char="●"/>
            </a:pPr>
            <a:r>
              <a:rPr lang="en">
                <a:solidFill>
                  <a:srgbClr val="4E4E51"/>
                </a:solidFill>
              </a:rPr>
              <a:t>A </a:t>
            </a:r>
            <a:r>
              <a:rPr lang="en" b="1" u="sng">
                <a:solidFill>
                  <a:schemeClr val="hlink"/>
                </a:solidFill>
                <a:hlinkClick r:id="rId4"/>
              </a:rPr>
              <a:t>nominations portal</a:t>
            </a:r>
            <a:r>
              <a:rPr lang="en">
                <a:solidFill>
                  <a:srgbClr val="4E4E51"/>
                </a:solidFill>
              </a:rPr>
              <a:t> was open October 1 through October 16.</a:t>
            </a:r>
            <a:endParaRPr>
              <a:solidFill>
                <a:srgbClr val="4E4E51"/>
              </a:solidFill>
            </a:endParaRPr>
          </a:p>
          <a:p>
            <a:pPr marL="457200" lvl="0" indent="-342900" algn="l" rtl="0">
              <a:lnSpc>
                <a:spcPct val="90000"/>
              </a:lnSpc>
              <a:spcBef>
                <a:spcPts val="300"/>
              </a:spcBef>
              <a:spcAft>
                <a:spcPts val="0"/>
              </a:spcAft>
              <a:buClr>
                <a:srgbClr val="C44B27"/>
              </a:buClr>
              <a:buSzPts val="1800"/>
              <a:buChar char="●"/>
            </a:pPr>
            <a:r>
              <a:rPr lang="en" b="1">
                <a:solidFill>
                  <a:srgbClr val="4E4E51"/>
                </a:solidFill>
              </a:rPr>
              <a:t>Multiple nominations and self-nominations</a:t>
            </a:r>
            <a:r>
              <a:rPr lang="en">
                <a:solidFill>
                  <a:srgbClr val="4E4E51"/>
                </a:solidFill>
              </a:rPr>
              <a:t> were accepted.</a:t>
            </a:r>
            <a:endParaRPr>
              <a:solidFill>
                <a:srgbClr val="4E4E51"/>
              </a:solidFill>
            </a:endParaRPr>
          </a:p>
          <a:p>
            <a:pPr marL="457200" lvl="0" indent="-342900" algn="l" rtl="0">
              <a:lnSpc>
                <a:spcPct val="90000"/>
              </a:lnSpc>
              <a:spcBef>
                <a:spcPts val="300"/>
              </a:spcBef>
              <a:spcAft>
                <a:spcPts val="0"/>
              </a:spcAft>
              <a:buClr>
                <a:srgbClr val="C44B27"/>
              </a:buClr>
              <a:buSzPts val="1800"/>
              <a:buChar char="●"/>
            </a:pPr>
            <a:r>
              <a:rPr lang="en">
                <a:solidFill>
                  <a:srgbClr val="4E4E51"/>
                </a:solidFill>
              </a:rPr>
              <a:t>Submitted nominations will be shared with </a:t>
            </a:r>
            <a:r>
              <a:rPr lang="en" b="1">
                <a:solidFill>
                  <a:srgbClr val="4E4E51"/>
                </a:solidFill>
              </a:rPr>
              <a:t>local school systems</a:t>
            </a:r>
            <a:r>
              <a:rPr lang="en">
                <a:solidFill>
                  <a:srgbClr val="4E4E51"/>
                </a:solidFill>
              </a:rPr>
              <a:t> for consideration in their selection processes.</a:t>
            </a:r>
            <a:endParaRPr>
              <a:solidFill>
                <a:srgbClr val="4E4E51"/>
              </a:solidFill>
            </a:endParaRPr>
          </a:p>
          <a:p>
            <a:pPr marL="457200" lvl="0" indent="-342900" algn="l" rtl="0">
              <a:lnSpc>
                <a:spcPct val="90000"/>
              </a:lnSpc>
              <a:spcBef>
                <a:spcPts val="300"/>
              </a:spcBef>
              <a:spcAft>
                <a:spcPts val="0"/>
              </a:spcAft>
              <a:buClr>
                <a:srgbClr val="C44B27"/>
              </a:buClr>
              <a:buSzPts val="1800"/>
              <a:buChar char="●"/>
            </a:pPr>
            <a:r>
              <a:rPr lang="en">
                <a:solidFill>
                  <a:srgbClr val="4E4E51"/>
                </a:solidFill>
              </a:rPr>
              <a:t>Nominations are an </a:t>
            </a:r>
            <a:r>
              <a:rPr lang="en" b="1">
                <a:solidFill>
                  <a:srgbClr val="4E4E51"/>
                </a:solidFill>
              </a:rPr>
              <a:t>optional resource</a:t>
            </a:r>
            <a:r>
              <a:rPr lang="en">
                <a:solidFill>
                  <a:srgbClr val="4E4E51"/>
                </a:solidFill>
              </a:rPr>
              <a:t>; school systems determine their own local selection process.</a:t>
            </a:r>
            <a:endParaRPr>
              <a:solidFill>
                <a:srgbClr val="4E4E51"/>
              </a:solidFill>
            </a:endParaRPr>
          </a:p>
          <a:p>
            <a:pPr marL="457200" lvl="0" indent="0" algn="l" rtl="0">
              <a:lnSpc>
                <a:spcPct val="90000"/>
              </a:lnSpc>
              <a:spcBef>
                <a:spcPts val="300"/>
              </a:spcBef>
              <a:spcAft>
                <a:spcPts val="300"/>
              </a:spcAft>
              <a:buNone/>
            </a:pPr>
            <a:endParaRPr>
              <a:solidFill>
                <a:schemeClr val="dk1"/>
              </a:solidFill>
            </a:endParaRPr>
          </a:p>
        </p:txBody>
      </p:sp>
      <p:sp>
        <p:nvSpPr>
          <p:cNvPr id="274" name="Google Shape;274;p4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4"/>
          <p:cNvSpPr txBox="1">
            <a:spLocks noGrp="1"/>
          </p:cNvSpPr>
          <p:nvPr>
            <p:ph type="ctrTitle"/>
          </p:nvPr>
        </p:nvSpPr>
        <p:spPr>
          <a:xfrm>
            <a:off x="414900" y="718800"/>
            <a:ext cx="8314200" cy="792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rgbClr val="000000"/>
              </a:buClr>
              <a:buSzPts val="2800"/>
              <a:buFont typeface="Arial"/>
              <a:buNone/>
            </a:pPr>
            <a:r>
              <a:rPr lang="en">
                <a:solidFill>
                  <a:schemeClr val="dk1"/>
                </a:solidFill>
              </a:rPr>
              <a:t>Application Process, Portals, and Tips </a:t>
            </a:r>
            <a:endParaRPr/>
          </a:p>
        </p:txBody>
      </p:sp>
      <p:sp>
        <p:nvSpPr>
          <p:cNvPr id="280" name="Google Shape;280;p44"/>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5"/>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chemeClr val="dk1"/>
                </a:solidFill>
              </a:rPr>
              <a:t>Application Process</a:t>
            </a:r>
            <a:endParaRPr/>
          </a:p>
        </p:txBody>
      </p:sp>
      <p:sp>
        <p:nvSpPr>
          <p:cNvPr id="286" name="Google Shape;286;p45"/>
          <p:cNvSpPr txBox="1">
            <a:spLocks noGrp="1"/>
          </p:cNvSpPr>
          <p:nvPr>
            <p:ph type="body" idx="1"/>
          </p:nvPr>
        </p:nvSpPr>
        <p:spPr>
          <a:xfrm>
            <a:off x="311700" y="712925"/>
            <a:ext cx="8520600" cy="3617100"/>
          </a:xfrm>
          <a:prstGeom prst="rect">
            <a:avLst/>
          </a:prstGeom>
        </p:spPr>
        <p:txBody>
          <a:bodyPr spcFirstLastPara="1" wrap="square" lIns="91425" tIns="91425" rIns="91425" bIns="91425" anchor="t" anchorCtr="0">
            <a:noAutofit/>
          </a:bodyPr>
          <a:lstStyle/>
          <a:p>
            <a:pPr marL="0" lvl="0" indent="0" algn="l" rtl="0">
              <a:lnSpc>
                <a:spcPct val="90000"/>
              </a:lnSpc>
              <a:spcBef>
                <a:spcPts val="750"/>
              </a:spcBef>
              <a:spcAft>
                <a:spcPts val="0"/>
              </a:spcAft>
              <a:buNone/>
            </a:pPr>
            <a:r>
              <a:rPr lang="en">
                <a:solidFill>
                  <a:schemeClr val="dk1"/>
                </a:solidFill>
              </a:rPr>
              <a:t>The application process will open on October 20. At that time, the application information, program guidelines, rubrics, and other helpful materials will be available on the </a:t>
            </a:r>
            <a:r>
              <a:rPr lang="en" u="sng">
                <a:solidFill>
                  <a:schemeClr val="hlink"/>
                </a:solidFill>
                <a:hlinkClick r:id="rId3"/>
              </a:rPr>
              <a:t>Schools and School Systems</a:t>
            </a:r>
            <a:r>
              <a:rPr lang="en">
                <a:solidFill>
                  <a:schemeClr val="dk1"/>
                </a:solidFill>
              </a:rPr>
              <a:t> webpage.</a:t>
            </a:r>
            <a:endParaRPr>
              <a:solidFill>
                <a:schemeClr val="dk1"/>
              </a:solidFill>
            </a:endParaRPr>
          </a:p>
          <a:p>
            <a:pPr marL="0" lvl="0" indent="0" algn="l" rtl="0">
              <a:lnSpc>
                <a:spcPct val="90000"/>
              </a:lnSpc>
              <a:spcBef>
                <a:spcPts val="1200"/>
              </a:spcBef>
              <a:spcAft>
                <a:spcPts val="0"/>
              </a:spcAft>
              <a:buNone/>
            </a:pPr>
            <a:r>
              <a:rPr lang="en">
                <a:solidFill>
                  <a:schemeClr val="dk1"/>
                </a:solidFill>
              </a:rPr>
              <a:t>A complete state-level application includes:</a:t>
            </a:r>
            <a:endParaRPr>
              <a:solidFill>
                <a:schemeClr val="dk1"/>
              </a:solidFill>
            </a:endParaRPr>
          </a:p>
          <a:p>
            <a:pPr marL="457200" lvl="0" indent="-342900" algn="l" rtl="0">
              <a:lnSpc>
                <a:spcPct val="90000"/>
              </a:lnSpc>
              <a:spcBef>
                <a:spcPts val="1200"/>
              </a:spcBef>
              <a:spcAft>
                <a:spcPts val="0"/>
              </a:spcAft>
              <a:buClr>
                <a:schemeClr val="accent3"/>
              </a:buClr>
              <a:buSzPts val="1800"/>
              <a:buChar char="●"/>
            </a:pPr>
            <a:r>
              <a:rPr lang="en">
                <a:solidFill>
                  <a:schemeClr val="dk1"/>
                </a:solidFill>
              </a:rPr>
              <a:t>Basic applicant information</a:t>
            </a:r>
            <a:endParaRPr>
              <a:solidFill>
                <a:schemeClr val="dk1"/>
              </a:solidFill>
            </a:endParaRPr>
          </a:p>
          <a:p>
            <a:pPr marL="457200" lvl="0" indent="-342900" algn="l" rtl="0">
              <a:lnSpc>
                <a:spcPct val="90000"/>
              </a:lnSpc>
              <a:spcBef>
                <a:spcPts val="0"/>
              </a:spcBef>
              <a:spcAft>
                <a:spcPts val="0"/>
              </a:spcAft>
              <a:buClr>
                <a:schemeClr val="accent3"/>
              </a:buClr>
              <a:buSzPts val="1800"/>
              <a:buChar char="●"/>
            </a:pPr>
            <a:r>
              <a:rPr lang="en">
                <a:solidFill>
                  <a:schemeClr val="dk1"/>
                </a:solidFill>
              </a:rPr>
              <a:t>Response to the written reflection question </a:t>
            </a:r>
            <a:endParaRPr>
              <a:solidFill>
                <a:schemeClr val="dk1"/>
              </a:solidFill>
            </a:endParaRPr>
          </a:p>
          <a:p>
            <a:pPr marL="457200" lvl="0" indent="-342900" algn="l" rtl="0">
              <a:lnSpc>
                <a:spcPct val="90000"/>
              </a:lnSpc>
              <a:spcBef>
                <a:spcPts val="0"/>
              </a:spcBef>
              <a:spcAft>
                <a:spcPts val="0"/>
              </a:spcAft>
              <a:buClr>
                <a:schemeClr val="accent3"/>
              </a:buClr>
              <a:buSzPts val="1800"/>
              <a:buChar char="●"/>
            </a:pPr>
            <a:r>
              <a:rPr lang="en" u="sng">
                <a:solidFill>
                  <a:schemeClr val="hlink"/>
                </a:solidFill>
                <a:hlinkClick r:id="rId4"/>
              </a:rPr>
              <a:t>Candidate consent form</a:t>
            </a:r>
            <a:endParaRPr>
              <a:solidFill>
                <a:schemeClr val="dk1"/>
              </a:solidFill>
            </a:endParaRPr>
          </a:p>
          <a:p>
            <a:pPr marL="457200" lvl="0" indent="-342900" algn="l" rtl="0">
              <a:lnSpc>
                <a:spcPct val="90000"/>
              </a:lnSpc>
              <a:spcBef>
                <a:spcPts val="0"/>
              </a:spcBef>
              <a:spcAft>
                <a:spcPts val="0"/>
              </a:spcAft>
              <a:buClr>
                <a:schemeClr val="accent3"/>
              </a:buClr>
              <a:buSzPts val="1800"/>
              <a:buChar char="●"/>
            </a:pPr>
            <a:r>
              <a:rPr lang="en" u="sng">
                <a:solidFill>
                  <a:schemeClr val="hlink"/>
                </a:solidFill>
                <a:hlinkClick r:id="rId5"/>
              </a:rPr>
              <a:t>Student consent forms</a:t>
            </a:r>
            <a:r>
              <a:rPr lang="en">
                <a:solidFill>
                  <a:schemeClr val="dk1"/>
                </a:solidFill>
              </a:rPr>
              <a:t> (Needed for each student included in the application, such as in Basic school and applicant information</a:t>
            </a:r>
            <a:endParaRPr>
              <a:solidFill>
                <a:schemeClr val="dk1"/>
              </a:solidFill>
            </a:endParaRPr>
          </a:p>
          <a:p>
            <a:pPr marL="457200" lvl="0" indent="-342900" algn="l" rtl="0">
              <a:lnSpc>
                <a:spcPct val="90000"/>
              </a:lnSpc>
              <a:spcBef>
                <a:spcPts val="0"/>
              </a:spcBef>
              <a:spcAft>
                <a:spcPts val="0"/>
              </a:spcAft>
              <a:buClr>
                <a:schemeClr val="accent3"/>
              </a:buClr>
              <a:buSzPts val="1800"/>
              <a:buChar char="●"/>
            </a:pPr>
            <a:r>
              <a:rPr lang="en">
                <a:solidFill>
                  <a:schemeClr val="dk1"/>
                </a:solidFill>
              </a:rPr>
              <a:t>Supplemental materials may be submitted to accompany the written responses and application. (Optional)</a:t>
            </a:r>
            <a:endParaRPr>
              <a:solidFill>
                <a:schemeClr val="dk1"/>
              </a:solidFill>
            </a:endParaRPr>
          </a:p>
          <a:p>
            <a:pPr marL="0" lvl="0" indent="0" algn="l" rtl="0">
              <a:lnSpc>
                <a:spcPct val="90000"/>
              </a:lnSpc>
              <a:spcBef>
                <a:spcPts val="1200"/>
              </a:spcBef>
              <a:spcAft>
                <a:spcPts val="1200"/>
              </a:spcAft>
              <a:buNone/>
            </a:pPr>
            <a:endParaRPr>
              <a:solidFill>
                <a:schemeClr val="dk1"/>
              </a:solidFill>
            </a:endParaRPr>
          </a:p>
        </p:txBody>
      </p:sp>
      <p:sp>
        <p:nvSpPr>
          <p:cNvPr id="287" name="Google Shape;287;p45"/>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6"/>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Building a Strong Response </a:t>
            </a:r>
            <a:endParaRPr>
              <a:solidFill>
                <a:schemeClr val="dk1"/>
              </a:solidFill>
            </a:endParaRPr>
          </a:p>
          <a:p>
            <a:pPr marL="0" lvl="0" indent="0" algn="l" rtl="0">
              <a:spcBef>
                <a:spcPts val="0"/>
              </a:spcBef>
              <a:spcAft>
                <a:spcPts val="0"/>
              </a:spcAft>
              <a:buNone/>
            </a:pPr>
            <a:endParaRPr/>
          </a:p>
        </p:txBody>
      </p:sp>
      <p:sp>
        <p:nvSpPr>
          <p:cNvPr id="293" name="Google Shape;293;p46"/>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Clr>
                <a:schemeClr val="dk2"/>
              </a:buClr>
              <a:buSzPts val="1100"/>
              <a:buChar char="●"/>
            </a:pPr>
            <a:r>
              <a:rPr lang="en" sz="1100" b="1">
                <a:solidFill>
                  <a:schemeClr val="dk2"/>
                </a:solidFill>
              </a:rPr>
              <a:t>Focus on your school’s strength.</a:t>
            </a:r>
            <a:r>
              <a:rPr lang="en" sz="1100">
                <a:solidFill>
                  <a:schemeClr val="dk2"/>
                </a:solidFill>
              </a:rPr>
              <a:t> Select at least one area where your school excels: Physical Education, Before/After School, During School Hours, Family and Community Engagement, or Staff Involvement. Focus your response on what makes your approach exceptional.</a:t>
            </a:r>
            <a:endParaRPr sz="1100">
              <a:solidFill>
                <a:schemeClr val="dk2"/>
              </a:solidFill>
            </a:endParaRPr>
          </a:p>
          <a:p>
            <a:pPr marL="457200" lvl="0" indent="-298450" algn="l" rtl="0">
              <a:lnSpc>
                <a:spcPct val="115000"/>
              </a:lnSpc>
              <a:spcBef>
                <a:spcPts val="0"/>
              </a:spcBef>
              <a:spcAft>
                <a:spcPts val="0"/>
              </a:spcAft>
              <a:buClr>
                <a:schemeClr val="dk2"/>
              </a:buClr>
              <a:buSzPts val="1100"/>
              <a:buChar char="●"/>
            </a:pPr>
            <a:r>
              <a:rPr lang="en" sz="1100" b="1">
                <a:solidFill>
                  <a:schemeClr val="dk2"/>
                </a:solidFill>
              </a:rPr>
              <a:t>Clearly describe the work.</a:t>
            </a:r>
            <a:r>
              <a:rPr lang="en" sz="1100">
                <a:solidFill>
                  <a:schemeClr val="dk2"/>
                </a:solidFill>
              </a:rPr>
              <a:t> Explain what your school is doing, who is involved, how the effort is implemented, and how it supports physical activity. Avoid simply listing programs or activities.</a:t>
            </a:r>
            <a:endParaRPr sz="1100">
              <a:solidFill>
                <a:schemeClr val="dk2"/>
              </a:solidFill>
            </a:endParaRPr>
          </a:p>
          <a:p>
            <a:pPr marL="457200" lvl="0" indent="-298450" algn="l" rtl="0">
              <a:lnSpc>
                <a:spcPct val="115000"/>
              </a:lnSpc>
              <a:spcBef>
                <a:spcPts val="0"/>
              </a:spcBef>
              <a:spcAft>
                <a:spcPts val="0"/>
              </a:spcAft>
              <a:buClr>
                <a:schemeClr val="dk2"/>
              </a:buClr>
              <a:buSzPts val="1100"/>
              <a:buChar char="●"/>
            </a:pPr>
            <a:r>
              <a:rPr lang="en" sz="1100" b="1">
                <a:solidFill>
                  <a:schemeClr val="dk2"/>
                </a:solidFill>
              </a:rPr>
              <a:t>Explain why the work is exemplary.</a:t>
            </a:r>
            <a:r>
              <a:rPr lang="en" sz="1100">
                <a:solidFill>
                  <a:schemeClr val="dk2"/>
                </a:solidFill>
              </a:rPr>
              <a:t> Describe what makes your school’s approach unique, innovative, inclusive, sustainable, or especially effective in promoting physical activity.</a:t>
            </a:r>
            <a:endParaRPr sz="1100">
              <a:solidFill>
                <a:schemeClr val="dk2"/>
              </a:solidFill>
            </a:endParaRPr>
          </a:p>
          <a:p>
            <a:pPr marL="457200" lvl="0" indent="-298450" algn="l" rtl="0">
              <a:lnSpc>
                <a:spcPct val="115000"/>
              </a:lnSpc>
              <a:spcBef>
                <a:spcPts val="0"/>
              </a:spcBef>
              <a:spcAft>
                <a:spcPts val="0"/>
              </a:spcAft>
              <a:buClr>
                <a:schemeClr val="dk2"/>
              </a:buClr>
              <a:buSzPts val="1100"/>
              <a:buChar char="●"/>
            </a:pPr>
            <a:r>
              <a:rPr lang="en" sz="1100" b="1">
                <a:solidFill>
                  <a:schemeClr val="dk2"/>
                </a:solidFill>
              </a:rPr>
              <a:t>Use specific examples and evidence.</a:t>
            </a:r>
            <a:r>
              <a:rPr lang="en" sz="1100">
                <a:solidFill>
                  <a:schemeClr val="dk2"/>
                </a:solidFill>
              </a:rPr>
              <a:t> Strengthen your response with participation numbers, student or staff feedback, partnerships, program data, testimonials, or other evidence that demonstrates the reach and success of the work.</a:t>
            </a:r>
            <a:endParaRPr sz="1100">
              <a:solidFill>
                <a:schemeClr val="dk2"/>
              </a:solidFill>
            </a:endParaRPr>
          </a:p>
          <a:p>
            <a:pPr marL="457200" lvl="0" indent="-298450" algn="l" rtl="0">
              <a:lnSpc>
                <a:spcPct val="115000"/>
              </a:lnSpc>
              <a:spcBef>
                <a:spcPts val="0"/>
              </a:spcBef>
              <a:spcAft>
                <a:spcPts val="0"/>
              </a:spcAft>
              <a:buClr>
                <a:schemeClr val="dk2"/>
              </a:buClr>
              <a:buSzPts val="1100"/>
              <a:buChar char="●"/>
            </a:pPr>
            <a:r>
              <a:rPr lang="en" sz="1100" b="1">
                <a:solidFill>
                  <a:schemeClr val="dk2"/>
                </a:solidFill>
              </a:rPr>
              <a:t>Focus on impact, not just actions.</a:t>
            </a:r>
            <a:r>
              <a:rPr lang="en" sz="1100">
                <a:solidFill>
                  <a:schemeClr val="dk2"/>
                </a:solidFill>
              </a:rPr>
              <a:t> Explain </a:t>
            </a:r>
            <a:r>
              <a:rPr lang="en" sz="1100" b="1">
                <a:solidFill>
                  <a:schemeClr val="dk2"/>
                </a:solidFill>
              </a:rPr>
              <a:t>what changed because of the work</a:t>
            </a:r>
            <a:r>
              <a:rPr lang="en" sz="1100">
                <a:solidFill>
                  <a:schemeClr val="dk2"/>
                </a:solidFill>
              </a:rPr>
              <a:t>—for example, increased participation, greater access to physical activity, improved student engagement, stronger school culture, or increased staff involvement.</a:t>
            </a:r>
            <a:endParaRPr sz="1100">
              <a:solidFill>
                <a:schemeClr val="dk2"/>
              </a:solidFill>
            </a:endParaRPr>
          </a:p>
          <a:p>
            <a:pPr marL="457200" lvl="0" indent="-298450" algn="l" rtl="0">
              <a:lnSpc>
                <a:spcPct val="115000"/>
              </a:lnSpc>
              <a:spcBef>
                <a:spcPts val="0"/>
              </a:spcBef>
              <a:spcAft>
                <a:spcPts val="0"/>
              </a:spcAft>
              <a:buClr>
                <a:schemeClr val="dk2"/>
              </a:buClr>
              <a:buSzPts val="1100"/>
              <a:buChar char="●"/>
            </a:pPr>
            <a:r>
              <a:rPr lang="en" sz="1100" b="1">
                <a:solidFill>
                  <a:schemeClr val="dk2"/>
                </a:solidFill>
              </a:rPr>
              <a:t>Show the reach of your work.</a:t>
            </a:r>
            <a:r>
              <a:rPr lang="en" sz="1100">
                <a:solidFill>
                  <a:schemeClr val="dk2"/>
                </a:solidFill>
              </a:rPr>
              <a:t> Describe how the effort benefits students and, when applicable, reaches teachers, staff, families, community partners, or the broader school community. Explain how the work extends beyond a single classroom or group.</a:t>
            </a:r>
            <a:endParaRPr sz="1100">
              <a:solidFill>
                <a:schemeClr val="dk2"/>
              </a:solidFill>
            </a:endParaRPr>
          </a:p>
          <a:p>
            <a:pPr marL="457200" lvl="0" indent="-298450" algn="l" rtl="0">
              <a:lnSpc>
                <a:spcPct val="115000"/>
              </a:lnSpc>
              <a:spcBef>
                <a:spcPts val="0"/>
              </a:spcBef>
              <a:spcAft>
                <a:spcPts val="0"/>
              </a:spcAft>
              <a:buClr>
                <a:schemeClr val="dk2"/>
              </a:buClr>
              <a:buSzPts val="1100"/>
              <a:buChar char="●"/>
            </a:pPr>
            <a:r>
              <a:rPr lang="en" sz="1100" b="1">
                <a:solidFill>
                  <a:schemeClr val="dk2"/>
                </a:solidFill>
              </a:rPr>
              <a:t>Tell a compelling story.</a:t>
            </a:r>
            <a:r>
              <a:rPr lang="en" sz="1100">
                <a:solidFill>
                  <a:schemeClr val="dk2"/>
                </a:solidFill>
              </a:rPr>
              <a:t> Organize the response around a clear beginning, middle, and end: </a:t>
            </a:r>
            <a:r>
              <a:rPr lang="en" sz="1100" b="1">
                <a:solidFill>
                  <a:schemeClr val="dk2"/>
                </a:solidFill>
              </a:rPr>
              <a:t>What need or opportunity did you identify? What did your school do? What was the result? Why does it matter?</a:t>
            </a:r>
            <a:r>
              <a:rPr lang="en" sz="1100">
                <a:solidFill>
                  <a:schemeClr val="dk2"/>
                </a:solidFill>
              </a:rPr>
              <a:t> End by reinforcing the lasting difference the work makes in promoting physical activity.</a:t>
            </a:r>
            <a:endParaRPr sz="1100">
              <a:solidFill>
                <a:schemeClr val="dk2"/>
              </a:solidFill>
            </a:endParaRPr>
          </a:p>
          <a:p>
            <a:pPr marL="457200" lvl="0" indent="0" algn="l" rtl="0">
              <a:lnSpc>
                <a:spcPct val="115000"/>
              </a:lnSpc>
              <a:spcBef>
                <a:spcPts val="0"/>
              </a:spcBef>
              <a:spcAft>
                <a:spcPts val="0"/>
              </a:spcAft>
              <a:buNone/>
            </a:pPr>
            <a:endParaRPr sz="1000" b="1">
              <a:solidFill>
                <a:srgbClr val="000000"/>
              </a:solidFill>
            </a:endParaRPr>
          </a:p>
          <a:p>
            <a:pPr marL="457200" lvl="0" indent="0" algn="l" rtl="0">
              <a:lnSpc>
                <a:spcPct val="115000"/>
              </a:lnSpc>
              <a:spcBef>
                <a:spcPts val="1200"/>
              </a:spcBef>
              <a:spcAft>
                <a:spcPts val="1200"/>
              </a:spcAft>
              <a:buNone/>
            </a:pPr>
            <a:endParaRPr sz="1000">
              <a:solidFill>
                <a:srgbClr val="4E4E51"/>
              </a:solidFill>
            </a:endParaRPr>
          </a:p>
        </p:txBody>
      </p:sp>
      <p:sp>
        <p:nvSpPr>
          <p:cNvPr id="294" name="Google Shape;294;p46"/>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7"/>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School Physical Activity Award - Rubric </a:t>
            </a:r>
            <a:endParaRPr/>
          </a:p>
        </p:txBody>
      </p:sp>
      <p:sp>
        <p:nvSpPr>
          <p:cNvPr id="300" name="Google Shape;300;p47"/>
          <p:cNvSpPr txBox="1">
            <a:spLocks noGrp="1"/>
          </p:cNvSpPr>
          <p:nvPr>
            <p:ph type="body" idx="1"/>
          </p:nvPr>
        </p:nvSpPr>
        <p:spPr>
          <a:xfrm>
            <a:off x="311700" y="1169050"/>
            <a:ext cx="8520600" cy="3149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4E4E51"/>
                </a:solidFill>
              </a:rPr>
              <a:t>An exemplary School Physical Activity Award school demonstrates a strong commitment to promoting physical activity through: </a:t>
            </a:r>
            <a:endParaRPr>
              <a:solidFill>
                <a:srgbClr val="4E4E51"/>
              </a:solidFill>
            </a:endParaRPr>
          </a:p>
          <a:p>
            <a:pPr marL="0" lvl="0" indent="0" algn="l" rtl="0">
              <a:spcBef>
                <a:spcPts val="0"/>
              </a:spcBef>
              <a:spcAft>
                <a:spcPts val="0"/>
              </a:spcAft>
              <a:buNone/>
            </a:pPr>
            <a:endParaRPr>
              <a:solidFill>
                <a:srgbClr val="4E4E51"/>
              </a:solidFill>
            </a:endParaRPr>
          </a:p>
          <a:p>
            <a:pPr marL="457200" lvl="0" indent="-342900" algn="l" rtl="0">
              <a:spcBef>
                <a:spcPts val="0"/>
              </a:spcBef>
              <a:spcAft>
                <a:spcPts val="0"/>
              </a:spcAft>
              <a:buClr>
                <a:schemeClr val="accent3"/>
              </a:buClr>
              <a:buSzPts val="1800"/>
              <a:buChar char="●"/>
            </a:pPr>
            <a:r>
              <a:rPr lang="en">
                <a:solidFill>
                  <a:srgbClr val="4E4E51"/>
                </a:solidFill>
              </a:rPr>
              <a:t>Physical Education Classes</a:t>
            </a:r>
            <a:endParaRPr>
              <a:solidFill>
                <a:srgbClr val="4E4E51"/>
              </a:solidFill>
            </a:endParaRPr>
          </a:p>
          <a:p>
            <a:pPr marL="457200" lvl="0" indent="-342900" algn="l" rtl="0">
              <a:spcBef>
                <a:spcPts val="0"/>
              </a:spcBef>
              <a:spcAft>
                <a:spcPts val="0"/>
              </a:spcAft>
              <a:buClr>
                <a:schemeClr val="accent3"/>
              </a:buClr>
              <a:buSzPts val="1800"/>
              <a:buChar char="●"/>
            </a:pPr>
            <a:r>
              <a:rPr lang="en">
                <a:solidFill>
                  <a:srgbClr val="4E4E51"/>
                </a:solidFill>
              </a:rPr>
              <a:t>Physical Activity Before and After School</a:t>
            </a:r>
            <a:endParaRPr>
              <a:solidFill>
                <a:srgbClr val="4E4E51"/>
              </a:solidFill>
            </a:endParaRPr>
          </a:p>
          <a:p>
            <a:pPr marL="457200" lvl="0" indent="-342900" algn="l" rtl="0">
              <a:spcBef>
                <a:spcPts val="0"/>
              </a:spcBef>
              <a:spcAft>
                <a:spcPts val="0"/>
              </a:spcAft>
              <a:buClr>
                <a:schemeClr val="accent3"/>
              </a:buClr>
              <a:buSzPts val="1800"/>
              <a:buChar char="●"/>
            </a:pPr>
            <a:r>
              <a:rPr lang="en">
                <a:solidFill>
                  <a:srgbClr val="4E4E51"/>
                </a:solidFill>
              </a:rPr>
              <a:t>Physical Activity During School Hours</a:t>
            </a:r>
            <a:endParaRPr>
              <a:solidFill>
                <a:srgbClr val="4E4E51"/>
              </a:solidFill>
            </a:endParaRPr>
          </a:p>
          <a:p>
            <a:pPr marL="457200" lvl="0" indent="-342900" algn="l" rtl="0">
              <a:spcBef>
                <a:spcPts val="0"/>
              </a:spcBef>
              <a:spcAft>
                <a:spcPts val="0"/>
              </a:spcAft>
              <a:buClr>
                <a:schemeClr val="accent3"/>
              </a:buClr>
              <a:buSzPts val="1800"/>
              <a:buChar char="●"/>
            </a:pPr>
            <a:r>
              <a:rPr lang="en">
                <a:solidFill>
                  <a:srgbClr val="4E4E51"/>
                </a:solidFill>
              </a:rPr>
              <a:t>Family and Community Engagement Activities</a:t>
            </a:r>
            <a:endParaRPr>
              <a:solidFill>
                <a:srgbClr val="4E4E51"/>
              </a:solidFill>
            </a:endParaRPr>
          </a:p>
          <a:p>
            <a:pPr marL="457200" lvl="0" indent="-342900" algn="l" rtl="0">
              <a:spcBef>
                <a:spcPts val="0"/>
              </a:spcBef>
              <a:spcAft>
                <a:spcPts val="0"/>
              </a:spcAft>
              <a:buClr>
                <a:schemeClr val="accent3"/>
              </a:buClr>
              <a:buSzPts val="1800"/>
              <a:buChar char="●"/>
            </a:pPr>
            <a:r>
              <a:rPr lang="en">
                <a:solidFill>
                  <a:srgbClr val="4E4E51"/>
                </a:solidFill>
              </a:rPr>
              <a:t>Staff Involvement</a:t>
            </a:r>
            <a:endParaRPr>
              <a:solidFill>
                <a:srgbClr val="4E4E51"/>
              </a:solidFill>
            </a:endParaRPr>
          </a:p>
          <a:p>
            <a:pPr marL="0" lvl="0" indent="0" algn="ctr" rtl="0">
              <a:spcBef>
                <a:spcPts val="0"/>
              </a:spcBef>
              <a:spcAft>
                <a:spcPts val="0"/>
              </a:spcAft>
              <a:buNone/>
            </a:pPr>
            <a:endParaRPr/>
          </a:p>
        </p:txBody>
      </p:sp>
      <p:sp>
        <p:nvSpPr>
          <p:cNvPr id="301" name="Google Shape;301;p47"/>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48"/>
          <p:cNvSpPr txBox="1">
            <a:spLocks noGrp="1"/>
          </p:cNvSpPr>
          <p:nvPr>
            <p:ph type="title"/>
          </p:nvPr>
        </p:nvSpPr>
        <p:spPr>
          <a:xfrm>
            <a:off x="311700" y="140225"/>
            <a:ext cx="8520600" cy="95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Physical Activity Award Rubric- What Do Reviewers Look For</a:t>
            </a:r>
            <a:endParaRPr/>
          </a:p>
        </p:txBody>
      </p:sp>
      <p:sp>
        <p:nvSpPr>
          <p:cNvPr id="307" name="Google Shape;307;p48"/>
          <p:cNvSpPr txBox="1">
            <a:spLocks noGrp="1"/>
          </p:cNvSpPr>
          <p:nvPr>
            <p:ph type="body" idx="1"/>
          </p:nvPr>
        </p:nvSpPr>
        <p:spPr>
          <a:xfrm>
            <a:off x="311700" y="1159675"/>
            <a:ext cx="8520600" cy="31704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500" b="1">
                <a:solidFill>
                  <a:srgbClr val="4E4E51"/>
                </a:solidFill>
              </a:rPr>
              <a:t>Strong responses demonstrate:</a:t>
            </a:r>
            <a:endParaRPr sz="1500" b="1">
              <a:solidFill>
                <a:srgbClr val="4E4E51"/>
              </a:solidFill>
            </a:endParaRPr>
          </a:p>
          <a:p>
            <a:pPr marL="457200" lvl="0" indent="-323850" algn="l" rtl="0">
              <a:lnSpc>
                <a:spcPct val="115000"/>
              </a:lnSpc>
              <a:spcBef>
                <a:spcPts val="1200"/>
              </a:spcBef>
              <a:spcAft>
                <a:spcPts val="0"/>
              </a:spcAft>
              <a:buClr>
                <a:schemeClr val="accent3"/>
              </a:buClr>
              <a:buSzPts val="1500"/>
              <a:buChar char="●"/>
            </a:pPr>
            <a:r>
              <a:rPr lang="en" sz="1500" b="1">
                <a:solidFill>
                  <a:srgbClr val="4E4E51"/>
                </a:solidFill>
              </a:rPr>
              <a:t>Specificity:</a:t>
            </a:r>
            <a:r>
              <a:rPr lang="en" sz="1500">
                <a:solidFill>
                  <a:srgbClr val="4E4E51"/>
                </a:solidFill>
              </a:rPr>
              <a:t> Show what the candidate did.</a:t>
            </a:r>
            <a:endParaRPr sz="1500">
              <a:solidFill>
                <a:srgbClr val="4E4E51"/>
              </a:solidFill>
            </a:endParaRPr>
          </a:p>
          <a:p>
            <a:pPr marL="457200" lvl="0" indent="-323850" algn="l" rtl="0">
              <a:lnSpc>
                <a:spcPct val="115000"/>
              </a:lnSpc>
              <a:spcBef>
                <a:spcPts val="0"/>
              </a:spcBef>
              <a:spcAft>
                <a:spcPts val="0"/>
              </a:spcAft>
              <a:buClr>
                <a:schemeClr val="accent3"/>
              </a:buClr>
              <a:buSzPts val="1500"/>
              <a:buChar char="●"/>
            </a:pPr>
            <a:r>
              <a:rPr lang="en" sz="1500" b="1">
                <a:solidFill>
                  <a:srgbClr val="4E4E51"/>
                </a:solidFill>
              </a:rPr>
              <a:t>Evidence:</a:t>
            </a:r>
            <a:r>
              <a:rPr lang="en" sz="1500">
                <a:solidFill>
                  <a:srgbClr val="4E4E51"/>
                </a:solidFill>
              </a:rPr>
              <a:t> Support claims with examples, data, testimonials, observations, or other evidence.</a:t>
            </a:r>
            <a:endParaRPr sz="1500">
              <a:solidFill>
                <a:srgbClr val="4E4E51"/>
              </a:solidFill>
            </a:endParaRPr>
          </a:p>
          <a:p>
            <a:pPr marL="457200" lvl="0" indent="-323850" algn="l" rtl="0">
              <a:lnSpc>
                <a:spcPct val="115000"/>
              </a:lnSpc>
              <a:spcBef>
                <a:spcPts val="0"/>
              </a:spcBef>
              <a:spcAft>
                <a:spcPts val="0"/>
              </a:spcAft>
              <a:buClr>
                <a:schemeClr val="accent3"/>
              </a:buClr>
              <a:buSzPts val="1500"/>
              <a:buChar char="●"/>
            </a:pPr>
            <a:r>
              <a:rPr lang="en" sz="1500" b="1">
                <a:solidFill>
                  <a:srgbClr val="4E4E51"/>
                </a:solidFill>
              </a:rPr>
              <a:t>Impact:</a:t>
            </a:r>
            <a:r>
              <a:rPr lang="en" sz="1500">
                <a:solidFill>
                  <a:srgbClr val="4E4E51"/>
                </a:solidFill>
              </a:rPr>
              <a:t> Explain </a:t>
            </a:r>
            <a:r>
              <a:rPr lang="en" sz="1500" b="1">
                <a:solidFill>
                  <a:srgbClr val="4E4E51"/>
                </a:solidFill>
              </a:rPr>
              <a:t>why it mattered and what difference it made.</a:t>
            </a:r>
            <a:endParaRPr sz="1500" b="1">
              <a:solidFill>
                <a:srgbClr val="4E4E51"/>
              </a:solidFill>
            </a:endParaRPr>
          </a:p>
          <a:p>
            <a:pPr marL="457200" lvl="0" indent="-323850" algn="l" rtl="0">
              <a:lnSpc>
                <a:spcPct val="115000"/>
              </a:lnSpc>
              <a:spcBef>
                <a:spcPts val="0"/>
              </a:spcBef>
              <a:spcAft>
                <a:spcPts val="0"/>
              </a:spcAft>
              <a:buClr>
                <a:schemeClr val="accent3"/>
              </a:buClr>
              <a:buSzPts val="1500"/>
              <a:buChar char="●"/>
            </a:pPr>
            <a:r>
              <a:rPr lang="en" sz="1500" b="1">
                <a:solidFill>
                  <a:srgbClr val="4E4E51"/>
                </a:solidFill>
              </a:rPr>
              <a:t>Excellence:</a:t>
            </a:r>
            <a:r>
              <a:rPr lang="en" sz="1500">
                <a:solidFill>
                  <a:srgbClr val="4E4E51"/>
                </a:solidFill>
              </a:rPr>
              <a:t> Show how the candidate goes beyond routine responsibilities.</a:t>
            </a:r>
            <a:endParaRPr sz="1500">
              <a:solidFill>
                <a:srgbClr val="4E4E51"/>
              </a:solidFill>
            </a:endParaRPr>
          </a:p>
          <a:p>
            <a:pPr marL="0" lvl="0" indent="0" algn="l" rtl="0">
              <a:lnSpc>
                <a:spcPct val="115000"/>
              </a:lnSpc>
              <a:spcBef>
                <a:spcPts val="1200"/>
              </a:spcBef>
              <a:spcAft>
                <a:spcPts val="0"/>
              </a:spcAft>
              <a:buNone/>
            </a:pPr>
            <a:r>
              <a:rPr lang="en" sz="1500" b="1">
                <a:solidFill>
                  <a:srgbClr val="4E4E51"/>
                </a:solidFill>
              </a:rPr>
              <a:t>Scoring:</a:t>
            </a:r>
            <a:br>
              <a:rPr lang="en" sz="1500" b="1">
                <a:solidFill>
                  <a:srgbClr val="4E4E51"/>
                </a:solidFill>
              </a:rPr>
            </a:br>
            <a:r>
              <a:rPr lang="en" sz="1500">
                <a:solidFill>
                  <a:srgbClr val="4E4E51"/>
                </a:solidFill>
              </a:rPr>
              <a:t> </a:t>
            </a:r>
            <a:r>
              <a:rPr lang="en" sz="1500" b="1">
                <a:solidFill>
                  <a:srgbClr val="4E4E51"/>
                </a:solidFill>
              </a:rPr>
              <a:t>4, 3, 2, or 1 — 4 = Highest Level of Performance</a:t>
            </a:r>
            <a:endParaRPr sz="1500" b="1">
              <a:solidFill>
                <a:srgbClr val="4E4E51"/>
              </a:solidFill>
            </a:endParaRPr>
          </a:p>
          <a:p>
            <a:pPr marL="0" lvl="0" indent="0" algn="l" rtl="0">
              <a:spcBef>
                <a:spcPts val="1200"/>
              </a:spcBef>
              <a:spcAft>
                <a:spcPts val="0"/>
              </a:spcAft>
              <a:buNone/>
            </a:pPr>
            <a:endParaRPr sz="1400"/>
          </a:p>
        </p:txBody>
      </p:sp>
      <p:sp>
        <p:nvSpPr>
          <p:cNvPr id="308" name="Google Shape;308;p48"/>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49"/>
          <p:cNvSpPr txBox="1">
            <a:spLocks noGrp="1"/>
          </p:cNvSpPr>
          <p:nvPr>
            <p:ph type="title"/>
          </p:nvPr>
        </p:nvSpPr>
        <p:spPr>
          <a:xfrm>
            <a:off x="311700" y="140225"/>
            <a:ext cx="8520600" cy="76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School Physical Activity Award Rubric- Scoring</a:t>
            </a:r>
            <a:endParaRPr/>
          </a:p>
        </p:txBody>
      </p:sp>
      <p:sp>
        <p:nvSpPr>
          <p:cNvPr id="314" name="Google Shape;314;p49"/>
          <p:cNvSpPr txBox="1">
            <a:spLocks noGrp="1"/>
          </p:cNvSpPr>
          <p:nvPr>
            <p:ph type="body" idx="1"/>
          </p:nvPr>
        </p:nvSpPr>
        <p:spPr>
          <a:xfrm>
            <a:off x="311700" y="1164400"/>
            <a:ext cx="8520600" cy="34230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1500" b="1">
                <a:solidFill>
                  <a:srgbClr val="4E4E51"/>
                </a:solidFill>
              </a:rPr>
              <a:t>Each response is scored from 1–4, with 4 representing the highest level of performance.</a:t>
            </a:r>
            <a:endParaRPr sz="1500" b="1">
              <a:solidFill>
                <a:srgbClr val="4E4E51"/>
              </a:solidFill>
            </a:endParaRPr>
          </a:p>
          <a:p>
            <a:pPr marL="0" lvl="0" indent="0" algn="l" rtl="0">
              <a:lnSpc>
                <a:spcPct val="115000"/>
              </a:lnSpc>
              <a:spcBef>
                <a:spcPts val="1200"/>
              </a:spcBef>
              <a:spcAft>
                <a:spcPts val="0"/>
              </a:spcAft>
              <a:buNone/>
            </a:pPr>
            <a:r>
              <a:rPr lang="en" sz="1500" b="1">
                <a:solidFill>
                  <a:srgbClr val="4E4E51"/>
                </a:solidFill>
              </a:rPr>
              <a:t>4 — Exceptional:</a:t>
            </a:r>
            <a:r>
              <a:rPr lang="en" sz="1500">
                <a:solidFill>
                  <a:srgbClr val="4E4E51"/>
                </a:solidFill>
              </a:rPr>
              <a:t> Compelling, specific evidence of exceptional performance, meaningful impact, and contributions that extend beyond assigned responsibilities.</a:t>
            </a:r>
            <a:endParaRPr sz="1500">
              <a:solidFill>
                <a:srgbClr val="4E4E51"/>
              </a:solidFill>
            </a:endParaRPr>
          </a:p>
          <a:p>
            <a:pPr marL="0" lvl="0" indent="0" algn="l" rtl="0">
              <a:lnSpc>
                <a:spcPct val="115000"/>
              </a:lnSpc>
              <a:spcBef>
                <a:spcPts val="1200"/>
              </a:spcBef>
              <a:spcAft>
                <a:spcPts val="0"/>
              </a:spcAft>
              <a:buNone/>
            </a:pPr>
            <a:r>
              <a:rPr lang="en" sz="1500" b="1">
                <a:solidFill>
                  <a:srgbClr val="4E4E51"/>
                </a:solidFill>
              </a:rPr>
              <a:t>3 — Strong:</a:t>
            </a:r>
            <a:r>
              <a:rPr lang="en" sz="1500">
                <a:solidFill>
                  <a:srgbClr val="4E4E51"/>
                </a:solidFill>
              </a:rPr>
              <a:t> Clear, specific evidence of strong performance, positive contributions, and meaningful impact.</a:t>
            </a:r>
            <a:endParaRPr sz="1500">
              <a:solidFill>
                <a:srgbClr val="4E4E51"/>
              </a:solidFill>
            </a:endParaRPr>
          </a:p>
          <a:p>
            <a:pPr marL="0" lvl="0" indent="0" algn="l" rtl="0">
              <a:lnSpc>
                <a:spcPct val="115000"/>
              </a:lnSpc>
              <a:spcBef>
                <a:spcPts val="1200"/>
              </a:spcBef>
              <a:spcAft>
                <a:spcPts val="0"/>
              </a:spcAft>
              <a:buNone/>
            </a:pPr>
            <a:r>
              <a:rPr lang="en" sz="1500" b="1">
                <a:solidFill>
                  <a:srgbClr val="4E4E51"/>
                </a:solidFill>
              </a:rPr>
              <a:t>2 — Developing:</a:t>
            </a:r>
            <a:r>
              <a:rPr lang="en" sz="1500">
                <a:solidFill>
                  <a:srgbClr val="4E4E51"/>
                </a:solidFill>
              </a:rPr>
              <a:t> Evidence of positive contributions, but examples are limited, general, or primarily focused on assigned responsibilities; limited evidence of impact.</a:t>
            </a:r>
            <a:endParaRPr sz="1500">
              <a:solidFill>
                <a:srgbClr val="4E4E51"/>
              </a:solidFill>
            </a:endParaRPr>
          </a:p>
          <a:p>
            <a:pPr marL="0" lvl="0" indent="0" algn="l" rtl="0">
              <a:lnSpc>
                <a:spcPct val="115000"/>
              </a:lnSpc>
              <a:spcBef>
                <a:spcPts val="1200"/>
              </a:spcBef>
              <a:spcAft>
                <a:spcPts val="0"/>
              </a:spcAft>
              <a:buNone/>
            </a:pPr>
            <a:r>
              <a:rPr lang="en" sz="1500" b="1">
                <a:solidFill>
                  <a:srgbClr val="4E4E51"/>
                </a:solidFill>
              </a:rPr>
              <a:t>1 — Limited:</a:t>
            </a:r>
            <a:r>
              <a:rPr lang="en" sz="1500">
                <a:solidFill>
                  <a:srgbClr val="4E4E51"/>
                </a:solidFill>
              </a:rPr>
              <a:t> Minimal or general evidence; primarily describes routine responsibilities without sufficient evidence of exceptional performance or impact.</a:t>
            </a:r>
            <a:endParaRPr sz="1500">
              <a:solidFill>
                <a:srgbClr val="4E4E51"/>
              </a:solidFill>
            </a:endParaRPr>
          </a:p>
          <a:p>
            <a:pPr marL="381000" marR="381000" lvl="0" indent="0" algn="l" rtl="0">
              <a:lnSpc>
                <a:spcPct val="115000"/>
              </a:lnSpc>
              <a:spcBef>
                <a:spcPts val="1200"/>
              </a:spcBef>
              <a:spcAft>
                <a:spcPts val="0"/>
              </a:spcAft>
              <a:buNone/>
            </a:pPr>
            <a:endParaRPr sz="1500" b="1">
              <a:solidFill>
                <a:srgbClr val="000000"/>
              </a:solidFill>
            </a:endParaRPr>
          </a:p>
          <a:p>
            <a:pPr marL="0" lvl="0" indent="0" algn="l" rtl="0">
              <a:spcBef>
                <a:spcPts val="1200"/>
              </a:spcBef>
              <a:spcAft>
                <a:spcPts val="0"/>
              </a:spcAft>
              <a:buNone/>
            </a:pPr>
            <a:endParaRPr sz="1400"/>
          </a:p>
        </p:txBody>
      </p:sp>
      <p:sp>
        <p:nvSpPr>
          <p:cNvPr id="315" name="Google Shape;315;p49"/>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50"/>
          <p:cNvSpPr txBox="1">
            <a:spLocks noGrp="1"/>
          </p:cNvSpPr>
          <p:nvPr>
            <p:ph type="title"/>
          </p:nvPr>
        </p:nvSpPr>
        <p:spPr>
          <a:xfrm>
            <a:off x="311700" y="73800"/>
            <a:ext cx="8520600" cy="913200"/>
          </a:xfrm>
          <a:prstGeom prst="rect">
            <a:avLst/>
          </a:prstGeom>
          <a:noFill/>
          <a:ln>
            <a:noFill/>
          </a:ln>
        </p:spPr>
        <p:txBody>
          <a:bodyPr spcFirstLastPara="1" wrap="square" lIns="91425" tIns="91425" rIns="91425" bIns="91425" anchor="ctr" anchorCtr="0">
            <a:noAutofit/>
          </a:bodyPr>
          <a:lstStyle/>
          <a:p>
            <a:pPr marL="0" lvl="0" indent="0" algn="l" rtl="0">
              <a:lnSpc>
                <a:spcPct val="90000"/>
              </a:lnSpc>
              <a:spcBef>
                <a:spcPts val="750"/>
              </a:spcBef>
              <a:spcAft>
                <a:spcPts val="0"/>
              </a:spcAft>
              <a:buSzPts val="2800"/>
              <a:buNone/>
            </a:pPr>
            <a:r>
              <a:rPr lang="en">
                <a:solidFill>
                  <a:schemeClr val="dk1"/>
                </a:solidFill>
              </a:rPr>
              <a:t>School Physical Activity Award - </a:t>
            </a:r>
            <a:r>
              <a:rPr lang="en"/>
              <a:t>Application Materials </a:t>
            </a:r>
            <a:endParaRPr/>
          </a:p>
        </p:txBody>
      </p:sp>
      <p:sp>
        <p:nvSpPr>
          <p:cNvPr id="322" name="Google Shape;322;p50"/>
          <p:cNvSpPr txBox="1">
            <a:spLocks noGrp="1"/>
          </p:cNvSpPr>
          <p:nvPr>
            <p:ph type="body" idx="1"/>
          </p:nvPr>
        </p:nvSpPr>
        <p:spPr>
          <a:xfrm>
            <a:off x="311700" y="927225"/>
            <a:ext cx="8520600" cy="3344400"/>
          </a:xfrm>
          <a:prstGeom prst="rect">
            <a:avLst/>
          </a:prstGeom>
        </p:spPr>
        <p:txBody>
          <a:bodyPr spcFirstLastPara="1" wrap="square" lIns="91425" tIns="91425" rIns="91425" bIns="91425" anchor="t" anchorCtr="0">
            <a:noAutofit/>
          </a:bodyPr>
          <a:lstStyle/>
          <a:p>
            <a:pPr marL="0" lvl="0" indent="0" algn="l" rtl="0">
              <a:spcBef>
                <a:spcPts val="1000"/>
              </a:spcBef>
              <a:spcAft>
                <a:spcPts val="0"/>
              </a:spcAft>
              <a:buNone/>
            </a:pPr>
            <a:r>
              <a:rPr lang="en" sz="1600" b="1">
                <a:solidFill>
                  <a:schemeClr val="dk2"/>
                </a:solidFill>
              </a:rPr>
              <a:t>Materials</a:t>
            </a:r>
            <a:endParaRPr sz="1600" b="1">
              <a:solidFill>
                <a:schemeClr val="dk2"/>
              </a:solidFill>
            </a:endParaRPr>
          </a:p>
          <a:p>
            <a:pPr marL="914400" lvl="0" indent="-330200" algn="l" rtl="0">
              <a:spcBef>
                <a:spcPts val="1000"/>
              </a:spcBef>
              <a:spcAft>
                <a:spcPts val="0"/>
              </a:spcAft>
              <a:buClr>
                <a:srgbClr val="C44B27"/>
              </a:buClr>
              <a:buSzPts val="1600"/>
              <a:buChar char="●"/>
            </a:pPr>
            <a:r>
              <a:rPr lang="en" sz="1600" u="sng">
                <a:solidFill>
                  <a:schemeClr val="hlink"/>
                </a:solidFill>
                <a:hlinkClick r:id="rId3"/>
              </a:rPr>
              <a:t>Nomination Portal</a:t>
            </a:r>
            <a:r>
              <a:rPr lang="en" sz="1600" u="sng">
                <a:solidFill>
                  <a:schemeClr val="lt2"/>
                </a:solidFill>
                <a:highlight>
                  <a:schemeClr val="lt1"/>
                </a:highlight>
              </a:rPr>
              <a:t> </a:t>
            </a:r>
            <a:r>
              <a:rPr lang="en" sz="1600">
                <a:solidFill>
                  <a:schemeClr val="lt2"/>
                </a:solidFill>
                <a:highlight>
                  <a:schemeClr val="lt1"/>
                </a:highlight>
              </a:rPr>
              <a:t> </a:t>
            </a:r>
            <a:r>
              <a:rPr lang="en" sz="1600">
                <a:solidFill>
                  <a:schemeClr val="dk2"/>
                </a:solidFill>
                <a:highlight>
                  <a:schemeClr val="lt1"/>
                </a:highlight>
              </a:rPr>
              <a:t>- </a:t>
            </a:r>
            <a:r>
              <a:rPr lang="en" sz="1600" b="1">
                <a:solidFill>
                  <a:srgbClr val="4E4E51"/>
                </a:solidFill>
                <a:highlight>
                  <a:schemeClr val="lt1"/>
                </a:highlight>
              </a:rPr>
              <a:t>for nominating schools and school systems</a:t>
            </a:r>
            <a:endParaRPr sz="1600" b="1">
              <a:solidFill>
                <a:srgbClr val="4E4E51"/>
              </a:solidFill>
              <a:highlight>
                <a:schemeClr val="lt1"/>
              </a:highlight>
            </a:endParaRPr>
          </a:p>
          <a:p>
            <a:pPr marL="914400" lvl="0" indent="-330200" algn="l" rtl="0">
              <a:lnSpc>
                <a:spcPct val="115000"/>
              </a:lnSpc>
              <a:spcBef>
                <a:spcPts val="0"/>
              </a:spcBef>
              <a:spcAft>
                <a:spcPts val="0"/>
              </a:spcAft>
              <a:buClr>
                <a:schemeClr val="accent3"/>
              </a:buClr>
              <a:buSzPts val="1600"/>
              <a:buChar char="●"/>
            </a:pPr>
            <a:r>
              <a:rPr lang="en" sz="1600" u="sng">
                <a:solidFill>
                  <a:schemeClr val="hlink"/>
                </a:solidFill>
                <a:hlinkClick r:id="rId4"/>
              </a:rPr>
              <a:t>Online Application</a:t>
            </a:r>
            <a:r>
              <a:rPr lang="en" sz="1600">
                <a:solidFill>
                  <a:srgbClr val="000000"/>
                </a:solidFill>
                <a:highlight>
                  <a:schemeClr val="lt1"/>
                </a:highlight>
              </a:rPr>
              <a:t> </a:t>
            </a:r>
            <a:r>
              <a:rPr lang="en" sz="1600">
                <a:solidFill>
                  <a:srgbClr val="4E4E51"/>
                </a:solidFill>
                <a:highlight>
                  <a:schemeClr val="lt1"/>
                </a:highlight>
              </a:rPr>
              <a:t>- </a:t>
            </a:r>
            <a:r>
              <a:rPr lang="en" sz="1600" b="1">
                <a:solidFill>
                  <a:srgbClr val="4E4E51"/>
                </a:solidFill>
                <a:highlight>
                  <a:schemeClr val="lt1"/>
                </a:highlight>
              </a:rPr>
              <a:t>for submitting state-level applications</a:t>
            </a:r>
            <a:endParaRPr sz="1600" b="1">
              <a:solidFill>
                <a:srgbClr val="4E4E51"/>
              </a:solidFill>
              <a:highlight>
                <a:schemeClr val="lt1"/>
              </a:highlight>
            </a:endParaRPr>
          </a:p>
          <a:p>
            <a:pPr marL="914400" lvl="0" indent="-330200" algn="l" rtl="0">
              <a:lnSpc>
                <a:spcPct val="115000"/>
              </a:lnSpc>
              <a:spcBef>
                <a:spcPts val="0"/>
              </a:spcBef>
              <a:spcAft>
                <a:spcPts val="0"/>
              </a:spcAft>
              <a:buClr>
                <a:schemeClr val="accent3"/>
              </a:buClr>
              <a:buSzPts val="1600"/>
              <a:buChar char="●"/>
            </a:pPr>
            <a:r>
              <a:rPr lang="en" sz="1600" u="sng">
                <a:solidFill>
                  <a:schemeClr val="hlink"/>
                </a:solidFill>
                <a:highlight>
                  <a:schemeClr val="lt1"/>
                </a:highlight>
                <a:hlinkClick r:id="rId5"/>
              </a:rPr>
              <a:t>Word Document Application</a:t>
            </a:r>
            <a:endParaRPr sz="1600">
              <a:solidFill>
                <a:srgbClr val="4E4E51"/>
              </a:solidFill>
              <a:highlight>
                <a:schemeClr val="lt1"/>
              </a:highlight>
            </a:endParaRPr>
          </a:p>
          <a:p>
            <a:pPr marL="914400" lvl="0" indent="-330200" algn="l" rtl="0">
              <a:lnSpc>
                <a:spcPct val="115000"/>
              </a:lnSpc>
              <a:spcBef>
                <a:spcPts val="0"/>
              </a:spcBef>
              <a:spcAft>
                <a:spcPts val="0"/>
              </a:spcAft>
              <a:buClr>
                <a:schemeClr val="accent3"/>
              </a:buClr>
              <a:buSzPts val="1600"/>
              <a:buChar char="●"/>
            </a:pPr>
            <a:r>
              <a:rPr lang="en" sz="1600" u="sng">
                <a:solidFill>
                  <a:schemeClr val="hlink"/>
                </a:solidFill>
                <a:hlinkClick r:id="rId6"/>
              </a:rPr>
              <a:t>Resource Center</a:t>
            </a:r>
            <a:endParaRPr sz="1600" u="sng">
              <a:solidFill>
                <a:schemeClr val="lt2"/>
              </a:solidFill>
              <a:highlight>
                <a:schemeClr val="lt1"/>
              </a:highlight>
            </a:endParaRPr>
          </a:p>
          <a:p>
            <a:pPr marL="914400" lvl="0" indent="-330200" algn="l" rtl="0">
              <a:lnSpc>
                <a:spcPct val="115000"/>
              </a:lnSpc>
              <a:spcBef>
                <a:spcPts val="0"/>
              </a:spcBef>
              <a:spcAft>
                <a:spcPts val="0"/>
              </a:spcAft>
              <a:buClr>
                <a:schemeClr val="accent3"/>
              </a:buClr>
              <a:buSzPts val="1600"/>
              <a:buChar char="●"/>
            </a:pPr>
            <a:r>
              <a:rPr lang="en" sz="1600" u="sng">
                <a:solidFill>
                  <a:schemeClr val="hlink"/>
                </a:solidFill>
                <a:hlinkClick r:id="rId7"/>
              </a:rPr>
              <a:t>Rubric</a:t>
            </a:r>
            <a:endParaRPr sz="1600" u="sng">
              <a:solidFill>
                <a:schemeClr val="lt2"/>
              </a:solidFill>
              <a:highlight>
                <a:schemeClr val="lt1"/>
              </a:highlight>
            </a:endParaRPr>
          </a:p>
          <a:p>
            <a:pPr marL="914400" lvl="0" indent="-330200" algn="l" rtl="0">
              <a:lnSpc>
                <a:spcPct val="115000"/>
              </a:lnSpc>
              <a:spcBef>
                <a:spcPts val="0"/>
              </a:spcBef>
              <a:spcAft>
                <a:spcPts val="0"/>
              </a:spcAft>
              <a:buClr>
                <a:schemeClr val="accent3"/>
              </a:buClr>
              <a:buSzPts val="1600"/>
              <a:buChar char="●"/>
            </a:pPr>
            <a:r>
              <a:rPr lang="en" sz="1600" u="sng">
                <a:solidFill>
                  <a:schemeClr val="hlink"/>
                </a:solidFill>
                <a:highlight>
                  <a:schemeClr val="lt1"/>
                </a:highlight>
                <a:hlinkClick r:id="rId8"/>
              </a:rPr>
              <a:t>Timeline</a:t>
            </a:r>
            <a:endParaRPr sz="1600" b="1">
              <a:solidFill>
                <a:schemeClr val="dk2"/>
              </a:solidFill>
            </a:endParaRPr>
          </a:p>
          <a:p>
            <a:pPr marL="0" lvl="0" indent="0" algn="l" rtl="0">
              <a:lnSpc>
                <a:spcPct val="115000"/>
              </a:lnSpc>
              <a:spcBef>
                <a:spcPts val="750"/>
              </a:spcBef>
              <a:spcAft>
                <a:spcPts val="0"/>
              </a:spcAft>
              <a:buNone/>
            </a:pPr>
            <a:r>
              <a:rPr lang="en" sz="1600" b="1">
                <a:solidFill>
                  <a:srgbClr val="4E4E51"/>
                </a:solidFill>
              </a:rPr>
              <a:t>Website</a:t>
            </a:r>
            <a:endParaRPr sz="1600" b="1">
              <a:solidFill>
                <a:srgbClr val="4E4E51"/>
              </a:solidFill>
            </a:endParaRPr>
          </a:p>
          <a:p>
            <a:pPr marL="914400" lvl="0" indent="-330200" algn="l" rtl="0">
              <a:spcBef>
                <a:spcPts val="750"/>
              </a:spcBef>
              <a:spcAft>
                <a:spcPts val="0"/>
              </a:spcAft>
              <a:buClr>
                <a:schemeClr val="accent3"/>
              </a:buClr>
              <a:buSzPts val="1600"/>
              <a:buChar char="●"/>
            </a:pPr>
            <a:r>
              <a:rPr lang="en" sz="1600">
                <a:solidFill>
                  <a:srgbClr val="4E4E51"/>
                </a:solidFill>
              </a:rPr>
              <a:t>Information and materials are available in the resources section.</a:t>
            </a:r>
            <a:endParaRPr sz="1600">
              <a:solidFill>
                <a:srgbClr val="4E4E51"/>
              </a:solidFill>
            </a:endParaRPr>
          </a:p>
          <a:p>
            <a:pPr marL="0" lvl="0" indent="0" algn="l" rtl="0">
              <a:lnSpc>
                <a:spcPct val="100000"/>
              </a:lnSpc>
              <a:spcBef>
                <a:spcPts val="750"/>
              </a:spcBef>
              <a:spcAft>
                <a:spcPts val="0"/>
              </a:spcAft>
              <a:buNone/>
            </a:pPr>
            <a:r>
              <a:rPr lang="en" sz="1600" b="1">
                <a:solidFill>
                  <a:srgbClr val="4E4E51"/>
                </a:solidFill>
              </a:rPr>
              <a:t>Questions:</a:t>
            </a:r>
            <a:r>
              <a:rPr lang="en" sz="1600" b="1"/>
              <a:t> </a:t>
            </a:r>
            <a:r>
              <a:rPr lang="en" sz="1600" u="sng">
                <a:solidFill>
                  <a:schemeClr val="hlink"/>
                </a:solidFill>
                <a:hlinkClick r:id="rId9"/>
              </a:rPr>
              <a:t>healthyschools@la.gov</a:t>
            </a:r>
            <a:r>
              <a:rPr lang="en" sz="1600"/>
              <a:t>	. </a:t>
            </a:r>
            <a:endParaRPr sz="1600"/>
          </a:p>
          <a:p>
            <a:pPr marL="457200" lvl="0" indent="-228600" algn="l" rtl="0">
              <a:lnSpc>
                <a:spcPct val="90000"/>
              </a:lnSpc>
              <a:spcBef>
                <a:spcPts val="0"/>
              </a:spcBef>
              <a:spcAft>
                <a:spcPts val="0"/>
              </a:spcAft>
              <a:buClr>
                <a:srgbClr val="202124"/>
              </a:buClr>
              <a:buSzPts val="1100"/>
              <a:buFont typeface="Arial"/>
              <a:buNone/>
            </a:pPr>
            <a:endParaRPr sz="1600">
              <a:solidFill>
                <a:srgbClr val="385463"/>
              </a:solidFill>
            </a:endParaRPr>
          </a:p>
          <a:p>
            <a:pPr marL="0" lvl="0" indent="0" algn="l" rtl="0">
              <a:lnSpc>
                <a:spcPct val="100000"/>
              </a:lnSpc>
              <a:spcBef>
                <a:spcPts val="750"/>
              </a:spcBef>
              <a:spcAft>
                <a:spcPts val="0"/>
              </a:spcAft>
              <a:buNone/>
            </a:pPr>
            <a:endParaRPr sz="1600"/>
          </a:p>
          <a:p>
            <a:pPr marL="0" lvl="0" indent="0" algn="l" rtl="0">
              <a:lnSpc>
                <a:spcPct val="100000"/>
              </a:lnSpc>
              <a:spcBef>
                <a:spcPts val="750"/>
              </a:spcBef>
              <a:spcAft>
                <a:spcPts val="0"/>
              </a:spcAft>
              <a:buNone/>
            </a:pPr>
            <a:endParaRPr/>
          </a:p>
          <a:p>
            <a:pPr marL="0" lvl="0" indent="0" algn="l" rtl="0">
              <a:lnSpc>
                <a:spcPct val="150000"/>
              </a:lnSpc>
              <a:spcBef>
                <a:spcPts val="750"/>
              </a:spcBef>
              <a:spcAft>
                <a:spcPts val="0"/>
              </a:spcAft>
              <a:buNone/>
            </a:pPr>
            <a:endParaRPr/>
          </a:p>
        </p:txBody>
      </p:sp>
      <p:sp>
        <p:nvSpPr>
          <p:cNvPr id="323" name="Google Shape;323;p50"/>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1"/>
          <p:cNvSpPr txBox="1">
            <a:spLocks noGrp="1"/>
          </p:cNvSpPr>
          <p:nvPr>
            <p:ph type="ctrTitle"/>
          </p:nvPr>
        </p:nvSpPr>
        <p:spPr>
          <a:xfrm>
            <a:off x="402275" y="740675"/>
            <a:ext cx="86949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 and Questions </a:t>
            </a:r>
            <a:endParaRPr/>
          </a:p>
        </p:txBody>
      </p:sp>
      <p:sp>
        <p:nvSpPr>
          <p:cNvPr id="329" name="Google Shape;329;p51"/>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52"/>
          <p:cNvSpPr txBox="1">
            <a:spLocks noGrp="1"/>
          </p:cNvSpPr>
          <p:nvPr>
            <p:ph type="title"/>
          </p:nvPr>
        </p:nvSpPr>
        <p:spPr>
          <a:xfrm>
            <a:off x="311700" y="1402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Awards Page </a:t>
            </a:r>
            <a:endParaRPr/>
          </a:p>
        </p:txBody>
      </p:sp>
      <p:sp>
        <p:nvSpPr>
          <p:cNvPr id="335" name="Google Shape;335;p52"/>
          <p:cNvSpPr txBox="1">
            <a:spLocks noGrp="1"/>
          </p:cNvSpPr>
          <p:nvPr>
            <p:ph type="body" idx="1"/>
          </p:nvPr>
        </p:nvSpPr>
        <p:spPr>
          <a:xfrm>
            <a:off x="311700" y="848075"/>
            <a:ext cx="8520600" cy="3482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rgbClr val="C44B27"/>
              </a:buClr>
              <a:buSzPts val="1800"/>
              <a:buChar char="●"/>
            </a:pPr>
            <a:r>
              <a:rPr lang="en"/>
              <a:t>All applications and materials may be accessed on the </a:t>
            </a:r>
            <a:r>
              <a:rPr lang="en" u="sng">
                <a:solidFill>
                  <a:schemeClr val="hlink"/>
                </a:solidFill>
                <a:hlinkClick r:id="rId3"/>
              </a:rPr>
              <a:t>School and School System Awards page</a:t>
            </a:r>
            <a:r>
              <a:rPr lang="en">
                <a:solidFill>
                  <a:srgbClr val="4E4E51"/>
                </a:solidFill>
              </a:rPr>
              <a:t> </a:t>
            </a:r>
            <a:endParaRPr>
              <a:solidFill>
                <a:srgbClr val="4E4E51"/>
              </a:solidFill>
            </a:endParaRPr>
          </a:p>
          <a:p>
            <a:pPr marL="0" lvl="0" indent="0" algn="l" rtl="0">
              <a:lnSpc>
                <a:spcPct val="90000"/>
              </a:lnSpc>
              <a:spcBef>
                <a:spcPts val="750"/>
              </a:spcBef>
              <a:spcAft>
                <a:spcPts val="0"/>
              </a:spcAft>
              <a:buNone/>
            </a:pPr>
            <a:endParaRPr/>
          </a:p>
          <a:p>
            <a:pPr marL="0" lvl="0" indent="0" algn="l" rtl="0">
              <a:lnSpc>
                <a:spcPct val="115000"/>
              </a:lnSpc>
              <a:spcBef>
                <a:spcPts val="1200"/>
              </a:spcBef>
              <a:spcAft>
                <a:spcPts val="0"/>
              </a:spcAft>
              <a:buNone/>
            </a:pPr>
            <a:r>
              <a:rPr lang="en" b="1"/>
              <a:t>For questions, c</a:t>
            </a:r>
            <a:r>
              <a:rPr lang="en" b="1">
                <a:solidFill>
                  <a:schemeClr val="dk2"/>
                </a:solidFill>
              </a:rPr>
              <a:t>ontact: </a:t>
            </a:r>
            <a:endParaRPr b="1">
              <a:solidFill>
                <a:schemeClr val="dk2"/>
              </a:solidFill>
            </a:endParaRPr>
          </a:p>
          <a:p>
            <a:pPr marL="914400" lvl="1" indent="-342900" algn="l" rtl="0">
              <a:spcBef>
                <a:spcPts val="1200"/>
              </a:spcBef>
              <a:spcAft>
                <a:spcPts val="0"/>
              </a:spcAft>
              <a:buClr>
                <a:schemeClr val="accent3"/>
              </a:buClr>
              <a:buSzPts val="1800"/>
              <a:buChar char="■"/>
            </a:pPr>
            <a:r>
              <a:rPr lang="en" u="sng">
                <a:solidFill>
                  <a:schemeClr val="lt2"/>
                </a:solidFill>
                <a:hlinkClick r:id="rId4">
                  <a:extLst>
                    <a:ext uri="{A12FA001-AC4F-418D-AE19-62706E023703}">
                      <ahyp:hlinkClr xmlns:ahyp="http://schemas.microsoft.com/office/drawing/2018/hyperlinkcolor" val="tx"/>
                    </a:ext>
                  </a:extLst>
                </a:hlinkClick>
              </a:rPr>
              <a:t>healthyschools@la.gov</a:t>
            </a:r>
            <a:endParaRPr>
              <a:solidFill>
                <a:schemeClr val="dk2"/>
              </a:solidFill>
            </a:endParaRPr>
          </a:p>
          <a:p>
            <a:pPr marL="0" lvl="0" indent="0" algn="l" rtl="0">
              <a:lnSpc>
                <a:spcPct val="115000"/>
              </a:lnSpc>
              <a:spcBef>
                <a:spcPts val="1200"/>
              </a:spcBef>
              <a:spcAft>
                <a:spcPts val="1200"/>
              </a:spcAft>
              <a:buNone/>
            </a:pPr>
            <a:endParaRPr>
              <a:solidFill>
                <a:srgbClr val="4E4E51"/>
              </a:solidFill>
            </a:endParaRPr>
          </a:p>
        </p:txBody>
      </p:sp>
      <p:sp>
        <p:nvSpPr>
          <p:cNvPr id="336" name="Google Shape;336;p52"/>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53"/>
          <p:cNvSpPr txBox="1">
            <a:spLocks noGrp="1"/>
          </p:cNvSpPr>
          <p:nvPr>
            <p:ph type="ctrTitle"/>
          </p:nvPr>
        </p:nvSpPr>
        <p:spPr>
          <a:xfrm>
            <a:off x="421725" y="740675"/>
            <a:ext cx="8221200" cy="148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Thank you for your support of this recognition program.</a:t>
            </a:r>
            <a:endParaRPr/>
          </a:p>
        </p:txBody>
      </p:sp>
      <p:sp>
        <p:nvSpPr>
          <p:cNvPr id="342" name="Google Shape;342;p53"/>
          <p:cNvSpPr txBox="1">
            <a:spLocks noGrp="1"/>
          </p:cNvSpPr>
          <p:nvPr>
            <p:ph type="sldNum" idx="12"/>
          </p:nvPr>
        </p:nvSpPr>
        <p:spPr>
          <a:xfrm>
            <a:off x="8548658" y="47394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Sld>
  <p:clrMapOvr>
    <a:masterClrMapping/>
  </p:clrMapOvr>
</p:sld>
</file>

<file path=ppt/theme/theme1.xml><?xml version="1.0" encoding="utf-8"?>
<a:theme xmlns:a="http://schemas.openxmlformats.org/drawingml/2006/main" name="LDOE">
  <a:themeElements>
    <a:clrScheme name="Simple Light">
      <a:dk1>
        <a:srgbClr val="3B1A53"/>
      </a:dk1>
      <a:lt1>
        <a:srgbClr val="FFFFFF"/>
      </a:lt1>
      <a:dk2>
        <a:srgbClr val="434343"/>
      </a:dk2>
      <a:lt2>
        <a:srgbClr val="377E90"/>
      </a:lt2>
      <a:accent1>
        <a:srgbClr val="3B1A53"/>
      </a:accent1>
      <a:accent2>
        <a:srgbClr val="EBE8EE"/>
      </a:accent2>
      <a:accent3>
        <a:srgbClr val="C44B27"/>
      </a:accent3>
      <a:accent4>
        <a:srgbClr val="F9EDE9"/>
      </a:accent4>
      <a:accent5>
        <a:srgbClr val="CD873D"/>
      </a:accent5>
      <a:accent6>
        <a:srgbClr val="D0E7EB"/>
      </a:accent6>
      <a:hlink>
        <a:srgbClr val="377E9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1141</Words>
  <Application>Microsoft Office PowerPoint</Application>
  <PresentationFormat>On-screen Show (16:9)</PresentationFormat>
  <Paragraphs>131</Paragraphs>
  <Slides>19</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Source Sans 3 Medium</vt:lpstr>
      <vt:lpstr>Arial</vt:lpstr>
      <vt:lpstr>Public Sans</vt:lpstr>
      <vt:lpstr>Public Sans Medium</vt:lpstr>
      <vt:lpstr>LDOE</vt:lpstr>
      <vt:lpstr>School Physical Activity Award 2026-2027 </vt:lpstr>
      <vt:lpstr>Agenda</vt:lpstr>
      <vt:lpstr>School Physical Activity Award </vt:lpstr>
      <vt:lpstr>Benefits of Participation </vt:lpstr>
      <vt:lpstr>Benefits to School Systems</vt:lpstr>
      <vt:lpstr>Program Timeline</vt:lpstr>
      <vt:lpstr>Timeline</vt:lpstr>
      <vt:lpstr>Nominations Process </vt:lpstr>
      <vt:lpstr>Nominations</vt:lpstr>
      <vt:lpstr>Application Process, Portals, and Tips </vt:lpstr>
      <vt:lpstr>Application Process</vt:lpstr>
      <vt:lpstr>Building a Strong Response  </vt:lpstr>
      <vt:lpstr>School Physical Activity Award - Rubric </vt:lpstr>
      <vt:lpstr>School Physical Activity Award Rubric- What Do Reviewers Look For</vt:lpstr>
      <vt:lpstr>School Physical Activity Award Rubric- Scoring</vt:lpstr>
      <vt:lpstr>School Physical Activity Award - Application Materials </vt:lpstr>
      <vt:lpstr>Resources and Questions </vt:lpstr>
      <vt:lpstr>Awards Page </vt:lpstr>
      <vt:lpstr>Thank you for your support of this recognition program.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Whitley Moore (DOE)</dc:creator>
  <cp:lastModifiedBy>Whitley Moore (DOE)</cp:lastModifiedBy>
  <cp:revision>1</cp:revision>
  <dcterms:modified xsi:type="dcterms:W3CDTF">2026-10-08T15:42:04Z</dcterms:modified>
</cp:coreProperties>
</file>