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1" r:id="rId1"/>
  </p:sldMasterIdLst>
  <p:notesMasterIdLst>
    <p:notesMasterId r:id="rId58"/>
  </p:notesMasterIdLst>
  <p:sldIdLst>
    <p:sldId id="256" r:id="rId2"/>
    <p:sldId id="258" r:id="rId3"/>
    <p:sldId id="259" r:id="rId4"/>
    <p:sldId id="260" r:id="rId5"/>
    <p:sldId id="261" r:id="rId6"/>
    <p:sldId id="262" r:id="rId7"/>
    <p:sldId id="330" r:id="rId8"/>
    <p:sldId id="264" r:id="rId9"/>
    <p:sldId id="265" r:id="rId10"/>
    <p:sldId id="266" r:id="rId11"/>
    <p:sldId id="267" r:id="rId12"/>
    <p:sldId id="268" r:id="rId13"/>
    <p:sldId id="269" r:id="rId14"/>
    <p:sldId id="270" r:id="rId15"/>
    <p:sldId id="271" r:id="rId16"/>
    <p:sldId id="272" r:id="rId17"/>
    <p:sldId id="275" r:id="rId18"/>
    <p:sldId id="331" r:id="rId19"/>
    <p:sldId id="278" r:id="rId20"/>
    <p:sldId id="279" r:id="rId21"/>
    <p:sldId id="280" r:id="rId22"/>
    <p:sldId id="281" r:id="rId23"/>
    <p:sldId id="282" r:id="rId24"/>
    <p:sldId id="283" r:id="rId25"/>
    <p:sldId id="284" r:id="rId26"/>
    <p:sldId id="285" r:id="rId27"/>
    <p:sldId id="286" r:id="rId28"/>
    <p:sldId id="287" r:id="rId29"/>
    <p:sldId id="332" r:id="rId30"/>
    <p:sldId id="289" r:id="rId31"/>
    <p:sldId id="290" r:id="rId32"/>
    <p:sldId id="293" r:id="rId33"/>
    <p:sldId id="294" r:id="rId34"/>
    <p:sldId id="295" r:id="rId35"/>
    <p:sldId id="300" r:id="rId36"/>
    <p:sldId id="301" r:id="rId37"/>
    <p:sldId id="302" r:id="rId38"/>
    <p:sldId id="303" r:id="rId39"/>
    <p:sldId id="304" r:id="rId40"/>
    <p:sldId id="307" r:id="rId41"/>
    <p:sldId id="308" r:id="rId42"/>
    <p:sldId id="309" r:id="rId43"/>
    <p:sldId id="310" r:id="rId44"/>
    <p:sldId id="311" r:id="rId45"/>
    <p:sldId id="312" r:id="rId46"/>
    <p:sldId id="313" r:id="rId47"/>
    <p:sldId id="314" r:id="rId48"/>
    <p:sldId id="315" r:id="rId49"/>
    <p:sldId id="316" r:id="rId50"/>
    <p:sldId id="317" r:id="rId51"/>
    <p:sldId id="333" r:id="rId52"/>
    <p:sldId id="334" r:id="rId53"/>
    <p:sldId id="326" r:id="rId54"/>
    <p:sldId id="327" r:id="rId55"/>
    <p:sldId id="328" r:id="rId56"/>
    <p:sldId id="329" r:id="rId57"/>
  </p:sldIdLst>
  <p:sldSz cx="9144000" cy="5143500" type="screen16x9"/>
  <p:notesSz cx="6858000" cy="9144000"/>
  <p:embeddedFontLst>
    <p:embeddedFont>
      <p:font typeface="Public Sans" panose="020B0604020202020204" charset="0"/>
      <p:regular r:id="rId59"/>
      <p:bold r:id="rId60"/>
      <p:italic r:id="rId61"/>
      <p:boldItalic r:id="rId62"/>
    </p:embeddedFont>
    <p:embeddedFont>
      <p:font typeface="Public Sans Medium" panose="020B0604020202020204" charset="0"/>
      <p:regular r:id="rId63"/>
      <p:bold r:id="rId64"/>
      <p:italic r:id="rId65"/>
      <p:boldItalic r:id="rId6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7C81251-44A7-4F4A-BFDA-4965CE3B2730}">
  <a:tblStyle styleId="{E7C81251-44A7-4F4A-BFDA-4965CE3B2730}"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834" y="12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5.fntdata"/><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66" Type="http://schemas.openxmlformats.org/officeDocument/2006/relationships/font" Target="fonts/font8.fntdata"/><Relationship Id="rId5" Type="http://schemas.openxmlformats.org/officeDocument/2006/relationships/slide" Target="slides/slide4.xml"/><Relationship Id="rId61" Type="http://schemas.openxmlformats.org/officeDocument/2006/relationships/font" Target="fonts/font3.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6.fntdata"/><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fntdata"/><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4.fntdata"/><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2.fntdata"/><Relationship Id="rId65"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278dab4951c_2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278dab4951c_2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2edfe3e0fd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2edfe3e0fd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283e1906c1f_6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283e1906c1f_6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2edfe3e0fde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6" name="Google Shape;266;g2edfe3e0fde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2edfe3e0fde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 name="Google Shape;273;g2edfe3e0fde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36ef2a647a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36ef2a647a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36ef2a647a8_0_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36ef2a647a8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2edfe3e0fde_0_1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g2edfe3e0fde_0_1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2edfe3e0fde_0_1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2edfe3e0fde_0_1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2edfe3e0fde_0_2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 name="Google Shape;308;g2edfe3e0fde_0_2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2edfe3e0fde_0_2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 name="Google Shape;315;g2edfe3e0fde_0_2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2edfe3e0fde_0_2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2edfe3e0fde_0_2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3faed1c0d76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0" name="Google Shape;330;g3faed1c0d76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36ef2a647a8_0_1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 name="Google Shape;337;g36ef2a647a8_0_1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2edfe3e0fde_0_3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2edfe3e0fde_0_3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2edfe3e0fde_0_2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2edfe3e0fde_0_2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2edfe3e0fde_0_3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7" name="Google Shape;377;g2edfe3e0fde_0_3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g3faf388b330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0" name="Google Shape;390;g3faf388b33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3f8862d5e39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7" name="Google Shape;397;g3f8862d5e39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g3fb6468e73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3" name="Google Shape;403;g3fb6468e73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2edfe3e0fde_0_3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0" name="Google Shape;410;g2edfe3e0fde_0_3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3f8862d5e39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3f8862d5e39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3fad57f3c5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4" name="Google Shape;424;g3fad57f3c5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3fad57f3c52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3fad57f3c52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g3fad57f3c52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8" name="Google Shape;438;g3fad57f3c52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g2edfe3e0fde_0_3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5" name="Google Shape;445;g2edfe3e0fde_0_3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g2edfe3e0fde_0_3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1" name="Google Shape;451;g2edfe3e0fde_0_3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3fad57f3c52_3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3fad57f3c52_3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g2edfe3e0fde_0_37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5" name="Google Shape;465;g2edfe3e0fde_0_3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3fad57f3c52_3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2" name="Google Shape;472;g3fad57f3c52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g2edfe3e0fde_0_3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9" name="Google Shape;479;g2edfe3e0fde_0_3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g3faf388b330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0" name="Google Shape;500;g3faf388b330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g2edfe3e0fde_0_3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7" name="Google Shape;507;g2edfe3e0fde_0_3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g2edfe3e0fde_0_4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4" name="Google Shape;514;g2edfe3e0fde_0_4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g2edfe3e0fde_0_4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9" name="Google Shape;549;g2edfe3e0fde_0_4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g2edfe3e0fde_0_4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6" name="Google Shape;556;g2edfe3e0fde_0_4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g2edfe3e0fde_0_4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2" name="Google Shape;562;g2edfe3e0fde_0_4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g2edfe3e0fde_0_4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9" name="Google Shape;569;g2edfe3e0fde_0_4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g3faed1c0d76_1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6" name="Google Shape;576;g3faed1c0d76_1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5"/>
        <p:cNvGrpSpPr/>
        <p:nvPr/>
      </p:nvGrpSpPr>
      <p:grpSpPr>
        <a:xfrm>
          <a:off x="0" y="0"/>
          <a:ext cx="0" cy="0"/>
          <a:chOff x="0" y="0"/>
          <a:chExt cx="0" cy="0"/>
        </a:xfrm>
      </p:grpSpPr>
      <p:sp>
        <p:nvSpPr>
          <p:cNvPr id="596" name="Google Shape;596;g2edfe3e0fde_0_4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7" name="Google Shape;597;g2edfe3e0fde_0_4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g2edfe3e0fde_0_4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3" name="Google Shape;603;g2edfe3e0fde_0_4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8"/>
        <p:cNvGrpSpPr/>
        <p:nvPr/>
      </p:nvGrpSpPr>
      <p:grpSpPr>
        <a:xfrm>
          <a:off x="0" y="0"/>
          <a:ext cx="0" cy="0"/>
          <a:chOff x="0" y="0"/>
          <a:chExt cx="0" cy="0"/>
        </a:xfrm>
      </p:grpSpPr>
      <p:sp>
        <p:nvSpPr>
          <p:cNvPr id="609" name="Google Shape;609;g3faed1c0d76_1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0" name="Google Shape;610;g3faed1c0d76_1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g2edfe3e0fde_0_4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7" name="Google Shape;617;g2edfe3e0fde_0_4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g2edfe3e0fde_0_4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3" name="Google Shape;623;g2edfe3e0fde_0_4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8"/>
        <p:cNvGrpSpPr/>
        <p:nvPr/>
      </p:nvGrpSpPr>
      <p:grpSpPr>
        <a:xfrm>
          <a:off x="0" y="0"/>
          <a:ext cx="0" cy="0"/>
          <a:chOff x="0" y="0"/>
          <a:chExt cx="0" cy="0"/>
        </a:xfrm>
      </p:grpSpPr>
      <p:sp>
        <p:nvSpPr>
          <p:cNvPr id="629" name="Google Shape;629;g2edfe3e0fde_0_4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0" name="Google Shape;630;g2edfe3e0fde_0_4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g2edfe3e0fde_0_4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7" name="Google Shape;637;g2edfe3e0fde_0_4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g2edfe3e0fde_0_5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3" name="Google Shape;643;g2edfe3e0fde_0_5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8"/>
        <p:cNvGrpSpPr/>
        <p:nvPr/>
      </p:nvGrpSpPr>
      <p:grpSpPr>
        <a:xfrm>
          <a:off x="0" y="0"/>
          <a:ext cx="0" cy="0"/>
          <a:chOff x="0" y="0"/>
          <a:chExt cx="0" cy="0"/>
        </a:xfrm>
      </p:grpSpPr>
      <p:sp>
        <p:nvSpPr>
          <p:cNvPr id="649" name="Google Shape;649;g3f8862d5e39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0" name="Google Shape;650;g3f8862d5e39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5"/>
        <p:cNvGrpSpPr/>
        <p:nvPr/>
      </p:nvGrpSpPr>
      <p:grpSpPr>
        <a:xfrm>
          <a:off x="0" y="0"/>
          <a:ext cx="0" cy="0"/>
          <a:chOff x="0" y="0"/>
          <a:chExt cx="0" cy="0"/>
        </a:xfrm>
      </p:grpSpPr>
      <p:sp>
        <p:nvSpPr>
          <p:cNvPr id="656" name="Google Shape;656;g2edfe3e0fde_0_4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7" name="Google Shape;657;g2edfe3e0fde_0_4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Google Shape;662;g2edfe3e0fde_0_4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3" name="Google Shape;663;g2edfe3e0fde_0_4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8"/>
        <p:cNvGrpSpPr/>
        <p:nvPr/>
      </p:nvGrpSpPr>
      <p:grpSpPr>
        <a:xfrm>
          <a:off x="0" y="0"/>
          <a:ext cx="0" cy="0"/>
          <a:chOff x="0" y="0"/>
          <a:chExt cx="0" cy="0"/>
        </a:xfrm>
      </p:grpSpPr>
      <p:sp>
        <p:nvSpPr>
          <p:cNvPr id="669" name="Google Shape;669;g37da7d2dc6c_2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0" name="Google Shape;670;g37da7d2dc6c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5"/>
        <p:cNvGrpSpPr/>
        <p:nvPr/>
      </p:nvGrpSpPr>
      <p:grpSpPr>
        <a:xfrm>
          <a:off x="0" y="0"/>
          <a:ext cx="0" cy="0"/>
          <a:chOff x="0" y="0"/>
          <a:chExt cx="0" cy="0"/>
        </a:xfrm>
      </p:grpSpPr>
      <p:sp>
        <p:nvSpPr>
          <p:cNvPr id="676" name="Google Shape;676;g3faf388b330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7" name="Google Shape;677;g3faf388b330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3"/>
        <p:cNvGrpSpPr/>
        <p:nvPr/>
      </p:nvGrpSpPr>
      <p:grpSpPr>
        <a:xfrm>
          <a:off x="0" y="0"/>
          <a:ext cx="0" cy="0"/>
          <a:chOff x="0" y="0"/>
          <a:chExt cx="0" cy="0"/>
        </a:xfrm>
      </p:grpSpPr>
      <p:sp>
        <p:nvSpPr>
          <p:cNvPr id="724" name="Google Shape;724;g3faf388b330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5" name="Google Shape;725;g3faf388b330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9"/>
        <p:cNvGrpSpPr/>
        <p:nvPr/>
      </p:nvGrpSpPr>
      <p:grpSpPr>
        <a:xfrm>
          <a:off x="0" y="0"/>
          <a:ext cx="0" cy="0"/>
          <a:chOff x="0" y="0"/>
          <a:chExt cx="0" cy="0"/>
        </a:xfrm>
      </p:grpSpPr>
      <p:sp>
        <p:nvSpPr>
          <p:cNvPr id="730" name="Google Shape;730;g3faf388b330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1" name="Google Shape;731;g3faf388b330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6"/>
        <p:cNvGrpSpPr/>
        <p:nvPr/>
      </p:nvGrpSpPr>
      <p:grpSpPr>
        <a:xfrm>
          <a:off x="0" y="0"/>
          <a:ext cx="0" cy="0"/>
          <a:chOff x="0" y="0"/>
          <a:chExt cx="0" cy="0"/>
        </a:xfrm>
      </p:grpSpPr>
      <p:sp>
        <p:nvSpPr>
          <p:cNvPr id="737" name="Google Shape;737;g2edfe3e0fde_0_5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8" name="Google Shape;738;g2edfe3e0fde_0_5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2"/>
        <p:cNvGrpSpPr/>
        <p:nvPr/>
      </p:nvGrpSpPr>
      <p:grpSpPr>
        <a:xfrm>
          <a:off x="0" y="0"/>
          <a:ext cx="0" cy="0"/>
          <a:chOff x="0" y="0"/>
          <a:chExt cx="0" cy="0"/>
        </a:xfrm>
      </p:grpSpPr>
      <p:sp>
        <p:nvSpPr>
          <p:cNvPr id="743" name="Google Shape;743;g3f8862d5e39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4" name="Google Shape;744;g3f8862d5e39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 Purple" type="title">
  <p:cSld name="TITLE">
    <p:bg>
      <p:bgPr>
        <a:solidFill>
          <a:schemeClr val="lt1"/>
        </a:solidFill>
        <a:effectLst/>
      </p:bgPr>
    </p:bg>
    <p:spTree>
      <p:nvGrpSpPr>
        <p:cNvPr id="1"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a:stretch/>
        </p:blipFill>
        <p:spPr>
          <a:xfrm>
            <a:off x="0" y="0"/>
            <a:ext cx="9144005" cy="5143503"/>
          </a:xfrm>
          <a:prstGeom prst="rect">
            <a:avLst/>
          </a:prstGeom>
          <a:noFill/>
          <a:ln>
            <a:noFill/>
          </a:ln>
        </p:spPr>
      </p:pic>
      <p:sp>
        <p:nvSpPr>
          <p:cNvPr id="11" name="Google Shape;11;p2"/>
          <p:cNvSpPr txBox="1">
            <a:spLocks noGrp="1"/>
          </p:cNvSpPr>
          <p:nvPr>
            <p:ph type="ctrTitle"/>
          </p:nvPr>
        </p:nvSpPr>
        <p:spPr>
          <a:xfrm>
            <a:off x="421725" y="740675"/>
            <a:ext cx="8221200" cy="792600"/>
          </a:xfrm>
          <a:prstGeom prst="rect">
            <a:avLst/>
          </a:prstGeom>
        </p:spPr>
        <p:txBody>
          <a:bodyPr spcFirstLastPara="1" wrap="square" lIns="91425" tIns="91425" rIns="91425" bIns="91425" anchor="t" anchorCtr="0">
            <a:noAutofit/>
          </a:bodyPr>
          <a:lstStyle>
            <a:lvl1pPr lvl="0">
              <a:spcBef>
                <a:spcPts val="0"/>
              </a:spcBef>
              <a:spcAft>
                <a:spcPts val="0"/>
              </a:spcAft>
              <a:buClr>
                <a:srgbClr val="3B1A53"/>
              </a:buClr>
              <a:buSzPts val="3200"/>
              <a:buNone/>
              <a:defRPr>
                <a:solidFill>
                  <a:srgbClr val="3B1A53"/>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2" name="Google Shape;12;p2"/>
          <p:cNvSpPr txBox="1">
            <a:spLocks noGrp="1"/>
          </p:cNvSpPr>
          <p:nvPr>
            <p:ph type="subTitle" idx="1"/>
          </p:nvPr>
        </p:nvSpPr>
        <p:spPr>
          <a:xfrm>
            <a:off x="493775" y="1533275"/>
            <a:ext cx="8520600" cy="6180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rgbClr val="3B1A53"/>
              </a:buClr>
              <a:buSzPts val="1600"/>
              <a:buFont typeface="Public Sans Medium"/>
              <a:buNone/>
              <a:defRPr sz="1600">
                <a:solidFill>
                  <a:srgbClr val="3B1A53"/>
                </a:solidFill>
                <a:latin typeface="Public Sans Medium"/>
                <a:ea typeface="Public Sans Medium"/>
                <a:cs typeface="Public Sans Medium"/>
                <a:sym typeface="Public Sans Medium"/>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3" name="Google Shape;13;p2"/>
          <p:cNvSpPr txBox="1">
            <a:spLocks noGrp="1"/>
          </p:cNvSpPr>
          <p:nvPr>
            <p:ph type="subTitle" idx="2"/>
          </p:nvPr>
        </p:nvSpPr>
        <p:spPr>
          <a:xfrm>
            <a:off x="497917" y="4439425"/>
            <a:ext cx="3859200" cy="4524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400"/>
              <a:buNone/>
              <a:defRPr sz="14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 name="Google Shape;14;p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rmAutofit/>
          </a:bodyPr>
          <a:lstStyle>
            <a:lvl1pPr lvl="0">
              <a:buNone/>
              <a:defRPr sz="1300">
                <a:solidFill>
                  <a:srgbClr val="4D4D4F"/>
                </a:solidFill>
                <a:latin typeface="Public Sans"/>
                <a:ea typeface="Public Sans"/>
                <a:cs typeface="Public Sans"/>
                <a:sym typeface="Public Sans"/>
              </a:defRPr>
            </a:lvl1pPr>
            <a:lvl2pPr lvl="1">
              <a:buNone/>
              <a:defRPr sz="1300">
                <a:solidFill>
                  <a:srgbClr val="4D4D4F"/>
                </a:solidFill>
                <a:latin typeface="Public Sans"/>
                <a:ea typeface="Public Sans"/>
                <a:cs typeface="Public Sans"/>
                <a:sym typeface="Public Sans"/>
              </a:defRPr>
            </a:lvl2pPr>
            <a:lvl3pPr lvl="2">
              <a:buNone/>
              <a:defRPr sz="1300">
                <a:solidFill>
                  <a:srgbClr val="4D4D4F"/>
                </a:solidFill>
                <a:latin typeface="Public Sans"/>
                <a:ea typeface="Public Sans"/>
                <a:cs typeface="Public Sans"/>
                <a:sym typeface="Public Sans"/>
              </a:defRPr>
            </a:lvl3pPr>
            <a:lvl4pPr lvl="3">
              <a:buNone/>
              <a:defRPr sz="1300">
                <a:solidFill>
                  <a:srgbClr val="4D4D4F"/>
                </a:solidFill>
                <a:latin typeface="Public Sans"/>
                <a:ea typeface="Public Sans"/>
                <a:cs typeface="Public Sans"/>
                <a:sym typeface="Public Sans"/>
              </a:defRPr>
            </a:lvl4pPr>
            <a:lvl5pPr lvl="4">
              <a:buNone/>
              <a:defRPr sz="1300">
                <a:solidFill>
                  <a:srgbClr val="4D4D4F"/>
                </a:solidFill>
                <a:latin typeface="Public Sans"/>
                <a:ea typeface="Public Sans"/>
                <a:cs typeface="Public Sans"/>
                <a:sym typeface="Public Sans"/>
              </a:defRPr>
            </a:lvl5pPr>
            <a:lvl6pPr lvl="5">
              <a:buNone/>
              <a:defRPr sz="1300">
                <a:solidFill>
                  <a:srgbClr val="4D4D4F"/>
                </a:solidFill>
                <a:latin typeface="Public Sans"/>
                <a:ea typeface="Public Sans"/>
                <a:cs typeface="Public Sans"/>
                <a:sym typeface="Public Sans"/>
              </a:defRPr>
            </a:lvl6pPr>
            <a:lvl7pPr lvl="6">
              <a:buNone/>
              <a:defRPr sz="1300">
                <a:solidFill>
                  <a:srgbClr val="4D4D4F"/>
                </a:solidFill>
                <a:latin typeface="Public Sans"/>
                <a:ea typeface="Public Sans"/>
                <a:cs typeface="Public Sans"/>
                <a:sym typeface="Public Sans"/>
              </a:defRPr>
            </a:lvl7pPr>
            <a:lvl8pPr lvl="7">
              <a:buNone/>
              <a:defRPr sz="1300">
                <a:solidFill>
                  <a:srgbClr val="4D4D4F"/>
                </a:solidFill>
                <a:latin typeface="Public Sans"/>
                <a:ea typeface="Public Sans"/>
                <a:cs typeface="Public Sans"/>
                <a:sym typeface="Public Sans"/>
              </a:defRPr>
            </a:lvl8pPr>
            <a:lvl9pPr lvl="8">
              <a:buNone/>
              <a:defRPr sz="1300">
                <a:solidFill>
                  <a:srgbClr val="4D4D4F"/>
                </a:solidFill>
                <a:latin typeface="Public Sans"/>
                <a:ea typeface="Public Sans"/>
                <a:cs typeface="Public Sans"/>
                <a:sym typeface="Public Sans"/>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ivider Slide - Purple">
  <p:cSld name="TITLE_2">
    <p:bg>
      <p:bgPr>
        <a:solidFill>
          <a:srgbClr val="3B1A53">
            <a:alpha val="10000"/>
          </a:srgbClr>
        </a:solidFill>
        <a:effectLst/>
      </p:bgPr>
    </p:bg>
    <p:spTree>
      <p:nvGrpSpPr>
        <p:cNvPr id="1" name="Shape 15"/>
        <p:cNvGrpSpPr/>
        <p:nvPr/>
      </p:nvGrpSpPr>
      <p:grpSpPr>
        <a:xfrm>
          <a:off x="0" y="0"/>
          <a:ext cx="0" cy="0"/>
          <a:chOff x="0" y="0"/>
          <a:chExt cx="0" cy="0"/>
        </a:xfrm>
      </p:grpSpPr>
      <p:pic>
        <p:nvPicPr>
          <p:cNvPr id="16" name="Google Shape;16;p3"/>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17" name="Google Shape;17;p3"/>
          <p:cNvSpPr txBox="1">
            <a:spLocks noGrp="1"/>
          </p:cNvSpPr>
          <p:nvPr>
            <p:ph type="subTitle" idx="1"/>
          </p:nvPr>
        </p:nvSpPr>
        <p:spPr>
          <a:xfrm>
            <a:off x="497917" y="4439425"/>
            <a:ext cx="3859200" cy="4524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1400"/>
              <a:buNone/>
              <a:defRPr sz="14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8" name="Google Shape;18;p3"/>
          <p:cNvSpPr txBox="1">
            <a:spLocks noGrp="1"/>
          </p:cNvSpPr>
          <p:nvPr>
            <p:ph type="ctrTitle"/>
          </p:nvPr>
        </p:nvSpPr>
        <p:spPr>
          <a:xfrm>
            <a:off x="421725" y="740675"/>
            <a:ext cx="8221200" cy="792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3B1A53"/>
              </a:buClr>
              <a:buSzPts val="3200"/>
              <a:buNone/>
              <a:defRPr>
                <a:solidFill>
                  <a:srgbClr val="3B1A53"/>
                </a:solidFill>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9" name="Google Shape;19;p3"/>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
        <p:nvSpPr>
          <p:cNvPr id="20" name="Google Shape;20;p3"/>
          <p:cNvSpPr txBox="1">
            <a:spLocks noGrp="1"/>
          </p:cNvSpPr>
          <p:nvPr>
            <p:ph type="subTitle" idx="2"/>
          </p:nvPr>
        </p:nvSpPr>
        <p:spPr>
          <a:xfrm>
            <a:off x="493775" y="1533275"/>
            <a:ext cx="8520600" cy="61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3B1A53"/>
              </a:buClr>
              <a:buSzPts val="1600"/>
              <a:buFont typeface="Public Sans Medium"/>
              <a:buNone/>
              <a:defRPr sz="1600">
                <a:solidFill>
                  <a:srgbClr val="3B1A53"/>
                </a:solidFill>
                <a:latin typeface="Public Sans Medium"/>
                <a:ea typeface="Public Sans Medium"/>
                <a:cs typeface="Public Sans Medium"/>
                <a:sym typeface="Public Sans Medium"/>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vider Slide - Orange">
  <p:cSld name="TITLE_1">
    <p:bg>
      <p:bgPr>
        <a:solidFill>
          <a:srgbClr val="C44B27">
            <a:alpha val="10000"/>
          </a:srgbClr>
        </a:solidFill>
        <a:effectLst/>
      </p:bgPr>
    </p:bg>
    <p:spTree>
      <p:nvGrpSpPr>
        <p:cNvPr id="1" name="Shape 21"/>
        <p:cNvGrpSpPr/>
        <p:nvPr/>
      </p:nvGrpSpPr>
      <p:grpSpPr>
        <a:xfrm>
          <a:off x="0" y="0"/>
          <a:ext cx="0" cy="0"/>
          <a:chOff x="0" y="0"/>
          <a:chExt cx="0" cy="0"/>
        </a:xfrm>
      </p:grpSpPr>
      <p:pic>
        <p:nvPicPr>
          <p:cNvPr id="22" name="Google Shape;22;p4"/>
          <p:cNvPicPr preferRelativeResize="0"/>
          <p:nvPr/>
        </p:nvPicPr>
        <p:blipFill rotWithShape="1">
          <a:blip r:embed="rId2">
            <a:alphaModFix/>
          </a:blip>
          <a:srcRect/>
          <a:stretch/>
        </p:blipFill>
        <p:spPr>
          <a:xfrm>
            <a:off x="17" y="17"/>
            <a:ext cx="9144005" cy="5143503"/>
          </a:xfrm>
          <a:prstGeom prst="rect">
            <a:avLst/>
          </a:prstGeom>
          <a:noFill/>
          <a:ln>
            <a:noFill/>
          </a:ln>
        </p:spPr>
      </p:pic>
      <p:sp>
        <p:nvSpPr>
          <p:cNvPr id="23" name="Google Shape;23;p4"/>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
        <p:nvSpPr>
          <p:cNvPr id="24" name="Google Shape;24;p4"/>
          <p:cNvSpPr txBox="1">
            <a:spLocks noGrp="1"/>
          </p:cNvSpPr>
          <p:nvPr>
            <p:ph type="ctrTitle"/>
          </p:nvPr>
        </p:nvSpPr>
        <p:spPr>
          <a:xfrm>
            <a:off x="421725" y="740675"/>
            <a:ext cx="8221200" cy="792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3B1A53"/>
              </a:buClr>
              <a:buSzPts val="3200"/>
              <a:buNone/>
              <a:defRPr>
                <a:solidFill>
                  <a:srgbClr val="3B1A53"/>
                </a:solidFill>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25" name="Google Shape;25;p4"/>
          <p:cNvSpPr txBox="1">
            <a:spLocks noGrp="1"/>
          </p:cNvSpPr>
          <p:nvPr>
            <p:ph type="subTitle" idx="1"/>
          </p:nvPr>
        </p:nvSpPr>
        <p:spPr>
          <a:xfrm>
            <a:off x="493775" y="1533275"/>
            <a:ext cx="8520600" cy="61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3B1A53"/>
              </a:buClr>
              <a:buSzPts val="1600"/>
              <a:buFont typeface="Public Sans Medium"/>
              <a:buNone/>
              <a:defRPr sz="1600">
                <a:solidFill>
                  <a:srgbClr val="3B1A53"/>
                </a:solidFill>
                <a:latin typeface="Public Sans Medium"/>
                <a:ea typeface="Public Sans Medium"/>
                <a:cs typeface="Public Sans Medium"/>
                <a:sym typeface="Public Sans Medium"/>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ivider Slide - Teal">
  <p:cSld name="TITLE_1_1">
    <p:bg>
      <p:bgPr>
        <a:solidFill>
          <a:srgbClr val="017F92">
            <a:alpha val="10000"/>
          </a:srgbClr>
        </a:solidFill>
        <a:effectLst/>
      </p:bgPr>
    </p:bg>
    <p:spTree>
      <p:nvGrpSpPr>
        <p:cNvPr id="1" name="Shape 26"/>
        <p:cNvGrpSpPr/>
        <p:nvPr/>
      </p:nvGrpSpPr>
      <p:grpSpPr>
        <a:xfrm>
          <a:off x="0" y="0"/>
          <a:ext cx="0" cy="0"/>
          <a:chOff x="0" y="0"/>
          <a:chExt cx="0" cy="0"/>
        </a:xfrm>
      </p:grpSpPr>
      <p:pic>
        <p:nvPicPr>
          <p:cNvPr id="27" name="Google Shape;27;p5"/>
          <p:cNvPicPr preferRelativeResize="0"/>
          <p:nvPr/>
        </p:nvPicPr>
        <p:blipFill rotWithShape="1">
          <a:blip r:embed="rId2">
            <a:alphaModFix/>
          </a:blip>
          <a:srcRect/>
          <a:stretch/>
        </p:blipFill>
        <p:spPr>
          <a:xfrm>
            <a:off x="17" y="17"/>
            <a:ext cx="9144005" cy="5143503"/>
          </a:xfrm>
          <a:prstGeom prst="rect">
            <a:avLst/>
          </a:prstGeom>
          <a:noFill/>
          <a:ln>
            <a:noFill/>
          </a:ln>
        </p:spPr>
      </p:pic>
      <p:sp>
        <p:nvSpPr>
          <p:cNvPr id="28" name="Google Shape;28;p5"/>
          <p:cNvSpPr txBox="1">
            <a:spLocks noGrp="1"/>
          </p:cNvSpPr>
          <p:nvPr>
            <p:ph type="ctrTitle"/>
          </p:nvPr>
        </p:nvSpPr>
        <p:spPr>
          <a:xfrm>
            <a:off x="421725" y="740675"/>
            <a:ext cx="8221200" cy="792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3B1A53"/>
              </a:buClr>
              <a:buSzPts val="3200"/>
              <a:buNone/>
              <a:defRPr>
                <a:solidFill>
                  <a:srgbClr val="3B1A53"/>
                </a:solidFill>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29" name="Google Shape;29;p5"/>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
        <p:nvSpPr>
          <p:cNvPr id="30" name="Google Shape;30;p5"/>
          <p:cNvSpPr txBox="1">
            <a:spLocks noGrp="1"/>
          </p:cNvSpPr>
          <p:nvPr>
            <p:ph type="subTitle" idx="1"/>
          </p:nvPr>
        </p:nvSpPr>
        <p:spPr>
          <a:xfrm>
            <a:off x="493775" y="1533275"/>
            <a:ext cx="8520600" cy="61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3B1A53"/>
              </a:buClr>
              <a:buSzPts val="1600"/>
              <a:buFont typeface="Public Sans Medium"/>
              <a:buNone/>
              <a:defRPr sz="1600">
                <a:solidFill>
                  <a:srgbClr val="3B1A53"/>
                </a:solidFill>
                <a:latin typeface="Public Sans Medium"/>
                <a:ea typeface="Public Sans Medium"/>
                <a:cs typeface="Public Sans Medium"/>
                <a:sym typeface="Public Sans Medium"/>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RSD Cover">
  <p:cSld name="TITLE_1_1_1">
    <p:bg>
      <p:bgPr>
        <a:blipFill>
          <a:blip r:embed="rId2">
            <a:alphaModFix/>
          </a:blip>
          <a:stretch>
            <a:fillRect/>
          </a:stretch>
        </a:blipFill>
        <a:effectLst/>
      </p:bgPr>
    </p:bg>
    <p:spTree>
      <p:nvGrpSpPr>
        <p:cNvPr id="1" name="Shape 31"/>
        <p:cNvGrpSpPr/>
        <p:nvPr/>
      </p:nvGrpSpPr>
      <p:grpSpPr>
        <a:xfrm>
          <a:off x="0" y="0"/>
          <a:ext cx="0" cy="0"/>
          <a:chOff x="0" y="0"/>
          <a:chExt cx="0" cy="0"/>
        </a:xfrm>
      </p:grpSpPr>
      <p:sp>
        <p:nvSpPr>
          <p:cNvPr id="32" name="Google Shape;32;p6"/>
          <p:cNvSpPr txBox="1">
            <a:spLocks noGrp="1"/>
          </p:cNvSpPr>
          <p:nvPr>
            <p:ph type="ctrTitle"/>
          </p:nvPr>
        </p:nvSpPr>
        <p:spPr>
          <a:xfrm>
            <a:off x="421725" y="2353575"/>
            <a:ext cx="8221200" cy="792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3B1A53"/>
              </a:buClr>
              <a:buSzPts val="3200"/>
              <a:buNone/>
              <a:defRPr>
                <a:solidFill>
                  <a:srgbClr val="3B1A53"/>
                </a:solidFill>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33" name="Google Shape;33;p6"/>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
        <p:nvSpPr>
          <p:cNvPr id="34" name="Google Shape;34;p6"/>
          <p:cNvSpPr txBox="1">
            <a:spLocks noGrp="1"/>
          </p:cNvSpPr>
          <p:nvPr>
            <p:ph type="subTitle" idx="1"/>
          </p:nvPr>
        </p:nvSpPr>
        <p:spPr>
          <a:xfrm>
            <a:off x="493775" y="3146175"/>
            <a:ext cx="8520600" cy="61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3B1A53"/>
              </a:buClr>
              <a:buSzPts val="1600"/>
              <a:buFont typeface="Public Sans Medium"/>
              <a:buNone/>
              <a:defRPr sz="1600">
                <a:solidFill>
                  <a:srgbClr val="3B1A53"/>
                </a:solidFill>
                <a:latin typeface="Public Sans Medium"/>
                <a:ea typeface="Public Sans Medium"/>
                <a:cs typeface="Public Sans Medium"/>
                <a:sym typeface="Public Sans Medium"/>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Aspiring Educators Shaping Louisiana's Future Cover">
  <p:cSld name="CUSTOM">
    <p:bg>
      <p:bgPr>
        <a:blipFill>
          <a:blip r:embed="rId2">
            <a:alphaModFix/>
          </a:blip>
          <a:stretch>
            <a:fillRect/>
          </a:stretch>
        </a:blipFill>
        <a:effectLst/>
      </p:bgPr>
    </p:bg>
    <p:spTree>
      <p:nvGrpSpPr>
        <p:cNvPr id="1" name="Shape 35"/>
        <p:cNvGrpSpPr/>
        <p:nvPr/>
      </p:nvGrpSpPr>
      <p:grpSpPr>
        <a:xfrm>
          <a:off x="0" y="0"/>
          <a:ext cx="0" cy="0"/>
          <a:chOff x="0" y="0"/>
          <a:chExt cx="0" cy="0"/>
        </a:xfrm>
      </p:grpSpPr>
      <p:sp>
        <p:nvSpPr>
          <p:cNvPr id="36" name="Google Shape;36;p7"/>
          <p:cNvSpPr txBox="1">
            <a:spLocks noGrp="1"/>
          </p:cNvSpPr>
          <p:nvPr>
            <p:ph type="title"/>
          </p:nvPr>
        </p:nvSpPr>
        <p:spPr>
          <a:xfrm>
            <a:off x="100" y="2094825"/>
            <a:ext cx="9144000" cy="21912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7" name="Google Shape;37;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sz="120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body - Teal" type="tx">
  <p:cSld name="TITLE_AND_BODY">
    <p:spTree>
      <p:nvGrpSpPr>
        <p:cNvPr id="1" name="Shape 38"/>
        <p:cNvGrpSpPr/>
        <p:nvPr/>
      </p:nvGrpSpPr>
      <p:grpSpPr>
        <a:xfrm>
          <a:off x="0" y="0"/>
          <a:ext cx="0" cy="0"/>
          <a:chOff x="0" y="0"/>
          <a:chExt cx="0" cy="0"/>
        </a:xfrm>
      </p:grpSpPr>
      <p:sp>
        <p:nvSpPr>
          <p:cNvPr id="39" name="Google Shape;39;p8"/>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sz="28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0" name="Google Shape;40;p8"/>
          <p:cNvSpPr txBox="1">
            <a:spLocks noGrp="1"/>
          </p:cNvSpPr>
          <p:nvPr>
            <p:ph type="body" idx="1"/>
          </p:nvPr>
        </p:nvSpPr>
        <p:spPr>
          <a:xfrm>
            <a:off x="311700" y="848075"/>
            <a:ext cx="8520600" cy="3482100"/>
          </a:xfrm>
          <a:prstGeom prst="rect">
            <a:avLst/>
          </a:prstGeom>
        </p:spPr>
        <p:txBody>
          <a:bodyPr spcFirstLastPara="1" wrap="square" lIns="91425" tIns="91425" rIns="91425" bIns="91425" anchor="t" anchorCtr="0">
            <a:noAutofit/>
          </a:bodyPr>
          <a:lstStyle>
            <a:lvl1pPr marL="457200" lvl="0" indent="-342900" rtl="0">
              <a:lnSpc>
                <a:spcPct val="100000"/>
              </a:lnSpc>
              <a:spcBef>
                <a:spcPts val="0"/>
              </a:spcBef>
              <a:spcAft>
                <a:spcPts val="0"/>
              </a:spcAft>
              <a:buSzPts val="1800"/>
              <a:buChar char="●"/>
              <a:defRPr sz="1800"/>
            </a:lvl1pPr>
            <a:lvl2pPr marL="914400" lvl="1" indent="-342900" rtl="0">
              <a:lnSpc>
                <a:spcPct val="100000"/>
              </a:lnSpc>
              <a:spcBef>
                <a:spcPts val="0"/>
              </a:spcBef>
              <a:spcAft>
                <a:spcPts val="0"/>
              </a:spcAft>
              <a:buSzPts val="1800"/>
              <a:buChar char="○"/>
              <a:defRPr sz="1800"/>
            </a:lvl2pPr>
            <a:lvl3pPr marL="1371600" lvl="2" indent="-342900" rtl="0">
              <a:lnSpc>
                <a:spcPct val="100000"/>
              </a:lnSpc>
              <a:spcBef>
                <a:spcPts val="0"/>
              </a:spcBef>
              <a:spcAft>
                <a:spcPts val="0"/>
              </a:spcAft>
              <a:buSzPts val="1800"/>
              <a:buChar char="■"/>
              <a:defRPr sz="1800"/>
            </a:lvl3pPr>
            <a:lvl4pPr marL="1828800" lvl="3" indent="-342900" rtl="0">
              <a:lnSpc>
                <a:spcPct val="100000"/>
              </a:lnSpc>
              <a:spcBef>
                <a:spcPts val="0"/>
              </a:spcBef>
              <a:spcAft>
                <a:spcPts val="0"/>
              </a:spcAft>
              <a:buSzPts val="1800"/>
              <a:buChar char="●"/>
              <a:defRPr sz="1800"/>
            </a:lvl4pPr>
            <a:lvl5pPr marL="2286000" lvl="4" indent="-342900" rtl="0">
              <a:lnSpc>
                <a:spcPct val="100000"/>
              </a:lnSpc>
              <a:spcBef>
                <a:spcPts val="0"/>
              </a:spcBef>
              <a:spcAft>
                <a:spcPts val="0"/>
              </a:spcAft>
              <a:buSzPts val="1800"/>
              <a:buChar char="○"/>
              <a:defRPr sz="1800"/>
            </a:lvl5pPr>
            <a:lvl6pPr marL="2743200" lvl="5" indent="-342900" rtl="0">
              <a:lnSpc>
                <a:spcPct val="100000"/>
              </a:lnSpc>
              <a:spcBef>
                <a:spcPts val="0"/>
              </a:spcBef>
              <a:spcAft>
                <a:spcPts val="0"/>
              </a:spcAft>
              <a:buSzPts val="1800"/>
              <a:buChar char="■"/>
              <a:defRPr sz="1800"/>
            </a:lvl6pPr>
            <a:lvl7pPr marL="3200400" lvl="6" indent="-342900" rtl="0">
              <a:lnSpc>
                <a:spcPct val="100000"/>
              </a:lnSpc>
              <a:spcBef>
                <a:spcPts val="0"/>
              </a:spcBef>
              <a:spcAft>
                <a:spcPts val="0"/>
              </a:spcAft>
              <a:buSzPts val="1800"/>
              <a:buChar char="●"/>
              <a:defRPr sz="1800"/>
            </a:lvl7pPr>
            <a:lvl8pPr marL="3657600" lvl="7" indent="-342900" rtl="0">
              <a:lnSpc>
                <a:spcPct val="100000"/>
              </a:lnSpc>
              <a:spcBef>
                <a:spcPts val="0"/>
              </a:spcBef>
              <a:spcAft>
                <a:spcPts val="0"/>
              </a:spcAft>
              <a:buSzPts val="1800"/>
              <a:buChar char="○"/>
              <a:defRPr sz="1800"/>
            </a:lvl8pPr>
            <a:lvl9pPr marL="4114800" lvl="8" indent="-342900" rtl="0">
              <a:lnSpc>
                <a:spcPct val="100000"/>
              </a:lnSpc>
              <a:spcBef>
                <a:spcPts val="0"/>
              </a:spcBef>
              <a:spcAft>
                <a:spcPts val="0"/>
              </a:spcAft>
              <a:buSzPts val="1800"/>
              <a:buChar char="■"/>
              <a:defRPr sz="1800"/>
            </a:lvl9pPr>
          </a:lstStyle>
          <a:p>
            <a:endParaRPr/>
          </a:p>
        </p:txBody>
      </p:sp>
      <p:pic>
        <p:nvPicPr>
          <p:cNvPr id="41" name="Google Shape;41;p8"/>
          <p:cNvPicPr preferRelativeResize="0"/>
          <p:nvPr/>
        </p:nvPicPr>
        <p:blipFill rotWithShape="1">
          <a:blip r:embed="rId2">
            <a:alphaModFix/>
          </a:blip>
          <a:srcRect t="15114" b="11696"/>
          <a:stretch/>
        </p:blipFill>
        <p:spPr>
          <a:xfrm>
            <a:off x="0" y="4190873"/>
            <a:ext cx="9144001" cy="952625"/>
          </a:xfrm>
          <a:prstGeom prst="rect">
            <a:avLst/>
          </a:prstGeom>
          <a:noFill/>
          <a:ln>
            <a:noFill/>
          </a:ln>
        </p:spPr>
      </p:pic>
      <p:sp>
        <p:nvSpPr>
          <p:cNvPr id="42" name="Google Shape;42;p8"/>
          <p:cNvSpPr txBox="1">
            <a:spLocks noGrp="1"/>
          </p:cNvSpPr>
          <p:nvPr>
            <p:ph type="subTitle" idx="2"/>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3" name="Google Shape;43;p8"/>
          <p:cNvSpPr txBox="1">
            <a:spLocks noGrp="1"/>
          </p:cNvSpPr>
          <p:nvPr>
            <p:ph type="subTitle" idx="3"/>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pic>
        <p:nvPicPr>
          <p:cNvPr id="44" name="Google Shape;44;p8"/>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45" name="Google Shape;45;p8"/>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body - Purple">
  <p:cSld name="TITLE_AND_BODY_4">
    <p:spTree>
      <p:nvGrpSpPr>
        <p:cNvPr id="1" name="Shape 46"/>
        <p:cNvGrpSpPr/>
        <p:nvPr/>
      </p:nvGrpSpPr>
      <p:grpSpPr>
        <a:xfrm>
          <a:off x="0" y="0"/>
          <a:ext cx="0" cy="0"/>
          <a:chOff x="0" y="0"/>
          <a:chExt cx="0" cy="0"/>
        </a:xfrm>
      </p:grpSpPr>
      <p:sp>
        <p:nvSpPr>
          <p:cNvPr id="47" name="Google Shape;47;p9"/>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8" name="Google Shape;48;p9"/>
          <p:cNvSpPr txBox="1">
            <a:spLocks noGrp="1"/>
          </p:cNvSpPr>
          <p:nvPr>
            <p:ph type="body" idx="1"/>
          </p:nvPr>
        </p:nvSpPr>
        <p:spPr>
          <a:xfrm>
            <a:off x="311700" y="848075"/>
            <a:ext cx="8520600" cy="3482100"/>
          </a:xfrm>
          <a:prstGeom prst="rect">
            <a:avLst/>
          </a:prstGeom>
        </p:spPr>
        <p:txBody>
          <a:bodyPr spcFirstLastPara="1" wrap="square" lIns="91425" tIns="91425" rIns="91425" bIns="91425" anchor="t" anchorCtr="0">
            <a:noAutofit/>
          </a:bodyPr>
          <a:lstStyle>
            <a:lvl1pPr marL="457200" lvl="0" indent="-342900" rtl="0">
              <a:lnSpc>
                <a:spcPct val="100000"/>
              </a:lnSpc>
              <a:spcBef>
                <a:spcPts val="0"/>
              </a:spcBef>
              <a:spcAft>
                <a:spcPts val="0"/>
              </a:spcAft>
              <a:buSzPts val="1800"/>
              <a:buChar char="●"/>
              <a:defRPr sz="1800"/>
            </a:lvl1pPr>
            <a:lvl2pPr marL="914400" lvl="1" indent="-342900" rtl="0">
              <a:lnSpc>
                <a:spcPct val="100000"/>
              </a:lnSpc>
              <a:spcBef>
                <a:spcPts val="0"/>
              </a:spcBef>
              <a:spcAft>
                <a:spcPts val="0"/>
              </a:spcAft>
              <a:buSzPts val="1800"/>
              <a:buChar char="○"/>
              <a:defRPr sz="1800"/>
            </a:lvl2pPr>
            <a:lvl3pPr marL="1371600" lvl="2" indent="-342900" rtl="0">
              <a:lnSpc>
                <a:spcPct val="100000"/>
              </a:lnSpc>
              <a:spcBef>
                <a:spcPts val="0"/>
              </a:spcBef>
              <a:spcAft>
                <a:spcPts val="0"/>
              </a:spcAft>
              <a:buSzPts val="1800"/>
              <a:buChar char="■"/>
              <a:defRPr sz="1800"/>
            </a:lvl3pPr>
            <a:lvl4pPr marL="1828800" lvl="3" indent="-342900" rtl="0">
              <a:lnSpc>
                <a:spcPct val="100000"/>
              </a:lnSpc>
              <a:spcBef>
                <a:spcPts val="0"/>
              </a:spcBef>
              <a:spcAft>
                <a:spcPts val="0"/>
              </a:spcAft>
              <a:buSzPts val="1800"/>
              <a:buChar char="●"/>
              <a:defRPr sz="1800"/>
            </a:lvl4pPr>
            <a:lvl5pPr marL="2286000" lvl="4" indent="-342900" rtl="0">
              <a:lnSpc>
                <a:spcPct val="100000"/>
              </a:lnSpc>
              <a:spcBef>
                <a:spcPts val="0"/>
              </a:spcBef>
              <a:spcAft>
                <a:spcPts val="0"/>
              </a:spcAft>
              <a:buSzPts val="1800"/>
              <a:buChar char="○"/>
              <a:defRPr sz="1800"/>
            </a:lvl5pPr>
            <a:lvl6pPr marL="2743200" lvl="5" indent="-342900" rtl="0">
              <a:lnSpc>
                <a:spcPct val="100000"/>
              </a:lnSpc>
              <a:spcBef>
                <a:spcPts val="0"/>
              </a:spcBef>
              <a:spcAft>
                <a:spcPts val="0"/>
              </a:spcAft>
              <a:buSzPts val="1800"/>
              <a:buChar char="■"/>
              <a:defRPr sz="1800"/>
            </a:lvl6pPr>
            <a:lvl7pPr marL="3200400" lvl="6" indent="-342900" rtl="0">
              <a:lnSpc>
                <a:spcPct val="100000"/>
              </a:lnSpc>
              <a:spcBef>
                <a:spcPts val="0"/>
              </a:spcBef>
              <a:spcAft>
                <a:spcPts val="0"/>
              </a:spcAft>
              <a:buSzPts val="1800"/>
              <a:buChar char="●"/>
              <a:defRPr sz="1800"/>
            </a:lvl7pPr>
            <a:lvl8pPr marL="3657600" lvl="7" indent="-342900" rtl="0">
              <a:lnSpc>
                <a:spcPct val="100000"/>
              </a:lnSpc>
              <a:spcBef>
                <a:spcPts val="0"/>
              </a:spcBef>
              <a:spcAft>
                <a:spcPts val="0"/>
              </a:spcAft>
              <a:buSzPts val="1800"/>
              <a:buChar char="○"/>
              <a:defRPr sz="1800"/>
            </a:lvl8pPr>
            <a:lvl9pPr marL="4114800" lvl="8" indent="-342900" rtl="0">
              <a:lnSpc>
                <a:spcPct val="100000"/>
              </a:lnSpc>
              <a:spcBef>
                <a:spcPts val="0"/>
              </a:spcBef>
              <a:spcAft>
                <a:spcPts val="0"/>
              </a:spcAft>
              <a:buSzPts val="1800"/>
              <a:buChar char="■"/>
              <a:defRPr sz="1800"/>
            </a:lvl9pPr>
          </a:lstStyle>
          <a:p>
            <a:endParaRPr/>
          </a:p>
        </p:txBody>
      </p:sp>
      <p:pic>
        <p:nvPicPr>
          <p:cNvPr id="49" name="Google Shape;49;p9"/>
          <p:cNvPicPr preferRelativeResize="0"/>
          <p:nvPr/>
        </p:nvPicPr>
        <p:blipFill rotWithShape="1">
          <a:blip r:embed="rId2">
            <a:alphaModFix/>
          </a:blip>
          <a:srcRect t="13337" b="13344"/>
          <a:stretch/>
        </p:blipFill>
        <p:spPr>
          <a:xfrm>
            <a:off x="0" y="4190873"/>
            <a:ext cx="9144003" cy="952625"/>
          </a:xfrm>
          <a:prstGeom prst="rect">
            <a:avLst/>
          </a:prstGeom>
          <a:noFill/>
          <a:ln>
            <a:noFill/>
          </a:ln>
        </p:spPr>
      </p:pic>
      <p:sp>
        <p:nvSpPr>
          <p:cNvPr id="50" name="Google Shape;50;p9"/>
          <p:cNvSpPr txBox="1">
            <a:spLocks noGrp="1"/>
          </p:cNvSpPr>
          <p:nvPr>
            <p:ph type="subTitle" idx="2"/>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51" name="Google Shape;51;p9"/>
          <p:cNvSpPr txBox="1">
            <a:spLocks noGrp="1"/>
          </p:cNvSpPr>
          <p:nvPr>
            <p:ph type="subTitle" idx="3"/>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pic>
        <p:nvPicPr>
          <p:cNvPr id="52" name="Google Shape;52;p9"/>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53" name="Google Shape;53;p9"/>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body - Orange">
  <p:cSld name="TITLE_AND_BODY_4_1">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6" name="Google Shape;56;p10"/>
          <p:cNvSpPr txBox="1">
            <a:spLocks noGrp="1"/>
          </p:cNvSpPr>
          <p:nvPr>
            <p:ph type="body" idx="1"/>
          </p:nvPr>
        </p:nvSpPr>
        <p:spPr>
          <a:xfrm>
            <a:off x="311700" y="848075"/>
            <a:ext cx="8520600" cy="3482100"/>
          </a:xfrm>
          <a:prstGeom prst="rect">
            <a:avLst/>
          </a:prstGeom>
        </p:spPr>
        <p:txBody>
          <a:bodyPr spcFirstLastPara="1" wrap="square" lIns="91425" tIns="91425" rIns="91425" bIns="91425" anchor="t" anchorCtr="0">
            <a:noAutofit/>
          </a:bodyPr>
          <a:lstStyle>
            <a:lvl1pPr marL="457200" lvl="0" indent="-342900" rtl="0">
              <a:lnSpc>
                <a:spcPct val="100000"/>
              </a:lnSpc>
              <a:spcBef>
                <a:spcPts val="0"/>
              </a:spcBef>
              <a:spcAft>
                <a:spcPts val="0"/>
              </a:spcAft>
              <a:buSzPts val="1800"/>
              <a:buChar char="●"/>
              <a:defRPr sz="1800"/>
            </a:lvl1pPr>
            <a:lvl2pPr marL="914400" lvl="1" indent="-342900" rtl="0">
              <a:lnSpc>
                <a:spcPct val="100000"/>
              </a:lnSpc>
              <a:spcBef>
                <a:spcPts val="0"/>
              </a:spcBef>
              <a:spcAft>
                <a:spcPts val="0"/>
              </a:spcAft>
              <a:buSzPts val="1800"/>
              <a:buChar char="○"/>
              <a:defRPr sz="1800"/>
            </a:lvl2pPr>
            <a:lvl3pPr marL="1371600" lvl="2" indent="-342900" rtl="0">
              <a:lnSpc>
                <a:spcPct val="100000"/>
              </a:lnSpc>
              <a:spcBef>
                <a:spcPts val="0"/>
              </a:spcBef>
              <a:spcAft>
                <a:spcPts val="0"/>
              </a:spcAft>
              <a:buSzPts val="1800"/>
              <a:buChar char="■"/>
              <a:defRPr sz="1800"/>
            </a:lvl3pPr>
            <a:lvl4pPr marL="1828800" lvl="3" indent="-342900" rtl="0">
              <a:lnSpc>
                <a:spcPct val="100000"/>
              </a:lnSpc>
              <a:spcBef>
                <a:spcPts val="0"/>
              </a:spcBef>
              <a:spcAft>
                <a:spcPts val="0"/>
              </a:spcAft>
              <a:buSzPts val="1800"/>
              <a:buChar char="●"/>
              <a:defRPr sz="1800"/>
            </a:lvl4pPr>
            <a:lvl5pPr marL="2286000" lvl="4" indent="-342900" rtl="0">
              <a:lnSpc>
                <a:spcPct val="100000"/>
              </a:lnSpc>
              <a:spcBef>
                <a:spcPts val="0"/>
              </a:spcBef>
              <a:spcAft>
                <a:spcPts val="0"/>
              </a:spcAft>
              <a:buSzPts val="1800"/>
              <a:buChar char="○"/>
              <a:defRPr sz="1800"/>
            </a:lvl5pPr>
            <a:lvl6pPr marL="2743200" lvl="5" indent="-342900" rtl="0">
              <a:lnSpc>
                <a:spcPct val="100000"/>
              </a:lnSpc>
              <a:spcBef>
                <a:spcPts val="0"/>
              </a:spcBef>
              <a:spcAft>
                <a:spcPts val="0"/>
              </a:spcAft>
              <a:buSzPts val="1800"/>
              <a:buChar char="■"/>
              <a:defRPr sz="1800"/>
            </a:lvl6pPr>
            <a:lvl7pPr marL="3200400" lvl="6" indent="-342900" rtl="0">
              <a:lnSpc>
                <a:spcPct val="100000"/>
              </a:lnSpc>
              <a:spcBef>
                <a:spcPts val="0"/>
              </a:spcBef>
              <a:spcAft>
                <a:spcPts val="0"/>
              </a:spcAft>
              <a:buSzPts val="1800"/>
              <a:buChar char="●"/>
              <a:defRPr sz="1800"/>
            </a:lvl7pPr>
            <a:lvl8pPr marL="3657600" lvl="7" indent="-342900" rtl="0">
              <a:lnSpc>
                <a:spcPct val="100000"/>
              </a:lnSpc>
              <a:spcBef>
                <a:spcPts val="0"/>
              </a:spcBef>
              <a:spcAft>
                <a:spcPts val="0"/>
              </a:spcAft>
              <a:buSzPts val="1800"/>
              <a:buChar char="○"/>
              <a:defRPr sz="1800"/>
            </a:lvl8pPr>
            <a:lvl9pPr marL="4114800" lvl="8" indent="-342900" rtl="0">
              <a:lnSpc>
                <a:spcPct val="100000"/>
              </a:lnSpc>
              <a:spcBef>
                <a:spcPts val="0"/>
              </a:spcBef>
              <a:spcAft>
                <a:spcPts val="0"/>
              </a:spcAft>
              <a:buSzPts val="1800"/>
              <a:buChar char="■"/>
              <a:defRPr sz="1800"/>
            </a:lvl9pPr>
          </a:lstStyle>
          <a:p>
            <a:endParaRPr/>
          </a:p>
        </p:txBody>
      </p:sp>
      <p:pic>
        <p:nvPicPr>
          <p:cNvPr id="57" name="Google Shape;57;p10"/>
          <p:cNvPicPr preferRelativeResize="0"/>
          <p:nvPr/>
        </p:nvPicPr>
        <p:blipFill rotWithShape="1">
          <a:blip r:embed="rId2">
            <a:alphaModFix/>
          </a:blip>
          <a:srcRect t="13337" b="13344"/>
          <a:stretch/>
        </p:blipFill>
        <p:spPr>
          <a:xfrm>
            <a:off x="0" y="4190873"/>
            <a:ext cx="9144003" cy="952625"/>
          </a:xfrm>
          <a:prstGeom prst="rect">
            <a:avLst/>
          </a:prstGeom>
          <a:noFill/>
          <a:ln>
            <a:noFill/>
          </a:ln>
        </p:spPr>
      </p:pic>
      <p:sp>
        <p:nvSpPr>
          <p:cNvPr id="58" name="Google Shape;58;p10"/>
          <p:cNvSpPr txBox="1">
            <a:spLocks noGrp="1"/>
          </p:cNvSpPr>
          <p:nvPr>
            <p:ph type="subTitle" idx="2"/>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59" name="Google Shape;59;p10"/>
          <p:cNvSpPr txBox="1">
            <a:spLocks noGrp="1"/>
          </p:cNvSpPr>
          <p:nvPr>
            <p:ph type="subTitle" idx="3"/>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pic>
        <p:nvPicPr>
          <p:cNvPr id="60" name="Google Shape;60;p10"/>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61" name="Google Shape;61;p10"/>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body - No footer - Teal">
  <p:cSld name="TITLE_AND_BODY_3">
    <p:spTree>
      <p:nvGrpSpPr>
        <p:cNvPr id="1" name="Shape 62"/>
        <p:cNvGrpSpPr/>
        <p:nvPr/>
      </p:nvGrpSpPr>
      <p:grpSpPr>
        <a:xfrm>
          <a:off x="0" y="0"/>
          <a:ext cx="0" cy="0"/>
          <a:chOff x="0" y="0"/>
          <a:chExt cx="0" cy="0"/>
        </a:xfrm>
      </p:grpSpPr>
      <p:sp>
        <p:nvSpPr>
          <p:cNvPr id="63" name="Google Shape;63;p11"/>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4" name="Google Shape;64;p11"/>
          <p:cNvSpPr txBox="1">
            <a:spLocks noGrp="1"/>
          </p:cNvSpPr>
          <p:nvPr>
            <p:ph type="body" idx="1"/>
          </p:nvPr>
        </p:nvSpPr>
        <p:spPr>
          <a:xfrm>
            <a:off x="311700" y="848075"/>
            <a:ext cx="8520600" cy="3774600"/>
          </a:xfrm>
          <a:prstGeom prst="rect">
            <a:avLst/>
          </a:prstGeom>
        </p:spPr>
        <p:txBody>
          <a:bodyPr spcFirstLastPara="1" wrap="square" lIns="91425" tIns="91425" rIns="91425" bIns="91425" anchor="t" anchorCtr="0">
            <a:noAutofit/>
          </a:bodyPr>
          <a:lstStyle>
            <a:lvl1pPr marL="457200" lvl="0" indent="-342900" rtl="0">
              <a:lnSpc>
                <a:spcPct val="100000"/>
              </a:lnSpc>
              <a:spcBef>
                <a:spcPts val="0"/>
              </a:spcBef>
              <a:spcAft>
                <a:spcPts val="0"/>
              </a:spcAft>
              <a:buSzPts val="1800"/>
              <a:buChar char="●"/>
              <a:defRPr sz="1800"/>
            </a:lvl1pPr>
            <a:lvl2pPr marL="914400" lvl="1" indent="-342900" rtl="0">
              <a:lnSpc>
                <a:spcPct val="100000"/>
              </a:lnSpc>
              <a:spcBef>
                <a:spcPts val="0"/>
              </a:spcBef>
              <a:spcAft>
                <a:spcPts val="0"/>
              </a:spcAft>
              <a:buSzPts val="1800"/>
              <a:buChar char="○"/>
              <a:defRPr sz="1800"/>
            </a:lvl2pPr>
            <a:lvl3pPr marL="1371600" lvl="2" indent="-342900" rtl="0">
              <a:lnSpc>
                <a:spcPct val="100000"/>
              </a:lnSpc>
              <a:spcBef>
                <a:spcPts val="0"/>
              </a:spcBef>
              <a:spcAft>
                <a:spcPts val="0"/>
              </a:spcAft>
              <a:buSzPts val="1800"/>
              <a:buChar char="■"/>
              <a:defRPr sz="1800"/>
            </a:lvl3pPr>
            <a:lvl4pPr marL="1828800" lvl="3" indent="-342900" rtl="0">
              <a:lnSpc>
                <a:spcPct val="100000"/>
              </a:lnSpc>
              <a:spcBef>
                <a:spcPts val="0"/>
              </a:spcBef>
              <a:spcAft>
                <a:spcPts val="0"/>
              </a:spcAft>
              <a:buSzPts val="1800"/>
              <a:buChar char="●"/>
              <a:defRPr sz="1800"/>
            </a:lvl4pPr>
            <a:lvl5pPr marL="2286000" lvl="4" indent="-342900" rtl="0">
              <a:lnSpc>
                <a:spcPct val="100000"/>
              </a:lnSpc>
              <a:spcBef>
                <a:spcPts val="0"/>
              </a:spcBef>
              <a:spcAft>
                <a:spcPts val="0"/>
              </a:spcAft>
              <a:buSzPts val="1800"/>
              <a:buChar char="○"/>
              <a:defRPr sz="1800"/>
            </a:lvl5pPr>
            <a:lvl6pPr marL="2743200" lvl="5" indent="-342900" rtl="0">
              <a:lnSpc>
                <a:spcPct val="100000"/>
              </a:lnSpc>
              <a:spcBef>
                <a:spcPts val="0"/>
              </a:spcBef>
              <a:spcAft>
                <a:spcPts val="0"/>
              </a:spcAft>
              <a:buSzPts val="1800"/>
              <a:buChar char="■"/>
              <a:defRPr sz="1800"/>
            </a:lvl6pPr>
            <a:lvl7pPr marL="3200400" lvl="6" indent="-342900" rtl="0">
              <a:lnSpc>
                <a:spcPct val="100000"/>
              </a:lnSpc>
              <a:spcBef>
                <a:spcPts val="0"/>
              </a:spcBef>
              <a:spcAft>
                <a:spcPts val="0"/>
              </a:spcAft>
              <a:buSzPts val="1800"/>
              <a:buChar char="●"/>
              <a:defRPr sz="1800"/>
            </a:lvl7pPr>
            <a:lvl8pPr marL="3657600" lvl="7" indent="-342900" rtl="0">
              <a:lnSpc>
                <a:spcPct val="100000"/>
              </a:lnSpc>
              <a:spcBef>
                <a:spcPts val="0"/>
              </a:spcBef>
              <a:spcAft>
                <a:spcPts val="0"/>
              </a:spcAft>
              <a:buSzPts val="1800"/>
              <a:buChar char="○"/>
              <a:defRPr sz="1800"/>
            </a:lvl8pPr>
            <a:lvl9pPr marL="4114800" lvl="8" indent="-342900" rtl="0">
              <a:lnSpc>
                <a:spcPct val="100000"/>
              </a:lnSpc>
              <a:spcBef>
                <a:spcPts val="0"/>
              </a:spcBef>
              <a:spcAft>
                <a:spcPts val="0"/>
              </a:spcAft>
              <a:buSzPts val="1800"/>
              <a:buChar char="■"/>
              <a:defRPr sz="1800"/>
            </a:lvl9pPr>
          </a:lstStyle>
          <a:p>
            <a:endParaRPr/>
          </a:p>
        </p:txBody>
      </p:sp>
      <p:pic>
        <p:nvPicPr>
          <p:cNvPr id="65" name="Google Shape;65;p11"/>
          <p:cNvPicPr preferRelativeResize="0"/>
          <p:nvPr/>
        </p:nvPicPr>
        <p:blipFill rotWithShape="1">
          <a:blip r:embed="rId2">
            <a:alphaModFix/>
          </a:blip>
          <a:srcRect l="-16600" t="-8124" r="16600" b="34934"/>
          <a:stretch/>
        </p:blipFill>
        <p:spPr>
          <a:xfrm>
            <a:off x="0" y="4190873"/>
            <a:ext cx="9144001" cy="952625"/>
          </a:xfrm>
          <a:prstGeom prst="rect">
            <a:avLst/>
          </a:prstGeom>
          <a:noFill/>
          <a:ln>
            <a:noFill/>
          </a:ln>
        </p:spPr>
      </p:pic>
      <p:pic>
        <p:nvPicPr>
          <p:cNvPr id="66" name="Google Shape;66;p11"/>
          <p:cNvPicPr preferRelativeResize="0"/>
          <p:nvPr/>
        </p:nvPicPr>
        <p:blipFill rotWithShape="1">
          <a:blip r:embed="rId3">
            <a:alphaModFix/>
          </a:blip>
          <a:srcRect l="229" r="229"/>
          <a:stretch/>
        </p:blipFill>
        <p:spPr>
          <a:xfrm>
            <a:off x="8017723" y="4267073"/>
            <a:ext cx="842800" cy="842800"/>
          </a:xfrm>
          <a:prstGeom prst="rect">
            <a:avLst/>
          </a:prstGeom>
          <a:noFill/>
          <a:ln>
            <a:noFill/>
          </a:ln>
        </p:spPr>
      </p:pic>
      <p:sp>
        <p:nvSpPr>
          <p:cNvPr id="67" name="Google Shape;67;p11"/>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body - No footer - Purple">
  <p:cSld name="TITLE_AND_BODY_3_1">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0" name="Google Shape;70;p12"/>
          <p:cNvSpPr txBox="1">
            <a:spLocks noGrp="1"/>
          </p:cNvSpPr>
          <p:nvPr>
            <p:ph type="body" idx="1"/>
          </p:nvPr>
        </p:nvSpPr>
        <p:spPr>
          <a:xfrm>
            <a:off x="311700" y="848075"/>
            <a:ext cx="8520600" cy="3774600"/>
          </a:xfrm>
          <a:prstGeom prst="rect">
            <a:avLst/>
          </a:prstGeom>
        </p:spPr>
        <p:txBody>
          <a:bodyPr spcFirstLastPara="1" wrap="square" lIns="91425" tIns="91425" rIns="91425" bIns="91425" anchor="t" anchorCtr="0">
            <a:noAutofit/>
          </a:bodyPr>
          <a:lstStyle>
            <a:lvl1pPr marL="457200" lvl="0" indent="-342900" rtl="0">
              <a:lnSpc>
                <a:spcPct val="100000"/>
              </a:lnSpc>
              <a:spcBef>
                <a:spcPts val="0"/>
              </a:spcBef>
              <a:spcAft>
                <a:spcPts val="0"/>
              </a:spcAft>
              <a:buSzPts val="1800"/>
              <a:buChar char="●"/>
              <a:defRPr sz="1800"/>
            </a:lvl1pPr>
            <a:lvl2pPr marL="914400" lvl="1" indent="-342900" rtl="0">
              <a:lnSpc>
                <a:spcPct val="100000"/>
              </a:lnSpc>
              <a:spcBef>
                <a:spcPts val="0"/>
              </a:spcBef>
              <a:spcAft>
                <a:spcPts val="0"/>
              </a:spcAft>
              <a:buSzPts val="1800"/>
              <a:buChar char="○"/>
              <a:defRPr sz="1800"/>
            </a:lvl2pPr>
            <a:lvl3pPr marL="1371600" lvl="2" indent="-342900" rtl="0">
              <a:lnSpc>
                <a:spcPct val="100000"/>
              </a:lnSpc>
              <a:spcBef>
                <a:spcPts val="0"/>
              </a:spcBef>
              <a:spcAft>
                <a:spcPts val="0"/>
              </a:spcAft>
              <a:buSzPts val="1800"/>
              <a:buChar char="■"/>
              <a:defRPr sz="1800"/>
            </a:lvl3pPr>
            <a:lvl4pPr marL="1828800" lvl="3" indent="-342900" rtl="0">
              <a:lnSpc>
                <a:spcPct val="100000"/>
              </a:lnSpc>
              <a:spcBef>
                <a:spcPts val="0"/>
              </a:spcBef>
              <a:spcAft>
                <a:spcPts val="0"/>
              </a:spcAft>
              <a:buSzPts val="1800"/>
              <a:buChar char="●"/>
              <a:defRPr sz="1800"/>
            </a:lvl4pPr>
            <a:lvl5pPr marL="2286000" lvl="4" indent="-342900" rtl="0">
              <a:lnSpc>
                <a:spcPct val="100000"/>
              </a:lnSpc>
              <a:spcBef>
                <a:spcPts val="0"/>
              </a:spcBef>
              <a:spcAft>
                <a:spcPts val="0"/>
              </a:spcAft>
              <a:buSzPts val="1800"/>
              <a:buChar char="○"/>
              <a:defRPr sz="1800"/>
            </a:lvl5pPr>
            <a:lvl6pPr marL="2743200" lvl="5" indent="-342900" rtl="0">
              <a:lnSpc>
                <a:spcPct val="100000"/>
              </a:lnSpc>
              <a:spcBef>
                <a:spcPts val="0"/>
              </a:spcBef>
              <a:spcAft>
                <a:spcPts val="0"/>
              </a:spcAft>
              <a:buSzPts val="1800"/>
              <a:buChar char="■"/>
              <a:defRPr sz="1800"/>
            </a:lvl6pPr>
            <a:lvl7pPr marL="3200400" lvl="6" indent="-342900" rtl="0">
              <a:lnSpc>
                <a:spcPct val="100000"/>
              </a:lnSpc>
              <a:spcBef>
                <a:spcPts val="0"/>
              </a:spcBef>
              <a:spcAft>
                <a:spcPts val="0"/>
              </a:spcAft>
              <a:buSzPts val="1800"/>
              <a:buChar char="●"/>
              <a:defRPr sz="1800"/>
            </a:lvl7pPr>
            <a:lvl8pPr marL="3657600" lvl="7" indent="-342900" rtl="0">
              <a:lnSpc>
                <a:spcPct val="100000"/>
              </a:lnSpc>
              <a:spcBef>
                <a:spcPts val="0"/>
              </a:spcBef>
              <a:spcAft>
                <a:spcPts val="0"/>
              </a:spcAft>
              <a:buSzPts val="1800"/>
              <a:buChar char="○"/>
              <a:defRPr sz="1800"/>
            </a:lvl8pPr>
            <a:lvl9pPr marL="4114800" lvl="8" indent="-342900" rtl="0">
              <a:lnSpc>
                <a:spcPct val="100000"/>
              </a:lnSpc>
              <a:spcBef>
                <a:spcPts val="0"/>
              </a:spcBef>
              <a:spcAft>
                <a:spcPts val="0"/>
              </a:spcAft>
              <a:buSzPts val="1800"/>
              <a:buChar char="■"/>
              <a:defRPr sz="1800"/>
            </a:lvl9pPr>
          </a:lstStyle>
          <a:p>
            <a:endParaRPr/>
          </a:p>
        </p:txBody>
      </p:sp>
      <p:pic>
        <p:nvPicPr>
          <p:cNvPr id="71" name="Google Shape;71;p12"/>
          <p:cNvPicPr preferRelativeResize="0"/>
          <p:nvPr/>
        </p:nvPicPr>
        <p:blipFill rotWithShape="1">
          <a:blip r:embed="rId2">
            <a:alphaModFix/>
          </a:blip>
          <a:srcRect l="-15770" t="-9627" r="15770" b="36308"/>
          <a:stretch/>
        </p:blipFill>
        <p:spPr>
          <a:xfrm>
            <a:off x="0" y="4190873"/>
            <a:ext cx="9144003" cy="952625"/>
          </a:xfrm>
          <a:prstGeom prst="rect">
            <a:avLst/>
          </a:prstGeom>
          <a:noFill/>
          <a:ln>
            <a:noFill/>
          </a:ln>
        </p:spPr>
      </p:pic>
      <p:pic>
        <p:nvPicPr>
          <p:cNvPr id="72" name="Google Shape;72;p12"/>
          <p:cNvPicPr preferRelativeResize="0"/>
          <p:nvPr/>
        </p:nvPicPr>
        <p:blipFill rotWithShape="1">
          <a:blip r:embed="rId3">
            <a:alphaModFix/>
          </a:blip>
          <a:srcRect l="229" r="229"/>
          <a:stretch/>
        </p:blipFill>
        <p:spPr>
          <a:xfrm>
            <a:off x="8017723" y="4267073"/>
            <a:ext cx="842800" cy="842800"/>
          </a:xfrm>
          <a:prstGeom prst="rect">
            <a:avLst/>
          </a:prstGeom>
          <a:noFill/>
          <a:ln>
            <a:noFill/>
          </a:ln>
        </p:spPr>
      </p:pic>
      <p:sp>
        <p:nvSpPr>
          <p:cNvPr id="73" name="Google Shape;73;p12"/>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 No footer - Orange">
  <p:cSld name="TITLE_AND_BODY_3_1_1">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6" name="Google Shape;76;p13"/>
          <p:cNvSpPr txBox="1">
            <a:spLocks noGrp="1"/>
          </p:cNvSpPr>
          <p:nvPr>
            <p:ph type="body" idx="1"/>
          </p:nvPr>
        </p:nvSpPr>
        <p:spPr>
          <a:xfrm>
            <a:off x="311700" y="848075"/>
            <a:ext cx="8520600" cy="3774600"/>
          </a:xfrm>
          <a:prstGeom prst="rect">
            <a:avLst/>
          </a:prstGeom>
        </p:spPr>
        <p:txBody>
          <a:bodyPr spcFirstLastPara="1" wrap="square" lIns="91425" tIns="91425" rIns="91425" bIns="91425" anchor="t" anchorCtr="0">
            <a:noAutofit/>
          </a:bodyPr>
          <a:lstStyle>
            <a:lvl1pPr marL="457200" lvl="0" indent="-342900" rtl="0">
              <a:lnSpc>
                <a:spcPct val="100000"/>
              </a:lnSpc>
              <a:spcBef>
                <a:spcPts val="0"/>
              </a:spcBef>
              <a:spcAft>
                <a:spcPts val="0"/>
              </a:spcAft>
              <a:buSzPts val="1800"/>
              <a:buChar char="●"/>
              <a:defRPr sz="1800"/>
            </a:lvl1pPr>
            <a:lvl2pPr marL="914400" lvl="1" indent="-342900" rtl="0">
              <a:lnSpc>
                <a:spcPct val="100000"/>
              </a:lnSpc>
              <a:spcBef>
                <a:spcPts val="0"/>
              </a:spcBef>
              <a:spcAft>
                <a:spcPts val="0"/>
              </a:spcAft>
              <a:buSzPts val="1800"/>
              <a:buChar char="○"/>
              <a:defRPr sz="1800"/>
            </a:lvl2pPr>
            <a:lvl3pPr marL="1371600" lvl="2" indent="-342900" rtl="0">
              <a:lnSpc>
                <a:spcPct val="100000"/>
              </a:lnSpc>
              <a:spcBef>
                <a:spcPts val="0"/>
              </a:spcBef>
              <a:spcAft>
                <a:spcPts val="0"/>
              </a:spcAft>
              <a:buSzPts val="1800"/>
              <a:buChar char="■"/>
              <a:defRPr sz="1800"/>
            </a:lvl3pPr>
            <a:lvl4pPr marL="1828800" lvl="3" indent="-342900" rtl="0">
              <a:lnSpc>
                <a:spcPct val="100000"/>
              </a:lnSpc>
              <a:spcBef>
                <a:spcPts val="0"/>
              </a:spcBef>
              <a:spcAft>
                <a:spcPts val="0"/>
              </a:spcAft>
              <a:buSzPts val="1800"/>
              <a:buChar char="●"/>
              <a:defRPr sz="1800"/>
            </a:lvl4pPr>
            <a:lvl5pPr marL="2286000" lvl="4" indent="-342900" rtl="0">
              <a:lnSpc>
                <a:spcPct val="100000"/>
              </a:lnSpc>
              <a:spcBef>
                <a:spcPts val="0"/>
              </a:spcBef>
              <a:spcAft>
                <a:spcPts val="0"/>
              </a:spcAft>
              <a:buSzPts val="1800"/>
              <a:buChar char="○"/>
              <a:defRPr sz="1800"/>
            </a:lvl5pPr>
            <a:lvl6pPr marL="2743200" lvl="5" indent="-342900" rtl="0">
              <a:lnSpc>
                <a:spcPct val="100000"/>
              </a:lnSpc>
              <a:spcBef>
                <a:spcPts val="0"/>
              </a:spcBef>
              <a:spcAft>
                <a:spcPts val="0"/>
              </a:spcAft>
              <a:buSzPts val="1800"/>
              <a:buChar char="■"/>
              <a:defRPr sz="1800"/>
            </a:lvl6pPr>
            <a:lvl7pPr marL="3200400" lvl="6" indent="-342900" rtl="0">
              <a:lnSpc>
                <a:spcPct val="100000"/>
              </a:lnSpc>
              <a:spcBef>
                <a:spcPts val="0"/>
              </a:spcBef>
              <a:spcAft>
                <a:spcPts val="0"/>
              </a:spcAft>
              <a:buSzPts val="1800"/>
              <a:buChar char="●"/>
              <a:defRPr sz="1800"/>
            </a:lvl7pPr>
            <a:lvl8pPr marL="3657600" lvl="7" indent="-342900" rtl="0">
              <a:lnSpc>
                <a:spcPct val="100000"/>
              </a:lnSpc>
              <a:spcBef>
                <a:spcPts val="0"/>
              </a:spcBef>
              <a:spcAft>
                <a:spcPts val="0"/>
              </a:spcAft>
              <a:buSzPts val="1800"/>
              <a:buChar char="○"/>
              <a:defRPr sz="1800"/>
            </a:lvl8pPr>
            <a:lvl9pPr marL="4114800" lvl="8" indent="-342900" rtl="0">
              <a:lnSpc>
                <a:spcPct val="100000"/>
              </a:lnSpc>
              <a:spcBef>
                <a:spcPts val="0"/>
              </a:spcBef>
              <a:spcAft>
                <a:spcPts val="0"/>
              </a:spcAft>
              <a:buSzPts val="1800"/>
              <a:buChar char="■"/>
              <a:defRPr sz="1800"/>
            </a:lvl9pPr>
          </a:lstStyle>
          <a:p>
            <a:endParaRPr/>
          </a:p>
        </p:txBody>
      </p:sp>
      <p:pic>
        <p:nvPicPr>
          <p:cNvPr id="77" name="Google Shape;77;p13"/>
          <p:cNvPicPr preferRelativeResize="0"/>
          <p:nvPr/>
        </p:nvPicPr>
        <p:blipFill rotWithShape="1">
          <a:blip r:embed="rId2">
            <a:alphaModFix/>
          </a:blip>
          <a:srcRect l="-16600" t="-10125" r="16600" b="36806"/>
          <a:stretch/>
        </p:blipFill>
        <p:spPr>
          <a:xfrm>
            <a:off x="0" y="4190873"/>
            <a:ext cx="9144003" cy="952625"/>
          </a:xfrm>
          <a:prstGeom prst="rect">
            <a:avLst/>
          </a:prstGeom>
          <a:noFill/>
          <a:ln>
            <a:noFill/>
          </a:ln>
        </p:spPr>
      </p:pic>
      <p:pic>
        <p:nvPicPr>
          <p:cNvPr id="78" name="Google Shape;78;p13"/>
          <p:cNvPicPr preferRelativeResize="0"/>
          <p:nvPr/>
        </p:nvPicPr>
        <p:blipFill rotWithShape="1">
          <a:blip r:embed="rId3">
            <a:alphaModFix/>
          </a:blip>
          <a:srcRect l="229" r="229"/>
          <a:stretch/>
        </p:blipFill>
        <p:spPr>
          <a:xfrm>
            <a:off x="8017723" y="4267073"/>
            <a:ext cx="842800" cy="842800"/>
          </a:xfrm>
          <a:prstGeom prst="rect">
            <a:avLst/>
          </a:prstGeom>
          <a:noFill/>
          <a:ln>
            <a:noFill/>
          </a:ln>
        </p:spPr>
      </p:pic>
      <p:sp>
        <p:nvSpPr>
          <p:cNvPr id="79" name="Google Shape;79;p13"/>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 table - Teal">
  <p:cSld name="TITLE_AND_BODY_1">
    <p:spTree>
      <p:nvGrpSpPr>
        <p:cNvPr id="1" name="Shape 91"/>
        <p:cNvGrpSpPr/>
        <p:nvPr/>
      </p:nvGrpSpPr>
      <p:grpSpPr>
        <a:xfrm>
          <a:off x="0" y="0"/>
          <a:ext cx="0" cy="0"/>
          <a:chOff x="0" y="0"/>
          <a:chExt cx="0" cy="0"/>
        </a:xfrm>
      </p:grpSpPr>
      <p:pic>
        <p:nvPicPr>
          <p:cNvPr id="92" name="Google Shape;92;p15"/>
          <p:cNvPicPr preferRelativeResize="0"/>
          <p:nvPr/>
        </p:nvPicPr>
        <p:blipFill rotWithShape="1">
          <a:blip r:embed="rId2">
            <a:alphaModFix/>
          </a:blip>
          <a:srcRect t="15114" b="11696"/>
          <a:stretch/>
        </p:blipFill>
        <p:spPr>
          <a:xfrm>
            <a:off x="0" y="4190873"/>
            <a:ext cx="9144001" cy="952625"/>
          </a:xfrm>
          <a:prstGeom prst="rect">
            <a:avLst/>
          </a:prstGeom>
          <a:noFill/>
          <a:ln>
            <a:noFill/>
          </a:ln>
        </p:spPr>
      </p:pic>
      <p:pic>
        <p:nvPicPr>
          <p:cNvPr id="93" name="Google Shape;93;p15"/>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94" name="Google Shape;94;p15"/>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95" name="Google Shape;95;p15"/>
          <p:cNvSpPr txBox="1">
            <a:spLocks noGrp="1"/>
          </p:cNvSpPr>
          <p:nvPr>
            <p:ph type="subTitle" idx="1"/>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6" name="Google Shape;96;p15"/>
          <p:cNvSpPr txBox="1">
            <a:spLocks noGrp="1"/>
          </p:cNvSpPr>
          <p:nvPr>
            <p:ph type="subTitle" idx="2"/>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sp>
        <p:nvSpPr>
          <p:cNvPr id="97" name="Google Shape;97;p15"/>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 table - Purple">
  <p:cSld name="TITLE_AND_BODY_1_1">
    <p:spTree>
      <p:nvGrpSpPr>
        <p:cNvPr id="1" name="Shape 98"/>
        <p:cNvGrpSpPr/>
        <p:nvPr/>
      </p:nvGrpSpPr>
      <p:grpSpPr>
        <a:xfrm>
          <a:off x="0" y="0"/>
          <a:ext cx="0" cy="0"/>
          <a:chOff x="0" y="0"/>
          <a:chExt cx="0" cy="0"/>
        </a:xfrm>
      </p:grpSpPr>
      <p:pic>
        <p:nvPicPr>
          <p:cNvPr id="99" name="Google Shape;99;p16"/>
          <p:cNvPicPr preferRelativeResize="0"/>
          <p:nvPr/>
        </p:nvPicPr>
        <p:blipFill rotWithShape="1">
          <a:blip r:embed="rId2">
            <a:alphaModFix/>
          </a:blip>
          <a:srcRect t="13337" b="13344"/>
          <a:stretch/>
        </p:blipFill>
        <p:spPr>
          <a:xfrm>
            <a:off x="0" y="4190873"/>
            <a:ext cx="9144003" cy="952625"/>
          </a:xfrm>
          <a:prstGeom prst="rect">
            <a:avLst/>
          </a:prstGeom>
          <a:noFill/>
          <a:ln>
            <a:noFill/>
          </a:ln>
        </p:spPr>
      </p:pic>
      <p:pic>
        <p:nvPicPr>
          <p:cNvPr id="100" name="Google Shape;100;p16"/>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101" name="Google Shape;101;p16"/>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02" name="Google Shape;102;p16"/>
          <p:cNvSpPr txBox="1">
            <a:spLocks noGrp="1"/>
          </p:cNvSpPr>
          <p:nvPr>
            <p:ph type="subTitle" idx="1"/>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3" name="Google Shape;103;p16"/>
          <p:cNvSpPr txBox="1">
            <a:spLocks noGrp="1"/>
          </p:cNvSpPr>
          <p:nvPr>
            <p:ph type="subTitle" idx="2"/>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sp>
        <p:nvSpPr>
          <p:cNvPr id="104" name="Google Shape;104;p16"/>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 table - Orange">
  <p:cSld name="TITLE_AND_BODY_1_1_1">
    <p:spTree>
      <p:nvGrpSpPr>
        <p:cNvPr id="1" name="Shape 105"/>
        <p:cNvGrpSpPr/>
        <p:nvPr/>
      </p:nvGrpSpPr>
      <p:grpSpPr>
        <a:xfrm>
          <a:off x="0" y="0"/>
          <a:ext cx="0" cy="0"/>
          <a:chOff x="0" y="0"/>
          <a:chExt cx="0" cy="0"/>
        </a:xfrm>
      </p:grpSpPr>
      <p:pic>
        <p:nvPicPr>
          <p:cNvPr id="106" name="Google Shape;106;p17"/>
          <p:cNvPicPr preferRelativeResize="0"/>
          <p:nvPr/>
        </p:nvPicPr>
        <p:blipFill rotWithShape="1">
          <a:blip r:embed="rId2">
            <a:alphaModFix/>
          </a:blip>
          <a:srcRect t="13337" b="13344"/>
          <a:stretch/>
        </p:blipFill>
        <p:spPr>
          <a:xfrm>
            <a:off x="0" y="4190873"/>
            <a:ext cx="9144003" cy="952625"/>
          </a:xfrm>
          <a:prstGeom prst="rect">
            <a:avLst/>
          </a:prstGeom>
          <a:noFill/>
          <a:ln>
            <a:noFill/>
          </a:ln>
        </p:spPr>
      </p:pic>
      <p:pic>
        <p:nvPicPr>
          <p:cNvPr id="107" name="Google Shape;107;p17"/>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108" name="Google Shape;108;p17"/>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09" name="Google Shape;109;p17"/>
          <p:cNvSpPr txBox="1">
            <a:spLocks noGrp="1"/>
          </p:cNvSpPr>
          <p:nvPr>
            <p:ph type="subTitle" idx="1"/>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10" name="Google Shape;110;p17"/>
          <p:cNvSpPr txBox="1">
            <a:spLocks noGrp="1"/>
          </p:cNvSpPr>
          <p:nvPr>
            <p:ph type="subTitle" idx="2"/>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sp>
        <p:nvSpPr>
          <p:cNvPr id="111" name="Google Shape;111;p17"/>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ntent with Picture Right - Teal" type="twoColTx">
  <p:cSld name="TITLE_AND_TWO_COLUMNS">
    <p:spTree>
      <p:nvGrpSpPr>
        <p:cNvPr id="1" name="Shape 112"/>
        <p:cNvGrpSpPr/>
        <p:nvPr/>
      </p:nvGrpSpPr>
      <p:grpSpPr>
        <a:xfrm>
          <a:off x="0" y="0"/>
          <a:ext cx="0" cy="0"/>
          <a:chOff x="0" y="0"/>
          <a:chExt cx="0" cy="0"/>
        </a:xfrm>
      </p:grpSpPr>
      <p:sp>
        <p:nvSpPr>
          <p:cNvPr id="113" name="Google Shape;113;p18"/>
          <p:cNvSpPr>
            <a:spLocks noGrp="1"/>
          </p:cNvSpPr>
          <p:nvPr>
            <p:ph type="pic" idx="2"/>
          </p:nvPr>
        </p:nvSpPr>
        <p:spPr>
          <a:xfrm>
            <a:off x="5286900" y="285000"/>
            <a:ext cx="3607500" cy="3607500"/>
          </a:xfrm>
          <a:prstGeom prst="ellipse">
            <a:avLst/>
          </a:prstGeom>
          <a:noFill/>
          <a:ln>
            <a:noFill/>
          </a:ln>
        </p:spPr>
      </p:sp>
      <p:pic>
        <p:nvPicPr>
          <p:cNvPr id="114" name="Google Shape;114;p18"/>
          <p:cNvPicPr preferRelativeResize="0"/>
          <p:nvPr/>
        </p:nvPicPr>
        <p:blipFill rotWithShape="1">
          <a:blip r:embed="rId2">
            <a:alphaModFix/>
          </a:blip>
          <a:srcRect t="15114" b="11696"/>
          <a:stretch/>
        </p:blipFill>
        <p:spPr>
          <a:xfrm>
            <a:off x="0" y="4190873"/>
            <a:ext cx="9144001" cy="952625"/>
          </a:xfrm>
          <a:prstGeom prst="rect">
            <a:avLst/>
          </a:prstGeom>
          <a:noFill/>
          <a:ln>
            <a:noFill/>
          </a:ln>
        </p:spPr>
      </p:pic>
      <p:sp>
        <p:nvSpPr>
          <p:cNvPr id="115" name="Google Shape;115;p18"/>
          <p:cNvSpPr txBox="1">
            <a:spLocks noGrp="1"/>
          </p:cNvSpPr>
          <p:nvPr>
            <p:ph type="subTitle" idx="1"/>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16" name="Google Shape;116;p18"/>
          <p:cNvSpPr txBox="1">
            <a:spLocks noGrp="1"/>
          </p:cNvSpPr>
          <p:nvPr>
            <p:ph type="subTitle" idx="3"/>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pic>
        <p:nvPicPr>
          <p:cNvPr id="117" name="Google Shape;117;p18"/>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118" name="Google Shape;118;p18"/>
          <p:cNvSpPr txBox="1">
            <a:spLocks noGrp="1"/>
          </p:cNvSpPr>
          <p:nvPr>
            <p:ph type="title"/>
          </p:nvPr>
        </p:nvSpPr>
        <p:spPr>
          <a:xfrm>
            <a:off x="229775" y="140225"/>
            <a:ext cx="5155500" cy="611700"/>
          </a:xfrm>
          <a:prstGeom prst="rect">
            <a:avLst/>
          </a:prstGeom>
        </p:spPr>
        <p:txBody>
          <a:bodyPr spcFirstLastPara="1" wrap="square" lIns="91425" tIns="91425" rIns="91425" bIns="91425" anchor="t" anchorCtr="0">
            <a:noAutofit/>
          </a:bodyPr>
          <a:lstStyle>
            <a:lvl1pPr lvl="0" rtl="0">
              <a:lnSpc>
                <a:spcPct val="75000"/>
              </a:lnSpc>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19" name="Google Shape;119;p18"/>
          <p:cNvSpPr txBox="1">
            <a:spLocks noGrp="1"/>
          </p:cNvSpPr>
          <p:nvPr>
            <p:ph type="body" idx="4"/>
          </p:nvPr>
        </p:nvSpPr>
        <p:spPr>
          <a:xfrm>
            <a:off x="252400" y="843950"/>
            <a:ext cx="4952400" cy="3483900"/>
          </a:xfrm>
          <a:prstGeom prst="rect">
            <a:avLst/>
          </a:prstGeom>
        </p:spPr>
        <p:txBody>
          <a:bodyPr spcFirstLastPara="1" wrap="square" lIns="91425" tIns="91425" rIns="91425" bIns="91425" anchor="t" anchorCtr="0">
            <a:noAutofit/>
          </a:bodyPr>
          <a:lstStyle>
            <a:lvl1pPr marL="457200" lvl="0" indent="-368300" rtl="0">
              <a:lnSpc>
                <a:spcPct val="100000"/>
              </a:lnSpc>
              <a:spcBef>
                <a:spcPts val="0"/>
              </a:spcBef>
              <a:spcAft>
                <a:spcPts val="0"/>
              </a:spcAft>
              <a:buSzPts val="2200"/>
              <a:buChar char="●"/>
              <a:defRPr/>
            </a:lvl1pPr>
            <a:lvl2pPr marL="914400" lvl="1" indent="-317500" rtl="0">
              <a:lnSpc>
                <a:spcPct val="100000"/>
              </a:lnSpc>
              <a:spcBef>
                <a:spcPts val="0"/>
              </a:spcBef>
              <a:spcAft>
                <a:spcPts val="0"/>
              </a:spcAft>
              <a:buSzPts val="1400"/>
              <a:buChar char="○"/>
              <a:defRPr/>
            </a:lvl2pPr>
            <a:lvl3pPr marL="1371600" lvl="2" indent="-317500" rtl="0">
              <a:lnSpc>
                <a:spcPct val="100000"/>
              </a:lnSpc>
              <a:spcBef>
                <a:spcPts val="0"/>
              </a:spcBef>
              <a:spcAft>
                <a:spcPts val="0"/>
              </a:spcAft>
              <a:buSzPts val="1400"/>
              <a:buChar char="■"/>
              <a:defRPr/>
            </a:lvl3pPr>
            <a:lvl4pPr marL="1828800" lvl="3" indent="-317500" rtl="0">
              <a:lnSpc>
                <a:spcPct val="100000"/>
              </a:lnSpc>
              <a:spcBef>
                <a:spcPts val="0"/>
              </a:spcBef>
              <a:spcAft>
                <a:spcPts val="0"/>
              </a:spcAft>
              <a:buSzPts val="1400"/>
              <a:buChar char="●"/>
              <a:defRPr/>
            </a:lvl4pPr>
            <a:lvl5pPr marL="2286000" lvl="4" indent="-317500" rtl="0">
              <a:lnSpc>
                <a:spcPct val="100000"/>
              </a:lnSpc>
              <a:spcBef>
                <a:spcPts val="0"/>
              </a:spcBef>
              <a:spcAft>
                <a:spcPts val="0"/>
              </a:spcAft>
              <a:buSzPts val="1400"/>
              <a:buChar char="○"/>
              <a:defRPr/>
            </a:lvl5pPr>
            <a:lvl6pPr marL="2743200" lvl="5" indent="-317500" rtl="0">
              <a:lnSpc>
                <a:spcPct val="100000"/>
              </a:lnSpc>
              <a:spcBef>
                <a:spcPts val="0"/>
              </a:spcBef>
              <a:spcAft>
                <a:spcPts val="0"/>
              </a:spcAft>
              <a:buSzPts val="1400"/>
              <a:buChar char="■"/>
              <a:defRPr/>
            </a:lvl6pPr>
            <a:lvl7pPr marL="3200400" lvl="6" indent="-317500" rtl="0">
              <a:lnSpc>
                <a:spcPct val="100000"/>
              </a:lnSpc>
              <a:spcBef>
                <a:spcPts val="0"/>
              </a:spcBef>
              <a:spcAft>
                <a:spcPts val="0"/>
              </a:spcAft>
              <a:buSzPts val="1400"/>
              <a:buChar char="●"/>
              <a:defRPr/>
            </a:lvl7pPr>
            <a:lvl8pPr marL="3657600" lvl="7" indent="-317500" rtl="0">
              <a:lnSpc>
                <a:spcPct val="100000"/>
              </a:lnSpc>
              <a:spcBef>
                <a:spcPts val="0"/>
              </a:spcBef>
              <a:spcAft>
                <a:spcPts val="0"/>
              </a:spcAft>
              <a:buSzPts val="1400"/>
              <a:buChar char="○"/>
              <a:defRPr/>
            </a:lvl8pPr>
            <a:lvl9pPr marL="4114800" lvl="8" indent="-317500" rtl="0">
              <a:lnSpc>
                <a:spcPct val="100000"/>
              </a:lnSpc>
              <a:spcBef>
                <a:spcPts val="0"/>
              </a:spcBef>
              <a:spcAft>
                <a:spcPts val="0"/>
              </a:spcAft>
              <a:buSzPts val="1400"/>
              <a:buChar char="■"/>
              <a:defRPr/>
            </a:lvl9pPr>
          </a:lstStyle>
          <a:p>
            <a:endParaRPr/>
          </a:p>
        </p:txBody>
      </p:sp>
      <p:sp>
        <p:nvSpPr>
          <p:cNvPr id="120" name="Google Shape;120;p18"/>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ntent with Picture Right - Purple">
  <p:cSld name="TITLE_AND_TWO_COLUMNS_2">
    <p:spTree>
      <p:nvGrpSpPr>
        <p:cNvPr id="1" name="Shape 121"/>
        <p:cNvGrpSpPr/>
        <p:nvPr/>
      </p:nvGrpSpPr>
      <p:grpSpPr>
        <a:xfrm>
          <a:off x="0" y="0"/>
          <a:ext cx="0" cy="0"/>
          <a:chOff x="0" y="0"/>
          <a:chExt cx="0" cy="0"/>
        </a:xfrm>
      </p:grpSpPr>
      <p:sp>
        <p:nvSpPr>
          <p:cNvPr id="122" name="Google Shape;122;p19"/>
          <p:cNvSpPr>
            <a:spLocks noGrp="1"/>
          </p:cNvSpPr>
          <p:nvPr>
            <p:ph type="pic" idx="2"/>
          </p:nvPr>
        </p:nvSpPr>
        <p:spPr>
          <a:xfrm>
            <a:off x="5286900" y="285000"/>
            <a:ext cx="3607500" cy="3607500"/>
          </a:xfrm>
          <a:prstGeom prst="ellipse">
            <a:avLst/>
          </a:prstGeom>
          <a:noFill/>
          <a:ln>
            <a:noFill/>
          </a:ln>
        </p:spPr>
      </p:sp>
      <p:pic>
        <p:nvPicPr>
          <p:cNvPr id="123" name="Google Shape;123;p19"/>
          <p:cNvPicPr preferRelativeResize="0"/>
          <p:nvPr/>
        </p:nvPicPr>
        <p:blipFill rotWithShape="1">
          <a:blip r:embed="rId2">
            <a:alphaModFix/>
          </a:blip>
          <a:srcRect t="13337" b="13344"/>
          <a:stretch/>
        </p:blipFill>
        <p:spPr>
          <a:xfrm>
            <a:off x="0" y="4190873"/>
            <a:ext cx="9144003" cy="952625"/>
          </a:xfrm>
          <a:prstGeom prst="rect">
            <a:avLst/>
          </a:prstGeom>
          <a:noFill/>
          <a:ln>
            <a:noFill/>
          </a:ln>
        </p:spPr>
      </p:pic>
      <p:sp>
        <p:nvSpPr>
          <p:cNvPr id="124" name="Google Shape;124;p19"/>
          <p:cNvSpPr txBox="1">
            <a:spLocks noGrp="1"/>
          </p:cNvSpPr>
          <p:nvPr>
            <p:ph type="subTitle" idx="1"/>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5" name="Google Shape;125;p19"/>
          <p:cNvSpPr txBox="1">
            <a:spLocks noGrp="1"/>
          </p:cNvSpPr>
          <p:nvPr>
            <p:ph type="subTitle" idx="3"/>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pic>
        <p:nvPicPr>
          <p:cNvPr id="126" name="Google Shape;126;p19"/>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127" name="Google Shape;127;p19"/>
          <p:cNvSpPr txBox="1">
            <a:spLocks noGrp="1"/>
          </p:cNvSpPr>
          <p:nvPr>
            <p:ph type="title"/>
          </p:nvPr>
        </p:nvSpPr>
        <p:spPr>
          <a:xfrm>
            <a:off x="229775" y="140225"/>
            <a:ext cx="5155500" cy="611700"/>
          </a:xfrm>
          <a:prstGeom prst="rect">
            <a:avLst/>
          </a:prstGeom>
        </p:spPr>
        <p:txBody>
          <a:bodyPr spcFirstLastPara="1" wrap="square" lIns="91425" tIns="91425" rIns="91425" bIns="91425" anchor="t" anchorCtr="0">
            <a:noAutofit/>
          </a:bodyPr>
          <a:lstStyle>
            <a:lvl1pPr lvl="0" rtl="0">
              <a:lnSpc>
                <a:spcPct val="75000"/>
              </a:lnSpc>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28" name="Google Shape;128;p19"/>
          <p:cNvSpPr txBox="1">
            <a:spLocks noGrp="1"/>
          </p:cNvSpPr>
          <p:nvPr>
            <p:ph type="body" idx="4"/>
          </p:nvPr>
        </p:nvSpPr>
        <p:spPr>
          <a:xfrm>
            <a:off x="252400" y="843950"/>
            <a:ext cx="4952400" cy="3483900"/>
          </a:xfrm>
          <a:prstGeom prst="rect">
            <a:avLst/>
          </a:prstGeom>
        </p:spPr>
        <p:txBody>
          <a:bodyPr spcFirstLastPara="1" wrap="square" lIns="91425" tIns="91425" rIns="91425" bIns="91425" anchor="t" anchorCtr="0">
            <a:noAutofit/>
          </a:bodyPr>
          <a:lstStyle>
            <a:lvl1pPr marL="457200" lvl="0" indent="-368300" rtl="0">
              <a:lnSpc>
                <a:spcPct val="100000"/>
              </a:lnSpc>
              <a:spcBef>
                <a:spcPts val="0"/>
              </a:spcBef>
              <a:spcAft>
                <a:spcPts val="0"/>
              </a:spcAft>
              <a:buSzPts val="2200"/>
              <a:buChar char="●"/>
              <a:defRPr/>
            </a:lvl1pPr>
            <a:lvl2pPr marL="914400" lvl="1" indent="-317500" rtl="0">
              <a:lnSpc>
                <a:spcPct val="100000"/>
              </a:lnSpc>
              <a:spcBef>
                <a:spcPts val="0"/>
              </a:spcBef>
              <a:spcAft>
                <a:spcPts val="0"/>
              </a:spcAft>
              <a:buSzPts val="1400"/>
              <a:buChar char="○"/>
              <a:defRPr/>
            </a:lvl2pPr>
            <a:lvl3pPr marL="1371600" lvl="2" indent="-317500" rtl="0">
              <a:lnSpc>
                <a:spcPct val="100000"/>
              </a:lnSpc>
              <a:spcBef>
                <a:spcPts val="0"/>
              </a:spcBef>
              <a:spcAft>
                <a:spcPts val="0"/>
              </a:spcAft>
              <a:buSzPts val="1400"/>
              <a:buChar char="■"/>
              <a:defRPr/>
            </a:lvl3pPr>
            <a:lvl4pPr marL="1828800" lvl="3" indent="-317500" rtl="0">
              <a:lnSpc>
                <a:spcPct val="100000"/>
              </a:lnSpc>
              <a:spcBef>
                <a:spcPts val="0"/>
              </a:spcBef>
              <a:spcAft>
                <a:spcPts val="0"/>
              </a:spcAft>
              <a:buSzPts val="1400"/>
              <a:buChar char="●"/>
              <a:defRPr/>
            </a:lvl4pPr>
            <a:lvl5pPr marL="2286000" lvl="4" indent="-317500" rtl="0">
              <a:lnSpc>
                <a:spcPct val="100000"/>
              </a:lnSpc>
              <a:spcBef>
                <a:spcPts val="0"/>
              </a:spcBef>
              <a:spcAft>
                <a:spcPts val="0"/>
              </a:spcAft>
              <a:buSzPts val="1400"/>
              <a:buChar char="○"/>
              <a:defRPr/>
            </a:lvl5pPr>
            <a:lvl6pPr marL="2743200" lvl="5" indent="-317500" rtl="0">
              <a:lnSpc>
                <a:spcPct val="100000"/>
              </a:lnSpc>
              <a:spcBef>
                <a:spcPts val="0"/>
              </a:spcBef>
              <a:spcAft>
                <a:spcPts val="0"/>
              </a:spcAft>
              <a:buSzPts val="1400"/>
              <a:buChar char="■"/>
              <a:defRPr/>
            </a:lvl6pPr>
            <a:lvl7pPr marL="3200400" lvl="6" indent="-317500" rtl="0">
              <a:lnSpc>
                <a:spcPct val="100000"/>
              </a:lnSpc>
              <a:spcBef>
                <a:spcPts val="0"/>
              </a:spcBef>
              <a:spcAft>
                <a:spcPts val="0"/>
              </a:spcAft>
              <a:buSzPts val="1400"/>
              <a:buChar char="●"/>
              <a:defRPr/>
            </a:lvl7pPr>
            <a:lvl8pPr marL="3657600" lvl="7" indent="-317500" rtl="0">
              <a:lnSpc>
                <a:spcPct val="100000"/>
              </a:lnSpc>
              <a:spcBef>
                <a:spcPts val="0"/>
              </a:spcBef>
              <a:spcAft>
                <a:spcPts val="0"/>
              </a:spcAft>
              <a:buSzPts val="1400"/>
              <a:buChar char="○"/>
              <a:defRPr/>
            </a:lvl8pPr>
            <a:lvl9pPr marL="4114800" lvl="8" indent="-317500" rtl="0">
              <a:lnSpc>
                <a:spcPct val="100000"/>
              </a:lnSpc>
              <a:spcBef>
                <a:spcPts val="0"/>
              </a:spcBef>
              <a:spcAft>
                <a:spcPts val="0"/>
              </a:spcAft>
              <a:buSzPts val="1400"/>
              <a:buChar char="■"/>
              <a:defRPr/>
            </a:lvl9pPr>
          </a:lstStyle>
          <a:p>
            <a:endParaRPr/>
          </a:p>
        </p:txBody>
      </p:sp>
      <p:sp>
        <p:nvSpPr>
          <p:cNvPr id="129" name="Google Shape;129;p19"/>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Picture Right - Orange">
  <p:cSld name="TITLE_AND_TWO_COLUMNS_2_1">
    <p:spTree>
      <p:nvGrpSpPr>
        <p:cNvPr id="1" name="Shape 130"/>
        <p:cNvGrpSpPr/>
        <p:nvPr/>
      </p:nvGrpSpPr>
      <p:grpSpPr>
        <a:xfrm>
          <a:off x="0" y="0"/>
          <a:ext cx="0" cy="0"/>
          <a:chOff x="0" y="0"/>
          <a:chExt cx="0" cy="0"/>
        </a:xfrm>
      </p:grpSpPr>
      <p:sp>
        <p:nvSpPr>
          <p:cNvPr id="131" name="Google Shape;131;p20"/>
          <p:cNvSpPr>
            <a:spLocks noGrp="1"/>
          </p:cNvSpPr>
          <p:nvPr>
            <p:ph type="pic" idx="2"/>
          </p:nvPr>
        </p:nvSpPr>
        <p:spPr>
          <a:xfrm>
            <a:off x="5286900" y="285000"/>
            <a:ext cx="3607500" cy="3607500"/>
          </a:xfrm>
          <a:prstGeom prst="ellipse">
            <a:avLst/>
          </a:prstGeom>
          <a:noFill/>
          <a:ln>
            <a:noFill/>
          </a:ln>
        </p:spPr>
      </p:sp>
      <p:pic>
        <p:nvPicPr>
          <p:cNvPr id="132" name="Google Shape;132;p20"/>
          <p:cNvPicPr preferRelativeResize="0"/>
          <p:nvPr/>
        </p:nvPicPr>
        <p:blipFill rotWithShape="1">
          <a:blip r:embed="rId2">
            <a:alphaModFix/>
          </a:blip>
          <a:srcRect t="13337" b="13344"/>
          <a:stretch/>
        </p:blipFill>
        <p:spPr>
          <a:xfrm>
            <a:off x="0" y="4190873"/>
            <a:ext cx="9144003" cy="952625"/>
          </a:xfrm>
          <a:prstGeom prst="rect">
            <a:avLst/>
          </a:prstGeom>
          <a:noFill/>
          <a:ln>
            <a:noFill/>
          </a:ln>
        </p:spPr>
      </p:pic>
      <p:sp>
        <p:nvSpPr>
          <p:cNvPr id="133" name="Google Shape;133;p20"/>
          <p:cNvSpPr txBox="1">
            <a:spLocks noGrp="1"/>
          </p:cNvSpPr>
          <p:nvPr>
            <p:ph type="subTitle" idx="1"/>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4" name="Google Shape;134;p20"/>
          <p:cNvSpPr txBox="1">
            <a:spLocks noGrp="1"/>
          </p:cNvSpPr>
          <p:nvPr>
            <p:ph type="subTitle" idx="3"/>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pic>
        <p:nvPicPr>
          <p:cNvPr id="135" name="Google Shape;135;p20"/>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136" name="Google Shape;136;p20"/>
          <p:cNvSpPr txBox="1">
            <a:spLocks noGrp="1"/>
          </p:cNvSpPr>
          <p:nvPr>
            <p:ph type="title"/>
          </p:nvPr>
        </p:nvSpPr>
        <p:spPr>
          <a:xfrm>
            <a:off x="229775" y="140225"/>
            <a:ext cx="5155500" cy="611700"/>
          </a:xfrm>
          <a:prstGeom prst="rect">
            <a:avLst/>
          </a:prstGeom>
        </p:spPr>
        <p:txBody>
          <a:bodyPr spcFirstLastPara="1" wrap="square" lIns="91425" tIns="91425" rIns="91425" bIns="91425" anchor="t" anchorCtr="0">
            <a:noAutofit/>
          </a:bodyPr>
          <a:lstStyle>
            <a:lvl1pPr lvl="0" rtl="0">
              <a:lnSpc>
                <a:spcPct val="75000"/>
              </a:lnSpc>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37" name="Google Shape;137;p20"/>
          <p:cNvSpPr txBox="1">
            <a:spLocks noGrp="1"/>
          </p:cNvSpPr>
          <p:nvPr>
            <p:ph type="body" idx="4"/>
          </p:nvPr>
        </p:nvSpPr>
        <p:spPr>
          <a:xfrm>
            <a:off x="252400" y="843950"/>
            <a:ext cx="4952400" cy="3483900"/>
          </a:xfrm>
          <a:prstGeom prst="rect">
            <a:avLst/>
          </a:prstGeom>
        </p:spPr>
        <p:txBody>
          <a:bodyPr spcFirstLastPara="1" wrap="square" lIns="91425" tIns="91425" rIns="91425" bIns="91425" anchor="t" anchorCtr="0">
            <a:noAutofit/>
          </a:bodyPr>
          <a:lstStyle>
            <a:lvl1pPr marL="457200" lvl="0" indent="-368300" rtl="0">
              <a:lnSpc>
                <a:spcPct val="100000"/>
              </a:lnSpc>
              <a:spcBef>
                <a:spcPts val="0"/>
              </a:spcBef>
              <a:spcAft>
                <a:spcPts val="0"/>
              </a:spcAft>
              <a:buSzPts val="2200"/>
              <a:buChar char="●"/>
              <a:defRPr/>
            </a:lvl1pPr>
            <a:lvl2pPr marL="914400" lvl="1" indent="-317500" rtl="0">
              <a:lnSpc>
                <a:spcPct val="100000"/>
              </a:lnSpc>
              <a:spcBef>
                <a:spcPts val="0"/>
              </a:spcBef>
              <a:spcAft>
                <a:spcPts val="0"/>
              </a:spcAft>
              <a:buSzPts val="1400"/>
              <a:buChar char="○"/>
              <a:defRPr/>
            </a:lvl2pPr>
            <a:lvl3pPr marL="1371600" lvl="2" indent="-317500" rtl="0">
              <a:lnSpc>
                <a:spcPct val="100000"/>
              </a:lnSpc>
              <a:spcBef>
                <a:spcPts val="0"/>
              </a:spcBef>
              <a:spcAft>
                <a:spcPts val="0"/>
              </a:spcAft>
              <a:buSzPts val="1400"/>
              <a:buChar char="■"/>
              <a:defRPr/>
            </a:lvl3pPr>
            <a:lvl4pPr marL="1828800" lvl="3" indent="-317500" rtl="0">
              <a:lnSpc>
                <a:spcPct val="100000"/>
              </a:lnSpc>
              <a:spcBef>
                <a:spcPts val="0"/>
              </a:spcBef>
              <a:spcAft>
                <a:spcPts val="0"/>
              </a:spcAft>
              <a:buSzPts val="1400"/>
              <a:buChar char="●"/>
              <a:defRPr/>
            </a:lvl4pPr>
            <a:lvl5pPr marL="2286000" lvl="4" indent="-317500" rtl="0">
              <a:lnSpc>
                <a:spcPct val="100000"/>
              </a:lnSpc>
              <a:spcBef>
                <a:spcPts val="0"/>
              </a:spcBef>
              <a:spcAft>
                <a:spcPts val="0"/>
              </a:spcAft>
              <a:buSzPts val="1400"/>
              <a:buChar char="○"/>
              <a:defRPr/>
            </a:lvl5pPr>
            <a:lvl6pPr marL="2743200" lvl="5" indent="-317500" rtl="0">
              <a:lnSpc>
                <a:spcPct val="100000"/>
              </a:lnSpc>
              <a:spcBef>
                <a:spcPts val="0"/>
              </a:spcBef>
              <a:spcAft>
                <a:spcPts val="0"/>
              </a:spcAft>
              <a:buSzPts val="1400"/>
              <a:buChar char="■"/>
              <a:defRPr/>
            </a:lvl6pPr>
            <a:lvl7pPr marL="3200400" lvl="6" indent="-317500" rtl="0">
              <a:lnSpc>
                <a:spcPct val="100000"/>
              </a:lnSpc>
              <a:spcBef>
                <a:spcPts val="0"/>
              </a:spcBef>
              <a:spcAft>
                <a:spcPts val="0"/>
              </a:spcAft>
              <a:buSzPts val="1400"/>
              <a:buChar char="●"/>
              <a:defRPr/>
            </a:lvl7pPr>
            <a:lvl8pPr marL="3657600" lvl="7" indent="-317500" rtl="0">
              <a:lnSpc>
                <a:spcPct val="100000"/>
              </a:lnSpc>
              <a:spcBef>
                <a:spcPts val="0"/>
              </a:spcBef>
              <a:spcAft>
                <a:spcPts val="0"/>
              </a:spcAft>
              <a:buSzPts val="1400"/>
              <a:buChar char="○"/>
              <a:defRPr/>
            </a:lvl8pPr>
            <a:lvl9pPr marL="4114800" lvl="8" indent="-317500" rtl="0">
              <a:lnSpc>
                <a:spcPct val="100000"/>
              </a:lnSpc>
              <a:spcBef>
                <a:spcPts val="0"/>
              </a:spcBef>
              <a:spcAft>
                <a:spcPts val="0"/>
              </a:spcAft>
              <a:buSzPts val="1400"/>
              <a:buChar char="■"/>
              <a:defRPr/>
            </a:lvl9pPr>
          </a:lstStyle>
          <a:p>
            <a:endParaRPr/>
          </a:p>
        </p:txBody>
      </p:sp>
      <p:sp>
        <p:nvSpPr>
          <p:cNvPr id="138" name="Google Shape;138;p20"/>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Picture Left - Teal">
  <p:cSld name="TITLE_AND_TWO_COLUMNS_1">
    <p:spTree>
      <p:nvGrpSpPr>
        <p:cNvPr id="1" name="Shape 139"/>
        <p:cNvGrpSpPr/>
        <p:nvPr/>
      </p:nvGrpSpPr>
      <p:grpSpPr>
        <a:xfrm>
          <a:off x="0" y="0"/>
          <a:ext cx="0" cy="0"/>
          <a:chOff x="0" y="0"/>
          <a:chExt cx="0" cy="0"/>
        </a:xfrm>
      </p:grpSpPr>
      <p:sp>
        <p:nvSpPr>
          <p:cNvPr id="140" name="Google Shape;140;p21"/>
          <p:cNvSpPr txBox="1">
            <a:spLocks noGrp="1"/>
          </p:cNvSpPr>
          <p:nvPr>
            <p:ph type="title"/>
          </p:nvPr>
        </p:nvSpPr>
        <p:spPr>
          <a:xfrm>
            <a:off x="3912250" y="140225"/>
            <a:ext cx="5155500" cy="611700"/>
          </a:xfrm>
          <a:prstGeom prst="rect">
            <a:avLst/>
          </a:prstGeom>
        </p:spPr>
        <p:txBody>
          <a:bodyPr spcFirstLastPara="1" wrap="square" lIns="91425" tIns="91425" rIns="91425" bIns="91425" anchor="t" anchorCtr="0">
            <a:noAutofit/>
          </a:bodyPr>
          <a:lstStyle>
            <a:lvl1pPr lvl="0" rtl="0">
              <a:lnSpc>
                <a:spcPct val="75000"/>
              </a:lnSpc>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41" name="Google Shape;141;p21"/>
          <p:cNvSpPr>
            <a:spLocks noGrp="1"/>
          </p:cNvSpPr>
          <p:nvPr>
            <p:ph type="pic" idx="2"/>
          </p:nvPr>
        </p:nvSpPr>
        <p:spPr>
          <a:xfrm>
            <a:off x="284100" y="285000"/>
            <a:ext cx="3607500" cy="3607500"/>
          </a:xfrm>
          <a:prstGeom prst="ellipse">
            <a:avLst/>
          </a:prstGeom>
          <a:noFill/>
          <a:ln>
            <a:noFill/>
          </a:ln>
        </p:spPr>
      </p:sp>
      <p:sp>
        <p:nvSpPr>
          <p:cNvPr id="142" name="Google Shape;142;p21"/>
          <p:cNvSpPr txBox="1">
            <a:spLocks noGrp="1"/>
          </p:cNvSpPr>
          <p:nvPr>
            <p:ph type="body" idx="1"/>
          </p:nvPr>
        </p:nvSpPr>
        <p:spPr>
          <a:xfrm>
            <a:off x="3934875" y="843950"/>
            <a:ext cx="5078100" cy="3490200"/>
          </a:xfrm>
          <a:prstGeom prst="rect">
            <a:avLst/>
          </a:prstGeom>
        </p:spPr>
        <p:txBody>
          <a:bodyPr spcFirstLastPara="1" wrap="square" lIns="91425" tIns="91425" rIns="91425" bIns="91425" anchor="t" anchorCtr="0">
            <a:noAutofit/>
          </a:bodyPr>
          <a:lstStyle>
            <a:lvl1pPr marL="457200" lvl="0" indent="-368300" rtl="0">
              <a:lnSpc>
                <a:spcPct val="100000"/>
              </a:lnSpc>
              <a:spcBef>
                <a:spcPts val="0"/>
              </a:spcBef>
              <a:spcAft>
                <a:spcPts val="0"/>
              </a:spcAft>
              <a:buSzPts val="2200"/>
              <a:buChar char="●"/>
              <a:defRPr/>
            </a:lvl1pPr>
            <a:lvl2pPr marL="914400" lvl="1" indent="-317500" rtl="0">
              <a:lnSpc>
                <a:spcPct val="100000"/>
              </a:lnSpc>
              <a:spcBef>
                <a:spcPts val="0"/>
              </a:spcBef>
              <a:spcAft>
                <a:spcPts val="0"/>
              </a:spcAft>
              <a:buSzPts val="1400"/>
              <a:buChar char="○"/>
              <a:defRPr/>
            </a:lvl2pPr>
            <a:lvl3pPr marL="1371600" lvl="2" indent="-317500" rtl="0">
              <a:lnSpc>
                <a:spcPct val="100000"/>
              </a:lnSpc>
              <a:spcBef>
                <a:spcPts val="0"/>
              </a:spcBef>
              <a:spcAft>
                <a:spcPts val="0"/>
              </a:spcAft>
              <a:buSzPts val="1400"/>
              <a:buChar char="■"/>
              <a:defRPr/>
            </a:lvl3pPr>
            <a:lvl4pPr marL="1828800" lvl="3" indent="-317500" rtl="0">
              <a:lnSpc>
                <a:spcPct val="100000"/>
              </a:lnSpc>
              <a:spcBef>
                <a:spcPts val="0"/>
              </a:spcBef>
              <a:spcAft>
                <a:spcPts val="0"/>
              </a:spcAft>
              <a:buSzPts val="1400"/>
              <a:buChar char="●"/>
              <a:defRPr/>
            </a:lvl4pPr>
            <a:lvl5pPr marL="2286000" lvl="4" indent="-317500" rtl="0">
              <a:lnSpc>
                <a:spcPct val="100000"/>
              </a:lnSpc>
              <a:spcBef>
                <a:spcPts val="0"/>
              </a:spcBef>
              <a:spcAft>
                <a:spcPts val="0"/>
              </a:spcAft>
              <a:buSzPts val="1400"/>
              <a:buChar char="○"/>
              <a:defRPr/>
            </a:lvl5pPr>
            <a:lvl6pPr marL="2743200" lvl="5" indent="-317500" rtl="0">
              <a:lnSpc>
                <a:spcPct val="100000"/>
              </a:lnSpc>
              <a:spcBef>
                <a:spcPts val="0"/>
              </a:spcBef>
              <a:spcAft>
                <a:spcPts val="0"/>
              </a:spcAft>
              <a:buSzPts val="1400"/>
              <a:buChar char="■"/>
              <a:defRPr/>
            </a:lvl6pPr>
            <a:lvl7pPr marL="3200400" lvl="6" indent="-317500" rtl="0">
              <a:lnSpc>
                <a:spcPct val="100000"/>
              </a:lnSpc>
              <a:spcBef>
                <a:spcPts val="0"/>
              </a:spcBef>
              <a:spcAft>
                <a:spcPts val="0"/>
              </a:spcAft>
              <a:buSzPts val="1400"/>
              <a:buChar char="●"/>
              <a:defRPr/>
            </a:lvl7pPr>
            <a:lvl8pPr marL="3657600" lvl="7" indent="-317500" rtl="0">
              <a:lnSpc>
                <a:spcPct val="100000"/>
              </a:lnSpc>
              <a:spcBef>
                <a:spcPts val="0"/>
              </a:spcBef>
              <a:spcAft>
                <a:spcPts val="0"/>
              </a:spcAft>
              <a:buSzPts val="1400"/>
              <a:buChar char="○"/>
              <a:defRPr/>
            </a:lvl8pPr>
            <a:lvl9pPr marL="4114800" lvl="8" indent="-317500" rtl="0">
              <a:lnSpc>
                <a:spcPct val="100000"/>
              </a:lnSpc>
              <a:spcBef>
                <a:spcPts val="0"/>
              </a:spcBef>
              <a:spcAft>
                <a:spcPts val="0"/>
              </a:spcAft>
              <a:buSzPts val="1400"/>
              <a:buChar char="■"/>
              <a:defRPr/>
            </a:lvl9pPr>
          </a:lstStyle>
          <a:p>
            <a:endParaRPr/>
          </a:p>
        </p:txBody>
      </p:sp>
      <p:pic>
        <p:nvPicPr>
          <p:cNvPr id="143" name="Google Shape;143;p21"/>
          <p:cNvPicPr preferRelativeResize="0"/>
          <p:nvPr/>
        </p:nvPicPr>
        <p:blipFill rotWithShape="1">
          <a:blip r:embed="rId2">
            <a:alphaModFix/>
          </a:blip>
          <a:srcRect t="15114" b="11696"/>
          <a:stretch/>
        </p:blipFill>
        <p:spPr>
          <a:xfrm>
            <a:off x="0" y="4190873"/>
            <a:ext cx="9144001" cy="952625"/>
          </a:xfrm>
          <a:prstGeom prst="rect">
            <a:avLst/>
          </a:prstGeom>
          <a:noFill/>
          <a:ln>
            <a:noFill/>
          </a:ln>
        </p:spPr>
      </p:pic>
      <p:sp>
        <p:nvSpPr>
          <p:cNvPr id="144" name="Google Shape;144;p21"/>
          <p:cNvSpPr txBox="1">
            <a:spLocks noGrp="1"/>
          </p:cNvSpPr>
          <p:nvPr>
            <p:ph type="subTitle" idx="3"/>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5" name="Google Shape;145;p21"/>
          <p:cNvSpPr txBox="1">
            <a:spLocks noGrp="1"/>
          </p:cNvSpPr>
          <p:nvPr>
            <p:ph type="subTitle" idx="4"/>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pic>
        <p:nvPicPr>
          <p:cNvPr id="146" name="Google Shape;146;p21"/>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147" name="Google Shape;147;p21"/>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with Picture Left - Purple">
  <p:cSld name="TITLE_AND_TWO_COLUMNS_1_1">
    <p:spTree>
      <p:nvGrpSpPr>
        <p:cNvPr id="1" name="Shape 148"/>
        <p:cNvGrpSpPr/>
        <p:nvPr/>
      </p:nvGrpSpPr>
      <p:grpSpPr>
        <a:xfrm>
          <a:off x="0" y="0"/>
          <a:ext cx="0" cy="0"/>
          <a:chOff x="0" y="0"/>
          <a:chExt cx="0" cy="0"/>
        </a:xfrm>
      </p:grpSpPr>
      <p:sp>
        <p:nvSpPr>
          <p:cNvPr id="149" name="Google Shape;149;p22"/>
          <p:cNvSpPr txBox="1">
            <a:spLocks noGrp="1"/>
          </p:cNvSpPr>
          <p:nvPr>
            <p:ph type="title"/>
          </p:nvPr>
        </p:nvSpPr>
        <p:spPr>
          <a:xfrm>
            <a:off x="3912250" y="140225"/>
            <a:ext cx="5155500" cy="611700"/>
          </a:xfrm>
          <a:prstGeom prst="rect">
            <a:avLst/>
          </a:prstGeom>
        </p:spPr>
        <p:txBody>
          <a:bodyPr spcFirstLastPara="1" wrap="square" lIns="91425" tIns="91425" rIns="91425" bIns="91425" anchor="t" anchorCtr="0">
            <a:noAutofit/>
          </a:bodyPr>
          <a:lstStyle>
            <a:lvl1pPr lvl="0" rtl="0">
              <a:lnSpc>
                <a:spcPct val="75000"/>
              </a:lnSpc>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50" name="Google Shape;150;p22"/>
          <p:cNvSpPr>
            <a:spLocks noGrp="1"/>
          </p:cNvSpPr>
          <p:nvPr>
            <p:ph type="pic" idx="2"/>
          </p:nvPr>
        </p:nvSpPr>
        <p:spPr>
          <a:xfrm>
            <a:off x="284100" y="285000"/>
            <a:ext cx="3607500" cy="3607500"/>
          </a:xfrm>
          <a:prstGeom prst="ellipse">
            <a:avLst/>
          </a:prstGeom>
          <a:noFill/>
          <a:ln>
            <a:noFill/>
          </a:ln>
        </p:spPr>
      </p:sp>
      <p:sp>
        <p:nvSpPr>
          <p:cNvPr id="151" name="Google Shape;151;p22"/>
          <p:cNvSpPr txBox="1">
            <a:spLocks noGrp="1"/>
          </p:cNvSpPr>
          <p:nvPr>
            <p:ph type="body" idx="1"/>
          </p:nvPr>
        </p:nvSpPr>
        <p:spPr>
          <a:xfrm>
            <a:off x="3934875" y="843950"/>
            <a:ext cx="5078100" cy="3490200"/>
          </a:xfrm>
          <a:prstGeom prst="rect">
            <a:avLst/>
          </a:prstGeom>
        </p:spPr>
        <p:txBody>
          <a:bodyPr spcFirstLastPara="1" wrap="square" lIns="91425" tIns="91425" rIns="91425" bIns="91425" anchor="t" anchorCtr="0">
            <a:noAutofit/>
          </a:bodyPr>
          <a:lstStyle>
            <a:lvl1pPr marL="457200" lvl="0" indent="-368300" rtl="0">
              <a:lnSpc>
                <a:spcPct val="100000"/>
              </a:lnSpc>
              <a:spcBef>
                <a:spcPts val="0"/>
              </a:spcBef>
              <a:spcAft>
                <a:spcPts val="0"/>
              </a:spcAft>
              <a:buSzPts val="2200"/>
              <a:buChar char="●"/>
              <a:defRPr/>
            </a:lvl1pPr>
            <a:lvl2pPr marL="914400" lvl="1" indent="-317500" rtl="0">
              <a:lnSpc>
                <a:spcPct val="100000"/>
              </a:lnSpc>
              <a:spcBef>
                <a:spcPts val="0"/>
              </a:spcBef>
              <a:spcAft>
                <a:spcPts val="0"/>
              </a:spcAft>
              <a:buSzPts val="1400"/>
              <a:buChar char="○"/>
              <a:defRPr/>
            </a:lvl2pPr>
            <a:lvl3pPr marL="1371600" lvl="2" indent="-317500" rtl="0">
              <a:lnSpc>
                <a:spcPct val="100000"/>
              </a:lnSpc>
              <a:spcBef>
                <a:spcPts val="0"/>
              </a:spcBef>
              <a:spcAft>
                <a:spcPts val="0"/>
              </a:spcAft>
              <a:buSzPts val="1400"/>
              <a:buChar char="■"/>
              <a:defRPr/>
            </a:lvl3pPr>
            <a:lvl4pPr marL="1828800" lvl="3" indent="-317500" rtl="0">
              <a:lnSpc>
                <a:spcPct val="100000"/>
              </a:lnSpc>
              <a:spcBef>
                <a:spcPts val="0"/>
              </a:spcBef>
              <a:spcAft>
                <a:spcPts val="0"/>
              </a:spcAft>
              <a:buSzPts val="1400"/>
              <a:buChar char="●"/>
              <a:defRPr/>
            </a:lvl4pPr>
            <a:lvl5pPr marL="2286000" lvl="4" indent="-317500" rtl="0">
              <a:lnSpc>
                <a:spcPct val="100000"/>
              </a:lnSpc>
              <a:spcBef>
                <a:spcPts val="0"/>
              </a:spcBef>
              <a:spcAft>
                <a:spcPts val="0"/>
              </a:spcAft>
              <a:buSzPts val="1400"/>
              <a:buChar char="○"/>
              <a:defRPr/>
            </a:lvl5pPr>
            <a:lvl6pPr marL="2743200" lvl="5" indent="-317500" rtl="0">
              <a:lnSpc>
                <a:spcPct val="100000"/>
              </a:lnSpc>
              <a:spcBef>
                <a:spcPts val="0"/>
              </a:spcBef>
              <a:spcAft>
                <a:spcPts val="0"/>
              </a:spcAft>
              <a:buSzPts val="1400"/>
              <a:buChar char="■"/>
              <a:defRPr/>
            </a:lvl6pPr>
            <a:lvl7pPr marL="3200400" lvl="6" indent="-317500" rtl="0">
              <a:lnSpc>
                <a:spcPct val="100000"/>
              </a:lnSpc>
              <a:spcBef>
                <a:spcPts val="0"/>
              </a:spcBef>
              <a:spcAft>
                <a:spcPts val="0"/>
              </a:spcAft>
              <a:buSzPts val="1400"/>
              <a:buChar char="●"/>
              <a:defRPr/>
            </a:lvl7pPr>
            <a:lvl8pPr marL="3657600" lvl="7" indent="-317500" rtl="0">
              <a:lnSpc>
                <a:spcPct val="100000"/>
              </a:lnSpc>
              <a:spcBef>
                <a:spcPts val="0"/>
              </a:spcBef>
              <a:spcAft>
                <a:spcPts val="0"/>
              </a:spcAft>
              <a:buSzPts val="1400"/>
              <a:buChar char="○"/>
              <a:defRPr/>
            </a:lvl8pPr>
            <a:lvl9pPr marL="4114800" lvl="8" indent="-317500" rtl="0">
              <a:lnSpc>
                <a:spcPct val="100000"/>
              </a:lnSpc>
              <a:spcBef>
                <a:spcPts val="0"/>
              </a:spcBef>
              <a:spcAft>
                <a:spcPts val="0"/>
              </a:spcAft>
              <a:buSzPts val="1400"/>
              <a:buChar char="■"/>
              <a:defRPr/>
            </a:lvl9pPr>
          </a:lstStyle>
          <a:p>
            <a:endParaRPr/>
          </a:p>
        </p:txBody>
      </p:sp>
      <p:pic>
        <p:nvPicPr>
          <p:cNvPr id="152" name="Google Shape;152;p22"/>
          <p:cNvPicPr preferRelativeResize="0"/>
          <p:nvPr/>
        </p:nvPicPr>
        <p:blipFill rotWithShape="1">
          <a:blip r:embed="rId2">
            <a:alphaModFix/>
          </a:blip>
          <a:srcRect t="13337" b="13344"/>
          <a:stretch/>
        </p:blipFill>
        <p:spPr>
          <a:xfrm>
            <a:off x="0" y="4190873"/>
            <a:ext cx="9144003" cy="952625"/>
          </a:xfrm>
          <a:prstGeom prst="rect">
            <a:avLst/>
          </a:prstGeom>
          <a:noFill/>
          <a:ln>
            <a:noFill/>
          </a:ln>
        </p:spPr>
      </p:pic>
      <p:sp>
        <p:nvSpPr>
          <p:cNvPr id="153" name="Google Shape;153;p22"/>
          <p:cNvSpPr txBox="1">
            <a:spLocks noGrp="1"/>
          </p:cNvSpPr>
          <p:nvPr>
            <p:ph type="subTitle" idx="3"/>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54" name="Google Shape;154;p22"/>
          <p:cNvSpPr txBox="1">
            <a:spLocks noGrp="1"/>
          </p:cNvSpPr>
          <p:nvPr>
            <p:ph type="subTitle" idx="4"/>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pic>
        <p:nvPicPr>
          <p:cNvPr id="155" name="Google Shape;155;p22"/>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156" name="Google Shape;156;p22"/>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ntent with Picture Left - Orange">
  <p:cSld name="TITLE_AND_TWO_COLUMNS_1_1_1">
    <p:spTree>
      <p:nvGrpSpPr>
        <p:cNvPr id="1" name="Shape 157"/>
        <p:cNvGrpSpPr/>
        <p:nvPr/>
      </p:nvGrpSpPr>
      <p:grpSpPr>
        <a:xfrm>
          <a:off x="0" y="0"/>
          <a:ext cx="0" cy="0"/>
          <a:chOff x="0" y="0"/>
          <a:chExt cx="0" cy="0"/>
        </a:xfrm>
      </p:grpSpPr>
      <p:sp>
        <p:nvSpPr>
          <p:cNvPr id="158" name="Google Shape;158;p23"/>
          <p:cNvSpPr txBox="1">
            <a:spLocks noGrp="1"/>
          </p:cNvSpPr>
          <p:nvPr>
            <p:ph type="title"/>
          </p:nvPr>
        </p:nvSpPr>
        <p:spPr>
          <a:xfrm>
            <a:off x="3912250" y="140225"/>
            <a:ext cx="5155500" cy="611700"/>
          </a:xfrm>
          <a:prstGeom prst="rect">
            <a:avLst/>
          </a:prstGeom>
        </p:spPr>
        <p:txBody>
          <a:bodyPr spcFirstLastPara="1" wrap="square" lIns="91425" tIns="91425" rIns="91425" bIns="91425" anchor="t" anchorCtr="0">
            <a:noAutofit/>
          </a:bodyPr>
          <a:lstStyle>
            <a:lvl1pPr lvl="0" rtl="0">
              <a:lnSpc>
                <a:spcPct val="75000"/>
              </a:lnSpc>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59" name="Google Shape;159;p23"/>
          <p:cNvSpPr>
            <a:spLocks noGrp="1"/>
          </p:cNvSpPr>
          <p:nvPr>
            <p:ph type="pic" idx="2"/>
          </p:nvPr>
        </p:nvSpPr>
        <p:spPr>
          <a:xfrm>
            <a:off x="284100" y="285000"/>
            <a:ext cx="3607500" cy="3607500"/>
          </a:xfrm>
          <a:prstGeom prst="ellipse">
            <a:avLst/>
          </a:prstGeom>
          <a:noFill/>
          <a:ln>
            <a:noFill/>
          </a:ln>
        </p:spPr>
      </p:sp>
      <p:sp>
        <p:nvSpPr>
          <p:cNvPr id="160" name="Google Shape;160;p23"/>
          <p:cNvSpPr txBox="1">
            <a:spLocks noGrp="1"/>
          </p:cNvSpPr>
          <p:nvPr>
            <p:ph type="body" idx="1"/>
          </p:nvPr>
        </p:nvSpPr>
        <p:spPr>
          <a:xfrm>
            <a:off x="3934875" y="843950"/>
            <a:ext cx="5078100" cy="3490200"/>
          </a:xfrm>
          <a:prstGeom prst="rect">
            <a:avLst/>
          </a:prstGeom>
        </p:spPr>
        <p:txBody>
          <a:bodyPr spcFirstLastPara="1" wrap="square" lIns="91425" tIns="91425" rIns="91425" bIns="91425" anchor="t" anchorCtr="0">
            <a:noAutofit/>
          </a:bodyPr>
          <a:lstStyle>
            <a:lvl1pPr marL="457200" lvl="0" indent="-368300" rtl="0">
              <a:lnSpc>
                <a:spcPct val="100000"/>
              </a:lnSpc>
              <a:spcBef>
                <a:spcPts val="0"/>
              </a:spcBef>
              <a:spcAft>
                <a:spcPts val="0"/>
              </a:spcAft>
              <a:buSzPts val="2200"/>
              <a:buChar char="●"/>
              <a:defRPr/>
            </a:lvl1pPr>
            <a:lvl2pPr marL="914400" lvl="1" indent="-317500" rtl="0">
              <a:lnSpc>
                <a:spcPct val="100000"/>
              </a:lnSpc>
              <a:spcBef>
                <a:spcPts val="0"/>
              </a:spcBef>
              <a:spcAft>
                <a:spcPts val="0"/>
              </a:spcAft>
              <a:buSzPts val="1400"/>
              <a:buChar char="○"/>
              <a:defRPr/>
            </a:lvl2pPr>
            <a:lvl3pPr marL="1371600" lvl="2" indent="-317500" rtl="0">
              <a:lnSpc>
                <a:spcPct val="100000"/>
              </a:lnSpc>
              <a:spcBef>
                <a:spcPts val="0"/>
              </a:spcBef>
              <a:spcAft>
                <a:spcPts val="0"/>
              </a:spcAft>
              <a:buSzPts val="1400"/>
              <a:buChar char="■"/>
              <a:defRPr/>
            </a:lvl3pPr>
            <a:lvl4pPr marL="1828800" lvl="3" indent="-317500" rtl="0">
              <a:lnSpc>
                <a:spcPct val="100000"/>
              </a:lnSpc>
              <a:spcBef>
                <a:spcPts val="0"/>
              </a:spcBef>
              <a:spcAft>
                <a:spcPts val="0"/>
              </a:spcAft>
              <a:buSzPts val="1400"/>
              <a:buChar char="●"/>
              <a:defRPr/>
            </a:lvl4pPr>
            <a:lvl5pPr marL="2286000" lvl="4" indent="-317500" rtl="0">
              <a:lnSpc>
                <a:spcPct val="100000"/>
              </a:lnSpc>
              <a:spcBef>
                <a:spcPts val="0"/>
              </a:spcBef>
              <a:spcAft>
                <a:spcPts val="0"/>
              </a:spcAft>
              <a:buSzPts val="1400"/>
              <a:buChar char="○"/>
              <a:defRPr/>
            </a:lvl5pPr>
            <a:lvl6pPr marL="2743200" lvl="5" indent="-317500" rtl="0">
              <a:lnSpc>
                <a:spcPct val="100000"/>
              </a:lnSpc>
              <a:spcBef>
                <a:spcPts val="0"/>
              </a:spcBef>
              <a:spcAft>
                <a:spcPts val="0"/>
              </a:spcAft>
              <a:buSzPts val="1400"/>
              <a:buChar char="■"/>
              <a:defRPr/>
            </a:lvl6pPr>
            <a:lvl7pPr marL="3200400" lvl="6" indent="-317500" rtl="0">
              <a:lnSpc>
                <a:spcPct val="100000"/>
              </a:lnSpc>
              <a:spcBef>
                <a:spcPts val="0"/>
              </a:spcBef>
              <a:spcAft>
                <a:spcPts val="0"/>
              </a:spcAft>
              <a:buSzPts val="1400"/>
              <a:buChar char="●"/>
              <a:defRPr/>
            </a:lvl7pPr>
            <a:lvl8pPr marL="3657600" lvl="7" indent="-317500" rtl="0">
              <a:lnSpc>
                <a:spcPct val="100000"/>
              </a:lnSpc>
              <a:spcBef>
                <a:spcPts val="0"/>
              </a:spcBef>
              <a:spcAft>
                <a:spcPts val="0"/>
              </a:spcAft>
              <a:buSzPts val="1400"/>
              <a:buChar char="○"/>
              <a:defRPr/>
            </a:lvl8pPr>
            <a:lvl9pPr marL="4114800" lvl="8" indent="-317500" rtl="0">
              <a:lnSpc>
                <a:spcPct val="100000"/>
              </a:lnSpc>
              <a:spcBef>
                <a:spcPts val="0"/>
              </a:spcBef>
              <a:spcAft>
                <a:spcPts val="0"/>
              </a:spcAft>
              <a:buSzPts val="1400"/>
              <a:buChar char="■"/>
              <a:defRPr/>
            </a:lvl9pPr>
          </a:lstStyle>
          <a:p>
            <a:endParaRPr/>
          </a:p>
        </p:txBody>
      </p:sp>
      <p:pic>
        <p:nvPicPr>
          <p:cNvPr id="161" name="Google Shape;161;p23"/>
          <p:cNvPicPr preferRelativeResize="0"/>
          <p:nvPr/>
        </p:nvPicPr>
        <p:blipFill rotWithShape="1">
          <a:blip r:embed="rId2">
            <a:alphaModFix/>
          </a:blip>
          <a:srcRect t="13337" b="13344"/>
          <a:stretch/>
        </p:blipFill>
        <p:spPr>
          <a:xfrm>
            <a:off x="0" y="4190873"/>
            <a:ext cx="9144003" cy="952625"/>
          </a:xfrm>
          <a:prstGeom prst="rect">
            <a:avLst/>
          </a:prstGeom>
          <a:noFill/>
          <a:ln>
            <a:noFill/>
          </a:ln>
        </p:spPr>
      </p:pic>
      <p:sp>
        <p:nvSpPr>
          <p:cNvPr id="162" name="Google Shape;162;p23"/>
          <p:cNvSpPr txBox="1">
            <a:spLocks noGrp="1"/>
          </p:cNvSpPr>
          <p:nvPr>
            <p:ph type="subTitle" idx="3"/>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63" name="Google Shape;163;p23"/>
          <p:cNvSpPr txBox="1">
            <a:spLocks noGrp="1"/>
          </p:cNvSpPr>
          <p:nvPr>
            <p:ph type="subTitle" idx="4"/>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pic>
        <p:nvPicPr>
          <p:cNvPr id="164" name="Google Shape;164;p23"/>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165" name="Google Shape;165;p23"/>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Full Image - Teal">
  <p:cSld name="ONE_COLUMN_TEXT_1">
    <p:spTree>
      <p:nvGrpSpPr>
        <p:cNvPr id="1" name="Shape 166"/>
        <p:cNvGrpSpPr/>
        <p:nvPr/>
      </p:nvGrpSpPr>
      <p:grpSpPr>
        <a:xfrm>
          <a:off x="0" y="0"/>
          <a:ext cx="0" cy="0"/>
          <a:chOff x="0" y="0"/>
          <a:chExt cx="0" cy="0"/>
        </a:xfrm>
      </p:grpSpPr>
      <p:pic>
        <p:nvPicPr>
          <p:cNvPr id="167" name="Google Shape;167;p24"/>
          <p:cNvPicPr preferRelativeResize="0"/>
          <p:nvPr/>
        </p:nvPicPr>
        <p:blipFill rotWithShape="1">
          <a:blip r:embed="rId2">
            <a:alphaModFix/>
          </a:blip>
          <a:srcRect/>
          <a:stretch/>
        </p:blipFill>
        <p:spPr>
          <a:xfrm>
            <a:off x="0" y="3943350"/>
            <a:ext cx="9144000" cy="1200155"/>
          </a:xfrm>
          <a:prstGeom prst="rect">
            <a:avLst/>
          </a:prstGeom>
          <a:noFill/>
          <a:ln>
            <a:noFill/>
          </a:ln>
        </p:spPr>
      </p:pic>
      <p:sp>
        <p:nvSpPr>
          <p:cNvPr id="168" name="Google Shape;168;p24"/>
          <p:cNvSpPr>
            <a:spLocks noGrp="1"/>
          </p:cNvSpPr>
          <p:nvPr>
            <p:ph type="pic" idx="2"/>
          </p:nvPr>
        </p:nvSpPr>
        <p:spPr>
          <a:xfrm>
            <a:off x="0" y="0"/>
            <a:ext cx="9144000" cy="4129500"/>
          </a:xfrm>
          <a:prstGeom prst="rect">
            <a:avLst/>
          </a:prstGeom>
          <a:noFill/>
          <a:ln>
            <a:noFill/>
          </a:ln>
        </p:spPr>
      </p:sp>
      <p:sp>
        <p:nvSpPr>
          <p:cNvPr id="169" name="Google Shape;169;p24"/>
          <p:cNvSpPr txBox="1">
            <a:spLocks noGrp="1"/>
          </p:cNvSpPr>
          <p:nvPr>
            <p:ph type="title"/>
          </p:nvPr>
        </p:nvSpPr>
        <p:spPr>
          <a:xfrm>
            <a:off x="267900" y="4338475"/>
            <a:ext cx="7442700" cy="6201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2800"/>
              <a:buNone/>
              <a:defRPr sz="2800">
                <a:solidFill>
                  <a:schemeClr val="lt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70" name="Google Shape;170;p24"/>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rgbClr val="3B1A53"/>
              </a:buClr>
              <a:buSzPts val="3200"/>
              <a:buFont typeface="Public Sans"/>
              <a:buNone/>
              <a:defRPr sz="3200" b="1">
                <a:solidFill>
                  <a:srgbClr val="3B1A53"/>
                </a:solidFill>
                <a:latin typeface="Public Sans"/>
                <a:ea typeface="Public Sans"/>
                <a:cs typeface="Public Sans"/>
                <a:sym typeface="Public Sans"/>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68300">
              <a:lnSpc>
                <a:spcPct val="115000"/>
              </a:lnSpc>
              <a:spcBef>
                <a:spcPts val="0"/>
              </a:spcBef>
              <a:spcAft>
                <a:spcPts val="0"/>
              </a:spcAft>
              <a:buClr>
                <a:srgbClr val="C44B27"/>
              </a:buClr>
              <a:buSzPts val="2200"/>
              <a:buFont typeface="Public Sans"/>
              <a:buChar char="●"/>
              <a:defRPr sz="2200">
                <a:solidFill>
                  <a:srgbClr val="4D4D4F"/>
                </a:solidFill>
                <a:latin typeface="Public Sans"/>
                <a:ea typeface="Public Sans"/>
                <a:cs typeface="Public Sans"/>
                <a:sym typeface="Public Sans"/>
              </a:defRPr>
            </a:lvl1pPr>
            <a:lvl2pPr marL="914400" lvl="1" indent="-317500">
              <a:lnSpc>
                <a:spcPct val="115000"/>
              </a:lnSpc>
              <a:spcBef>
                <a:spcPts val="0"/>
              </a:spcBef>
              <a:spcAft>
                <a:spcPts val="0"/>
              </a:spcAft>
              <a:buClr>
                <a:srgbClr val="4D4D4F"/>
              </a:buClr>
              <a:buSzPts val="1400"/>
              <a:buFont typeface="Public Sans"/>
              <a:buChar char="○"/>
              <a:defRPr>
                <a:solidFill>
                  <a:srgbClr val="4D4D4F"/>
                </a:solidFill>
                <a:latin typeface="Public Sans"/>
                <a:ea typeface="Public Sans"/>
                <a:cs typeface="Public Sans"/>
                <a:sym typeface="Public Sans"/>
              </a:defRPr>
            </a:lvl2pPr>
            <a:lvl3pPr marL="1371600" lvl="2" indent="-317500">
              <a:lnSpc>
                <a:spcPct val="115000"/>
              </a:lnSpc>
              <a:spcBef>
                <a:spcPts val="0"/>
              </a:spcBef>
              <a:spcAft>
                <a:spcPts val="0"/>
              </a:spcAft>
              <a:buClr>
                <a:srgbClr val="4D4D4F"/>
              </a:buClr>
              <a:buSzPts val="1400"/>
              <a:buFont typeface="Public Sans"/>
              <a:buChar char="■"/>
              <a:defRPr>
                <a:solidFill>
                  <a:srgbClr val="4D4D4F"/>
                </a:solidFill>
                <a:latin typeface="Public Sans"/>
                <a:ea typeface="Public Sans"/>
                <a:cs typeface="Public Sans"/>
                <a:sym typeface="Public Sans"/>
              </a:defRPr>
            </a:lvl3pPr>
            <a:lvl4pPr marL="1828800" lvl="3" indent="-317500">
              <a:lnSpc>
                <a:spcPct val="115000"/>
              </a:lnSpc>
              <a:spcBef>
                <a:spcPts val="0"/>
              </a:spcBef>
              <a:spcAft>
                <a:spcPts val="0"/>
              </a:spcAft>
              <a:buClr>
                <a:srgbClr val="4D4D4F"/>
              </a:buClr>
              <a:buSzPts val="1400"/>
              <a:buFont typeface="Public Sans"/>
              <a:buChar char="●"/>
              <a:defRPr>
                <a:solidFill>
                  <a:srgbClr val="4D4D4F"/>
                </a:solidFill>
                <a:latin typeface="Public Sans"/>
                <a:ea typeface="Public Sans"/>
                <a:cs typeface="Public Sans"/>
                <a:sym typeface="Public Sans"/>
              </a:defRPr>
            </a:lvl4pPr>
            <a:lvl5pPr marL="2286000" lvl="4" indent="-317500">
              <a:lnSpc>
                <a:spcPct val="115000"/>
              </a:lnSpc>
              <a:spcBef>
                <a:spcPts val="0"/>
              </a:spcBef>
              <a:spcAft>
                <a:spcPts val="0"/>
              </a:spcAft>
              <a:buClr>
                <a:srgbClr val="4D4D4F"/>
              </a:buClr>
              <a:buSzPts val="1400"/>
              <a:buFont typeface="Public Sans"/>
              <a:buChar char="○"/>
              <a:defRPr>
                <a:solidFill>
                  <a:srgbClr val="4D4D4F"/>
                </a:solidFill>
                <a:latin typeface="Public Sans"/>
                <a:ea typeface="Public Sans"/>
                <a:cs typeface="Public Sans"/>
                <a:sym typeface="Public Sans"/>
              </a:defRPr>
            </a:lvl5pPr>
            <a:lvl6pPr marL="2743200" lvl="5" indent="-317500">
              <a:lnSpc>
                <a:spcPct val="115000"/>
              </a:lnSpc>
              <a:spcBef>
                <a:spcPts val="0"/>
              </a:spcBef>
              <a:spcAft>
                <a:spcPts val="0"/>
              </a:spcAft>
              <a:buClr>
                <a:srgbClr val="4D4D4F"/>
              </a:buClr>
              <a:buSzPts val="1400"/>
              <a:buFont typeface="Public Sans"/>
              <a:buChar char="■"/>
              <a:defRPr>
                <a:solidFill>
                  <a:srgbClr val="4D4D4F"/>
                </a:solidFill>
                <a:latin typeface="Public Sans"/>
                <a:ea typeface="Public Sans"/>
                <a:cs typeface="Public Sans"/>
                <a:sym typeface="Public Sans"/>
              </a:defRPr>
            </a:lvl6pPr>
            <a:lvl7pPr marL="3200400" lvl="6" indent="-317500">
              <a:lnSpc>
                <a:spcPct val="115000"/>
              </a:lnSpc>
              <a:spcBef>
                <a:spcPts val="0"/>
              </a:spcBef>
              <a:spcAft>
                <a:spcPts val="0"/>
              </a:spcAft>
              <a:buClr>
                <a:srgbClr val="4D4D4F"/>
              </a:buClr>
              <a:buSzPts val="1400"/>
              <a:buFont typeface="Public Sans"/>
              <a:buChar char="●"/>
              <a:defRPr>
                <a:solidFill>
                  <a:srgbClr val="4D4D4F"/>
                </a:solidFill>
                <a:latin typeface="Public Sans"/>
                <a:ea typeface="Public Sans"/>
                <a:cs typeface="Public Sans"/>
                <a:sym typeface="Public Sans"/>
              </a:defRPr>
            </a:lvl7pPr>
            <a:lvl8pPr marL="3657600" lvl="7" indent="-317500">
              <a:lnSpc>
                <a:spcPct val="115000"/>
              </a:lnSpc>
              <a:spcBef>
                <a:spcPts val="0"/>
              </a:spcBef>
              <a:spcAft>
                <a:spcPts val="0"/>
              </a:spcAft>
              <a:buClr>
                <a:srgbClr val="4D4D4F"/>
              </a:buClr>
              <a:buSzPts val="1400"/>
              <a:buFont typeface="Public Sans"/>
              <a:buChar char="○"/>
              <a:defRPr>
                <a:solidFill>
                  <a:srgbClr val="4D4D4F"/>
                </a:solidFill>
                <a:latin typeface="Public Sans"/>
                <a:ea typeface="Public Sans"/>
                <a:cs typeface="Public Sans"/>
                <a:sym typeface="Public Sans"/>
              </a:defRPr>
            </a:lvl8pPr>
            <a:lvl9pPr marL="4114800" lvl="8" indent="-317500">
              <a:lnSpc>
                <a:spcPct val="115000"/>
              </a:lnSpc>
              <a:spcBef>
                <a:spcPts val="0"/>
              </a:spcBef>
              <a:spcAft>
                <a:spcPts val="0"/>
              </a:spcAft>
              <a:buClr>
                <a:srgbClr val="4D4D4F"/>
              </a:buClr>
              <a:buSzPts val="1400"/>
              <a:buFont typeface="Public Sans"/>
              <a:buChar char="■"/>
              <a:defRPr>
                <a:solidFill>
                  <a:srgbClr val="4D4D4F"/>
                </a:solidFill>
                <a:latin typeface="Public Sans"/>
                <a:ea typeface="Public Sans"/>
                <a:cs typeface="Public Sans"/>
                <a:sym typeface="Public Sans"/>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100">
                <a:solidFill>
                  <a:schemeClr val="lt1"/>
                </a:solidFill>
                <a:latin typeface="Public Sans Medium"/>
                <a:ea typeface="Public Sans Medium"/>
                <a:cs typeface="Public Sans Medium"/>
                <a:sym typeface="Public Sans Medium"/>
              </a:defRPr>
            </a:lvl1pPr>
            <a:lvl2pPr lvl="1" algn="r">
              <a:buNone/>
              <a:defRPr sz="1100">
                <a:solidFill>
                  <a:schemeClr val="lt1"/>
                </a:solidFill>
                <a:latin typeface="Public Sans Medium"/>
                <a:ea typeface="Public Sans Medium"/>
                <a:cs typeface="Public Sans Medium"/>
                <a:sym typeface="Public Sans Medium"/>
              </a:defRPr>
            </a:lvl2pPr>
            <a:lvl3pPr lvl="2" algn="r">
              <a:buNone/>
              <a:defRPr sz="1100">
                <a:solidFill>
                  <a:schemeClr val="lt1"/>
                </a:solidFill>
                <a:latin typeface="Public Sans Medium"/>
                <a:ea typeface="Public Sans Medium"/>
                <a:cs typeface="Public Sans Medium"/>
                <a:sym typeface="Public Sans Medium"/>
              </a:defRPr>
            </a:lvl3pPr>
            <a:lvl4pPr lvl="3" algn="r">
              <a:buNone/>
              <a:defRPr sz="1100">
                <a:solidFill>
                  <a:schemeClr val="lt1"/>
                </a:solidFill>
                <a:latin typeface="Public Sans Medium"/>
                <a:ea typeface="Public Sans Medium"/>
                <a:cs typeface="Public Sans Medium"/>
                <a:sym typeface="Public Sans Medium"/>
              </a:defRPr>
            </a:lvl4pPr>
            <a:lvl5pPr lvl="4" algn="r">
              <a:buNone/>
              <a:defRPr sz="1100">
                <a:solidFill>
                  <a:schemeClr val="lt1"/>
                </a:solidFill>
                <a:latin typeface="Public Sans Medium"/>
                <a:ea typeface="Public Sans Medium"/>
                <a:cs typeface="Public Sans Medium"/>
                <a:sym typeface="Public Sans Medium"/>
              </a:defRPr>
            </a:lvl5pPr>
            <a:lvl6pPr lvl="5" algn="r">
              <a:buNone/>
              <a:defRPr sz="1100">
                <a:solidFill>
                  <a:schemeClr val="lt1"/>
                </a:solidFill>
                <a:latin typeface="Public Sans Medium"/>
                <a:ea typeface="Public Sans Medium"/>
                <a:cs typeface="Public Sans Medium"/>
                <a:sym typeface="Public Sans Medium"/>
              </a:defRPr>
            </a:lvl6pPr>
            <a:lvl7pPr lvl="6" algn="r">
              <a:buNone/>
              <a:defRPr sz="1100">
                <a:solidFill>
                  <a:schemeClr val="lt1"/>
                </a:solidFill>
                <a:latin typeface="Public Sans Medium"/>
                <a:ea typeface="Public Sans Medium"/>
                <a:cs typeface="Public Sans Medium"/>
                <a:sym typeface="Public Sans Medium"/>
              </a:defRPr>
            </a:lvl7pPr>
            <a:lvl8pPr lvl="7" algn="r">
              <a:buNone/>
              <a:defRPr sz="1100">
                <a:solidFill>
                  <a:schemeClr val="lt1"/>
                </a:solidFill>
                <a:latin typeface="Public Sans Medium"/>
                <a:ea typeface="Public Sans Medium"/>
                <a:cs typeface="Public Sans Medium"/>
                <a:sym typeface="Public Sans Medium"/>
              </a:defRPr>
            </a:lvl8pPr>
            <a:lvl9pPr lvl="8" algn="r">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sz="120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dreamteachers.org/"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hyperlink" Target="http://www.laprincipals.org/"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6.xml"/><Relationship Id="rId5" Type="http://schemas.openxmlformats.org/officeDocument/2006/relationships/hyperlink" Target="mailto:theresa@dreamteachers.org" TargetMode="External"/><Relationship Id="rId4" Type="http://schemas.openxmlformats.org/officeDocument/2006/relationships/hyperlink" Target="http://www.dreamteachers.org/"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16.xml"/><Relationship Id="rId5" Type="http://schemas.openxmlformats.org/officeDocument/2006/relationships/hyperlink" Target="mailto:karen.triche@laprincipals.org" TargetMode="External"/><Relationship Id="rId4" Type="http://schemas.openxmlformats.org/officeDocument/2006/relationships/hyperlink" Target="https://laprincipals.org/"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6.xml"/><Relationship Id="rId4" Type="http://schemas.openxmlformats.org/officeDocument/2006/relationships/hyperlink" Target="https://doe.louisiana.gov/docs/default-source/awards/public-interest-fellowship-overview.pdf?sfvrsn=8bf19c1f_2"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7.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2.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hyperlink" Target="https://doe.louisiana.gov/docs/default-source/awards/timeline--teacher-and-principal-of-the-year-(1).pdf?sfvrsn=50a20fda_5"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hyperlink" Target="https://www.louisianabelieves.com/docs/default-source/awards/new-teacher-of-the-year-timeline.pdf?sfvrsn=2e546418_4" TargetMode="External"/><Relationship Id="rId4" Type="http://schemas.openxmlformats.org/officeDocument/2006/relationships/hyperlink" Target="https://doe.louisiana.gov/docs/default-source/awards/early-childhood-teacher-and-leader-of-the-year-timelinefd68ce73-6467-42d5-91f1-cd462145d93d.pdf?sfvrsn=521bac7c_5"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s://doe.louisiana.gov/docs/default-source/awards/rubric--teacher-of-the-year.docx" TargetMode="External"/><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s://doe.louisiana.gov/docs/default-source/awards/rubric--principal-of-the-year.docx"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hyperlink" Target="https://doe.louisiana.gov/docs/default-source/awards/professional-bio-guidelines.pdf"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s://doe.louisiana.gov/docs/default-source/awards/honoree-photo-guidelines.pdf" TargetMode="External"/><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hyperlink" Target="https://doe.louisiana.gov/docs/default-source/awards/application---principal-of-the-year.docx?sfvrsn=9ad9911f_2"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doe.louisiana.gov/docs/default-source/awards/professional-bio-guidelines.pdf" TargetMode="External"/><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hyperlink" Target="https://doe.louisiana.gov/docs/default-source/awards/teaching-video-guide--teacher-of-the-year.pdf?sfvrsn=3c6e6df4_5"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doe.louisiana.gov/docs/default-source/awards/honoree-photo-guidelines.pdf" TargetMode="External"/><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hyperlink" Target="https://doe.louisiana.gov/docs/default-source/awards/application---teacher-of-the-year.docx?sfvrsn=9cd9911f_2"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lep.edlink.la.gov/" TargetMode="External"/><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hyperlink" Target="https://www.louisianabelieves.com/docs/default-source/awards/teaching-video-guide.pdf?sfvrsn=76d8911f_8" TargetMode="External"/><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hyperlink" Target="https://doe.louisiana.gov/docs/default-source/awards/rubric--teacher-of-the-year-video.docx"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doe.louisiana.gov/docs/default-source/awards/consent-form---candidate-(3).docx" TargetMode="External"/><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hyperlink" Target="https://doe.louisiana.gov/docs/default-source/awards/consent-form---student.docx?sfvrsn=98d9911f_11" TargetMode="Externa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hyperlink" Target="https://doe.louisiana.gov/school-system-leaders/school-system-support/louisiana-educator-advancement-and-development-system-%28leads%29" TargetMode="External"/><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hyperlink" Target="https://doe.louisiana.gov/docs/default-source/awards/webinar---zoom-details-for-candidates-and-stakeholders.pdf?sfvrsn=fe3a911f_9" TargetMode="External"/><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hyperlink" Target="https://doe.louisiana.gov/about/awards/staff-and-educator-awards" TargetMode="External"/><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hyperlink" Target="https://doe.louisiana.gov/about/awards/staff-and-educator-awards" TargetMode="External"/><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doe.louisiana.gov/about/awards/staff-and-educator-awards" TargetMode="External"/><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hyperlink" Target="https://doe.louisiana.gov/about/awards/staff-and-educator-awards" TargetMode="External"/><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8" Type="http://schemas.openxmlformats.org/officeDocument/2006/relationships/hyperlink" Target="https://doe.louisiana.gov/docs/default-source/awards/teacher-and-principal-of-the-year-example-bios.pdf" TargetMode="External"/><Relationship Id="rId3" Type="http://schemas.openxmlformats.org/officeDocument/2006/relationships/hyperlink" Target="https://doe.louisiana.gov/docs/default-source/awards/application---principal-of-the-year.docx?sfvrsn=9ad9911f_2" TargetMode="External"/><Relationship Id="rId7" Type="http://schemas.openxmlformats.org/officeDocument/2006/relationships/hyperlink" Target="https://doe.louisiana.gov/docs/default-source/awards/teacher-and-principal-of-the-year-recommendation-form-pdf.docx?sfvrsn=fdf9951f_3" TargetMode="External"/><Relationship Id="rId2" Type="http://schemas.openxmlformats.org/officeDocument/2006/relationships/notesSlide" Target="../notesSlides/notesSlide51.xml"/><Relationship Id="rId1" Type="http://schemas.openxmlformats.org/officeDocument/2006/relationships/slideLayout" Target="../slideLayouts/slideLayout7.xml"/><Relationship Id="rId6" Type="http://schemas.openxmlformats.org/officeDocument/2006/relationships/hyperlink" Target="https://doe.louisiana.gov/docs/default-source/awards/consent-form---student.docx?sfvrsn=98d9911f_11" TargetMode="External"/><Relationship Id="rId5" Type="http://schemas.openxmlformats.org/officeDocument/2006/relationships/hyperlink" Target="https://doe.louisiana.gov/docs/default-source/awards/consent-form---candidate-(3).docx" TargetMode="External"/><Relationship Id="rId4" Type="http://schemas.openxmlformats.org/officeDocument/2006/relationships/hyperlink" Target="https://doe.louisiana.gov/docs/default-source/awards/application---teacher-of-the-year.docx?sfvrsn=9cd9911f_2" TargetMode="External"/><Relationship Id="rId9" Type="http://schemas.openxmlformats.org/officeDocument/2006/relationships/hyperlink" Target="https://doe.louisiana.gov/docs/default-source/awards/professional-bio-guidelines.pdf" TargetMode="External"/></Relationships>
</file>

<file path=ppt/slides/_rels/slide52.xml.rels><?xml version="1.0" encoding="UTF-8" standalone="yes"?>
<Relationships xmlns="http://schemas.openxmlformats.org/package/2006/relationships"><Relationship Id="rId3" Type="http://schemas.openxmlformats.org/officeDocument/2006/relationships/hyperlink" Target="https://doe.louisiana.gov/docs/default-source/awards/rubric--teacher-of-the-year.docx" TargetMode="External"/><Relationship Id="rId7" Type="http://schemas.openxmlformats.org/officeDocument/2006/relationships/hyperlink" Target="https://doe.louisiana.gov/docs/default-source/awards/timeline--teacher-and-principal-of-the-year-(1).pdf?sfvrsn=50a20fda_5" TargetMode="External"/><Relationship Id="rId2" Type="http://schemas.openxmlformats.org/officeDocument/2006/relationships/notesSlide" Target="../notesSlides/notesSlide52.xml"/><Relationship Id="rId1" Type="http://schemas.openxmlformats.org/officeDocument/2006/relationships/slideLayout" Target="../slideLayouts/slideLayout7.xml"/><Relationship Id="rId6" Type="http://schemas.openxmlformats.org/officeDocument/2006/relationships/hyperlink" Target="https://doe.louisiana.gov/docs/default-source/awards/teaching-video-guide--teacher-of-the-year.pdf?sfvrsn=3c6e6df4_5" TargetMode="External"/><Relationship Id="rId5" Type="http://schemas.openxmlformats.org/officeDocument/2006/relationships/hyperlink" Target="https://doe.louisiana.gov/docs/default-source/awards/rubric--teacher-of-the-year-video.docx" TargetMode="External"/><Relationship Id="rId4" Type="http://schemas.openxmlformats.org/officeDocument/2006/relationships/hyperlink" Target="https://doe.louisiana.gov/docs/default-source/awards/rubric--principal-of-the-year.docx" TargetMode="Externa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mailto:excellenteducators@la.gov" TargetMode="External"/><Relationship Id="rId2" Type="http://schemas.openxmlformats.org/officeDocument/2006/relationships/notesSlide" Target="../notesSlides/notesSlide54.xml"/><Relationship Id="rId1" Type="http://schemas.openxmlformats.org/officeDocument/2006/relationships/slideLayout" Target="../slideLayouts/slideLayout7.xml"/><Relationship Id="rId5" Type="http://schemas.openxmlformats.org/officeDocument/2006/relationships/hyperlink" Target="mailto:brandee.david@la.gov" TargetMode="External"/><Relationship Id="rId4" Type="http://schemas.openxmlformats.org/officeDocument/2006/relationships/hyperlink" Target="mailto:mentorandcontentleaders@la.gov" TargetMode="Externa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36"/>
          <p:cNvSpPr txBox="1">
            <a:spLocks noGrp="1"/>
          </p:cNvSpPr>
          <p:nvPr>
            <p:ph type="ctrTitle"/>
          </p:nvPr>
        </p:nvSpPr>
        <p:spPr>
          <a:xfrm>
            <a:off x="335584" y="850600"/>
            <a:ext cx="8221200" cy="7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dirty="0">
                <a:solidFill>
                  <a:schemeClr val="dk1"/>
                </a:solidFill>
              </a:rPr>
              <a:t>Teacher and Principal of the Year Programs</a:t>
            </a:r>
            <a:endParaRPr dirty="0">
              <a:solidFill>
                <a:schemeClr val="dk1"/>
              </a:solidFill>
            </a:endParaRPr>
          </a:p>
          <a:p>
            <a:pPr marL="0" lvl="0" indent="0" algn="l" rtl="0">
              <a:spcBef>
                <a:spcPts val="0"/>
              </a:spcBef>
              <a:spcAft>
                <a:spcPts val="0"/>
              </a:spcAft>
              <a:buNone/>
            </a:pPr>
            <a:endParaRPr dirty="0">
              <a:solidFill>
                <a:schemeClr val="dk1"/>
              </a:solidFill>
            </a:endParaRPr>
          </a:p>
        </p:txBody>
      </p:sp>
      <p:sp>
        <p:nvSpPr>
          <p:cNvPr id="244" name="Google Shape;244;p36"/>
          <p:cNvSpPr txBox="1">
            <a:spLocks noGrp="1"/>
          </p:cNvSpPr>
          <p:nvPr>
            <p:ph type="subTitle" idx="1"/>
          </p:nvPr>
        </p:nvSpPr>
        <p:spPr>
          <a:xfrm>
            <a:off x="421725" y="2208550"/>
            <a:ext cx="8520600" cy="61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Application Process Overview</a:t>
            </a:r>
            <a:endParaRPr>
              <a:solidFill>
                <a:schemeClr val="dk1"/>
              </a:solidFill>
            </a:endParaRPr>
          </a:p>
        </p:txBody>
      </p:sp>
      <p:sp>
        <p:nvSpPr>
          <p:cNvPr id="245" name="Google Shape;245;p36"/>
          <p:cNvSpPr txBox="1">
            <a:spLocks noGrp="1"/>
          </p:cNvSpPr>
          <p:nvPr>
            <p:ph type="subTitle" idx="2"/>
          </p:nvPr>
        </p:nvSpPr>
        <p:spPr>
          <a:xfrm>
            <a:off x="497917" y="4439425"/>
            <a:ext cx="3859200" cy="4524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t>2026-2027 School Year</a:t>
            </a:r>
            <a:endParaRPr/>
          </a:p>
        </p:txBody>
      </p:sp>
      <p:sp>
        <p:nvSpPr>
          <p:cNvPr id="246" name="Google Shape;246;p3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rmAutofit/>
          </a:bodyPr>
          <a:lstStyle/>
          <a:p>
            <a:pPr marL="0" lvl="0" indent="0" algn="r" rtl="0">
              <a:spcBef>
                <a:spcPts val="0"/>
              </a:spcBef>
              <a:spcAft>
                <a:spcPts val="0"/>
              </a:spcAft>
              <a:buNone/>
            </a:pPr>
            <a:fld id="{00000000-1234-1234-1234-123412341234}" type="slidenum">
              <a:rPr lang="en"/>
              <a:t>1</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38"/>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Agenda</a:t>
            </a:r>
            <a:endParaRPr>
              <a:solidFill>
                <a:schemeClr val="dk1"/>
              </a:solidFill>
            </a:endParaRPr>
          </a:p>
        </p:txBody>
      </p:sp>
      <p:sp>
        <p:nvSpPr>
          <p:cNvPr id="256" name="Google Shape;256;p38"/>
          <p:cNvSpPr txBox="1">
            <a:spLocks noGrp="1"/>
          </p:cNvSpPr>
          <p:nvPr>
            <p:ph type="body" idx="1"/>
          </p:nvPr>
        </p:nvSpPr>
        <p:spPr>
          <a:xfrm>
            <a:off x="311700" y="712925"/>
            <a:ext cx="8520600" cy="36171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dk2"/>
              </a:buClr>
              <a:buSzPts val="1800"/>
              <a:buChar char="●"/>
            </a:pPr>
            <a:r>
              <a:rPr lang="en" dirty="0">
                <a:solidFill>
                  <a:schemeClr val="dk2"/>
                </a:solidFill>
              </a:rPr>
              <a:t>Welcome &amp; Introductions</a:t>
            </a:r>
            <a:endParaRPr dirty="0">
              <a:solidFill>
                <a:schemeClr val="dk2"/>
              </a:solidFill>
            </a:endParaRPr>
          </a:p>
          <a:p>
            <a:pPr marL="457200" lvl="0" indent="-342900" algn="l" rtl="0">
              <a:spcBef>
                <a:spcPts val="0"/>
              </a:spcBef>
              <a:spcAft>
                <a:spcPts val="0"/>
              </a:spcAft>
              <a:buClr>
                <a:schemeClr val="dk2"/>
              </a:buClr>
              <a:buSzPts val="1800"/>
              <a:buChar char="●"/>
            </a:pPr>
            <a:r>
              <a:rPr lang="en" dirty="0">
                <a:solidFill>
                  <a:schemeClr val="dk2"/>
                </a:solidFill>
              </a:rPr>
              <a:t>Programs Overview</a:t>
            </a:r>
            <a:endParaRPr dirty="0">
              <a:solidFill>
                <a:schemeClr val="dk2"/>
              </a:solidFill>
            </a:endParaRPr>
          </a:p>
          <a:p>
            <a:pPr marL="457200" lvl="0" indent="-342900" algn="l" rtl="0">
              <a:spcBef>
                <a:spcPts val="0"/>
              </a:spcBef>
              <a:spcAft>
                <a:spcPts val="0"/>
              </a:spcAft>
              <a:buClr>
                <a:schemeClr val="dk2"/>
              </a:buClr>
              <a:buSzPts val="1800"/>
              <a:buChar char="●"/>
            </a:pPr>
            <a:r>
              <a:rPr lang="en" dirty="0">
                <a:solidFill>
                  <a:schemeClr val="dk2"/>
                </a:solidFill>
              </a:rPr>
              <a:t>Meet Our Partners</a:t>
            </a:r>
            <a:endParaRPr dirty="0">
              <a:solidFill>
                <a:schemeClr val="dk2"/>
              </a:solidFill>
            </a:endParaRPr>
          </a:p>
          <a:p>
            <a:pPr marL="457200" lvl="0" indent="-342900" algn="l" rtl="0">
              <a:spcBef>
                <a:spcPts val="0"/>
              </a:spcBef>
              <a:spcAft>
                <a:spcPts val="0"/>
              </a:spcAft>
              <a:buClr>
                <a:schemeClr val="dk2"/>
              </a:buClr>
              <a:buSzPts val="1800"/>
              <a:buChar char="●"/>
            </a:pPr>
            <a:r>
              <a:rPr lang="en" dirty="0">
                <a:solidFill>
                  <a:schemeClr val="dk2"/>
                </a:solidFill>
              </a:rPr>
              <a:t>Benefits of Participation</a:t>
            </a:r>
            <a:endParaRPr dirty="0">
              <a:solidFill>
                <a:schemeClr val="dk2"/>
              </a:solidFill>
            </a:endParaRPr>
          </a:p>
          <a:p>
            <a:pPr marL="457200" lvl="0" indent="-342900" algn="l" rtl="0">
              <a:spcBef>
                <a:spcPts val="0"/>
              </a:spcBef>
              <a:spcAft>
                <a:spcPts val="0"/>
              </a:spcAft>
              <a:buClr>
                <a:schemeClr val="dk2"/>
              </a:buClr>
              <a:buSzPts val="1800"/>
              <a:buChar char="●"/>
            </a:pPr>
            <a:r>
              <a:rPr lang="en" dirty="0">
                <a:solidFill>
                  <a:schemeClr val="dk2"/>
                </a:solidFill>
              </a:rPr>
              <a:t>Celebrating Current Honorees</a:t>
            </a:r>
            <a:endParaRPr dirty="0">
              <a:solidFill>
                <a:schemeClr val="dk2"/>
              </a:solidFill>
            </a:endParaRPr>
          </a:p>
          <a:p>
            <a:pPr marL="457200" lvl="0" indent="-342900" algn="l" rtl="0">
              <a:spcBef>
                <a:spcPts val="0"/>
              </a:spcBef>
              <a:spcAft>
                <a:spcPts val="0"/>
              </a:spcAft>
              <a:buClr>
                <a:schemeClr val="dk2"/>
              </a:buClr>
              <a:buSzPts val="1800"/>
              <a:buChar char="●"/>
            </a:pPr>
            <a:r>
              <a:rPr lang="en" dirty="0">
                <a:solidFill>
                  <a:schemeClr val="dk2"/>
                </a:solidFill>
              </a:rPr>
              <a:t>Timeline &amp; State-Level Application Materials</a:t>
            </a:r>
            <a:endParaRPr dirty="0">
              <a:solidFill>
                <a:schemeClr val="dk2"/>
              </a:solidFill>
            </a:endParaRPr>
          </a:p>
          <a:p>
            <a:pPr marL="457200" lvl="0" indent="-342900" algn="l" rtl="0">
              <a:spcBef>
                <a:spcPts val="0"/>
              </a:spcBef>
              <a:spcAft>
                <a:spcPts val="0"/>
              </a:spcAft>
              <a:buClr>
                <a:schemeClr val="dk2"/>
              </a:buClr>
              <a:buSzPts val="1800"/>
              <a:buChar char="●"/>
            </a:pPr>
            <a:r>
              <a:rPr lang="en" dirty="0">
                <a:solidFill>
                  <a:schemeClr val="dk2"/>
                </a:solidFill>
              </a:rPr>
              <a:t>Local &amp; State-Level Processes</a:t>
            </a:r>
            <a:endParaRPr dirty="0">
              <a:solidFill>
                <a:schemeClr val="dk2"/>
              </a:solidFill>
            </a:endParaRPr>
          </a:p>
          <a:p>
            <a:pPr marL="457200" lvl="0" indent="-342900" algn="l" rtl="0">
              <a:spcBef>
                <a:spcPts val="0"/>
              </a:spcBef>
              <a:spcAft>
                <a:spcPts val="0"/>
              </a:spcAft>
              <a:buClr>
                <a:schemeClr val="dk2"/>
              </a:buClr>
              <a:buSzPts val="1800"/>
              <a:buChar char="●"/>
            </a:pPr>
            <a:r>
              <a:rPr lang="en" dirty="0">
                <a:solidFill>
                  <a:schemeClr val="dk2"/>
                </a:solidFill>
              </a:rPr>
              <a:t>Informational Calls &amp; Next Steps</a:t>
            </a:r>
            <a:endParaRPr dirty="0">
              <a:solidFill>
                <a:schemeClr val="dk2"/>
              </a:solidFill>
            </a:endParaRPr>
          </a:p>
          <a:p>
            <a:pPr marL="457200" lvl="0" indent="-342900" algn="l" rtl="0">
              <a:spcBef>
                <a:spcPts val="0"/>
              </a:spcBef>
              <a:spcAft>
                <a:spcPts val="0"/>
              </a:spcAft>
              <a:buClr>
                <a:schemeClr val="dk2"/>
              </a:buClr>
              <a:buSzPts val="1800"/>
              <a:buChar char="●"/>
            </a:pPr>
            <a:r>
              <a:rPr lang="en" dirty="0">
                <a:solidFill>
                  <a:schemeClr val="dk2"/>
                </a:solidFill>
              </a:rPr>
              <a:t>Online Portals, Resources &amp; Questions</a:t>
            </a:r>
            <a:endParaRPr dirty="0">
              <a:solidFill>
                <a:schemeClr val="dk2"/>
              </a:solidFill>
            </a:endParaRPr>
          </a:p>
          <a:p>
            <a:pPr marL="457200" lvl="0" indent="-342900" algn="l" rtl="0">
              <a:spcBef>
                <a:spcPts val="0"/>
              </a:spcBef>
              <a:spcAft>
                <a:spcPts val="0"/>
              </a:spcAft>
              <a:buClr>
                <a:schemeClr val="dk2"/>
              </a:buClr>
              <a:buSzPts val="1800"/>
              <a:buChar char="●"/>
            </a:pPr>
            <a:r>
              <a:rPr lang="en" dirty="0">
                <a:solidFill>
                  <a:schemeClr val="dk2"/>
                </a:solidFill>
              </a:rPr>
              <a:t>Thank You</a:t>
            </a:r>
            <a:endParaRPr dirty="0">
              <a:solidFill>
                <a:schemeClr val="dk2"/>
              </a:solidFill>
            </a:endParaRPr>
          </a:p>
          <a:p>
            <a:pPr marL="457200" lvl="0" indent="0" algn="l" rtl="0">
              <a:spcBef>
                <a:spcPts val="0"/>
              </a:spcBef>
              <a:spcAft>
                <a:spcPts val="0"/>
              </a:spcAft>
              <a:buNone/>
            </a:pPr>
            <a:endParaRPr dirty="0">
              <a:solidFill>
                <a:schemeClr val="dk2"/>
              </a:solidFill>
            </a:endParaRPr>
          </a:p>
        </p:txBody>
      </p:sp>
      <p:sp>
        <p:nvSpPr>
          <p:cNvPr id="257" name="Google Shape;257;p38"/>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39"/>
          <p:cNvSpPr txBox="1">
            <a:spLocks noGrp="1"/>
          </p:cNvSpPr>
          <p:nvPr>
            <p:ph type="ctrTitle"/>
          </p:nvPr>
        </p:nvSpPr>
        <p:spPr>
          <a:xfrm>
            <a:off x="421725" y="740675"/>
            <a:ext cx="8221200" cy="7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Teacher/Principal, New Teacher + Early Childhood Teacher/Leader of the Year Programs</a:t>
            </a:r>
            <a:endParaRPr>
              <a:solidFill>
                <a:schemeClr val="dk1"/>
              </a:solidFill>
            </a:endParaRPr>
          </a:p>
          <a:p>
            <a:pPr marL="0" lvl="0" indent="0" algn="l" rtl="0">
              <a:spcBef>
                <a:spcPts val="0"/>
              </a:spcBef>
              <a:spcAft>
                <a:spcPts val="0"/>
              </a:spcAft>
              <a:buNone/>
            </a:pPr>
            <a:endParaRPr>
              <a:solidFill>
                <a:schemeClr val="dk1"/>
              </a:solidFill>
            </a:endParaRPr>
          </a:p>
        </p:txBody>
      </p:sp>
      <p:sp>
        <p:nvSpPr>
          <p:cNvPr id="263" name="Google Shape;263;p39"/>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40"/>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chemeClr val="dk1"/>
                </a:solidFill>
              </a:rPr>
              <a:t>Louisiana’s Teacher/Principal, New Teacher + Early Childhood Teacher/Leader of the Year Programs</a:t>
            </a:r>
            <a:endParaRPr sz="2400">
              <a:solidFill>
                <a:schemeClr val="dk1"/>
              </a:solidFill>
            </a:endParaRPr>
          </a:p>
        </p:txBody>
      </p:sp>
      <p:sp>
        <p:nvSpPr>
          <p:cNvPr id="269" name="Google Shape;269;p40"/>
          <p:cNvSpPr txBox="1">
            <a:spLocks noGrp="1"/>
          </p:cNvSpPr>
          <p:nvPr>
            <p:ph type="body" idx="1"/>
          </p:nvPr>
        </p:nvSpPr>
        <p:spPr>
          <a:xfrm>
            <a:off x="311700" y="976313"/>
            <a:ext cx="8520600" cy="34821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dk2"/>
              </a:buClr>
              <a:buSzPts val="1800"/>
              <a:buChar char="●"/>
            </a:pPr>
            <a:r>
              <a:rPr lang="en">
                <a:solidFill>
                  <a:schemeClr val="dk2"/>
                </a:solidFill>
              </a:rPr>
              <a:t>The Louisiana Department of Education recognizes that great teachers and school leaders are critical to student success.  </a:t>
            </a:r>
            <a:endParaRPr>
              <a:solidFill>
                <a:schemeClr val="dk2"/>
              </a:solidFill>
            </a:endParaRPr>
          </a:p>
          <a:p>
            <a:pPr marL="457200" lvl="0" indent="-342900" algn="l" rtl="0">
              <a:spcBef>
                <a:spcPts val="1000"/>
              </a:spcBef>
              <a:spcAft>
                <a:spcPts val="0"/>
              </a:spcAft>
              <a:buClr>
                <a:schemeClr val="dk2"/>
              </a:buClr>
              <a:buSzPts val="1800"/>
              <a:buChar char="●"/>
            </a:pPr>
            <a:r>
              <a:rPr lang="en">
                <a:solidFill>
                  <a:schemeClr val="dk2"/>
                </a:solidFill>
              </a:rPr>
              <a:t>Annually, the Department, in partnership with </a:t>
            </a:r>
            <a:r>
              <a:rPr lang="en" u="sng">
                <a:solidFill>
                  <a:schemeClr val="hlink"/>
                </a:solidFill>
                <a:hlinkClick r:id="rId3"/>
              </a:rPr>
              <a:t>Dream Teachers</a:t>
            </a:r>
            <a:r>
              <a:rPr lang="en">
                <a:solidFill>
                  <a:schemeClr val="dk2"/>
                </a:solidFill>
              </a:rPr>
              <a:t> and the </a:t>
            </a:r>
            <a:r>
              <a:rPr lang="en" u="sng">
                <a:solidFill>
                  <a:schemeClr val="hlink"/>
                </a:solidFill>
                <a:hlinkClick r:id="rId4"/>
              </a:rPr>
              <a:t>Louisiana Association of Principals</a:t>
            </a:r>
            <a:r>
              <a:rPr lang="en">
                <a:solidFill>
                  <a:schemeClr val="dk2"/>
                </a:solidFill>
              </a:rPr>
              <a:t>, honors the state’s most exceptional educators through the Teacher/Principal, New Teacher, + Early Childhood Teacher/Leader of the Year programs. </a:t>
            </a:r>
            <a:endParaRPr>
              <a:solidFill>
                <a:schemeClr val="dk2"/>
              </a:solidFill>
            </a:endParaRPr>
          </a:p>
          <a:p>
            <a:pPr marL="457200" lvl="0" indent="-342900" algn="l" rtl="0">
              <a:spcBef>
                <a:spcPts val="1000"/>
              </a:spcBef>
              <a:spcAft>
                <a:spcPts val="0"/>
              </a:spcAft>
              <a:buClr>
                <a:schemeClr val="dk2"/>
              </a:buClr>
              <a:buSzPts val="1800"/>
              <a:buChar char="●"/>
            </a:pPr>
            <a:r>
              <a:rPr lang="en">
                <a:solidFill>
                  <a:schemeClr val="dk2"/>
                </a:solidFill>
              </a:rPr>
              <a:t>These award programs provide an opportunity to acknowledge those educators who are making exceptional gains with students.  </a:t>
            </a:r>
            <a:endParaRPr>
              <a:solidFill>
                <a:schemeClr val="dk2"/>
              </a:solidFill>
            </a:endParaRPr>
          </a:p>
          <a:p>
            <a:pPr marL="457200" lvl="0" indent="-342900" algn="l" rtl="0">
              <a:spcBef>
                <a:spcPts val="1000"/>
              </a:spcBef>
              <a:spcAft>
                <a:spcPts val="0"/>
              </a:spcAft>
              <a:buClr>
                <a:schemeClr val="dk2"/>
              </a:buClr>
              <a:buSzPts val="1800"/>
              <a:buChar char="●"/>
            </a:pPr>
            <a:r>
              <a:rPr lang="en">
                <a:solidFill>
                  <a:schemeClr val="dk2"/>
                </a:solidFill>
              </a:rPr>
              <a:t>Please join us in celebrating exemplary educators in your school system. </a:t>
            </a:r>
            <a:endParaRPr>
              <a:solidFill>
                <a:schemeClr val="dk2"/>
              </a:solidFill>
            </a:endParaRPr>
          </a:p>
          <a:p>
            <a:pPr marL="0" lvl="0" indent="0" algn="l" rtl="0">
              <a:spcBef>
                <a:spcPts val="1000"/>
              </a:spcBef>
              <a:spcAft>
                <a:spcPts val="0"/>
              </a:spcAft>
              <a:buNone/>
            </a:pPr>
            <a:endParaRPr>
              <a:solidFill>
                <a:schemeClr val="dk2"/>
              </a:solidFill>
            </a:endParaRPr>
          </a:p>
        </p:txBody>
      </p:sp>
      <p:sp>
        <p:nvSpPr>
          <p:cNvPr id="270" name="Google Shape;270;p40"/>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41"/>
          <p:cNvSpPr txBox="1">
            <a:spLocks noGrp="1"/>
          </p:cNvSpPr>
          <p:nvPr>
            <p:ph type="ctrTitle"/>
          </p:nvPr>
        </p:nvSpPr>
        <p:spPr>
          <a:xfrm>
            <a:off x="421725" y="740675"/>
            <a:ext cx="8221200" cy="7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Meet Our Partners</a:t>
            </a:r>
            <a:endParaRPr>
              <a:solidFill>
                <a:schemeClr val="dk1"/>
              </a:solidFill>
            </a:endParaRPr>
          </a:p>
        </p:txBody>
      </p:sp>
      <p:sp>
        <p:nvSpPr>
          <p:cNvPr id="276" name="Google Shape;276;p41"/>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42"/>
          <p:cNvSpPr txBox="1">
            <a:spLocks noGrp="1"/>
          </p:cNvSpPr>
          <p:nvPr>
            <p:ph type="title"/>
          </p:nvPr>
        </p:nvSpPr>
        <p:spPr>
          <a:xfrm>
            <a:off x="229775" y="140225"/>
            <a:ext cx="5155500" cy="6117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a:solidFill>
                  <a:schemeClr val="dk1"/>
                </a:solidFill>
              </a:rPr>
              <a:t>Dream Teachers</a:t>
            </a:r>
            <a:endParaRPr/>
          </a:p>
        </p:txBody>
      </p:sp>
      <p:pic>
        <p:nvPicPr>
          <p:cNvPr id="282" name="Google Shape;282;p42" descr="Dream Teachers Seal" title="Dream Teachers Logo.PNG"/>
          <p:cNvPicPr preferRelativeResize="0">
            <a:picLocks noGrp="1"/>
          </p:cNvPicPr>
          <p:nvPr>
            <p:ph type="pic" idx="2"/>
          </p:nvPr>
        </p:nvPicPr>
        <p:blipFill rotWithShape="1">
          <a:blip r:embed="rId3">
            <a:alphaModFix/>
          </a:blip>
          <a:srcRect l="5208" t="5703" r="5315" b="5605"/>
          <a:stretch/>
        </p:blipFill>
        <p:spPr>
          <a:xfrm>
            <a:off x="5286900" y="285000"/>
            <a:ext cx="3553500" cy="3522300"/>
          </a:xfrm>
          <a:prstGeom prst="ellipse">
            <a:avLst/>
          </a:prstGeom>
        </p:spPr>
      </p:pic>
      <p:sp>
        <p:nvSpPr>
          <p:cNvPr id="283" name="Google Shape;283;p42"/>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6</a:t>
            </a:fld>
            <a:endParaRPr/>
          </a:p>
        </p:txBody>
      </p:sp>
      <p:sp>
        <p:nvSpPr>
          <p:cNvPr id="284" name="Google Shape;284;p42"/>
          <p:cNvSpPr txBox="1">
            <a:spLocks noGrp="1"/>
          </p:cNvSpPr>
          <p:nvPr>
            <p:ph type="body" idx="4"/>
          </p:nvPr>
        </p:nvSpPr>
        <p:spPr>
          <a:xfrm>
            <a:off x="378300" y="1254825"/>
            <a:ext cx="4952400" cy="31638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dk2"/>
              </a:buClr>
              <a:buSzPts val="1800"/>
              <a:buChar char="●"/>
            </a:pPr>
            <a:r>
              <a:rPr lang="en" sz="1800">
                <a:solidFill>
                  <a:schemeClr val="dk2"/>
                </a:solidFill>
              </a:rPr>
              <a:t>Visit the </a:t>
            </a:r>
            <a:r>
              <a:rPr lang="en" sz="1800" u="sng">
                <a:solidFill>
                  <a:schemeClr val="lt2"/>
                </a:solidFill>
                <a:hlinkClick r:id="rId4">
                  <a:extLst>
                    <a:ext uri="{A12FA001-AC4F-418D-AE19-62706E023703}">
                      <ahyp:hlinkClr xmlns:ahyp="http://schemas.microsoft.com/office/drawing/2018/hyperlinkcolor" val="tx"/>
                    </a:ext>
                  </a:extLst>
                </a:hlinkClick>
              </a:rPr>
              <a:t>Dream Teachers website</a:t>
            </a:r>
            <a:r>
              <a:rPr lang="en" sz="1800">
                <a:solidFill>
                  <a:schemeClr val="dk2"/>
                </a:solidFill>
              </a:rPr>
              <a:t> to learn more. </a:t>
            </a:r>
            <a:endParaRPr sz="1800">
              <a:solidFill>
                <a:schemeClr val="dk2"/>
              </a:solidFill>
            </a:endParaRPr>
          </a:p>
          <a:p>
            <a:pPr marL="457200" lvl="0" indent="-342900" algn="l" rtl="0">
              <a:spcBef>
                <a:spcPts val="1000"/>
              </a:spcBef>
              <a:spcAft>
                <a:spcPts val="1000"/>
              </a:spcAft>
              <a:buClr>
                <a:schemeClr val="dk2"/>
              </a:buClr>
              <a:buSzPts val="1800"/>
              <a:buChar char="●"/>
            </a:pPr>
            <a:r>
              <a:rPr lang="en" sz="1800">
                <a:solidFill>
                  <a:schemeClr val="dk2"/>
                </a:solidFill>
              </a:rPr>
              <a:t>For questions, email </a:t>
            </a:r>
            <a:r>
              <a:rPr lang="en" sz="1800" u="sng">
                <a:solidFill>
                  <a:schemeClr val="lt2"/>
                </a:solidFill>
                <a:hlinkClick r:id="rId5">
                  <a:extLst>
                    <a:ext uri="{A12FA001-AC4F-418D-AE19-62706E023703}">
                      <ahyp:hlinkClr xmlns:ahyp="http://schemas.microsoft.com/office/drawing/2018/hyperlinkcolor" val="tx"/>
                    </a:ext>
                  </a:extLst>
                </a:hlinkClick>
              </a:rPr>
              <a:t>theresa@dreamteachers.org</a:t>
            </a:r>
            <a:r>
              <a:rPr lang="en" sz="1800">
                <a:solidFill>
                  <a:schemeClr val="dk2"/>
                </a:solidFill>
              </a:rPr>
              <a:t>.  </a:t>
            </a:r>
            <a:endParaRPr sz="1800">
              <a:solidFill>
                <a:schemeClr val="dk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43"/>
          <p:cNvSpPr txBox="1">
            <a:spLocks noGrp="1"/>
          </p:cNvSpPr>
          <p:nvPr>
            <p:ph type="title"/>
          </p:nvPr>
        </p:nvSpPr>
        <p:spPr>
          <a:xfrm>
            <a:off x="229775" y="140225"/>
            <a:ext cx="5155500" cy="6117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a:solidFill>
                  <a:schemeClr val="dk1"/>
                </a:solidFill>
              </a:rPr>
              <a:t>Louisiana Association of Principals (LAP)</a:t>
            </a:r>
            <a:endParaRPr/>
          </a:p>
        </p:txBody>
      </p:sp>
      <p:pic>
        <p:nvPicPr>
          <p:cNvPr id="290" name="Google Shape;290;p43" descr="Louisiana Association of Principals Seal" title="LAP_Logo_Jan_2025_DesignB.jpg"/>
          <p:cNvPicPr preferRelativeResize="0">
            <a:picLocks noGrp="1"/>
          </p:cNvPicPr>
          <p:nvPr>
            <p:ph type="pic" idx="2"/>
          </p:nvPr>
        </p:nvPicPr>
        <p:blipFill rotWithShape="1">
          <a:blip r:embed="rId3">
            <a:alphaModFix/>
          </a:blip>
          <a:srcRect t="436" b="446"/>
          <a:stretch/>
        </p:blipFill>
        <p:spPr>
          <a:xfrm>
            <a:off x="5286900" y="285000"/>
            <a:ext cx="3553500" cy="3522300"/>
          </a:xfrm>
          <a:prstGeom prst="ellipse">
            <a:avLst/>
          </a:prstGeom>
        </p:spPr>
      </p:pic>
      <p:sp>
        <p:nvSpPr>
          <p:cNvPr id="291" name="Google Shape;291;p43"/>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7</a:t>
            </a:fld>
            <a:endParaRPr/>
          </a:p>
        </p:txBody>
      </p:sp>
      <p:sp>
        <p:nvSpPr>
          <p:cNvPr id="292" name="Google Shape;292;p43"/>
          <p:cNvSpPr txBox="1">
            <a:spLocks noGrp="1"/>
          </p:cNvSpPr>
          <p:nvPr>
            <p:ph type="body" idx="4"/>
          </p:nvPr>
        </p:nvSpPr>
        <p:spPr>
          <a:xfrm>
            <a:off x="295500" y="1536650"/>
            <a:ext cx="4952400" cy="31638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dk2"/>
              </a:buClr>
              <a:buSzPts val="1800"/>
              <a:buChar char="●"/>
            </a:pPr>
            <a:r>
              <a:rPr lang="en" sz="1800" dirty="0">
                <a:solidFill>
                  <a:schemeClr val="dk2"/>
                </a:solidFill>
              </a:rPr>
              <a:t>For more information about LAP, visit the </a:t>
            </a:r>
            <a:r>
              <a:rPr lang="en" sz="1800" u="sng" dirty="0">
                <a:solidFill>
                  <a:schemeClr val="hlink"/>
                </a:solidFill>
                <a:hlinkClick r:id="rId4"/>
              </a:rPr>
              <a:t>LAP website</a:t>
            </a:r>
            <a:r>
              <a:rPr lang="en" sz="1800" dirty="0">
                <a:solidFill>
                  <a:schemeClr val="dk2"/>
                </a:solidFill>
              </a:rPr>
              <a:t>.</a:t>
            </a:r>
            <a:endParaRPr sz="1800" dirty="0">
              <a:solidFill>
                <a:schemeClr val="dk2"/>
              </a:solidFill>
            </a:endParaRPr>
          </a:p>
          <a:p>
            <a:pPr marL="457200" lvl="0" indent="-342900" algn="l" rtl="0">
              <a:spcBef>
                <a:spcPts val="1000"/>
              </a:spcBef>
              <a:spcAft>
                <a:spcPts val="0"/>
              </a:spcAft>
              <a:buClr>
                <a:schemeClr val="dk2"/>
              </a:buClr>
              <a:buSzPts val="1800"/>
              <a:buChar char="●"/>
            </a:pPr>
            <a:r>
              <a:rPr lang="en" sz="1800" dirty="0">
                <a:solidFill>
                  <a:schemeClr val="dk2"/>
                </a:solidFill>
              </a:rPr>
              <a:t>For questions, contact Karen Triche, LAP Executive Director, at </a:t>
            </a:r>
            <a:r>
              <a:rPr lang="en" sz="1800" u="sng" dirty="0">
                <a:solidFill>
                  <a:schemeClr val="lt2"/>
                </a:solidFill>
                <a:hlinkClick r:id="rId5">
                  <a:extLst>
                    <a:ext uri="{A12FA001-AC4F-418D-AE19-62706E023703}">
                      <ahyp:hlinkClr xmlns:ahyp="http://schemas.microsoft.com/office/drawing/2018/hyperlinkcolor" val="tx"/>
                    </a:ext>
                  </a:extLst>
                </a:hlinkClick>
              </a:rPr>
              <a:t>karen.triche@laprincipals.org</a:t>
            </a:r>
            <a:r>
              <a:rPr lang="en" sz="1800" dirty="0">
                <a:solidFill>
                  <a:srgbClr val="000000"/>
                </a:solidFill>
              </a:rPr>
              <a:t>. </a:t>
            </a:r>
            <a:endParaRPr sz="1800" dirty="0">
              <a:solidFill>
                <a:schemeClr val="dk2"/>
              </a:solidFill>
            </a:endParaRPr>
          </a:p>
          <a:p>
            <a:pPr marL="457200" lvl="0" indent="0" algn="l" rtl="0">
              <a:spcBef>
                <a:spcPts val="1000"/>
              </a:spcBef>
              <a:spcAft>
                <a:spcPts val="1200"/>
              </a:spcAft>
              <a:buNone/>
            </a:pPr>
            <a:endParaRPr sz="1800" dirty="0">
              <a:solidFill>
                <a:schemeClr val="dk2"/>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44"/>
          <p:cNvSpPr txBox="1">
            <a:spLocks noGrp="1"/>
          </p:cNvSpPr>
          <p:nvPr>
            <p:ph type="ctrTitle"/>
          </p:nvPr>
        </p:nvSpPr>
        <p:spPr>
          <a:xfrm>
            <a:off x="421725" y="740675"/>
            <a:ext cx="8221200" cy="7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Benefits of Participation</a:t>
            </a:r>
            <a:endParaRPr>
              <a:solidFill>
                <a:schemeClr val="dk1"/>
              </a:solidFill>
            </a:endParaRPr>
          </a:p>
          <a:p>
            <a:pPr marL="0" lvl="0" indent="0" algn="l" rtl="0">
              <a:spcBef>
                <a:spcPts val="0"/>
              </a:spcBef>
              <a:spcAft>
                <a:spcPts val="0"/>
              </a:spcAft>
              <a:buNone/>
            </a:pPr>
            <a:endParaRPr>
              <a:solidFill>
                <a:schemeClr val="dk1"/>
              </a:solidFill>
            </a:endParaRPr>
          </a:p>
        </p:txBody>
      </p:sp>
      <p:sp>
        <p:nvSpPr>
          <p:cNvPr id="298" name="Google Shape;298;p44"/>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45"/>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dk1"/>
                </a:solidFill>
              </a:rPr>
              <a:t>Benefits to Schools/School Systems/Communities</a:t>
            </a:r>
            <a:endParaRPr sz="2700">
              <a:solidFill>
                <a:schemeClr val="dk1"/>
              </a:solidFill>
            </a:endParaRPr>
          </a:p>
          <a:p>
            <a:pPr marL="0" lvl="0" indent="0" algn="l" rtl="0">
              <a:spcBef>
                <a:spcPts val="0"/>
              </a:spcBef>
              <a:spcAft>
                <a:spcPts val="0"/>
              </a:spcAft>
              <a:buNone/>
            </a:pPr>
            <a:endParaRPr>
              <a:solidFill>
                <a:schemeClr val="dk1"/>
              </a:solidFill>
            </a:endParaRPr>
          </a:p>
        </p:txBody>
      </p:sp>
      <p:sp>
        <p:nvSpPr>
          <p:cNvPr id="304" name="Google Shape;304;p45"/>
          <p:cNvSpPr txBox="1">
            <a:spLocks noGrp="1"/>
          </p:cNvSpPr>
          <p:nvPr>
            <p:ph type="body" idx="1"/>
          </p:nvPr>
        </p:nvSpPr>
        <p:spPr>
          <a:xfrm>
            <a:off x="311700" y="848075"/>
            <a:ext cx="8520600" cy="3482100"/>
          </a:xfrm>
          <a:prstGeom prst="rect">
            <a:avLst/>
          </a:prstGeom>
        </p:spPr>
        <p:txBody>
          <a:bodyPr spcFirstLastPara="1" wrap="square" lIns="91425" tIns="91425" rIns="91425" bIns="91425" anchor="t" anchorCtr="0">
            <a:noAutofit/>
          </a:bodyPr>
          <a:lstStyle/>
          <a:p>
            <a:pPr marL="0" lvl="0" indent="0" algn="l" rtl="0">
              <a:lnSpc>
                <a:spcPct val="100000"/>
              </a:lnSpc>
              <a:spcBef>
                <a:spcPts val="1200"/>
              </a:spcBef>
              <a:spcAft>
                <a:spcPts val="0"/>
              </a:spcAft>
              <a:buNone/>
            </a:pPr>
            <a:r>
              <a:rPr lang="en">
                <a:solidFill>
                  <a:schemeClr val="dk2"/>
                </a:solidFill>
              </a:rPr>
              <a:t>Participating in Teacher and Principal of the Year provides schools and school systems with the opportunity to:</a:t>
            </a:r>
            <a:endParaRPr>
              <a:solidFill>
                <a:schemeClr val="dk2"/>
              </a:solidFill>
            </a:endParaRPr>
          </a:p>
          <a:p>
            <a:pPr marL="457200" lvl="0" indent="-342900" algn="l" rtl="0">
              <a:lnSpc>
                <a:spcPct val="100000"/>
              </a:lnSpc>
              <a:spcBef>
                <a:spcPts val="1200"/>
              </a:spcBef>
              <a:spcAft>
                <a:spcPts val="0"/>
              </a:spcAft>
              <a:buClr>
                <a:schemeClr val="dk2"/>
              </a:buClr>
              <a:buSzPts val="1800"/>
              <a:buFont typeface="Arial"/>
              <a:buChar char="●"/>
            </a:pPr>
            <a:r>
              <a:rPr lang="en" b="1">
                <a:solidFill>
                  <a:schemeClr val="dk2"/>
                </a:solidFill>
              </a:rPr>
              <a:t>Celebrate, honor and recognize</a:t>
            </a:r>
            <a:r>
              <a:rPr lang="en">
                <a:solidFill>
                  <a:schemeClr val="dk2"/>
                </a:solidFill>
              </a:rPr>
              <a:t> outstanding educators for their dedication, leadership and impact.</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b="1">
                <a:solidFill>
                  <a:schemeClr val="dk2"/>
                </a:solidFill>
              </a:rPr>
              <a:t>Elevate statewide awareness</a:t>
            </a:r>
            <a:r>
              <a:rPr lang="en">
                <a:solidFill>
                  <a:schemeClr val="dk2"/>
                </a:solidFill>
              </a:rPr>
              <a:t> of the exceptional work taking place in your school, school system and community.</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b="1">
                <a:solidFill>
                  <a:schemeClr val="dk2"/>
                </a:solidFill>
              </a:rPr>
              <a:t>Highlight innovative practices and leadership</a:t>
            </a:r>
            <a:r>
              <a:rPr lang="en">
                <a:solidFill>
                  <a:schemeClr val="dk2"/>
                </a:solidFill>
              </a:rPr>
              <a:t> that can inspire and influence others.</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b="1">
                <a:solidFill>
                  <a:schemeClr val="dk2"/>
                </a:solidFill>
              </a:rPr>
              <a:t>Strengthen recruitment and retention</a:t>
            </a:r>
            <a:r>
              <a:rPr lang="en">
                <a:solidFill>
                  <a:schemeClr val="dk2"/>
                </a:solidFill>
              </a:rPr>
              <a:t> by recognizing and elevating the educators who are making a difference.</a:t>
            </a:r>
            <a:endParaRPr>
              <a:solidFill>
                <a:schemeClr val="dk2"/>
              </a:solidFill>
            </a:endParaRPr>
          </a:p>
          <a:p>
            <a:pPr marL="0" lvl="0" indent="0" algn="l" rtl="0">
              <a:spcBef>
                <a:spcPts val="120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305" name="Google Shape;305;p45"/>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46"/>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Benefits to Candidates</a:t>
            </a:r>
            <a:endParaRPr>
              <a:solidFill>
                <a:schemeClr val="dk1"/>
              </a:solidFill>
            </a:endParaRPr>
          </a:p>
          <a:p>
            <a:pPr marL="0" lvl="0" indent="0" algn="l" rtl="0">
              <a:spcBef>
                <a:spcPts val="0"/>
              </a:spcBef>
              <a:spcAft>
                <a:spcPts val="0"/>
              </a:spcAft>
              <a:buNone/>
            </a:pPr>
            <a:endParaRPr>
              <a:solidFill>
                <a:schemeClr val="dk1"/>
              </a:solidFill>
            </a:endParaRPr>
          </a:p>
        </p:txBody>
      </p:sp>
      <p:sp>
        <p:nvSpPr>
          <p:cNvPr id="311" name="Google Shape;311;p46"/>
          <p:cNvSpPr txBox="1">
            <a:spLocks noGrp="1"/>
          </p:cNvSpPr>
          <p:nvPr>
            <p:ph type="body" idx="1"/>
          </p:nvPr>
        </p:nvSpPr>
        <p:spPr>
          <a:xfrm>
            <a:off x="264725" y="665975"/>
            <a:ext cx="8520600" cy="3482100"/>
          </a:xfrm>
          <a:prstGeom prst="rect">
            <a:avLst/>
          </a:prstGeom>
        </p:spPr>
        <p:txBody>
          <a:bodyPr spcFirstLastPara="1" wrap="square" lIns="91425" tIns="91425" rIns="91425" bIns="91425" anchor="t" anchorCtr="0">
            <a:noAutofit/>
          </a:bodyPr>
          <a:lstStyle/>
          <a:p>
            <a:pPr marL="0" lvl="0" indent="0" algn="l" rtl="0">
              <a:lnSpc>
                <a:spcPct val="100000"/>
              </a:lnSpc>
              <a:spcBef>
                <a:spcPts val="1200"/>
              </a:spcBef>
              <a:spcAft>
                <a:spcPts val="0"/>
              </a:spcAft>
              <a:buNone/>
            </a:pPr>
            <a:r>
              <a:rPr lang="en" sz="1700">
                <a:solidFill>
                  <a:srgbClr val="000000"/>
                </a:solidFill>
              </a:rPr>
              <a:t> </a:t>
            </a:r>
            <a:r>
              <a:rPr lang="en">
                <a:solidFill>
                  <a:schemeClr val="dk2"/>
                </a:solidFill>
              </a:rPr>
              <a:t>Provides educators with the opportunity to:</a:t>
            </a:r>
            <a:endParaRPr>
              <a:solidFill>
                <a:schemeClr val="dk2"/>
              </a:solidFill>
            </a:endParaRPr>
          </a:p>
          <a:p>
            <a:pPr marL="457200" lvl="0" indent="-342900" algn="l" rtl="0">
              <a:lnSpc>
                <a:spcPct val="100000"/>
              </a:lnSpc>
              <a:spcBef>
                <a:spcPts val="1200"/>
              </a:spcBef>
              <a:spcAft>
                <a:spcPts val="0"/>
              </a:spcAft>
              <a:buClr>
                <a:schemeClr val="dk2"/>
              </a:buClr>
              <a:buSzPts val="1800"/>
              <a:buFont typeface="Arial"/>
              <a:buChar char="●"/>
            </a:pPr>
            <a:r>
              <a:rPr lang="en" b="1">
                <a:solidFill>
                  <a:schemeClr val="dk2"/>
                </a:solidFill>
              </a:rPr>
              <a:t>Develop and amplify their voice</a:t>
            </a:r>
            <a:r>
              <a:rPr lang="en">
                <a:solidFill>
                  <a:schemeClr val="dk2"/>
                </a:solidFill>
              </a:rPr>
              <a:t> to </a:t>
            </a:r>
            <a:r>
              <a:rPr lang="en" b="1">
                <a:solidFill>
                  <a:schemeClr val="dk2"/>
                </a:solidFill>
              </a:rPr>
              <a:t>advocate for</a:t>
            </a:r>
            <a:r>
              <a:rPr lang="en">
                <a:solidFill>
                  <a:schemeClr val="dk2"/>
                </a:solidFill>
              </a:rPr>
              <a:t> students, educators and the profession.</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b="1">
                <a:solidFill>
                  <a:schemeClr val="dk2"/>
                </a:solidFill>
              </a:rPr>
              <a:t>Engage in policy discussions</a:t>
            </a:r>
            <a:r>
              <a:rPr lang="en">
                <a:solidFill>
                  <a:schemeClr val="dk2"/>
                </a:solidFill>
              </a:rPr>
              <a:t> and contribute their perspectives to </a:t>
            </a:r>
            <a:r>
              <a:rPr lang="en" b="1">
                <a:solidFill>
                  <a:schemeClr val="dk2"/>
                </a:solidFill>
              </a:rPr>
              <a:t>improve education</a:t>
            </a:r>
            <a:r>
              <a:rPr lang="en">
                <a:solidFill>
                  <a:schemeClr val="dk2"/>
                </a:solidFill>
              </a:rPr>
              <a:t> for all students.</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b="1">
                <a:solidFill>
                  <a:schemeClr val="dk2"/>
                </a:solidFill>
              </a:rPr>
              <a:t>Strengthen teaching and leadership skills</a:t>
            </a:r>
            <a:r>
              <a:rPr lang="en">
                <a:solidFill>
                  <a:schemeClr val="dk2"/>
                </a:solidFill>
              </a:rPr>
              <a:t> through meaningful </a:t>
            </a:r>
            <a:r>
              <a:rPr lang="en" b="1">
                <a:solidFill>
                  <a:schemeClr val="dk2"/>
                </a:solidFill>
              </a:rPr>
              <a:t>professional learning and leadership opportunities</a:t>
            </a:r>
            <a:r>
              <a:rPr lang="en">
                <a:solidFill>
                  <a:schemeClr val="dk2"/>
                </a:solidFill>
              </a:rPr>
              <a:t>.</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b="1">
                <a:solidFill>
                  <a:schemeClr val="dk2"/>
                </a:solidFill>
              </a:rPr>
              <a:t>Represent and promote</a:t>
            </a:r>
            <a:r>
              <a:rPr lang="en">
                <a:solidFill>
                  <a:schemeClr val="dk2"/>
                </a:solidFill>
              </a:rPr>
              <a:t> Louisiana educators and the </a:t>
            </a:r>
            <a:r>
              <a:rPr lang="en" b="1">
                <a:solidFill>
                  <a:schemeClr val="dk2"/>
                </a:solidFill>
              </a:rPr>
              <a:t>education profession</a:t>
            </a:r>
            <a:r>
              <a:rPr lang="en">
                <a:solidFill>
                  <a:schemeClr val="dk2"/>
                </a:solidFill>
              </a:rPr>
              <a:t> on a statewide stage.</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b="1">
                <a:solidFill>
                  <a:schemeClr val="dk2"/>
                </a:solidFill>
              </a:rPr>
              <a:t>Build relationships</a:t>
            </a:r>
            <a:r>
              <a:rPr lang="en">
                <a:solidFill>
                  <a:schemeClr val="dk2"/>
                </a:solidFill>
              </a:rPr>
              <a:t> with other exemplary educators and </a:t>
            </a:r>
            <a:r>
              <a:rPr lang="en" b="1">
                <a:solidFill>
                  <a:schemeClr val="dk2"/>
                </a:solidFill>
              </a:rPr>
              <a:t>expand their professional network</a:t>
            </a:r>
            <a:r>
              <a:rPr lang="en">
                <a:solidFill>
                  <a:schemeClr val="dk2"/>
                </a:solidFill>
              </a:rPr>
              <a:t> across Louisiana.</a:t>
            </a:r>
            <a:endParaRPr>
              <a:solidFill>
                <a:schemeClr val="dk2"/>
              </a:solidFill>
            </a:endParaRPr>
          </a:p>
          <a:p>
            <a:pPr marL="457200" lvl="0" indent="0" algn="l" rtl="0">
              <a:spcBef>
                <a:spcPts val="1200"/>
              </a:spcBef>
              <a:spcAft>
                <a:spcPts val="0"/>
              </a:spcAft>
              <a:buNone/>
            </a:pPr>
            <a:endParaRPr sz="1900">
              <a:solidFill>
                <a:schemeClr val="dk2"/>
              </a:solidFill>
            </a:endParaRPr>
          </a:p>
          <a:p>
            <a:pPr marL="0" lvl="0" indent="0" algn="l" rtl="0">
              <a:spcBef>
                <a:spcPts val="1000"/>
              </a:spcBef>
              <a:spcAft>
                <a:spcPts val="0"/>
              </a:spcAft>
              <a:buNone/>
            </a:pPr>
            <a:endParaRPr sz="1900">
              <a:solidFill>
                <a:schemeClr val="dk2"/>
              </a:solidFill>
            </a:endParaRPr>
          </a:p>
          <a:p>
            <a:pPr marL="457200" lvl="0" indent="0" algn="l" rtl="0">
              <a:spcBef>
                <a:spcPts val="0"/>
              </a:spcBef>
              <a:spcAft>
                <a:spcPts val="0"/>
              </a:spcAft>
              <a:buNone/>
            </a:pPr>
            <a:endParaRPr sz="1900">
              <a:solidFill>
                <a:schemeClr val="dk2"/>
              </a:solidFill>
            </a:endParaRPr>
          </a:p>
        </p:txBody>
      </p:sp>
      <p:sp>
        <p:nvSpPr>
          <p:cNvPr id="312" name="Google Shape;312;p46"/>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47"/>
          <p:cNvSpPr txBox="1">
            <a:spLocks noGrp="1"/>
          </p:cNvSpPr>
          <p:nvPr>
            <p:ph type="title"/>
          </p:nvPr>
        </p:nvSpPr>
        <p:spPr>
          <a:xfrm>
            <a:off x="229775" y="140225"/>
            <a:ext cx="5155500" cy="6117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a:solidFill>
                  <a:schemeClr val="dk1"/>
                </a:solidFill>
              </a:rPr>
              <a:t>2028 Louisiana Public Interest Fellowship</a:t>
            </a:r>
            <a:endParaRPr>
              <a:solidFill>
                <a:schemeClr val="dk1"/>
              </a:solidFill>
            </a:endParaRPr>
          </a:p>
          <a:p>
            <a:pPr marL="0" lvl="0" indent="0" algn="l" rtl="0">
              <a:spcBef>
                <a:spcPts val="0"/>
              </a:spcBef>
              <a:spcAft>
                <a:spcPts val="0"/>
              </a:spcAft>
              <a:buNone/>
            </a:pPr>
            <a:endParaRPr/>
          </a:p>
        </p:txBody>
      </p:sp>
      <p:pic>
        <p:nvPicPr>
          <p:cNvPr id="318" name="Google Shape;318;p47" descr="Louisiana Public Interest Fellowship Logo" title="Public Interest Fellowship Seal.png"/>
          <p:cNvPicPr preferRelativeResize="0">
            <a:picLocks noGrp="1"/>
          </p:cNvPicPr>
          <p:nvPr>
            <p:ph type="pic" idx="2"/>
          </p:nvPr>
        </p:nvPicPr>
        <p:blipFill rotWithShape="1">
          <a:blip r:embed="rId3">
            <a:alphaModFix/>
          </a:blip>
          <a:srcRect/>
          <a:stretch/>
        </p:blipFill>
        <p:spPr>
          <a:xfrm>
            <a:off x="5286900" y="285000"/>
            <a:ext cx="3607500" cy="3607500"/>
          </a:xfrm>
          <a:prstGeom prst="ellipse">
            <a:avLst/>
          </a:prstGeom>
        </p:spPr>
      </p:pic>
      <p:sp>
        <p:nvSpPr>
          <p:cNvPr id="319" name="Google Shape;319;p47"/>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11</a:t>
            </a:fld>
            <a:endParaRPr/>
          </a:p>
        </p:txBody>
      </p:sp>
      <p:sp>
        <p:nvSpPr>
          <p:cNvPr id="320" name="Google Shape;320;p47"/>
          <p:cNvSpPr txBox="1">
            <a:spLocks noGrp="1"/>
          </p:cNvSpPr>
          <p:nvPr>
            <p:ph type="body" idx="4"/>
          </p:nvPr>
        </p:nvSpPr>
        <p:spPr>
          <a:xfrm>
            <a:off x="151125" y="1118900"/>
            <a:ext cx="5054100" cy="3483900"/>
          </a:xfrm>
          <a:prstGeom prst="rect">
            <a:avLst/>
          </a:prstGeom>
        </p:spPr>
        <p:txBody>
          <a:bodyPr spcFirstLastPara="1" wrap="square" lIns="91425" tIns="91425" rIns="91425" bIns="91425" anchor="t" anchorCtr="0">
            <a:noAutofit/>
          </a:bodyPr>
          <a:lstStyle/>
          <a:p>
            <a:pPr marL="457200" lvl="0" indent="-336550" algn="l" rtl="0">
              <a:spcBef>
                <a:spcPts val="0"/>
              </a:spcBef>
              <a:spcAft>
                <a:spcPts val="0"/>
              </a:spcAft>
              <a:buClr>
                <a:schemeClr val="dk2"/>
              </a:buClr>
              <a:buSzPts val="1700"/>
              <a:buChar char="●"/>
            </a:pPr>
            <a:r>
              <a:rPr lang="en" sz="1700"/>
              <a:t>Launched in 2018, the fellowship allows recipients to spend the upcoming school year advocating for a key education initiative of their choosing.</a:t>
            </a:r>
            <a:endParaRPr sz="1700"/>
          </a:p>
          <a:p>
            <a:pPr marL="457200" lvl="0" indent="-336550" algn="l" rtl="0">
              <a:spcBef>
                <a:spcPts val="0"/>
              </a:spcBef>
              <a:spcAft>
                <a:spcPts val="0"/>
              </a:spcAft>
              <a:buClr>
                <a:schemeClr val="dk2"/>
              </a:buClr>
              <a:buSzPts val="1700"/>
              <a:buChar char="●"/>
            </a:pPr>
            <a:r>
              <a:rPr lang="en" sz="1700"/>
              <a:t>2028 Louisiana Public Interest Fellowship recipient(s) will be chosen from the previous year’s list of Teacher of the Year semifinalists and finalists.</a:t>
            </a:r>
            <a:endParaRPr sz="1700"/>
          </a:p>
          <a:p>
            <a:pPr marL="457200" lvl="0" indent="-336550" algn="l" rtl="0">
              <a:spcBef>
                <a:spcPts val="0"/>
              </a:spcBef>
              <a:spcAft>
                <a:spcPts val="0"/>
              </a:spcAft>
              <a:buClr>
                <a:schemeClr val="dk2"/>
              </a:buClr>
              <a:buSzPts val="1700"/>
              <a:buChar char="●"/>
            </a:pPr>
            <a:r>
              <a:rPr lang="en" sz="1700"/>
              <a:t>The fellowship is supported by a $50,000 state stipend.</a:t>
            </a:r>
            <a:endParaRPr sz="1700"/>
          </a:p>
          <a:p>
            <a:pPr marL="457200" lvl="0" indent="-336550" algn="l" rtl="0">
              <a:spcBef>
                <a:spcPts val="0"/>
              </a:spcBef>
              <a:spcAft>
                <a:spcPts val="0"/>
              </a:spcAft>
              <a:buClr>
                <a:schemeClr val="dk2"/>
              </a:buClr>
              <a:buSzPts val="1700"/>
              <a:buChar char="●"/>
            </a:pPr>
            <a:r>
              <a:rPr lang="en" sz="1700" u="sng">
                <a:solidFill>
                  <a:schemeClr val="hlink"/>
                </a:solidFill>
                <a:hlinkClick r:id="rId4"/>
              </a:rPr>
              <a:t>Learn more about the fellowship</a:t>
            </a:r>
            <a:r>
              <a:rPr lang="en" sz="1700"/>
              <a:t>.</a:t>
            </a:r>
            <a:endParaRPr sz="1700"/>
          </a:p>
          <a:p>
            <a:pPr marL="0" lvl="0" indent="0" algn="l" rtl="0">
              <a:spcBef>
                <a:spcPts val="1200"/>
              </a:spcBef>
              <a:spcAft>
                <a:spcPts val="1200"/>
              </a:spcAft>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48"/>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21st Annual Cecil J. Picard Educator Excellence Awards Gala</a:t>
            </a:r>
            <a:endParaRPr>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a:solidFill>
                <a:schemeClr val="dk1"/>
              </a:solidFill>
            </a:endParaRPr>
          </a:p>
        </p:txBody>
      </p:sp>
      <p:sp>
        <p:nvSpPr>
          <p:cNvPr id="326" name="Google Shape;326;p48"/>
          <p:cNvSpPr txBox="1">
            <a:spLocks noGrp="1"/>
          </p:cNvSpPr>
          <p:nvPr>
            <p:ph type="body" idx="1"/>
          </p:nvPr>
        </p:nvSpPr>
        <p:spPr>
          <a:xfrm>
            <a:off x="311700" y="1122050"/>
            <a:ext cx="8520600" cy="34821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dk2"/>
              </a:buClr>
              <a:buSzPts val="1800"/>
              <a:buFont typeface="Arial"/>
              <a:buChar char="●"/>
            </a:pPr>
            <a:r>
              <a:rPr lang="en">
                <a:solidFill>
                  <a:schemeClr val="dk2"/>
                </a:solidFill>
              </a:rPr>
              <a:t>On </a:t>
            </a:r>
            <a:r>
              <a:rPr lang="en" b="1">
                <a:solidFill>
                  <a:schemeClr val="dk2"/>
                </a:solidFill>
              </a:rPr>
              <a:t>Saturday, July 24, 2027</a:t>
            </a:r>
            <a:r>
              <a:rPr lang="en">
                <a:solidFill>
                  <a:schemeClr val="dk2"/>
                </a:solidFill>
              </a:rPr>
              <a:t>, the Department, in partnership with Dream Teachers, will host the </a:t>
            </a:r>
            <a:r>
              <a:rPr lang="en" b="1">
                <a:solidFill>
                  <a:schemeClr val="dk2"/>
                </a:solidFill>
              </a:rPr>
              <a:t>21st Annual Cecil J. Picard Educator Excellence Awards Gala</a:t>
            </a:r>
            <a:r>
              <a:rPr lang="en">
                <a:solidFill>
                  <a:schemeClr val="dk2"/>
                </a:solidFill>
              </a:rPr>
              <a:t> at the </a:t>
            </a:r>
            <a:r>
              <a:rPr lang="en" b="1">
                <a:solidFill>
                  <a:schemeClr val="dk2"/>
                </a:solidFill>
              </a:rPr>
              <a:t>National WWII Museum in New Orleans</a:t>
            </a:r>
            <a:r>
              <a:rPr lang="en">
                <a:solidFill>
                  <a:schemeClr val="dk2"/>
                </a:solidFill>
              </a:rPr>
              <a:t>.</a:t>
            </a:r>
            <a:endParaRPr>
              <a:solidFill>
                <a:schemeClr val="dk2"/>
              </a:solidFill>
            </a:endParaRPr>
          </a:p>
          <a:p>
            <a:pPr marL="457200" lvl="0" indent="-342900" algn="l" rtl="0">
              <a:spcBef>
                <a:spcPts val="1000"/>
              </a:spcBef>
              <a:spcAft>
                <a:spcPts val="0"/>
              </a:spcAft>
              <a:buClr>
                <a:schemeClr val="dk2"/>
              </a:buClr>
              <a:buSzPts val="1800"/>
              <a:buFont typeface="Arial"/>
              <a:buChar char="●"/>
            </a:pPr>
            <a:r>
              <a:rPr lang="en">
                <a:solidFill>
                  <a:schemeClr val="dk2"/>
                </a:solidFill>
              </a:rPr>
              <a:t>The evening will bring together honorees from multiple statewide educator recognition programs to celebrate their accomplishments, leadership and impact.</a:t>
            </a:r>
            <a:endParaRPr>
              <a:solidFill>
                <a:schemeClr val="dk2"/>
              </a:solidFill>
            </a:endParaRPr>
          </a:p>
          <a:p>
            <a:pPr marL="457200" lvl="0" indent="-342900" algn="l" rtl="0">
              <a:spcBef>
                <a:spcPts val="1000"/>
              </a:spcBef>
              <a:spcAft>
                <a:spcPts val="0"/>
              </a:spcAft>
              <a:buClr>
                <a:schemeClr val="dk2"/>
              </a:buClr>
              <a:buSzPts val="1800"/>
              <a:buFont typeface="Arial"/>
              <a:buChar char="●"/>
            </a:pPr>
            <a:r>
              <a:rPr lang="en">
                <a:solidFill>
                  <a:schemeClr val="dk2"/>
                </a:solidFill>
              </a:rPr>
              <a:t>During the Gala, division-level and overall honorees will be announced and celebrated.</a:t>
            </a:r>
            <a:endParaRPr>
              <a:solidFill>
                <a:schemeClr val="dk2"/>
              </a:solidFill>
            </a:endParaRPr>
          </a:p>
          <a:p>
            <a:pPr marL="457200" lvl="0" indent="0" algn="l" rtl="0">
              <a:spcBef>
                <a:spcPts val="1000"/>
              </a:spcBef>
              <a:spcAft>
                <a:spcPts val="0"/>
              </a:spcAft>
              <a:buNone/>
            </a:pPr>
            <a:endParaRPr sz="1900">
              <a:solidFill>
                <a:schemeClr val="dk2"/>
              </a:solidFill>
            </a:endParaRPr>
          </a:p>
          <a:p>
            <a:pPr marL="0" lvl="0" indent="0" algn="l" rtl="0">
              <a:spcBef>
                <a:spcPts val="100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327" name="Google Shape;327;p48"/>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49"/>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Educator Excellence Awards Gala Continued</a:t>
            </a:r>
            <a:endParaRPr>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a:solidFill>
                <a:schemeClr val="dk1"/>
              </a:solidFill>
            </a:endParaRPr>
          </a:p>
        </p:txBody>
      </p:sp>
      <p:sp>
        <p:nvSpPr>
          <p:cNvPr id="333" name="Google Shape;333;p49"/>
          <p:cNvSpPr txBox="1">
            <a:spLocks noGrp="1"/>
          </p:cNvSpPr>
          <p:nvPr>
            <p:ph type="body" idx="1"/>
          </p:nvPr>
        </p:nvSpPr>
        <p:spPr>
          <a:xfrm>
            <a:off x="280375" y="887200"/>
            <a:ext cx="8520600" cy="34821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dk2"/>
              </a:buClr>
              <a:buSzPts val="1800"/>
              <a:buFont typeface="Arial"/>
              <a:buChar char="●"/>
            </a:pPr>
            <a:r>
              <a:rPr lang="en">
                <a:solidFill>
                  <a:schemeClr val="dk2"/>
                </a:solidFill>
              </a:rPr>
              <a:t>The Educator Excellence Awards Gala is Louisiana’s premier celebration of educational excellence, honoring the educators and school support professionals who are making a meaningful difference for students, schools and communities.</a:t>
            </a:r>
            <a:endParaRPr>
              <a:solidFill>
                <a:schemeClr val="dk2"/>
              </a:solidFill>
            </a:endParaRPr>
          </a:p>
          <a:p>
            <a:pPr marL="457200" lvl="0" indent="-342900" algn="l" rtl="0">
              <a:spcBef>
                <a:spcPts val="1000"/>
              </a:spcBef>
              <a:spcAft>
                <a:spcPts val="0"/>
              </a:spcAft>
              <a:buClr>
                <a:schemeClr val="dk2"/>
              </a:buClr>
              <a:buSzPts val="1800"/>
              <a:buFont typeface="Arial"/>
              <a:buChar char="●"/>
            </a:pPr>
            <a:r>
              <a:rPr lang="en" b="1">
                <a:solidFill>
                  <a:schemeClr val="dk2"/>
                </a:solidFill>
              </a:rPr>
              <a:t>Identify and nominate your strongest candidates</a:t>
            </a:r>
            <a:r>
              <a:rPr lang="en">
                <a:solidFill>
                  <a:schemeClr val="dk2"/>
                </a:solidFill>
              </a:rPr>
              <a:t> for the opportunity to be recognized on this prestigious statewide stage.</a:t>
            </a:r>
            <a:endParaRPr>
              <a:solidFill>
                <a:schemeClr val="dk2"/>
              </a:solidFill>
            </a:endParaRPr>
          </a:p>
          <a:p>
            <a:pPr marL="457200" lvl="0" indent="0" algn="l" rtl="0">
              <a:spcBef>
                <a:spcPts val="1000"/>
              </a:spcBef>
              <a:spcAft>
                <a:spcPts val="0"/>
              </a:spcAft>
              <a:buNone/>
            </a:pPr>
            <a:endParaRPr sz="1900">
              <a:solidFill>
                <a:schemeClr val="dk2"/>
              </a:solidFill>
            </a:endParaRPr>
          </a:p>
          <a:p>
            <a:pPr marL="0" lvl="0" indent="0" algn="l" rtl="0">
              <a:spcBef>
                <a:spcPts val="100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334" name="Google Shape;334;p49"/>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50"/>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Honorees at the Gala</a:t>
            </a:r>
            <a:endParaRPr>
              <a:solidFill>
                <a:schemeClr val="dk1"/>
              </a:solidFill>
            </a:endParaRPr>
          </a:p>
          <a:p>
            <a:pPr marL="0" lvl="0" indent="0" algn="l" rtl="0">
              <a:spcBef>
                <a:spcPts val="0"/>
              </a:spcBef>
              <a:spcAft>
                <a:spcPts val="0"/>
              </a:spcAft>
              <a:buNone/>
            </a:pPr>
            <a:endParaRPr sz="2200">
              <a:solidFill>
                <a:schemeClr val="dk1"/>
              </a:solidFill>
            </a:endParaRPr>
          </a:p>
          <a:p>
            <a:pPr marL="0" lvl="0" indent="0" algn="l" rtl="0">
              <a:spcBef>
                <a:spcPts val="0"/>
              </a:spcBef>
              <a:spcAft>
                <a:spcPts val="0"/>
              </a:spcAft>
              <a:buNone/>
            </a:pPr>
            <a:endParaRPr>
              <a:solidFill>
                <a:schemeClr val="dk1"/>
              </a:solidFill>
            </a:endParaRPr>
          </a:p>
        </p:txBody>
      </p:sp>
      <p:sp>
        <p:nvSpPr>
          <p:cNvPr id="340" name="Google Shape;340;p50"/>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14</a:t>
            </a:fld>
            <a:endParaRPr/>
          </a:p>
        </p:txBody>
      </p:sp>
      <p:pic>
        <p:nvPicPr>
          <p:cNvPr id="341" name="Google Shape;341;p50" descr="Early Childhood Teacher and Leader of the Year Award Seal" title="Early Childhood Teacher &amp; Leader of the Year Seal.png"/>
          <p:cNvPicPr preferRelativeResize="0"/>
          <p:nvPr/>
        </p:nvPicPr>
        <p:blipFill rotWithShape="1">
          <a:blip r:embed="rId3">
            <a:alphaModFix/>
          </a:blip>
          <a:srcRect t="407" b="407"/>
          <a:stretch/>
        </p:blipFill>
        <p:spPr>
          <a:xfrm>
            <a:off x="772975" y="1033309"/>
            <a:ext cx="1423998" cy="1410866"/>
          </a:xfrm>
          <a:prstGeom prst="rect">
            <a:avLst/>
          </a:prstGeom>
          <a:noFill/>
          <a:ln>
            <a:noFill/>
          </a:ln>
        </p:spPr>
      </p:pic>
      <p:pic>
        <p:nvPicPr>
          <p:cNvPr id="342" name="Google Shape;342;p50" descr="New Teacher of the Year Award Seal" title="New Teacher of the Year Seal.png"/>
          <p:cNvPicPr preferRelativeResize="0"/>
          <p:nvPr/>
        </p:nvPicPr>
        <p:blipFill rotWithShape="1">
          <a:blip r:embed="rId4">
            <a:alphaModFix/>
          </a:blip>
          <a:srcRect t="446" b="436"/>
          <a:stretch/>
        </p:blipFill>
        <p:spPr>
          <a:xfrm>
            <a:off x="6716275" y="1033039"/>
            <a:ext cx="1423998" cy="1411375"/>
          </a:xfrm>
          <a:prstGeom prst="rect">
            <a:avLst/>
          </a:prstGeom>
          <a:noFill/>
          <a:ln>
            <a:noFill/>
          </a:ln>
        </p:spPr>
      </p:pic>
      <p:pic>
        <p:nvPicPr>
          <p:cNvPr id="343" name="Google Shape;343;p50" descr="Milken Educator Award Seal" title="Milken Logo.png"/>
          <p:cNvPicPr preferRelativeResize="0"/>
          <p:nvPr/>
        </p:nvPicPr>
        <p:blipFill rotWithShape="1">
          <a:blip r:embed="rId5">
            <a:alphaModFix/>
          </a:blip>
          <a:srcRect/>
          <a:stretch/>
        </p:blipFill>
        <p:spPr>
          <a:xfrm>
            <a:off x="2012125" y="2505825"/>
            <a:ext cx="1472550" cy="1472550"/>
          </a:xfrm>
          <a:prstGeom prst="rect">
            <a:avLst/>
          </a:prstGeom>
          <a:noFill/>
          <a:ln>
            <a:noFill/>
          </a:ln>
        </p:spPr>
      </p:pic>
      <p:pic>
        <p:nvPicPr>
          <p:cNvPr id="344" name="Google Shape;344;p50" descr="Louisiana Public Interest Fellowship Award Seal" title="Public Interest Fellowship Seal.png"/>
          <p:cNvPicPr preferRelativeResize="0"/>
          <p:nvPr/>
        </p:nvPicPr>
        <p:blipFill rotWithShape="1">
          <a:blip r:embed="rId6">
            <a:alphaModFix/>
          </a:blip>
          <a:srcRect t="642" b="632"/>
          <a:stretch/>
        </p:blipFill>
        <p:spPr>
          <a:xfrm>
            <a:off x="5303425" y="2444185"/>
            <a:ext cx="1534250" cy="1514653"/>
          </a:xfrm>
          <a:prstGeom prst="rect">
            <a:avLst/>
          </a:prstGeom>
          <a:noFill/>
          <a:ln>
            <a:noFill/>
          </a:ln>
        </p:spPr>
      </p:pic>
      <p:pic>
        <p:nvPicPr>
          <p:cNvPr id="345" name="Google Shape;345;p50" descr="Teacher and Principal of the Year Award Seal" title="Teacher &amp; Principal of the Year Seal.png"/>
          <p:cNvPicPr preferRelativeResize="0"/>
          <p:nvPr/>
        </p:nvPicPr>
        <p:blipFill rotWithShape="1">
          <a:blip r:embed="rId7">
            <a:alphaModFix/>
          </a:blip>
          <a:srcRect/>
          <a:stretch/>
        </p:blipFill>
        <p:spPr>
          <a:xfrm>
            <a:off x="3720350" y="971638"/>
            <a:ext cx="1472550" cy="14725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51"/>
          <p:cNvSpPr txBox="1">
            <a:spLocks noGrp="1"/>
          </p:cNvSpPr>
          <p:nvPr>
            <p:ph type="ctrTitle"/>
          </p:nvPr>
        </p:nvSpPr>
        <p:spPr>
          <a:xfrm>
            <a:off x="421725" y="740675"/>
            <a:ext cx="8221200" cy="7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Meet the Current Overall State-Level Honorees</a:t>
            </a:r>
            <a:endParaRPr>
              <a:solidFill>
                <a:schemeClr val="dk1"/>
              </a:solidFill>
            </a:endParaRPr>
          </a:p>
        </p:txBody>
      </p:sp>
      <p:sp>
        <p:nvSpPr>
          <p:cNvPr id="351" name="Google Shape;351;p51"/>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15</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52"/>
          <p:cNvSpPr txBox="1">
            <a:spLocks noGrp="1"/>
          </p:cNvSpPr>
          <p:nvPr>
            <p:ph type="title"/>
          </p:nvPr>
        </p:nvSpPr>
        <p:spPr>
          <a:xfrm>
            <a:off x="260575" y="4031775"/>
            <a:ext cx="7744800" cy="620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Meet the Overall State Teacher and Principal of the Year</a:t>
            </a:r>
            <a:endParaRPr/>
          </a:p>
        </p:txBody>
      </p:sp>
      <p:sp>
        <p:nvSpPr>
          <p:cNvPr id="357" name="Google Shape;357;p52"/>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16</a:t>
            </a:fld>
            <a:endParaRPr/>
          </a:p>
        </p:txBody>
      </p:sp>
      <p:pic>
        <p:nvPicPr>
          <p:cNvPr id="358" name="Google Shape;358;p52" descr="Graphic with Headshot- 2027 Louisiana State Teacher of the Year, Alisha Butler, Louisiana School for the Visually Impaired; Special School District" title="STOY.png"/>
          <p:cNvPicPr preferRelativeResize="0"/>
          <p:nvPr/>
        </p:nvPicPr>
        <p:blipFill>
          <a:blip r:embed="rId3">
            <a:alphaModFix/>
          </a:blip>
          <a:stretch>
            <a:fillRect/>
          </a:stretch>
        </p:blipFill>
        <p:spPr>
          <a:xfrm>
            <a:off x="1250775" y="235925"/>
            <a:ext cx="2791074" cy="3488825"/>
          </a:xfrm>
          <a:prstGeom prst="rect">
            <a:avLst/>
          </a:prstGeom>
          <a:noFill/>
          <a:ln>
            <a:noFill/>
          </a:ln>
        </p:spPr>
      </p:pic>
      <p:pic>
        <p:nvPicPr>
          <p:cNvPr id="359" name="Google Shape;359;p52" descr="Graphic with Headshot- 2027 Louisiana State Principal of the Year, Lauren Williams Rentrop, Patterson Junior High School, St. Mary Parish" title="SPOY.png"/>
          <p:cNvPicPr preferRelativeResize="0"/>
          <p:nvPr/>
        </p:nvPicPr>
        <p:blipFill rotWithShape="1">
          <a:blip r:embed="rId4">
            <a:alphaModFix/>
          </a:blip>
          <a:srcRect/>
          <a:stretch/>
        </p:blipFill>
        <p:spPr>
          <a:xfrm>
            <a:off x="4914875" y="235925"/>
            <a:ext cx="2791074" cy="34888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55"/>
          <p:cNvSpPr txBox="1">
            <a:spLocks noGrp="1"/>
          </p:cNvSpPr>
          <p:nvPr>
            <p:ph type="ctrTitle"/>
          </p:nvPr>
        </p:nvSpPr>
        <p:spPr>
          <a:xfrm>
            <a:off x="421725" y="740675"/>
            <a:ext cx="8221200" cy="7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Timeline</a:t>
            </a:r>
            <a:endParaRPr>
              <a:solidFill>
                <a:schemeClr val="dk1"/>
              </a:solidFill>
            </a:endParaRPr>
          </a:p>
        </p:txBody>
      </p:sp>
      <p:sp>
        <p:nvSpPr>
          <p:cNvPr id="380" name="Google Shape;380;p55"/>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17</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p57"/>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Timelines</a:t>
            </a:r>
            <a:endParaRPr>
              <a:solidFill>
                <a:schemeClr val="dk1"/>
              </a:solidFill>
            </a:endParaRPr>
          </a:p>
          <a:p>
            <a:pPr marL="0" lvl="0" indent="0" algn="l" rtl="0">
              <a:spcBef>
                <a:spcPts val="0"/>
              </a:spcBef>
              <a:spcAft>
                <a:spcPts val="0"/>
              </a:spcAft>
              <a:buNone/>
            </a:pPr>
            <a:endParaRPr>
              <a:solidFill>
                <a:schemeClr val="dk1"/>
              </a:solidFill>
            </a:endParaRPr>
          </a:p>
        </p:txBody>
      </p:sp>
      <p:sp>
        <p:nvSpPr>
          <p:cNvPr id="393" name="Google Shape;393;p57"/>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18</a:t>
            </a:fld>
            <a:endParaRPr/>
          </a:p>
        </p:txBody>
      </p:sp>
      <p:sp>
        <p:nvSpPr>
          <p:cNvPr id="394" name="Google Shape;394;p57"/>
          <p:cNvSpPr txBox="1"/>
          <p:nvPr/>
        </p:nvSpPr>
        <p:spPr>
          <a:xfrm>
            <a:off x="238850" y="828650"/>
            <a:ext cx="8143200" cy="1677600"/>
          </a:xfrm>
          <a:prstGeom prst="rect">
            <a:avLst/>
          </a:prstGeom>
          <a:noFill/>
          <a:ln>
            <a:noFill/>
          </a:ln>
        </p:spPr>
        <p:txBody>
          <a:bodyPr spcFirstLastPara="1" wrap="square" lIns="91425" tIns="91425" rIns="91425" bIns="91425" anchor="t" anchorCtr="0">
            <a:spAutoFit/>
          </a:bodyPr>
          <a:lstStyle/>
          <a:p>
            <a:pPr marL="457200" lvl="0" indent="-342900" algn="l" rtl="0">
              <a:spcBef>
                <a:spcPts val="1000"/>
              </a:spcBef>
              <a:spcAft>
                <a:spcPts val="0"/>
              </a:spcAft>
              <a:buClr>
                <a:schemeClr val="dk2"/>
              </a:buClr>
              <a:buSzPts val="1800"/>
              <a:buFont typeface="Public Sans"/>
              <a:buChar char="●"/>
            </a:pPr>
            <a:r>
              <a:rPr lang="en" sz="1800" u="sng" dirty="0">
                <a:solidFill>
                  <a:schemeClr val="hlink"/>
                </a:solidFill>
                <a:latin typeface="Public Sans"/>
                <a:ea typeface="Public Sans"/>
                <a:cs typeface="Public Sans"/>
                <a:sym typeface="Public Sans"/>
                <a:hlinkClick r:id="rId3"/>
              </a:rPr>
              <a:t>Teacher/Principal of the Year</a:t>
            </a:r>
            <a:endParaRPr sz="1800" dirty="0">
              <a:solidFill>
                <a:schemeClr val="lt2"/>
              </a:solidFill>
              <a:latin typeface="Public Sans"/>
              <a:ea typeface="Public Sans"/>
              <a:cs typeface="Public Sans"/>
              <a:sym typeface="Public Sans"/>
            </a:endParaRPr>
          </a:p>
          <a:p>
            <a:pPr marL="457200" lvl="0" indent="-342900" algn="l" rtl="0">
              <a:spcBef>
                <a:spcPts val="1000"/>
              </a:spcBef>
              <a:spcAft>
                <a:spcPts val="0"/>
              </a:spcAft>
              <a:buClr>
                <a:schemeClr val="dk2"/>
              </a:buClr>
              <a:buSzPts val="1800"/>
              <a:buFont typeface="Public Sans"/>
              <a:buChar char="●"/>
            </a:pPr>
            <a:r>
              <a:rPr lang="en" sz="1800" u="sng" dirty="0">
                <a:solidFill>
                  <a:schemeClr val="hlink"/>
                </a:solidFill>
                <a:latin typeface="Public Sans"/>
                <a:ea typeface="Public Sans"/>
                <a:cs typeface="Public Sans"/>
                <a:sym typeface="Public Sans"/>
                <a:hlinkClick r:id="rId4"/>
              </a:rPr>
              <a:t>Early Childhood Teacher/Leader of the Year</a:t>
            </a:r>
            <a:endParaRPr sz="1800" dirty="0">
              <a:solidFill>
                <a:schemeClr val="lt2"/>
              </a:solidFill>
              <a:latin typeface="Public Sans"/>
              <a:ea typeface="Public Sans"/>
              <a:cs typeface="Public Sans"/>
              <a:sym typeface="Public Sans"/>
            </a:endParaRPr>
          </a:p>
          <a:p>
            <a:pPr marL="457200" lvl="0" indent="-342900" algn="l" rtl="0">
              <a:spcBef>
                <a:spcPts val="1000"/>
              </a:spcBef>
              <a:spcAft>
                <a:spcPts val="0"/>
              </a:spcAft>
              <a:buClr>
                <a:schemeClr val="dk2"/>
              </a:buClr>
              <a:buSzPts val="1800"/>
              <a:buFont typeface="Public Sans"/>
              <a:buChar char="●"/>
            </a:pPr>
            <a:r>
              <a:rPr lang="en" sz="1800" u="sng" dirty="0">
                <a:solidFill>
                  <a:schemeClr val="lt2"/>
                </a:solidFill>
                <a:latin typeface="Public Sans"/>
                <a:ea typeface="Public Sans"/>
                <a:cs typeface="Public Sans"/>
                <a:sym typeface="Public Sans"/>
                <a:hlinkClick r:id="rId5">
                  <a:extLst>
                    <a:ext uri="{A12FA001-AC4F-418D-AE19-62706E023703}">
                      <ahyp:hlinkClr xmlns:ahyp="http://schemas.microsoft.com/office/drawing/2018/hyperlinkcolor" val="tx"/>
                    </a:ext>
                  </a:extLst>
                </a:hlinkClick>
              </a:rPr>
              <a:t>New Teacher of the Year</a:t>
            </a:r>
            <a:endParaRPr sz="1800" dirty="0">
              <a:solidFill>
                <a:schemeClr val="lt2"/>
              </a:solidFill>
              <a:latin typeface="Public Sans"/>
              <a:ea typeface="Public Sans"/>
              <a:cs typeface="Public Sans"/>
              <a:sym typeface="Public Sans"/>
            </a:endParaRPr>
          </a:p>
          <a:p>
            <a:pPr marL="0" lvl="0" indent="0" algn="l" rtl="0">
              <a:spcBef>
                <a:spcPts val="1000"/>
              </a:spcBef>
              <a:spcAft>
                <a:spcPts val="0"/>
              </a:spcAft>
              <a:buNone/>
            </a:pPr>
            <a:endParaRPr sz="1800" dirty="0">
              <a:solidFill>
                <a:schemeClr val="lt2"/>
              </a:solidFill>
              <a:latin typeface="Public Sans"/>
              <a:ea typeface="Public Sans"/>
              <a:cs typeface="Public Sans"/>
              <a:sym typeface="Public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58"/>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19</a:t>
            </a:fld>
            <a:endParaRPr/>
          </a:p>
        </p:txBody>
      </p:sp>
      <p:sp>
        <p:nvSpPr>
          <p:cNvPr id="400" name="Google Shape;400;p58"/>
          <p:cNvSpPr txBox="1">
            <a:spLocks noGrp="1"/>
          </p:cNvSpPr>
          <p:nvPr>
            <p:ph type="ctrTitle"/>
          </p:nvPr>
        </p:nvSpPr>
        <p:spPr>
          <a:xfrm>
            <a:off x="421725" y="740675"/>
            <a:ext cx="8221200" cy="7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Rubric Criteria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p59"/>
          <p:cNvSpPr txBox="1">
            <a:spLocks noGrp="1"/>
          </p:cNvSpPr>
          <p:nvPr>
            <p:ph type="title"/>
          </p:nvPr>
        </p:nvSpPr>
        <p:spPr>
          <a:xfrm>
            <a:off x="275175" y="4119325"/>
            <a:ext cx="8508900" cy="620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Teacher and Principal of the Year Competencies</a:t>
            </a:r>
            <a:endParaRPr/>
          </a:p>
          <a:p>
            <a:pPr marL="0" lvl="0" indent="0" algn="l" rtl="0">
              <a:spcBef>
                <a:spcPts val="0"/>
              </a:spcBef>
              <a:spcAft>
                <a:spcPts val="0"/>
              </a:spcAft>
              <a:buNone/>
            </a:pPr>
            <a:endParaRPr/>
          </a:p>
        </p:txBody>
      </p:sp>
      <p:sp>
        <p:nvSpPr>
          <p:cNvPr id="406" name="Google Shape;406;p59"/>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20</a:t>
            </a:fld>
            <a:endParaRPr/>
          </a:p>
        </p:txBody>
      </p:sp>
      <p:pic>
        <p:nvPicPr>
          <p:cNvPr id="407" name="Google Shape;407;p59" descr="Teacher and Principal of the Year Competencies Visual Image; eye icon for visual leader; teacher pointing to board icon for instructional expert, person as a flower icon as capacity builder, person with lines and dots icon for community connector; person with cape, star emblem, and book icon for education ambassador" title="Teacher &amp; Principal of the Year Competencies (1).png"/>
          <p:cNvPicPr preferRelativeResize="0"/>
          <p:nvPr/>
        </p:nvPicPr>
        <p:blipFill rotWithShape="1">
          <a:blip r:embed="rId3">
            <a:alphaModFix/>
          </a:blip>
          <a:srcRect l="-2020"/>
          <a:stretch/>
        </p:blipFill>
        <p:spPr>
          <a:xfrm>
            <a:off x="2757800" y="235925"/>
            <a:ext cx="3557773" cy="348882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Google Shape;412;p60"/>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Rubric Criteria Descriptors</a:t>
            </a:r>
            <a:endParaRPr>
              <a:solidFill>
                <a:schemeClr val="dk1"/>
              </a:solidFill>
            </a:endParaRPr>
          </a:p>
          <a:p>
            <a:pPr marL="0" lvl="0" indent="0" algn="l" rtl="0">
              <a:spcBef>
                <a:spcPts val="0"/>
              </a:spcBef>
              <a:spcAft>
                <a:spcPts val="0"/>
              </a:spcAft>
              <a:buNone/>
            </a:pPr>
            <a:endParaRPr sz="2900">
              <a:solidFill>
                <a:schemeClr val="dk1"/>
              </a:solidFill>
            </a:endParaRPr>
          </a:p>
        </p:txBody>
      </p:sp>
      <p:sp>
        <p:nvSpPr>
          <p:cNvPr id="413" name="Google Shape;413;p60"/>
          <p:cNvSpPr txBox="1">
            <a:spLocks noGrp="1"/>
          </p:cNvSpPr>
          <p:nvPr>
            <p:ph type="body" idx="1"/>
          </p:nvPr>
        </p:nvSpPr>
        <p:spPr>
          <a:xfrm>
            <a:off x="311700" y="761875"/>
            <a:ext cx="8520600" cy="3482100"/>
          </a:xfrm>
          <a:prstGeom prst="rect">
            <a:avLst/>
          </a:prstGeom>
        </p:spPr>
        <p:txBody>
          <a:bodyPr spcFirstLastPara="1" wrap="square" lIns="91425" tIns="91425" rIns="91425" bIns="91425" anchor="t" anchorCtr="0">
            <a:noAutofit/>
          </a:bodyPr>
          <a:lstStyle/>
          <a:p>
            <a:pPr marL="0" lvl="0" indent="0" algn="l" rtl="0">
              <a:lnSpc>
                <a:spcPct val="100000"/>
              </a:lnSpc>
              <a:spcBef>
                <a:spcPts val="1200"/>
              </a:spcBef>
              <a:spcAft>
                <a:spcPts val="0"/>
              </a:spcAft>
              <a:buNone/>
            </a:pPr>
            <a:r>
              <a:rPr lang="en" sz="1700" b="1">
                <a:solidFill>
                  <a:schemeClr val="dk2"/>
                </a:solidFill>
              </a:rPr>
              <a:t>Two-Word Descriptors &amp; Descriptions</a:t>
            </a:r>
            <a:endParaRPr sz="1700" b="1">
              <a:solidFill>
                <a:schemeClr val="dk2"/>
              </a:solidFill>
            </a:endParaRPr>
          </a:p>
          <a:p>
            <a:pPr marL="457200" lvl="0" indent="-336550" algn="l" rtl="0">
              <a:lnSpc>
                <a:spcPct val="100000"/>
              </a:lnSpc>
              <a:spcBef>
                <a:spcPts val="1200"/>
              </a:spcBef>
              <a:spcAft>
                <a:spcPts val="0"/>
              </a:spcAft>
              <a:buClr>
                <a:schemeClr val="dk2"/>
              </a:buClr>
              <a:buSzPts val="1700"/>
              <a:buFont typeface="Arial"/>
              <a:buChar char="●"/>
            </a:pPr>
            <a:r>
              <a:rPr lang="en" sz="1700" b="1">
                <a:solidFill>
                  <a:schemeClr val="dk2"/>
                </a:solidFill>
              </a:rPr>
              <a:t>Visionary Leader</a:t>
            </a:r>
            <a:r>
              <a:rPr lang="en" sz="1700">
                <a:solidFill>
                  <a:schemeClr val="dk2"/>
                </a:solidFill>
              </a:rPr>
              <a:t> — Creates vision, inspires action, and drives meaningful improvement.</a:t>
            </a:r>
            <a:endParaRPr sz="1700">
              <a:solidFill>
                <a:schemeClr val="dk2"/>
              </a:solidFill>
            </a:endParaRPr>
          </a:p>
          <a:p>
            <a:pPr marL="457200" lvl="0" indent="-336550" algn="l" rtl="0">
              <a:lnSpc>
                <a:spcPct val="100000"/>
              </a:lnSpc>
              <a:spcBef>
                <a:spcPts val="0"/>
              </a:spcBef>
              <a:spcAft>
                <a:spcPts val="0"/>
              </a:spcAft>
              <a:buClr>
                <a:schemeClr val="dk2"/>
              </a:buClr>
              <a:buSzPts val="1700"/>
              <a:buFont typeface="Arial"/>
              <a:buChar char="●"/>
            </a:pPr>
            <a:r>
              <a:rPr lang="en" sz="1700" b="1">
                <a:solidFill>
                  <a:schemeClr val="dk2"/>
                </a:solidFill>
              </a:rPr>
              <a:t>Instructional Expert</a:t>
            </a:r>
            <a:r>
              <a:rPr lang="en" sz="1700">
                <a:solidFill>
                  <a:schemeClr val="dk2"/>
                </a:solidFill>
              </a:rPr>
              <a:t> —Transforms learning through deep expertise and intentional practice.</a:t>
            </a:r>
            <a:endParaRPr sz="1700">
              <a:solidFill>
                <a:schemeClr val="dk2"/>
              </a:solidFill>
            </a:endParaRPr>
          </a:p>
          <a:p>
            <a:pPr marL="457200" lvl="0" indent="-336550" algn="l" rtl="0">
              <a:lnSpc>
                <a:spcPct val="100000"/>
              </a:lnSpc>
              <a:spcBef>
                <a:spcPts val="0"/>
              </a:spcBef>
              <a:spcAft>
                <a:spcPts val="0"/>
              </a:spcAft>
              <a:buClr>
                <a:schemeClr val="dk2"/>
              </a:buClr>
              <a:buSzPts val="1700"/>
              <a:buFont typeface="Arial"/>
              <a:buChar char="●"/>
            </a:pPr>
            <a:r>
              <a:rPr lang="en" sz="1700" b="1">
                <a:solidFill>
                  <a:schemeClr val="dk2"/>
                </a:solidFill>
              </a:rPr>
              <a:t>Capacity Builder</a:t>
            </a:r>
            <a:r>
              <a:rPr lang="en" sz="1700">
                <a:solidFill>
                  <a:schemeClr val="dk2"/>
                </a:solidFill>
              </a:rPr>
              <a:t> — Develops others, builds trust, and empowers growth.</a:t>
            </a:r>
            <a:endParaRPr sz="1700">
              <a:solidFill>
                <a:schemeClr val="dk2"/>
              </a:solidFill>
            </a:endParaRPr>
          </a:p>
          <a:p>
            <a:pPr marL="457200" lvl="0" indent="-336550" algn="l" rtl="0">
              <a:lnSpc>
                <a:spcPct val="100000"/>
              </a:lnSpc>
              <a:spcBef>
                <a:spcPts val="0"/>
              </a:spcBef>
              <a:spcAft>
                <a:spcPts val="0"/>
              </a:spcAft>
              <a:buClr>
                <a:schemeClr val="dk2"/>
              </a:buClr>
              <a:buSzPts val="1700"/>
              <a:buFont typeface="Arial"/>
              <a:buChar char="●"/>
            </a:pPr>
            <a:r>
              <a:rPr lang="en" sz="1700" b="1">
                <a:solidFill>
                  <a:schemeClr val="dk2"/>
                </a:solidFill>
              </a:rPr>
              <a:t>Community Connector</a:t>
            </a:r>
            <a:r>
              <a:rPr lang="en" sz="1700">
                <a:solidFill>
                  <a:schemeClr val="dk2"/>
                </a:solidFill>
              </a:rPr>
              <a:t> — Builds partnerships that expand opportunities and student success.</a:t>
            </a:r>
            <a:endParaRPr sz="1700">
              <a:solidFill>
                <a:schemeClr val="dk2"/>
              </a:solidFill>
            </a:endParaRPr>
          </a:p>
          <a:p>
            <a:pPr marL="457200" lvl="0" indent="-336550" algn="l" rtl="0">
              <a:lnSpc>
                <a:spcPct val="100000"/>
              </a:lnSpc>
              <a:spcBef>
                <a:spcPts val="0"/>
              </a:spcBef>
              <a:spcAft>
                <a:spcPts val="0"/>
              </a:spcAft>
              <a:buClr>
                <a:schemeClr val="dk2"/>
              </a:buClr>
              <a:buSzPts val="1700"/>
              <a:buFont typeface="Arial"/>
              <a:buChar char="●"/>
            </a:pPr>
            <a:r>
              <a:rPr lang="en" sz="1700" b="1">
                <a:solidFill>
                  <a:schemeClr val="dk2"/>
                </a:solidFill>
              </a:rPr>
              <a:t>Education Ambassador</a:t>
            </a:r>
            <a:r>
              <a:rPr lang="en" sz="1700">
                <a:solidFill>
                  <a:schemeClr val="dk2"/>
                </a:solidFill>
              </a:rPr>
              <a:t> —  Inspires others, advocates for education, and elevates the profession.</a:t>
            </a:r>
            <a:endParaRPr sz="1700">
              <a:solidFill>
                <a:schemeClr val="dk2"/>
              </a:solidFill>
            </a:endParaRPr>
          </a:p>
          <a:p>
            <a:pPr marL="0" lvl="0" indent="0" algn="l" rtl="0">
              <a:spcBef>
                <a:spcPts val="1200"/>
              </a:spcBef>
              <a:spcAft>
                <a:spcPts val="0"/>
              </a:spcAft>
              <a:buNone/>
            </a:pPr>
            <a:endParaRPr>
              <a:solidFill>
                <a:schemeClr val="dk2"/>
              </a:solidFill>
            </a:endParaRPr>
          </a:p>
          <a:p>
            <a:pPr marL="457200" lvl="0" indent="0" algn="l" rtl="0">
              <a:spcBef>
                <a:spcPts val="1200"/>
              </a:spcBef>
              <a:spcAft>
                <a:spcPts val="0"/>
              </a:spcAft>
              <a:buNone/>
            </a:pPr>
            <a:endParaRPr>
              <a:solidFill>
                <a:schemeClr val="dk2"/>
              </a:solidFill>
            </a:endParaRPr>
          </a:p>
        </p:txBody>
      </p:sp>
      <p:sp>
        <p:nvSpPr>
          <p:cNvPr id="414" name="Google Shape;414;p60"/>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21</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61"/>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Teacher of the Year Criteria</a:t>
            </a:r>
            <a:endParaRPr>
              <a:solidFill>
                <a:schemeClr val="dk1"/>
              </a:solidFill>
            </a:endParaRPr>
          </a:p>
          <a:p>
            <a:pPr marL="0" lvl="0" indent="0" algn="l" rtl="0">
              <a:spcBef>
                <a:spcPts val="0"/>
              </a:spcBef>
              <a:spcAft>
                <a:spcPts val="0"/>
              </a:spcAft>
              <a:buNone/>
            </a:pPr>
            <a:endParaRPr sz="2900">
              <a:solidFill>
                <a:schemeClr val="dk1"/>
              </a:solidFill>
            </a:endParaRPr>
          </a:p>
        </p:txBody>
      </p:sp>
      <p:sp>
        <p:nvSpPr>
          <p:cNvPr id="420" name="Google Shape;420;p61"/>
          <p:cNvSpPr txBox="1">
            <a:spLocks noGrp="1"/>
          </p:cNvSpPr>
          <p:nvPr>
            <p:ph type="body" idx="1"/>
          </p:nvPr>
        </p:nvSpPr>
        <p:spPr>
          <a:xfrm>
            <a:off x="311700" y="761875"/>
            <a:ext cx="8520600" cy="34821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700">
                <a:solidFill>
                  <a:schemeClr val="dk2"/>
                </a:solidFill>
              </a:rPr>
              <a:t>School systems are encouraged to select candidates who most closely match the criteria to participate in the state-level process.</a:t>
            </a:r>
            <a:endParaRPr sz="1700">
              <a:solidFill>
                <a:schemeClr val="dk2"/>
              </a:solidFill>
            </a:endParaRPr>
          </a:p>
          <a:p>
            <a:pPr marL="0" lvl="0" indent="0" algn="l" rtl="0">
              <a:lnSpc>
                <a:spcPct val="100000"/>
              </a:lnSpc>
              <a:spcBef>
                <a:spcPts val="1200"/>
              </a:spcBef>
              <a:spcAft>
                <a:spcPts val="0"/>
              </a:spcAft>
              <a:buNone/>
            </a:pPr>
            <a:r>
              <a:rPr lang="en" sz="1700">
                <a:solidFill>
                  <a:schemeClr val="dk2"/>
                </a:solidFill>
              </a:rPr>
              <a:t>An exemplary candidate for Teacher of the Year is one who: </a:t>
            </a:r>
            <a:endParaRPr sz="1700">
              <a:solidFill>
                <a:schemeClr val="dk2"/>
              </a:solidFill>
            </a:endParaRPr>
          </a:p>
          <a:p>
            <a:pPr marL="457200" lvl="0" indent="-336550" algn="l" rtl="0">
              <a:lnSpc>
                <a:spcPct val="100000"/>
              </a:lnSpc>
              <a:spcBef>
                <a:spcPts val="1200"/>
              </a:spcBef>
              <a:spcAft>
                <a:spcPts val="0"/>
              </a:spcAft>
              <a:buClr>
                <a:schemeClr val="dk2"/>
              </a:buClr>
              <a:buSzPts val="1700"/>
              <a:buChar char="●"/>
            </a:pPr>
            <a:r>
              <a:rPr lang="en" sz="1700" b="1">
                <a:solidFill>
                  <a:schemeClr val="dk2"/>
                </a:solidFill>
              </a:rPr>
              <a:t>Competency 1: Visionary Leader</a:t>
            </a:r>
            <a:r>
              <a:rPr lang="en" sz="1700">
                <a:solidFill>
                  <a:schemeClr val="dk2"/>
                </a:solidFill>
              </a:rPr>
              <a:t>- Demonstrates leadership and innovation by expanding their influence beyond the classroom, empowering students and colleagues, sharing expertise, and developing, implementing, or improving practices, programs, or initiatives that strengthen teaching, learning, and the profession.</a:t>
            </a:r>
            <a:endParaRPr sz="1700">
              <a:solidFill>
                <a:schemeClr val="dk2"/>
              </a:solidFill>
            </a:endParaRPr>
          </a:p>
          <a:p>
            <a:pPr marL="457200" lvl="0" indent="-336550" algn="l" rtl="0">
              <a:lnSpc>
                <a:spcPct val="100000"/>
              </a:lnSpc>
              <a:spcBef>
                <a:spcPts val="0"/>
              </a:spcBef>
              <a:spcAft>
                <a:spcPts val="0"/>
              </a:spcAft>
              <a:buClr>
                <a:schemeClr val="dk2"/>
              </a:buClr>
              <a:buSzPts val="1700"/>
              <a:buChar char="●"/>
            </a:pPr>
            <a:r>
              <a:rPr lang="en" sz="1700" b="1">
                <a:solidFill>
                  <a:schemeClr val="dk2"/>
                </a:solidFill>
              </a:rPr>
              <a:t>Competency 2: Instructional Expert-</a:t>
            </a:r>
            <a:r>
              <a:rPr lang="en" sz="1700">
                <a:solidFill>
                  <a:schemeClr val="dk2"/>
                </a:solidFill>
              </a:rPr>
              <a:t> Demonstrates deep content knowledge and instructional expertise by designing and refining intentional, evidence-based learning experiences that engage diverse learners, accelerate student growth, and reflect a clear vision for teaching and learning. </a:t>
            </a:r>
            <a:endParaRPr sz="1700">
              <a:solidFill>
                <a:schemeClr val="dk2"/>
              </a:solidFill>
            </a:endParaRPr>
          </a:p>
          <a:p>
            <a:pPr marL="457200" lvl="0" indent="0" algn="l" rtl="0">
              <a:spcBef>
                <a:spcPts val="1200"/>
              </a:spcBef>
              <a:spcAft>
                <a:spcPts val="0"/>
              </a:spcAft>
              <a:buNone/>
            </a:pPr>
            <a:endParaRPr>
              <a:solidFill>
                <a:schemeClr val="dk2"/>
              </a:solidFill>
            </a:endParaRPr>
          </a:p>
        </p:txBody>
      </p:sp>
      <p:sp>
        <p:nvSpPr>
          <p:cNvPr id="421" name="Google Shape;421;p61"/>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22</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62"/>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Teacher of the Year Criteria Continued</a:t>
            </a:r>
            <a:endParaRPr>
              <a:solidFill>
                <a:schemeClr val="dk1"/>
              </a:solidFill>
            </a:endParaRPr>
          </a:p>
          <a:p>
            <a:pPr marL="0" lvl="0" indent="0" algn="l" rtl="0">
              <a:spcBef>
                <a:spcPts val="0"/>
              </a:spcBef>
              <a:spcAft>
                <a:spcPts val="0"/>
              </a:spcAft>
              <a:buNone/>
            </a:pPr>
            <a:endParaRPr sz="2900">
              <a:solidFill>
                <a:schemeClr val="dk1"/>
              </a:solidFill>
            </a:endParaRPr>
          </a:p>
        </p:txBody>
      </p:sp>
      <p:sp>
        <p:nvSpPr>
          <p:cNvPr id="427" name="Google Shape;427;p62"/>
          <p:cNvSpPr txBox="1">
            <a:spLocks noGrp="1"/>
          </p:cNvSpPr>
          <p:nvPr>
            <p:ph type="body" idx="1"/>
          </p:nvPr>
        </p:nvSpPr>
        <p:spPr>
          <a:xfrm>
            <a:off x="311700" y="761875"/>
            <a:ext cx="8520600" cy="3482100"/>
          </a:xfrm>
          <a:prstGeom prst="rect">
            <a:avLst/>
          </a:prstGeom>
        </p:spPr>
        <p:txBody>
          <a:bodyPr spcFirstLastPara="1" wrap="square" lIns="91425" tIns="91425" rIns="91425" bIns="91425" anchor="t" anchorCtr="0">
            <a:noAutofit/>
          </a:bodyPr>
          <a:lstStyle/>
          <a:p>
            <a:pPr marL="457200" lvl="0" indent="-336550" algn="l" rtl="0">
              <a:lnSpc>
                <a:spcPct val="100000"/>
              </a:lnSpc>
              <a:spcBef>
                <a:spcPts val="0"/>
              </a:spcBef>
              <a:spcAft>
                <a:spcPts val="0"/>
              </a:spcAft>
              <a:buClr>
                <a:schemeClr val="dk2"/>
              </a:buClr>
              <a:buSzPts val="1700"/>
              <a:buChar char="●"/>
            </a:pPr>
            <a:r>
              <a:rPr lang="en" sz="1700" b="1">
                <a:solidFill>
                  <a:schemeClr val="dk2"/>
                </a:solidFill>
              </a:rPr>
              <a:t>Competency 3: Capacity Builder</a:t>
            </a:r>
            <a:r>
              <a:rPr lang="en" sz="1700">
                <a:solidFill>
                  <a:schemeClr val="dk2"/>
                </a:solidFill>
              </a:rPr>
              <a:t>- Builds authentic relationships with students, colleagues, and families to foster trust, belonging, respect, and shared responsibility where students feel valued, supported, and empowered to thrive. </a:t>
            </a:r>
            <a:endParaRPr sz="1700">
              <a:solidFill>
                <a:schemeClr val="dk2"/>
              </a:solidFill>
            </a:endParaRPr>
          </a:p>
          <a:p>
            <a:pPr marL="457200" lvl="0" indent="-336550" algn="l" rtl="0">
              <a:lnSpc>
                <a:spcPct val="100000"/>
              </a:lnSpc>
              <a:spcBef>
                <a:spcPts val="0"/>
              </a:spcBef>
              <a:spcAft>
                <a:spcPts val="0"/>
              </a:spcAft>
              <a:buClr>
                <a:schemeClr val="dk2"/>
              </a:buClr>
              <a:buSzPts val="1700"/>
              <a:buChar char="●"/>
            </a:pPr>
            <a:r>
              <a:rPr lang="en" sz="1700" b="1">
                <a:solidFill>
                  <a:schemeClr val="dk2"/>
                </a:solidFill>
              </a:rPr>
              <a:t>Competency 4: Community Connector</a:t>
            </a:r>
            <a:r>
              <a:rPr lang="en" sz="1700">
                <a:solidFill>
                  <a:schemeClr val="dk2"/>
                </a:solidFill>
              </a:rPr>
              <a:t>- Creates meaningful connections between the classroom and the broader community through authentic partnerships and real-world experiences that expand learning opportunities, student voice, agency, and success. </a:t>
            </a:r>
            <a:endParaRPr sz="1700">
              <a:solidFill>
                <a:schemeClr val="dk2"/>
              </a:solidFill>
            </a:endParaRPr>
          </a:p>
          <a:p>
            <a:pPr marL="457200" lvl="0" indent="-336550" algn="l" rtl="0">
              <a:lnSpc>
                <a:spcPct val="100000"/>
              </a:lnSpc>
              <a:spcBef>
                <a:spcPts val="0"/>
              </a:spcBef>
              <a:spcAft>
                <a:spcPts val="0"/>
              </a:spcAft>
              <a:buClr>
                <a:schemeClr val="dk2"/>
              </a:buClr>
              <a:buSzPts val="1700"/>
              <a:buChar char="●"/>
            </a:pPr>
            <a:r>
              <a:rPr lang="en" sz="1700" b="1">
                <a:solidFill>
                  <a:schemeClr val="dk2"/>
                </a:solidFill>
              </a:rPr>
              <a:t>Competency 5: Education Ambassador</a:t>
            </a:r>
            <a:r>
              <a:rPr lang="en" sz="1700">
                <a:solidFill>
                  <a:schemeClr val="dk2"/>
                </a:solidFill>
              </a:rPr>
              <a:t>- Communicates with authenticity, professionalism, and purpose while inspiring others, advocating for students and educators, and elevating the teaching profession through their voice, leadership, and actions.  </a:t>
            </a:r>
            <a:endParaRPr sz="1700">
              <a:solidFill>
                <a:schemeClr val="dk2"/>
              </a:solidFill>
            </a:endParaRPr>
          </a:p>
          <a:p>
            <a:pPr marL="0" lvl="0" indent="0" algn="l" rtl="0">
              <a:lnSpc>
                <a:spcPct val="100000"/>
              </a:lnSpc>
              <a:spcBef>
                <a:spcPts val="1200"/>
              </a:spcBef>
              <a:spcAft>
                <a:spcPts val="0"/>
              </a:spcAft>
              <a:buNone/>
            </a:pPr>
            <a:r>
              <a:rPr lang="en" sz="1700">
                <a:solidFill>
                  <a:schemeClr val="dk2"/>
                </a:solidFill>
              </a:rPr>
              <a:t>View the </a:t>
            </a:r>
            <a:r>
              <a:rPr lang="en" sz="1700" u="sng">
                <a:solidFill>
                  <a:schemeClr val="hlink"/>
                </a:solidFill>
                <a:hlinkClick r:id="rId3"/>
              </a:rPr>
              <a:t>Teacher of the Year Rubric</a:t>
            </a:r>
            <a:r>
              <a:rPr lang="en" sz="1700">
                <a:solidFill>
                  <a:schemeClr val="dk2"/>
                </a:solidFill>
              </a:rPr>
              <a:t>.</a:t>
            </a:r>
            <a:endParaRPr sz="1700">
              <a:solidFill>
                <a:schemeClr val="dk2"/>
              </a:solidFill>
            </a:endParaRPr>
          </a:p>
          <a:p>
            <a:pPr marL="0" lvl="0" indent="0" algn="l" rtl="0">
              <a:lnSpc>
                <a:spcPct val="100000"/>
              </a:lnSpc>
              <a:spcBef>
                <a:spcPts val="1200"/>
              </a:spcBef>
              <a:spcAft>
                <a:spcPts val="0"/>
              </a:spcAft>
              <a:buNone/>
            </a:pPr>
            <a:endParaRPr sz="1600">
              <a:solidFill>
                <a:schemeClr val="dk2"/>
              </a:solidFill>
            </a:endParaRPr>
          </a:p>
          <a:p>
            <a:pPr marL="45720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428" name="Google Shape;428;p62"/>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23</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63"/>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Principal of the Year Criteria</a:t>
            </a:r>
            <a:endParaRPr>
              <a:solidFill>
                <a:schemeClr val="dk1"/>
              </a:solidFill>
            </a:endParaRPr>
          </a:p>
          <a:p>
            <a:pPr marL="0" lvl="0" indent="0" algn="l" rtl="0">
              <a:spcBef>
                <a:spcPts val="0"/>
              </a:spcBef>
              <a:spcAft>
                <a:spcPts val="0"/>
              </a:spcAft>
              <a:buNone/>
            </a:pPr>
            <a:endParaRPr sz="2900">
              <a:solidFill>
                <a:schemeClr val="dk1"/>
              </a:solidFill>
            </a:endParaRPr>
          </a:p>
        </p:txBody>
      </p:sp>
      <p:sp>
        <p:nvSpPr>
          <p:cNvPr id="434" name="Google Shape;434;p63"/>
          <p:cNvSpPr txBox="1">
            <a:spLocks noGrp="1"/>
          </p:cNvSpPr>
          <p:nvPr>
            <p:ph type="body" idx="1"/>
          </p:nvPr>
        </p:nvSpPr>
        <p:spPr>
          <a:xfrm>
            <a:off x="311700" y="761875"/>
            <a:ext cx="8520600" cy="34821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700">
                <a:solidFill>
                  <a:schemeClr val="dk2"/>
                </a:solidFill>
              </a:rPr>
              <a:t>School systems are encouraged to select candidates who most closely match the criteria to participate in the state-level process.</a:t>
            </a:r>
            <a:endParaRPr sz="1700">
              <a:solidFill>
                <a:schemeClr val="dk2"/>
              </a:solidFill>
            </a:endParaRPr>
          </a:p>
          <a:p>
            <a:pPr marL="0" lvl="0" indent="0" algn="l" rtl="0">
              <a:lnSpc>
                <a:spcPct val="100000"/>
              </a:lnSpc>
              <a:spcBef>
                <a:spcPts val="1200"/>
              </a:spcBef>
              <a:spcAft>
                <a:spcPts val="0"/>
              </a:spcAft>
              <a:buNone/>
            </a:pPr>
            <a:r>
              <a:rPr lang="en" sz="1700">
                <a:solidFill>
                  <a:schemeClr val="dk2"/>
                </a:solidFill>
              </a:rPr>
              <a:t>An exemplary candidate for Principal of the Year is one who: </a:t>
            </a:r>
            <a:endParaRPr sz="1700">
              <a:solidFill>
                <a:schemeClr val="dk2"/>
              </a:solidFill>
            </a:endParaRPr>
          </a:p>
          <a:p>
            <a:pPr marL="457200" lvl="0" indent="-336550" algn="l" rtl="0">
              <a:lnSpc>
                <a:spcPct val="100000"/>
              </a:lnSpc>
              <a:spcBef>
                <a:spcPts val="1200"/>
              </a:spcBef>
              <a:spcAft>
                <a:spcPts val="0"/>
              </a:spcAft>
              <a:buClr>
                <a:schemeClr val="dk2"/>
              </a:buClr>
              <a:buSzPts val="1700"/>
              <a:buChar char="●"/>
            </a:pPr>
            <a:r>
              <a:rPr lang="en" sz="1700" b="1">
                <a:solidFill>
                  <a:schemeClr val="dk2"/>
                </a:solidFill>
              </a:rPr>
              <a:t>Competency 1: Visionary Leader- </a:t>
            </a:r>
            <a:r>
              <a:rPr lang="en" sz="1700">
                <a:solidFill>
                  <a:schemeClr val="dk2"/>
                </a:solidFill>
              </a:rPr>
              <a:t>Establishes and communicates a clear vision for teaching and learning while developing leadership capacity, fostering continuous improvement, and implementing systems that improve instruction, educator effectiveness, and student outcomes.</a:t>
            </a:r>
            <a:endParaRPr sz="1700">
              <a:solidFill>
                <a:schemeClr val="dk2"/>
              </a:solidFill>
            </a:endParaRPr>
          </a:p>
          <a:p>
            <a:pPr marL="457200" lvl="0" indent="-336550" algn="l" rtl="0">
              <a:lnSpc>
                <a:spcPct val="100000"/>
              </a:lnSpc>
              <a:spcBef>
                <a:spcPts val="0"/>
              </a:spcBef>
              <a:spcAft>
                <a:spcPts val="0"/>
              </a:spcAft>
              <a:buClr>
                <a:schemeClr val="dk2"/>
              </a:buClr>
              <a:buSzPts val="1700"/>
              <a:buChar char="●"/>
            </a:pPr>
            <a:r>
              <a:rPr lang="en" sz="1700" b="1">
                <a:solidFill>
                  <a:schemeClr val="dk2"/>
                </a:solidFill>
              </a:rPr>
              <a:t>Competency 2: Instructional Expert- </a:t>
            </a:r>
            <a:r>
              <a:rPr lang="en" sz="1700">
                <a:solidFill>
                  <a:schemeClr val="dk2"/>
                </a:solidFill>
              </a:rPr>
              <a:t>Demonstrates instructional leadership by building teacher effectiveness through high-quality instructional practices, coaching, professional learning, and data-informed decision-making that results in measurable improvements in teaching and student learning.</a:t>
            </a:r>
            <a:endParaRPr sz="1700">
              <a:solidFill>
                <a:schemeClr val="dk2"/>
              </a:solidFill>
            </a:endParaRPr>
          </a:p>
          <a:p>
            <a:pPr marL="0" lvl="0" indent="0" algn="l" rtl="0">
              <a:lnSpc>
                <a:spcPct val="115000"/>
              </a:lnSpc>
              <a:spcBef>
                <a:spcPts val="1200"/>
              </a:spcBef>
              <a:spcAft>
                <a:spcPts val="0"/>
              </a:spcAft>
              <a:buNone/>
            </a:pPr>
            <a:endParaRPr sz="1550" b="1">
              <a:solidFill>
                <a:schemeClr val="dk2"/>
              </a:solidFill>
            </a:endParaRPr>
          </a:p>
          <a:p>
            <a:pPr marL="457200" lvl="0" indent="0" algn="l" rtl="0">
              <a:spcBef>
                <a:spcPts val="1200"/>
              </a:spcBef>
              <a:spcAft>
                <a:spcPts val="0"/>
              </a:spcAft>
              <a:buNone/>
            </a:pPr>
            <a:endParaRPr>
              <a:solidFill>
                <a:schemeClr val="dk2"/>
              </a:solidFill>
            </a:endParaRPr>
          </a:p>
        </p:txBody>
      </p:sp>
      <p:sp>
        <p:nvSpPr>
          <p:cNvPr id="435" name="Google Shape;435;p63"/>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24</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p64"/>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Principal of the Year Criteria Continued</a:t>
            </a:r>
            <a:endParaRPr>
              <a:solidFill>
                <a:schemeClr val="dk1"/>
              </a:solidFill>
            </a:endParaRPr>
          </a:p>
          <a:p>
            <a:pPr marL="0" lvl="0" indent="0" algn="l" rtl="0">
              <a:spcBef>
                <a:spcPts val="0"/>
              </a:spcBef>
              <a:spcAft>
                <a:spcPts val="0"/>
              </a:spcAft>
              <a:buNone/>
            </a:pPr>
            <a:endParaRPr sz="2900">
              <a:solidFill>
                <a:schemeClr val="dk1"/>
              </a:solidFill>
            </a:endParaRPr>
          </a:p>
        </p:txBody>
      </p:sp>
      <p:sp>
        <p:nvSpPr>
          <p:cNvPr id="441" name="Google Shape;441;p64"/>
          <p:cNvSpPr txBox="1">
            <a:spLocks noGrp="1"/>
          </p:cNvSpPr>
          <p:nvPr>
            <p:ph type="body" idx="1"/>
          </p:nvPr>
        </p:nvSpPr>
        <p:spPr>
          <a:xfrm>
            <a:off x="311700" y="712925"/>
            <a:ext cx="8520600" cy="3482100"/>
          </a:xfrm>
          <a:prstGeom prst="rect">
            <a:avLst/>
          </a:prstGeom>
        </p:spPr>
        <p:txBody>
          <a:bodyPr spcFirstLastPara="1" wrap="square" lIns="91425" tIns="91425" rIns="91425" bIns="91425" anchor="t" anchorCtr="0">
            <a:noAutofit/>
          </a:bodyPr>
          <a:lstStyle/>
          <a:p>
            <a:pPr marL="457200" lvl="0" indent="-336550" algn="l" rtl="0">
              <a:lnSpc>
                <a:spcPct val="100000"/>
              </a:lnSpc>
              <a:spcBef>
                <a:spcPts val="0"/>
              </a:spcBef>
              <a:spcAft>
                <a:spcPts val="0"/>
              </a:spcAft>
              <a:buClr>
                <a:schemeClr val="dk2"/>
              </a:buClr>
              <a:buSzPts val="1700"/>
              <a:buChar char="●"/>
            </a:pPr>
            <a:r>
              <a:rPr lang="en" sz="1700" b="1">
                <a:solidFill>
                  <a:schemeClr val="dk2"/>
                </a:solidFill>
              </a:rPr>
              <a:t>Competency 3: Capacity Builder- </a:t>
            </a:r>
            <a:r>
              <a:rPr lang="en" sz="1700">
                <a:solidFill>
                  <a:schemeClr val="dk2"/>
                </a:solidFill>
              </a:rPr>
              <a:t>Builds a collaborative environment and organizational capacity through instructional leadership teams, professional learning, and meaningful collaboration that foster trust, shared responsibility, educator growth, and continuous improvement for student success. </a:t>
            </a:r>
            <a:endParaRPr sz="1700">
              <a:solidFill>
                <a:schemeClr val="dk2"/>
              </a:solidFill>
            </a:endParaRPr>
          </a:p>
          <a:p>
            <a:pPr marL="457200" lvl="0" indent="-336550" algn="l" rtl="0">
              <a:lnSpc>
                <a:spcPct val="100000"/>
              </a:lnSpc>
              <a:spcBef>
                <a:spcPts val="0"/>
              </a:spcBef>
              <a:spcAft>
                <a:spcPts val="0"/>
              </a:spcAft>
              <a:buClr>
                <a:schemeClr val="dk2"/>
              </a:buClr>
              <a:buSzPts val="1700"/>
              <a:buChar char="●"/>
            </a:pPr>
            <a:r>
              <a:rPr lang="en" sz="1700" b="1">
                <a:solidFill>
                  <a:schemeClr val="dk2"/>
                </a:solidFill>
              </a:rPr>
              <a:t>Competency 4: Community Connector- </a:t>
            </a:r>
            <a:r>
              <a:rPr lang="en" sz="1700">
                <a:solidFill>
                  <a:schemeClr val="dk2"/>
                </a:solidFill>
              </a:rPr>
              <a:t>Develops meaningful partnerships with families, businesses, and community organizations that expand access, enrich learning experiences, and create opportunities that improve student achievement, college and career readiness, and community engagement.</a:t>
            </a:r>
            <a:endParaRPr sz="1700">
              <a:solidFill>
                <a:schemeClr val="dk2"/>
              </a:solidFill>
            </a:endParaRPr>
          </a:p>
          <a:p>
            <a:pPr marL="457200" lvl="0" indent="-336550" algn="l" rtl="0">
              <a:lnSpc>
                <a:spcPct val="100000"/>
              </a:lnSpc>
              <a:spcBef>
                <a:spcPts val="0"/>
              </a:spcBef>
              <a:spcAft>
                <a:spcPts val="0"/>
              </a:spcAft>
              <a:buClr>
                <a:schemeClr val="dk2"/>
              </a:buClr>
              <a:buSzPts val="1700"/>
              <a:buChar char="●"/>
            </a:pPr>
            <a:r>
              <a:rPr lang="en" sz="1700" b="1">
                <a:solidFill>
                  <a:schemeClr val="dk2"/>
                </a:solidFill>
              </a:rPr>
              <a:t>Competency 5: Education Ambassador- </a:t>
            </a:r>
            <a:r>
              <a:rPr lang="en" sz="1700">
                <a:solidFill>
                  <a:schemeClr val="dk2"/>
                </a:solidFill>
              </a:rPr>
              <a:t>Communicates with authenticity, professionalism, and integrity while inspiring others through a clear vision for teaching and learning and serving as an effective ambassador for Louisiana educators, public education, and instructional excellence.</a:t>
            </a:r>
            <a:endParaRPr sz="1700" b="1">
              <a:solidFill>
                <a:schemeClr val="dk2"/>
              </a:solidFill>
            </a:endParaRPr>
          </a:p>
          <a:p>
            <a:pPr marL="0" lvl="0" indent="0" algn="l" rtl="0">
              <a:lnSpc>
                <a:spcPct val="100000"/>
              </a:lnSpc>
              <a:spcBef>
                <a:spcPts val="1200"/>
              </a:spcBef>
              <a:spcAft>
                <a:spcPts val="0"/>
              </a:spcAft>
              <a:buNone/>
            </a:pPr>
            <a:r>
              <a:rPr lang="en" sz="1700">
                <a:solidFill>
                  <a:schemeClr val="dk2"/>
                </a:solidFill>
              </a:rPr>
              <a:t>View the </a:t>
            </a:r>
            <a:r>
              <a:rPr lang="en" sz="1700" u="sng">
                <a:solidFill>
                  <a:schemeClr val="hlink"/>
                </a:solidFill>
                <a:hlinkClick r:id="rId3"/>
              </a:rPr>
              <a:t>Principal of the Year Rubric</a:t>
            </a:r>
            <a:r>
              <a:rPr lang="en" sz="1700">
                <a:solidFill>
                  <a:schemeClr val="dk2"/>
                </a:solidFill>
              </a:rPr>
              <a:t>.</a:t>
            </a:r>
            <a:endParaRPr sz="1700">
              <a:solidFill>
                <a:schemeClr val="dk2"/>
              </a:solidFill>
            </a:endParaRPr>
          </a:p>
          <a:p>
            <a:pPr marL="0" lvl="0" indent="0" algn="l" rtl="0">
              <a:lnSpc>
                <a:spcPct val="100000"/>
              </a:lnSpc>
              <a:spcBef>
                <a:spcPts val="1200"/>
              </a:spcBef>
              <a:spcAft>
                <a:spcPts val="0"/>
              </a:spcAft>
              <a:buNone/>
            </a:pPr>
            <a:endParaRPr sz="1600">
              <a:solidFill>
                <a:schemeClr val="dk2"/>
              </a:solidFill>
            </a:endParaRPr>
          </a:p>
          <a:p>
            <a:pPr marL="45720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442" name="Google Shape;442;p64"/>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25</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p65"/>
          <p:cNvSpPr txBox="1">
            <a:spLocks noGrp="1"/>
          </p:cNvSpPr>
          <p:nvPr>
            <p:ph type="ctrTitle"/>
          </p:nvPr>
        </p:nvSpPr>
        <p:spPr>
          <a:xfrm>
            <a:off x="421725" y="740675"/>
            <a:ext cx="8221200" cy="7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Application Process and Materials</a:t>
            </a:r>
            <a:endParaRPr>
              <a:solidFill>
                <a:schemeClr val="dk1"/>
              </a:solidFill>
            </a:endParaRPr>
          </a:p>
          <a:p>
            <a:pPr marL="0" lvl="0" indent="0" algn="l" rtl="0">
              <a:spcBef>
                <a:spcPts val="0"/>
              </a:spcBef>
              <a:spcAft>
                <a:spcPts val="0"/>
              </a:spcAft>
              <a:buNone/>
            </a:pPr>
            <a:endParaRPr>
              <a:solidFill>
                <a:schemeClr val="dk1"/>
              </a:solidFill>
            </a:endParaRPr>
          </a:p>
        </p:txBody>
      </p:sp>
      <p:sp>
        <p:nvSpPr>
          <p:cNvPr id="448" name="Google Shape;448;p65"/>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26</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sp>
        <p:nvSpPr>
          <p:cNvPr id="453" name="Google Shape;453;p66"/>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Principal of the Year Application</a:t>
            </a:r>
            <a:endParaRPr>
              <a:solidFill>
                <a:schemeClr val="dk1"/>
              </a:solidFill>
            </a:endParaRPr>
          </a:p>
          <a:p>
            <a:pPr marL="0" lvl="0" indent="0" algn="l" rtl="0">
              <a:spcBef>
                <a:spcPts val="0"/>
              </a:spcBef>
              <a:spcAft>
                <a:spcPts val="0"/>
              </a:spcAft>
              <a:buNone/>
            </a:pPr>
            <a:endParaRPr>
              <a:solidFill>
                <a:schemeClr val="dk1"/>
              </a:solidFill>
            </a:endParaRPr>
          </a:p>
        </p:txBody>
      </p:sp>
      <p:sp>
        <p:nvSpPr>
          <p:cNvPr id="454" name="Google Shape;454;p66"/>
          <p:cNvSpPr txBox="1">
            <a:spLocks noGrp="1"/>
          </p:cNvSpPr>
          <p:nvPr>
            <p:ph type="body" idx="1"/>
          </p:nvPr>
        </p:nvSpPr>
        <p:spPr>
          <a:xfrm>
            <a:off x="311700" y="712925"/>
            <a:ext cx="8520600" cy="3482100"/>
          </a:xfrm>
          <a:prstGeom prst="rect">
            <a:avLst/>
          </a:prstGeom>
        </p:spPr>
        <p:txBody>
          <a:bodyPr spcFirstLastPara="1" wrap="square" lIns="91425" tIns="91425" rIns="91425" bIns="91425" anchor="t" anchorCtr="0">
            <a:noAutofit/>
          </a:bodyPr>
          <a:lstStyle/>
          <a:p>
            <a:pPr marL="0" lvl="0" indent="0" algn="l" rtl="0">
              <a:lnSpc>
                <a:spcPct val="100000"/>
              </a:lnSpc>
              <a:spcBef>
                <a:spcPts val="1200"/>
              </a:spcBef>
              <a:spcAft>
                <a:spcPts val="0"/>
              </a:spcAft>
              <a:buNone/>
            </a:pPr>
            <a:r>
              <a:rPr lang="en" dirty="0">
                <a:solidFill>
                  <a:schemeClr val="dk2"/>
                </a:solidFill>
              </a:rPr>
              <a:t>The Principal of the Year application consists of the following components:</a:t>
            </a:r>
            <a:endParaRPr dirty="0">
              <a:solidFill>
                <a:schemeClr val="dk2"/>
              </a:solidFill>
            </a:endParaRPr>
          </a:p>
          <a:p>
            <a:pPr marL="457200" lvl="0" indent="-342900" algn="l" rtl="0">
              <a:lnSpc>
                <a:spcPct val="100000"/>
              </a:lnSpc>
              <a:spcBef>
                <a:spcPts val="1200"/>
              </a:spcBef>
              <a:spcAft>
                <a:spcPts val="0"/>
              </a:spcAft>
              <a:buClr>
                <a:srgbClr val="000000"/>
              </a:buClr>
              <a:buSzPts val="1800"/>
              <a:buFont typeface="Arial"/>
              <a:buChar char="●"/>
            </a:pPr>
            <a:r>
              <a:rPr lang="en" dirty="0">
                <a:solidFill>
                  <a:schemeClr val="dk2"/>
                </a:solidFill>
              </a:rPr>
              <a:t>Basic Information, including a professional bio</a:t>
            </a:r>
            <a:r>
              <a:rPr lang="en" dirty="0">
                <a:solidFill>
                  <a:srgbClr val="000000"/>
                </a:solidFill>
              </a:rPr>
              <a:t> </a:t>
            </a:r>
            <a:r>
              <a:rPr lang="en" dirty="0">
                <a:solidFill>
                  <a:schemeClr val="dk2"/>
                </a:solidFill>
              </a:rPr>
              <a:t>(third person), six-word story and social media quote</a:t>
            </a:r>
            <a:endParaRPr dirty="0">
              <a:solidFill>
                <a:schemeClr val="dk2"/>
              </a:solidFill>
            </a:endParaRPr>
          </a:p>
          <a:p>
            <a:pPr marL="914400" lvl="1" indent="-342900" algn="l" rtl="0">
              <a:lnSpc>
                <a:spcPct val="100000"/>
              </a:lnSpc>
              <a:spcBef>
                <a:spcPts val="0"/>
              </a:spcBef>
              <a:spcAft>
                <a:spcPts val="0"/>
              </a:spcAft>
              <a:buClr>
                <a:srgbClr val="000000"/>
              </a:buClr>
              <a:buSzPts val="1800"/>
              <a:buFont typeface="Arial"/>
              <a:buChar char="○"/>
            </a:pPr>
            <a:r>
              <a:rPr lang="en" dirty="0">
                <a:solidFill>
                  <a:schemeClr val="dk2"/>
                </a:solidFill>
              </a:rPr>
              <a:t>View the </a:t>
            </a:r>
            <a:r>
              <a:rPr lang="en" u="sng" dirty="0">
                <a:solidFill>
                  <a:schemeClr val="hlink"/>
                </a:solidFill>
                <a:hlinkClick r:id="rId3"/>
              </a:rPr>
              <a:t>Professional Bio Guidelines</a:t>
            </a:r>
            <a:r>
              <a:rPr lang="en" dirty="0">
                <a:solidFill>
                  <a:schemeClr val="dk2"/>
                </a:solidFill>
              </a:rPr>
              <a:t>.</a:t>
            </a:r>
            <a:endParaRPr dirty="0">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dirty="0">
                <a:solidFill>
                  <a:schemeClr val="dk2"/>
                </a:solidFill>
              </a:rPr>
              <a:t>Résumé (limit: two pages)</a:t>
            </a:r>
            <a:endParaRPr dirty="0">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dirty="0">
                <a:solidFill>
                  <a:schemeClr val="dk2"/>
                </a:solidFill>
              </a:rPr>
              <a:t>Two years of recent student success data (SLTs or other relevant data)</a:t>
            </a:r>
            <a:endParaRPr dirty="0">
              <a:solidFill>
                <a:schemeClr val="dk2"/>
              </a:solidFill>
            </a:endParaRPr>
          </a:p>
          <a:p>
            <a:pPr marL="914400" lvl="1" indent="-342900" algn="l" rtl="0">
              <a:lnSpc>
                <a:spcPct val="100000"/>
              </a:lnSpc>
              <a:spcBef>
                <a:spcPts val="0"/>
              </a:spcBef>
              <a:spcAft>
                <a:spcPts val="0"/>
              </a:spcAft>
              <a:buClr>
                <a:schemeClr val="dk2"/>
              </a:buClr>
              <a:buSzPts val="1800"/>
              <a:buFont typeface="Public Sans"/>
              <a:buChar char="○"/>
            </a:pPr>
            <a:r>
              <a:rPr lang="en" dirty="0">
                <a:solidFill>
                  <a:schemeClr val="dk2"/>
                </a:solidFill>
              </a:rPr>
              <a:t>Do not include student personally identifiable information (PII) in submitted data.</a:t>
            </a:r>
            <a:endParaRPr dirty="0">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dirty="0">
                <a:solidFill>
                  <a:schemeClr val="dk2"/>
                </a:solidFill>
              </a:rPr>
              <a:t>Up to three letters of recommendation, including one from the candidate’s supervisor</a:t>
            </a:r>
            <a:endParaRPr dirty="0">
              <a:solidFill>
                <a:schemeClr val="dk2"/>
              </a:solidFill>
            </a:endParaRPr>
          </a:p>
          <a:p>
            <a:pPr marL="0" lvl="0" indent="0" algn="l" rtl="0">
              <a:spcBef>
                <a:spcPts val="1200"/>
              </a:spcBef>
              <a:spcAft>
                <a:spcPts val="0"/>
              </a:spcAft>
              <a:buNone/>
            </a:pPr>
            <a:endParaRPr dirty="0">
              <a:solidFill>
                <a:schemeClr val="dk2"/>
              </a:solidFill>
            </a:endParaRPr>
          </a:p>
          <a:p>
            <a:pPr marL="457200" lvl="0" indent="0" algn="l" rtl="0">
              <a:spcBef>
                <a:spcPts val="0"/>
              </a:spcBef>
              <a:spcAft>
                <a:spcPts val="0"/>
              </a:spcAft>
              <a:buNone/>
            </a:pPr>
            <a:endParaRPr dirty="0">
              <a:solidFill>
                <a:schemeClr val="dk2"/>
              </a:solidFill>
            </a:endParaRPr>
          </a:p>
        </p:txBody>
      </p:sp>
      <p:sp>
        <p:nvSpPr>
          <p:cNvPr id="455" name="Google Shape;455;p66"/>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27</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p67"/>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Principal of the Year Application Continued</a:t>
            </a:r>
            <a:endParaRPr>
              <a:solidFill>
                <a:schemeClr val="dk1"/>
              </a:solidFill>
            </a:endParaRPr>
          </a:p>
          <a:p>
            <a:pPr marL="0" lvl="0" indent="0" algn="l" rtl="0">
              <a:spcBef>
                <a:spcPts val="0"/>
              </a:spcBef>
              <a:spcAft>
                <a:spcPts val="0"/>
              </a:spcAft>
              <a:buNone/>
            </a:pPr>
            <a:endParaRPr>
              <a:solidFill>
                <a:schemeClr val="dk1"/>
              </a:solidFill>
            </a:endParaRPr>
          </a:p>
        </p:txBody>
      </p:sp>
      <p:sp>
        <p:nvSpPr>
          <p:cNvPr id="461" name="Google Shape;461;p67"/>
          <p:cNvSpPr txBox="1">
            <a:spLocks noGrp="1"/>
          </p:cNvSpPr>
          <p:nvPr>
            <p:ph type="body" idx="1"/>
          </p:nvPr>
        </p:nvSpPr>
        <p:spPr>
          <a:xfrm>
            <a:off x="311700" y="712925"/>
            <a:ext cx="8520600" cy="3482100"/>
          </a:xfrm>
          <a:prstGeom prst="rect">
            <a:avLst/>
          </a:prstGeom>
        </p:spPr>
        <p:txBody>
          <a:bodyPr spcFirstLastPara="1" wrap="square" lIns="91425" tIns="91425" rIns="91425" bIns="91425" anchor="t" anchorCtr="0">
            <a:noAutofit/>
          </a:bodyPr>
          <a:lstStyle/>
          <a:p>
            <a:pPr marL="457200" lvl="0" indent="-342900" algn="l" rtl="0">
              <a:lnSpc>
                <a:spcPct val="100000"/>
              </a:lnSpc>
              <a:spcBef>
                <a:spcPts val="1200"/>
              </a:spcBef>
              <a:spcAft>
                <a:spcPts val="0"/>
              </a:spcAft>
              <a:buClr>
                <a:srgbClr val="000000"/>
              </a:buClr>
              <a:buSzPts val="1800"/>
              <a:buFont typeface="Arial"/>
              <a:buChar char="●"/>
            </a:pPr>
            <a:r>
              <a:rPr lang="en">
                <a:solidFill>
                  <a:schemeClr val="dk2"/>
                </a:solidFill>
              </a:rPr>
              <a:t>Honoree Headshot — see the </a:t>
            </a:r>
            <a:r>
              <a:rPr lang="en" u="sng">
                <a:solidFill>
                  <a:schemeClr val="hlink"/>
                </a:solidFill>
                <a:hlinkClick r:id="rId3"/>
              </a:rPr>
              <a:t>Honoree Photo Guidelines</a:t>
            </a:r>
            <a:endParaRPr u="sng">
              <a:solidFill>
                <a:schemeClr val="hlink"/>
              </a:solidFill>
            </a:endParaRPr>
          </a:p>
          <a:p>
            <a:pPr marL="457200" lvl="0" indent="-342900" algn="l" rtl="0">
              <a:lnSpc>
                <a:spcPct val="100000"/>
              </a:lnSpc>
              <a:spcBef>
                <a:spcPts val="0"/>
              </a:spcBef>
              <a:spcAft>
                <a:spcPts val="0"/>
              </a:spcAft>
              <a:buClr>
                <a:schemeClr val="dk2"/>
              </a:buClr>
              <a:buSzPts val="1800"/>
              <a:buFont typeface="Arial"/>
              <a:buChar char="●"/>
            </a:pPr>
            <a:r>
              <a:rPr lang="en">
                <a:solidFill>
                  <a:schemeClr val="dk2"/>
                </a:solidFill>
              </a:rPr>
              <a:t>Candidate Consent Form (teacher waiver)</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a:solidFill>
                  <a:schemeClr val="dk2"/>
                </a:solidFill>
              </a:rPr>
              <a:t>Student Consent Forms — one for each student featured in submitted videos, photos or other materials</a:t>
            </a:r>
            <a:endParaRPr>
              <a:solidFill>
                <a:schemeClr val="dk2"/>
              </a:solidFill>
            </a:endParaRPr>
          </a:p>
          <a:p>
            <a:pPr marL="457200" lvl="0" indent="-342900" algn="l" rtl="0">
              <a:lnSpc>
                <a:spcPct val="100000"/>
              </a:lnSpc>
              <a:spcBef>
                <a:spcPts val="0"/>
              </a:spcBef>
              <a:spcAft>
                <a:spcPts val="0"/>
              </a:spcAft>
              <a:buClr>
                <a:schemeClr val="dk2"/>
              </a:buClr>
              <a:buSzPts val="1800"/>
              <a:buFont typeface="Public Sans"/>
              <a:buChar char="●"/>
            </a:pPr>
            <a:r>
              <a:rPr lang="en">
                <a:solidFill>
                  <a:schemeClr val="dk2"/>
                </a:solidFill>
              </a:rPr>
              <a:t>Three written reflection responses and one video response</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a:solidFill>
                  <a:schemeClr val="dk2"/>
                </a:solidFill>
              </a:rPr>
              <a:t>Supplemental Materials — some required; others optional</a:t>
            </a:r>
            <a:endParaRPr>
              <a:solidFill>
                <a:schemeClr val="dk2"/>
              </a:solidFill>
            </a:endParaRPr>
          </a:p>
          <a:p>
            <a:pPr marL="0" lvl="0" indent="0" algn="l" rtl="0">
              <a:lnSpc>
                <a:spcPct val="100000"/>
              </a:lnSpc>
              <a:spcBef>
                <a:spcPts val="1200"/>
              </a:spcBef>
              <a:spcAft>
                <a:spcPts val="0"/>
              </a:spcAft>
              <a:buNone/>
            </a:pPr>
            <a:r>
              <a:rPr lang="en">
                <a:solidFill>
                  <a:schemeClr val="dk2"/>
                </a:solidFill>
              </a:rPr>
              <a:t>View the </a:t>
            </a:r>
            <a:r>
              <a:rPr lang="en" u="sng">
                <a:solidFill>
                  <a:schemeClr val="hlink"/>
                </a:solidFill>
                <a:hlinkClick r:id="rId4"/>
              </a:rPr>
              <a:t>Principal of the Year Application</a:t>
            </a:r>
            <a:r>
              <a:rPr lang="en">
                <a:solidFill>
                  <a:srgbClr val="000000"/>
                </a:solidFill>
              </a:rPr>
              <a:t> </a:t>
            </a:r>
            <a:r>
              <a:rPr lang="en">
                <a:solidFill>
                  <a:schemeClr val="dk2"/>
                </a:solidFill>
              </a:rPr>
              <a:t>for complete application requirements.</a:t>
            </a:r>
            <a:endParaRPr>
              <a:solidFill>
                <a:schemeClr val="dk2"/>
              </a:solidFill>
            </a:endParaRPr>
          </a:p>
          <a:p>
            <a:pPr marL="0" lvl="0" indent="0" algn="l" rtl="0">
              <a:spcBef>
                <a:spcPts val="1200"/>
              </a:spcBef>
              <a:spcAft>
                <a:spcPts val="0"/>
              </a:spcAft>
              <a:buNone/>
            </a:pP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462" name="Google Shape;462;p67"/>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28</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Google Shape;467;p68"/>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Teacher of the Year Application</a:t>
            </a:r>
            <a:endParaRPr>
              <a:solidFill>
                <a:schemeClr val="dk1"/>
              </a:solidFill>
            </a:endParaRPr>
          </a:p>
          <a:p>
            <a:pPr marL="0" lvl="0" indent="0" algn="l" rtl="0">
              <a:spcBef>
                <a:spcPts val="0"/>
              </a:spcBef>
              <a:spcAft>
                <a:spcPts val="0"/>
              </a:spcAft>
              <a:buNone/>
            </a:pPr>
            <a:endParaRPr>
              <a:solidFill>
                <a:schemeClr val="dk1"/>
              </a:solidFill>
            </a:endParaRPr>
          </a:p>
        </p:txBody>
      </p:sp>
      <p:sp>
        <p:nvSpPr>
          <p:cNvPr id="468" name="Google Shape;468;p68"/>
          <p:cNvSpPr txBox="1">
            <a:spLocks noGrp="1"/>
          </p:cNvSpPr>
          <p:nvPr>
            <p:ph type="body" idx="1"/>
          </p:nvPr>
        </p:nvSpPr>
        <p:spPr>
          <a:xfrm>
            <a:off x="311700" y="712925"/>
            <a:ext cx="8520600" cy="3482100"/>
          </a:xfrm>
          <a:prstGeom prst="rect">
            <a:avLst/>
          </a:prstGeom>
        </p:spPr>
        <p:txBody>
          <a:bodyPr spcFirstLastPara="1" wrap="square" lIns="91425" tIns="91425" rIns="91425" bIns="91425" anchor="t" anchorCtr="0">
            <a:noAutofit/>
          </a:bodyPr>
          <a:lstStyle/>
          <a:p>
            <a:pPr marL="0" lvl="0" indent="0" algn="l" rtl="0">
              <a:lnSpc>
                <a:spcPct val="100000"/>
              </a:lnSpc>
              <a:spcBef>
                <a:spcPts val="1200"/>
              </a:spcBef>
              <a:spcAft>
                <a:spcPts val="0"/>
              </a:spcAft>
              <a:buNone/>
            </a:pPr>
            <a:r>
              <a:rPr lang="en" dirty="0">
                <a:solidFill>
                  <a:schemeClr val="dk2"/>
                </a:solidFill>
              </a:rPr>
              <a:t>The Teacher of the Year application consists of the following components:</a:t>
            </a:r>
            <a:endParaRPr dirty="0">
              <a:solidFill>
                <a:schemeClr val="dk2"/>
              </a:solidFill>
            </a:endParaRPr>
          </a:p>
          <a:p>
            <a:pPr marL="457200" lvl="0" indent="-342900" algn="l" rtl="0">
              <a:spcBef>
                <a:spcPts val="1200"/>
              </a:spcBef>
              <a:spcAft>
                <a:spcPts val="0"/>
              </a:spcAft>
              <a:buClr>
                <a:srgbClr val="000000"/>
              </a:buClr>
              <a:buSzPts val="1800"/>
              <a:buFont typeface="Arial"/>
              <a:buChar char="●"/>
            </a:pPr>
            <a:r>
              <a:rPr lang="en" dirty="0">
                <a:solidFill>
                  <a:schemeClr val="dk2"/>
                </a:solidFill>
              </a:rPr>
              <a:t>Basic Information, including a professional bio</a:t>
            </a:r>
            <a:r>
              <a:rPr lang="en" dirty="0">
                <a:solidFill>
                  <a:srgbClr val="000000"/>
                </a:solidFill>
              </a:rPr>
              <a:t> </a:t>
            </a:r>
            <a:r>
              <a:rPr lang="en" dirty="0">
                <a:solidFill>
                  <a:schemeClr val="dk2"/>
                </a:solidFill>
              </a:rPr>
              <a:t>(third person), six-word story and social media quote</a:t>
            </a:r>
            <a:endParaRPr dirty="0">
              <a:solidFill>
                <a:schemeClr val="dk2"/>
              </a:solidFill>
            </a:endParaRPr>
          </a:p>
          <a:p>
            <a:pPr marL="914400" lvl="1" indent="-342900" algn="l" rtl="0">
              <a:spcBef>
                <a:spcPts val="0"/>
              </a:spcBef>
              <a:spcAft>
                <a:spcPts val="0"/>
              </a:spcAft>
              <a:buClr>
                <a:srgbClr val="000000"/>
              </a:buClr>
              <a:buSzPts val="1800"/>
              <a:buFont typeface="Arial"/>
              <a:buChar char="○"/>
            </a:pPr>
            <a:r>
              <a:rPr lang="en" dirty="0">
                <a:solidFill>
                  <a:schemeClr val="dk2"/>
                </a:solidFill>
              </a:rPr>
              <a:t>View the </a:t>
            </a:r>
            <a:r>
              <a:rPr lang="en" u="sng" dirty="0">
                <a:solidFill>
                  <a:schemeClr val="lt2"/>
                </a:solidFill>
                <a:hlinkClick r:id="rId3">
                  <a:extLst>
                    <a:ext uri="{A12FA001-AC4F-418D-AE19-62706E023703}">
                      <ahyp:hlinkClr xmlns:ahyp="http://schemas.microsoft.com/office/drawing/2018/hyperlinkcolor" val="tx"/>
                    </a:ext>
                  </a:extLst>
                </a:hlinkClick>
              </a:rPr>
              <a:t>Professional Bio Guidelines</a:t>
            </a:r>
            <a:r>
              <a:rPr lang="en" dirty="0">
                <a:solidFill>
                  <a:schemeClr val="dk2"/>
                </a:solidFill>
              </a:rPr>
              <a:t>.</a:t>
            </a:r>
            <a:endParaRPr dirty="0">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dirty="0">
                <a:solidFill>
                  <a:schemeClr val="dk2"/>
                </a:solidFill>
              </a:rPr>
              <a:t>Résumé (limit: two pages)</a:t>
            </a:r>
            <a:endParaRPr dirty="0">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dirty="0">
                <a:solidFill>
                  <a:schemeClr val="dk2"/>
                </a:solidFill>
              </a:rPr>
              <a:t>Two years of recent student success data (SLTs or other relevant data)</a:t>
            </a:r>
            <a:endParaRPr dirty="0">
              <a:solidFill>
                <a:schemeClr val="dk2"/>
              </a:solidFill>
            </a:endParaRPr>
          </a:p>
          <a:p>
            <a:pPr marL="914400" lvl="1" indent="-342900" algn="l" rtl="0">
              <a:lnSpc>
                <a:spcPct val="100000"/>
              </a:lnSpc>
              <a:spcBef>
                <a:spcPts val="0"/>
              </a:spcBef>
              <a:spcAft>
                <a:spcPts val="0"/>
              </a:spcAft>
              <a:buClr>
                <a:schemeClr val="dk2"/>
              </a:buClr>
              <a:buSzPts val="1800"/>
              <a:buFont typeface="Public Sans"/>
              <a:buChar char="○"/>
            </a:pPr>
            <a:r>
              <a:rPr lang="en" dirty="0">
                <a:solidFill>
                  <a:schemeClr val="dk2"/>
                </a:solidFill>
              </a:rPr>
              <a:t>Do not include student personally identifiable information (PII) in submitted data.</a:t>
            </a:r>
            <a:endParaRPr dirty="0">
              <a:solidFill>
                <a:schemeClr val="dk2"/>
              </a:solidFill>
            </a:endParaRPr>
          </a:p>
          <a:p>
            <a:pPr marL="457200" lvl="0" indent="-342900" algn="l" rtl="0">
              <a:spcBef>
                <a:spcPts val="0"/>
              </a:spcBef>
              <a:spcAft>
                <a:spcPts val="0"/>
              </a:spcAft>
              <a:buClr>
                <a:schemeClr val="dk2"/>
              </a:buClr>
              <a:buSzPts val="1800"/>
              <a:buFont typeface="Public Sans"/>
              <a:buChar char="●"/>
            </a:pPr>
            <a:r>
              <a:rPr lang="en" dirty="0">
                <a:solidFill>
                  <a:schemeClr val="dk2"/>
                </a:solidFill>
              </a:rPr>
              <a:t>Up to three letters of recommendation</a:t>
            </a:r>
            <a:endParaRPr dirty="0">
              <a:solidFill>
                <a:schemeClr val="dk2"/>
              </a:solidFill>
            </a:endParaRPr>
          </a:p>
          <a:p>
            <a:pPr marL="457200" lvl="0" indent="-342900" algn="l" rtl="0">
              <a:lnSpc>
                <a:spcPct val="100000"/>
              </a:lnSpc>
              <a:spcBef>
                <a:spcPts val="0"/>
              </a:spcBef>
              <a:spcAft>
                <a:spcPts val="0"/>
              </a:spcAft>
              <a:buClr>
                <a:srgbClr val="000000"/>
              </a:buClr>
              <a:buSzPts val="1800"/>
              <a:buFont typeface="Arial"/>
              <a:buChar char="●"/>
            </a:pPr>
            <a:r>
              <a:rPr lang="en" dirty="0">
                <a:solidFill>
                  <a:schemeClr val="dk2"/>
                </a:solidFill>
              </a:rPr>
              <a:t>Teacher Video- see </a:t>
            </a:r>
            <a:r>
              <a:rPr lang="en" u="sng" dirty="0">
                <a:solidFill>
                  <a:schemeClr val="hlink"/>
                </a:solidFill>
                <a:hlinkClick r:id="rId4"/>
              </a:rPr>
              <a:t>Teaching Video Guide</a:t>
            </a:r>
            <a:endParaRPr u="sng" dirty="0">
              <a:solidFill>
                <a:schemeClr val="hlink"/>
              </a:solidFill>
            </a:endParaRPr>
          </a:p>
          <a:p>
            <a:pPr marL="457200" lvl="0" indent="-342900" algn="l" rtl="0">
              <a:lnSpc>
                <a:spcPct val="100000"/>
              </a:lnSpc>
              <a:spcBef>
                <a:spcPts val="0"/>
              </a:spcBef>
              <a:spcAft>
                <a:spcPts val="0"/>
              </a:spcAft>
              <a:buClr>
                <a:schemeClr val="dk2"/>
              </a:buClr>
              <a:buSzPts val="1800"/>
              <a:buFont typeface="Arial"/>
              <a:buChar char="●"/>
            </a:pPr>
            <a:r>
              <a:rPr lang="en" dirty="0">
                <a:solidFill>
                  <a:schemeClr val="dk2"/>
                </a:solidFill>
              </a:rPr>
              <a:t>Lesson Plan corresponding to the submitted teaching video</a:t>
            </a:r>
            <a:endParaRPr dirty="0">
              <a:solidFill>
                <a:schemeClr val="dk2"/>
              </a:solidFill>
            </a:endParaRPr>
          </a:p>
          <a:p>
            <a:pPr marL="457200" lvl="0" indent="0" algn="l" rtl="0">
              <a:spcBef>
                <a:spcPts val="1200"/>
              </a:spcBef>
              <a:spcAft>
                <a:spcPts val="0"/>
              </a:spcAft>
              <a:buNone/>
            </a:pPr>
            <a:endParaRPr dirty="0">
              <a:solidFill>
                <a:schemeClr val="dk2"/>
              </a:solidFill>
            </a:endParaRPr>
          </a:p>
        </p:txBody>
      </p:sp>
      <p:sp>
        <p:nvSpPr>
          <p:cNvPr id="469" name="Google Shape;469;p68"/>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29</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sp>
        <p:nvSpPr>
          <p:cNvPr id="474" name="Google Shape;474;p69"/>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Teacher of the Year Application Continued</a:t>
            </a:r>
            <a:endParaRPr>
              <a:solidFill>
                <a:schemeClr val="dk1"/>
              </a:solidFill>
            </a:endParaRPr>
          </a:p>
          <a:p>
            <a:pPr marL="0" lvl="0" indent="0" algn="l" rtl="0">
              <a:spcBef>
                <a:spcPts val="0"/>
              </a:spcBef>
              <a:spcAft>
                <a:spcPts val="0"/>
              </a:spcAft>
              <a:buNone/>
            </a:pPr>
            <a:endParaRPr>
              <a:solidFill>
                <a:schemeClr val="dk1"/>
              </a:solidFill>
            </a:endParaRPr>
          </a:p>
        </p:txBody>
      </p:sp>
      <p:sp>
        <p:nvSpPr>
          <p:cNvPr id="475" name="Google Shape;475;p69"/>
          <p:cNvSpPr txBox="1">
            <a:spLocks noGrp="1"/>
          </p:cNvSpPr>
          <p:nvPr>
            <p:ph type="body" idx="1"/>
          </p:nvPr>
        </p:nvSpPr>
        <p:spPr>
          <a:xfrm>
            <a:off x="311700" y="712925"/>
            <a:ext cx="8520600" cy="3482100"/>
          </a:xfrm>
          <a:prstGeom prst="rect">
            <a:avLst/>
          </a:prstGeom>
        </p:spPr>
        <p:txBody>
          <a:bodyPr spcFirstLastPara="1" wrap="square" lIns="91425" tIns="91425" rIns="91425" bIns="91425" anchor="t" anchorCtr="0">
            <a:noAutofit/>
          </a:bodyPr>
          <a:lstStyle/>
          <a:p>
            <a:pPr marL="457200" lvl="0" indent="-342900" algn="l" rtl="0">
              <a:lnSpc>
                <a:spcPct val="100000"/>
              </a:lnSpc>
              <a:spcBef>
                <a:spcPts val="1200"/>
              </a:spcBef>
              <a:spcAft>
                <a:spcPts val="0"/>
              </a:spcAft>
              <a:buClr>
                <a:schemeClr val="dk2"/>
              </a:buClr>
              <a:buSzPts val="1800"/>
              <a:buFont typeface="Public Sans"/>
              <a:buChar char="●"/>
            </a:pPr>
            <a:r>
              <a:rPr lang="en">
                <a:solidFill>
                  <a:schemeClr val="dk2"/>
                </a:solidFill>
              </a:rPr>
              <a:t>Up to three letters of recommendation</a:t>
            </a:r>
            <a:endParaRPr>
              <a:solidFill>
                <a:schemeClr val="dk2"/>
              </a:solidFill>
            </a:endParaRPr>
          </a:p>
          <a:p>
            <a:pPr marL="457200" lvl="0" indent="-342900" algn="l" rtl="0">
              <a:lnSpc>
                <a:spcPct val="100000"/>
              </a:lnSpc>
              <a:spcBef>
                <a:spcPts val="0"/>
              </a:spcBef>
              <a:spcAft>
                <a:spcPts val="0"/>
              </a:spcAft>
              <a:buClr>
                <a:srgbClr val="000000"/>
              </a:buClr>
              <a:buSzPts val="1800"/>
              <a:buFont typeface="Arial"/>
              <a:buChar char="●"/>
            </a:pPr>
            <a:r>
              <a:rPr lang="en">
                <a:solidFill>
                  <a:schemeClr val="dk2"/>
                </a:solidFill>
              </a:rPr>
              <a:t>Honoree Headshot — see the </a:t>
            </a:r>
            <a:r>
              <a:rPr lang="en" u="sng">
                <a:solidFill>
                  <a:schemeClr val="hlink"/>
                </a:solidFill>
                <a:hlinkClick r:id="rId3"/>
              </a:rPr>
              <a:t>Honoree Photo Guidelines</a:t>
            </a:r>
            <a:endParaRPr u="sng">
              <a:solidFill>
                <a:schemeClr val="hlink"/>
              </a:solidFill>
            </a:endParaRPr>
          </a:p>
          <a:p>
            <a:pPr marL="457200" lvl="0" indent="-342900" algn="l" rtl="0">
              <a:lnSpc>
                <a:spcPct val="100000"/>
              </a:lnSpc>
              <a:spcBef>
                <a:spcPts val="0"/>
              </a:spcBef>
              <a:spcAft>
                <a:spcPts val="0"/>
              </a:spcAft>
              <a:buClr>
                <a:schemeClr val="dk2"/>
              </a:buClr>
              <a:buSzPts val="1800"/>
              <a:buFont typeface="Arial"/>
              <a:buChar char="●"/>
            </a:pPr>
            <a:r>
              <a:rPr lang="en">
                <a:solidFill>
                  <a:schemeClr val="dk2"/>
                </a:solidFill>
              </a:rPr>
              <a:t>Candidate Consent Form (teacher waiver)</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a:solidFill>
                  <a:schemeClr val="dk2"/>
                </a:solidFill>
              </a:rPr>
              <a:t>Student Consent Forms — one for each student featured in submitted videos, photos or other materials</a:t>
            </a:r>
            <a:endParaRPr>
              <a:solidFill>
                <a:schemeClr val="dk2"/>
              </a:solidFill>
            </a:endParaRPr>
          </a:p>
          <a:p>
            <a:pPr marL="457200" lvl="0" indent="-342900" algn="l" rtl="0">
              <a:lnSpc>
                <a:spcPct val="100000"/>
              </a:lnSpc>
              <a:spcBef>
                <a:spcPts val="0"/>
              </a:spcBef>
              <a:spcAft>
                <a:spcPts val="0"/>
              </a:spcAft>
              <a:buClr>
                <a:schemeClr val="dk2"/>
              </a:buClr>
              <a:buSzPts val="1800"/>
              <a:buFont typeface="Public Sans"/>
              <a:buChar char="●"/>
            </a:pPr>
            <a:r>
              <a:rPr lang="en">
                <a:solidFill>
                  <a:schemeClr val="dk2"/>
                </a:solidFill>
              </a:rPr>
              <a:t>Three written reflection responses and one video response</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a:solidFill>
                  <a:schemeClr val="dk2"/>
                </a:solidFill>
              </a:rPr>
              <a:t>Supplemental Materials (optional)</a:t>
            </a:r>
            <a:endParaRPr>
              <a:solidFill>
                <a:schemeClr val="dk2"/>
              </a:solidFill>
            </a:endParaRPr>
          </a:p>
          <a:p>
            <a:pPr marL="0" lvl="0" indent="0" algn="l" rtl="0">
              <a:lnSpc>
                <a:spcPct val="100000"/>
              </a:lnSpc>
              <a:spcBef>
                <a:spcPts val="1200"/>
              </a:spcBef>
              <a:spcAft>
                <a:spcPts val="0"/>
              </a:spcAft>
              <a:buNone/>
            </a:pPr>
            <a:r>
              <a:rPr lang="en">
                <a:solidFill>
                  <a:schemeClr val="dk2"/>
                </a:solidFill>
              </a:rPr>
              <a:t>View the </a:t>
            </a:r>
            <a:r>
              <a:rPr lang="en" u="sng">
                <a:solidFill>
                  <a:schemeClr val="hlink"/>
                </a:solidFill>
                <a:hlinkClick r:id="rId4"/>
              </a:rPr>
              <a:t>Teacher of the Year Application</a:t>
            </a:r>
            <a:r>
              <a:rPr lang="en">
                <a:solidFill>
                  <a:srgbClr val="000000"/>
                </a:solidFill>
              </a:rPr>
              <a:t> </a:t>
            </a:r>
            <a:r>
              <a:rPr lang="en">
                <a:solidFill>
                  <a:schemeClr val="dk2"/>
                </a:solidFill>
              </a:rPr>
              <a:t>for complete application requirements.</a:t>
            </a:r>
            <a:endParaRPr>
              <a:solidFill>
                <a:schemeClr val="dk2"/>
              </a:solidFill>
            </a:endParaRPr>
          </a:p>
          <a:p>
            <a:pPr marL="0" lvl="0" indent="0" algn="l" rtl="0">
              <a:spcBef>
                <a:spcPts val="1200"/>
              </a:spcBef>
              <a:spcAft>
                <a:spcPts val="0"/>
              </a:spcAft>
              <a:buNone/>
            </a:pP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476" name="Google Shape;476;p69"/>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30</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p70"/>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Teacher/Principal of the Year Certification</a:t>
            </a:r>
            <a:endParaRPr>
              <a:solidFill>
                <a:schemeClr val="dk1"/>
              </a:solidFill>
            </a:endParaRPr>
          </a:p>
          <a:p>
            <a:pPr marL="0" lvl="0" indent="0" algn="l" rtl="0">
              <a:spcBef>
                <a:spcPts val="0"/>
              </a:spcBef>
              <a:spcAft>
                <a:spcPts val="0"/>
              </a:spcAft>
              <a:buNone/>
            </a:pPr>
            <a:endParaRPr>
              <a:solidFill>
                <a:schemeClr val="dk1"/>
              </a:solidFill>
            </a:endParaRPr>
          </a:p>
        </p:txBody>
      </p:sp>
      <p:sp>
        <p:nvSpPr>
          <p:cNvPr id="482" name="Google Shape;482;p70"/>
          <p:cNvSpPr txBox="1">
            <a:spLocks noGrp="1"/>
          </p:cNvSpPr>
          <p:nvPr>
            <p:ph type="body" idx="1"/>
          </p:nvPr>
        </p:nvSpPr>
        <p:spPr>
          <a:xfrm>
            <a:off x="311700" y="848075"/>
            <a:ext cx="8520600" cy="34821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dk2"/>
              </a:buClr>
              <a:buSzPts val="1800"/>
              <a:buChar char="●"/>
            </a:pPr>
            <a:r>
              <a:rPr lang="en">
                <a:solidFill>
                  <a:schemeClr val="dk2"/>
                </a:solidFill>
              </a:rPr>
              <a:t>In the application portal, candidates are asked to upload their teaching/educational leadership certificate. </a:t>
            </a:r>
            <a:endParaRPr>
              <a:solidFill>
                <a:schemeClr val="dk2"/>
              </a:solidFill>
            </a:endParaRPr>
          </a:p>
          <a:p>
            <a:pPr marL="457200" lvl="0" indent="-342900" algn="l" rtl="0">
              <a:spcBef>
                <a:spcPts val="0"/>
              </a:spcBef>
              <a:spcAft>
                <a:spcPts val="0"/>
              </a:spcAft>
              <a:buClr>
                <a:schemeClr val="dk2"/>
              </a:buClr>
              <a:buSzPts val="1800"/>
              <a:buChar char="●"/>
            </a:pPr>
            <a:r>
              <a:rPr lang="en">
                <a:solidFill>
                  <a:schemeClr val="dk2"/>
                </a:solidFill>
              </a:rPr>
              <a:t>Certificates may be accessed on the </a:t>
            </a:r>
            <a:r>
              <a:rPr lang="en" u="sng">
                <a:solidFill>
                  <a:schemeClr val="hlink"/>
                </a:solidFill>
                <a:hlinkClick r:id="rId3"/>
              </a:rPr>
              <a:t>Louisiana Educator Portal</a:t>
            </a:r>
            <a:r>
              <a:rPr lang="en">
                <a:solidFill>
                  <a:schemeClr val="dk2"/>
                </a:solidFill>
              </a:rPr>
              <a:t> website.</a:t>
            </a:r>
            <a:endParaRPr>
              <a:solidFill>
                <a:schemeClr val="dk2"/>
              </a:solidFill>
            </a:endParaRPr>
          </a:p>
          <a:p>
            <a:pPr marL="457200" lvl="0" indent="-342900" algn="l" rtl="0">
              <a:spcBef>
                <a:spcPts val="0"/>
              </a:spcBef>
              <a:spcAft>
                <a:spcPts val="0"/>
              </a:spcAft>
              <a:buClr>
                <a:schemeClr val="dk2"/>
              </a:buClr>
              <a:buSzPts val="1800"/>
              <a:buChar char="●"/>
            </a:pPr>
            <a:r>
              <a:rPr lang="en">
                <a:solidFill>
                  <a:schemeClr val="dk2"/>
                </a:solidFill>
              </a:rPr>
              <a:t>A candidate does not have to be certified to participate in the state-level Teacher and Principal of the Year process. However, a strong candidate is one who demonstrates a commitment to the education profession, as well as meets the criteria.</a:t>
            </a: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483" name="Google Shape;483;p70"/>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31</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
        <p:nvSpPr>
          <p:cNvPr id="502" name="Google Shape;502;p73"/>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Teacher and New Teacher- Teaching Video </a:t>
            </a:r>
            <a:r>
              <a:rPr lang="en" sz="2700">
                <a:solidFill>
                  <a:schemeClr val="dk1"/>
                </a:solidFill>
              </a:rPr>
              <a:t> </a:t>
            </a:r>
            <a:endParaRPr sz="2700">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a:solidFill>
                <a:schemeClr val="dk1"/>
              </a:solidFill>
            </a:endParaRPr>
          </a:p>
        </p:txBody>
      </p:sp>
      <p:sp>
        <p:nvSpPr>
          <p:cNvPr id="503" name="Google Shape;503;p73"/>
          <p:cNvSpPr txBox="1">
            <a:spLocks noGrp="1"/>
          </p:cNvSpPr>
          <p:nvPr>
            <p:ph type="body" idx="1"/>
          </p:nvPr>
        </p:nvSpPr>
        <p:spPr>
          <a:xfrm>
            <a:off x="311700" y="985125"/>
            <a:ext cx="8520600" cy="3482100"/>
          </a:xfrm>
          <a:prstGeom prst="rect">
            <a:avLst/>
          </a:prstGeom>
        </p:spPr>
        <p:txBody>
          <a:bodyPr spcFirstLastPara="1" wrap="square" lIns="91425" tIns="91425" rIns="91425" bIns="91425" anchor="t" anchorCtr="0">
            <a:noAutofit/>
          </a:bodyPr>
          <a:lstStyle/>
          <a:p>
            <a:pPr marL="0" lvl="0" indent="0" algn="l" rtl="0">
              <a:lnSpc>
                <a:spcPct val="100000"/>
              </a:lnSpc>
              <a:spcBef>
                <a:spcPts val="1200"/>
              </a:spcBef>
              <a:spcAft>
                <a:spcPts val="0"/>
              </a:spcAft>
              <a:buNone/>
            </a:pPr>
            <a:r>
              <a:rPr lang="en">
                <a:solidFill>
                  <a:schemeClr val="dk2"/>
                </a:solidFill>
              </a:rPr>
              <a:t>The teaching video is an opportunity to demonstrate excellent teaching in an authentic classroom setting.</a:t>
            </a:r>
            <a:endParaRPr>
              <a:solidFill>
                <a:schemeClr val="dk2"/>
              </a:solidFill>
            </a:endParaRPr>
          </a:p>
          <a:p>
            <a:pPr marL="457200" lvl="0" indent="-342900" algn="l" rtl="0">
              <a:lnSpc>
                <a:spcPct val="100000"/>
              </a:lnSpc>
              <a:spcBef>
                <a:spcPts val="1200"/>
              </a:spcBef>
              <a:spcAft>
                <a:spcPts val="0"/>
              </a:spcAft>
              <a:buClr>
                <a:schemeClr val="dk2"/>
              </a:buClr>
              <a:buSzPts val="1800"/>
              <a:buFont typeface="Arial"/>
              <a:buChar char="●"/>
            </a:pPr>
            <a:r>
              <a:rPr lang="en">
                <a:solidFill>
                  <a:schemeClr val="dk2"/>
                </a:solidFill>
              </a:rPr>
              <a:t>Videos should not exceed 15 minutes and may be edited.  </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a:solidFill>
                  <a:schemeClr val="dk2"/>
                </a:solidFill>
              </a:rPr>
              <a:t>Teaching may take place in person, virtually, or in a hybrid learning environment.</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a:solidFill>
                  <a:schemeClr val="dk2"/>
                </a:solidFill>
              </a:rPr>
              <a:t>Candidates should select a lesson that reflects who they are as educators and demonstrates how they intentionally plan for, facilitate, and respond to student learning.</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a:solidFill>
                  <a:schemeClr val="dk2"/>
                </a:solidFill>
              </a:rPr>
              <a:t>The video should demonstrate the candidate’s instructional decision-making, interactions with students, responsiveness to student learning, and reflection on teaching and learning.</a:t>
            </a:r>
            <a:endParaRPr>
              <a:solidFill>
                <a:schemeClr val="dk2"/>
              </a:solidFill>
            </a:endParaRPr>
          </a:p>
          <a:p>
            <a:pPr marL="0" lvl="0" indent="0" algn="l" rtl="0">
              <a:spcBef>
                <a:spcPts val="1200"/>
              </a:spcBef>
              <a:spcAft>
                <a:spcPts val="0"/>
              </a:spcAft>
              <a:buNone/>
            </a:pPr>
            <a:r>
              <a:rPr lang="en">
                <a:solidFill>
                  <a:schemeClr val="dk2"/>
                </a:solidFill>
              </a:rPr>
              <a:t> </a:t>
            </a: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504" name="Google Shape;504;p73"/>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32</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sp>
        <p:nvSpPr>
          <p:cNvPr id="509" name="Google Shape;509;p74"/>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Teaching Video Continued </a:t>
            </a:r>
            <a:r>
              <a:rPr lang="en" sz="2700">
                <a:solidFill>
                  <a:schemeClr val="dk1"/>
                </a:solidFill>
              </a:rPr>
              <a:t> </a:t>
            </a:r>
            <a:endParaRPr sz="2700">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a:solidFill>
                <a:schemeClr val="dk1"/>
              </a:solidFill>
            </a:endParaRPr>
          </a:p>
        </p:txBody>
      </p:sp>
      <p:sp>
        <p:nvSpPr>
          <p:cNvPr id="510" name="Google Shape;510;p74"/>
          <p:cNvSpPr txBox="1">
            <a:spLocks noGrp="1"/>
          </p:cNvSpPr>
          <p:nvPr>
            <p:ph type="body" idx="1"/>
          </p:nvPr>
        </p:nvSpPr>
        <p:spPr>
          <a:xfrm>
            <a:off x="311700" y="848075"/>
            <a:ext cx="8520600" cy="3482100"/>
          </a:xfrm>
          <a:prstGeom prst="rect">
            <a:avLst/>
          </a:prstGeom>
        </p:spPr>
        <p:txBody>
          <a:bodyPr spcFirstLastPara="1" wrap="square" lIns="91425" tIns="91425" rIns="91425" bIns="91425" anchor="t" anchorCtr="0">
            <a:noAutofit/>
          </a:bodyPr>
          <a:lstStyle/>
          <a:p>
            <a:pPr marL="0" lvl="0" indent="0" algn="l" rtl="0">
              <a:lnSpc>
                <a:spcPct val="100000"/>
              </a:lnSpc>
              <a:spcBef>
                <a:spcPts val="1200"/>
              </a:spcBef>
              <a:spcAft>
                <a:spcPts val="0"/>
              </a:spcAft>
              <a:buNone/>
            </a:pPr>
            <a:r>
              <a:rPr lang="en" b="1">
                <a:solidFill>
                  <a:schemeClr val="dk2"/>
                </a:solidFill>
              </a:rPr>
              <a:t>Suggested Video Structure:</a:t>
            </a:r>
            <a:r>
              <a:rPr lang="en">
                <a:solidFill>
                  <a:schemeClr val="dk2"/>
                </a:solidFill>
              </a:rPr>
              <a:t> Candidates may divide the video into three segments. Suggested times are provided as a guide only; candidates may adjust the time allotted to each section while remaining within the 15-minute limit:</a:t>
            </a:r>
            <a:endParaRPr>
              <a:solidFill>
                <a:schemeClr val="dk2"/>
              </a:solidFill>
            </a:endParaRPr>
          </a:p>
          <a:p>
            <a:pPr marL="914400" lvl="1" indent="-342900" algn="l" rtl="0">
              <a:lnSpc>
                <a:spcPct val="100000"/>
              </a:lnSpc>
              <a:spcBef>
                <a:spcPts val="1200"/>
              </a:spcBef>
              <a:spcAft>
                <a:spcPts val="0"/>
              </a:spcAft>
              <a:buClr>
                <a:schemeClr val="dk2"/>
              </a:buClr>
              <a:buSzPts val="1800"/>
              <a:buFont typeface="Arial"/>
              <a:buAutoNum type="arabicPeriod"/>
            </a:pPr>
            <a:r>
              <a:rPr lang="en" b="1">
                <a:solidFill>
                  <a:schemeClr val="dk2"/>
                </a:solidFill>
              </a:rPr>
              <a:t>Lesson Context &amp; Instructional Decisions</a:t>
            </a:r>
            <a:r>
              <a:rPr lang="en">
                <a:solidFill>
                  <a:schemeClr val="dk2"/>
                </a:solidFill>
              </a:rPr>
              <a:t> — 3 minutes or less</a:t>
            </a:r>
            <a:endParaRPr>
              <a:solidFill>
                <a:schemeClr val="dk2"/>
              </a:solidFill>
            </a:endParaRPr>
          </a:p>
          <a:p>
            <a:pPr marL="914400" lvl="1" indent="-342900" algn="l" rtl="0">
              <a:lnSpc>
                <a:spcPct val="100000"/>
              </a:lnSpc>
              <a:spcBef>
                <a:spcPts val="0"/>
              </a:spcBef>
              <a:spcAft>
                <a:spcPts val="0"/>
              </a:spcAft>
              <a:buClr>
                <a:schemeClr val="dk2"/>
              </a:buClr>
              <a:buSzPts val="1800"/>
              <a:buFont typeface="Arial"/>
              <a:buAutoNum type="arabicPeriod"/>
            </a:pPr>
            <a:r>
              <a:rPr lang="en" b="1">
                <a:solidFill>
                  <a:schemeClr val="dk2"/>
                </a:solidFill>
              </a:rPr>
              <a:t>Teaching &amp; Learning in Action</a:t>
            </a:r>
            <a:r>
              <a:rPr lang="en">
                <a:solidFill>
                  <a:schemeClr val="dk2"/>
                </a:solidFill>
              </a:rPr>
              <a:t> — 10 minutes or less</a:t>
            </a:r>
            <a:endParaRPr>
              <a:solidFill>
                <a:schemeClr val="dk2"/>
              </a:solidFill>
            </a:endParaRPr>
          </a:p>
          <a:p>
            <a:pPr marL="914400" lvl="1" indent="-342900" algn="l" rtl="0">
              <a:lnSpc>
                <a:spcPct val="100000"/>
              </a:lnSpc>
              <a:spcBef>
                <a:spcPts val="0"/>
              </a:spcBef>
              <a:spcAft>
                <a:spcPts val="0"/>
              </a:spcAft>
              <a:buClr>
                <a:schemeClr val="dk2"/>
              </a:buClr>
              <a:buSzPts val="1800"/>
              <a:buFont typeface="Arial"/>
              <a:buAutoNum type="arabicPeriod"/>
            </a:pPr>
            <a:r>
              <a:rPr lang="en" b="1">
                <a:solidFill>
                  <a:schemeClr val="dk2"/>
                </a:solidFill>
              </a:rPr>
              <a:t>Instructional Reflection</a:t>
            </a:r>
            <a:r>
              <a:rPr lang="en">
                <a:solidFill>
                  <a:schemeClr val="dk2"/>
                </a:solidFill>
              </a:rPr>
              <a:t> — 3 minutes or less</a:t>
            </a:r>
            <a:endParaRPr>
              <a:solidFill>
                <a:schemeClr val="dk2"/>
              </a:solidFill>
            </a:endParaRPr>
          </a:p>
          <a:p>
            <a:pPr marL="457200" lvl="0" indent="-342900" algn="l" rtl="0">
              <a:lnSpc>
                <a:spcPct val="100000"/>
              </a:lnSpc>
              <a:spcBef>
                <a:spcPts val="1000"/>
              </a:spcBef>
              <a:spcAft>
                <a:spcPts val="0"/>
              </a:spcAft>
              <a:buClr>
                <a:schemeClr val="dk2"/>
              </a:buClr>
              <a:buSzPts val="1800"/>
              <a:buFont typeface="Arial"/>
              <a:buChar char="●"/>
            </a:pPr>
            <a:r>
              <a:rPr lang="en">
                <a:solidFill>
                  <a:schemeClr val="dk2"/>
                </a:solidFill>
              </a:rPr>
              <a:t>At the state level, videos must be submitted as a </a:t>
            </a:r>
            <a:r>
              <a:rPr lang="en" b="1">
                <a:solidFill>
                  <a:schemeClr val="dk2"/>
                </a:solidFill>
              </a:rPr>
              <a:t>YouTube video link. </a:t>
            </a:r>
            <a:endParaRPr>
              <a:solidFill>
                <a:schemeClr val="dk2"/>
              </a:solidFill>
            </a:endParaRPr>
          </a:p>
          <a:p>
            <a:pPr marL="0" lvl="0" indent="0" algn="l" rtl="0">
              <a:spcBef>
                <a:spcPts val="1200"/>
              </a:spcBef>
              <a:spcAft>
                <a:spcPts val="0"/>
              </a:spcAft>
              <a:buNone/>
            </a:pPr>
            <a:r>
              <a:rPr lang="en">
                <a:solidFill>
                  <a:schemeClr val="dk2"/>
                </a:solidFill>
              </a:rPr>
              <a:t> </a:t>
            </a: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511" name="Google Shape;511;p74"/>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33</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516" name="Google Shape;516;p75"/>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900">
                <a:solidFill>
                  <a:schemeClr val="dk1"/>
                </a:solidFill>
              </a:rPr>
              <a:t>Teaching Video </a:t>
            </a:r>
            <a:r>
              <a:rPr lang="en">
                <a:solidFill>
                  <a:schemeClr val="dk1"/>
                </a:solidFill>
              </a:rPr>
              <a:t>Scoring</a:t>
            </a:r>
            <a:endParaRPr>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a:solidFill>
                <a:schemeClr val="dk1"/>
              </a:solidFill>
            </a:endParaRPr>
          </a:p>
        </p:txBody>
      </p:sp>
      <p:sp>
        <p:nvSpPr>
          <p:cNvPr id="517" name="Google Shape;517;p75"/>
          <p:cNvSpPr txBox="1">
            <a:spLocks noGrp="1"/>
          </p:cNvSpPr>
          <p:nvPr>
            <p:ph type="body" idx="1"/>
          </p:nvPr>
        </p:nvSpPr>
        <p:spPr>
          <a:xfrm>
            <a:off x="213825" y="830700"/>
            <a:ext cx="8520600" cy="3482100"/>
          </a:xfrm>
          <a:prstGeom prst="rect">
            <a:avLst/>
          </a:prstGeom>
        </p:spPr>
        <p:txBody>
          <a:bodyPr spcFirstLastPara="1" wrap="square" lIns="91425" tIns="91425" rIns="91425" bIns="91425" anchor="t" anchorCtr="0">
            <a:noAutofit/>
          </a:bodyPr>
          <a:lstStyle/>
          <a:p>
            <a:pPr marL="0" lvl="0" indent="0" algn="l" rtl="0">
              <a:lnSpc>
                <a:spcPct val="100000"/>
              </a:lnSpc>
              <a:spcBef>
                <a:spcPts val="1200"/>
              </a:spcBef>
              <a:spcAft>
                <a:spcPts val="0"/>
              </a:spcAft>
              <a:buNone/>
            </a:pPr>
            <a:r>
              <a:rPr lang="en">
                <a:solidFill>
                  <a:schemeClr val="dk2"/>
                </a:solidFill>
              </a:rPr>
              <a:t>The state review team will </a:t>
            </a:r>
            <a:r>
              <a:rPr lang="en" b="1">
                <a:solidFill>
                  <a:schemeClr val="dk2"/>
                </a:solidFill>
              </a:rPr>
              <a:t>evaluate</a:t>
            </a:r>
            <a:r>
              <a:rPr lang="en">
                <a:solidFill>
                  <a:schemeClr val="dk2"/>
                </a:solidFill>
              </a:rPr>
              <a:t> the teaching video based on </a:t>
            </a:r>
            <a:r>
              <a:rPr lang="en" b="1">
                <a:solidFill>
                  <a:schemeClr val="dk2"/>
                </a:solidFill>
              </a:rPr>
              <a:t>four criteria:</a:t>
            </a:r>
            <a:endParaRPr b="1">
              <a:solidFill>
                <a:schemeClr val="dk2"/>
              </a:solidFill>
            </a:endParaRPr>
          </a:p>
          <a:p>
            <a:pPr marL="457200" lvl="0" indent="-342900" algn="l" rtl="0">
              <a:lnSpc>
                <a:spcPct val="100000"/>
              </a:lnSpc>
              <a:spcBef>
                <a:spcPts val="1200"/>
              </a:spcBef>
              <a:spcAft>
                <a:spcPts val="0"/>
              </a:spcAft>
              <a:buClr>
                <a:schemeClr val="dk2"/>
              </a:buClr>
              <a:buSzPts val="1800"/>
              <a:buFont typeface="Arial"/>
              <a:buChar char="●"/>
            </a:pPr>
            <a:r>
              <a:rPr lang="en">
                <a:solidFill>
                  <a:schemeClr val="dk2"/>
                </a:solidFill>
              </a:rPr>
              <a:t>Lesson Context &amp; Instructional Decisions</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a:solidFill>
                  <a:schemeClr val="dk2"/>
                </a:solidFill>
              </a:rPr>
              <a:t>Teaching &amp; Learning in Action</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a:solidFill>
                  <a:schemeClr val="dk2"/>
                </a:solidFill>
              </a:rPr>
              <a:t>Instructional Reflection</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a:solidFill>
                  <a:schemeClr val="dk2"/>
                </a:solidFill>
              </a:rPr>
              <a:t>Professional Presence &amp; Communication</a:t>
            </a:r>
            <a:endParaRPr>
              <a:solidFill>
                <a:schemeClr val="dk2"/>
              </a:solidFill>
            </a:endParaRPr>
          </a:p>
          <a:p>
            <a:pPr marL="0" lvl="0" indent="0" algn="l" rtl="0">
              <a:lnSpc>
                <a:spcPct val="100000"/>
              </a:lnSpc>
              <a:spcBef>
                <a:spcPts val="1200"/>
              </a:spcBef>
              <a:spcAft>
                <a:spcPts val="0"/>
              </a:spcAft>
              <a:buNone/>
            </a:pPr>
            <a:r>
              <a:rPr lang="en">
                <a:solidFill>
                  <a:schemeClr val="dk2"/>
                </a:solidFill>
              </a:rPr>
              <a:t>Reviewers will evaluate the video holistically. The lesson plan provides context for interpreting the video but is not scored.</a:t>
            </a:r>
            <a:endParaRPr>
              <a:solidFill>
                <a:schemeClr val="dk2"/>
              </a:solidFill>
            </a:endParaRPr>
          </a:p>
          <a:p>
            <a:pPr marL="0" lvl="0" indent="0" algn="l" rtl="0">
              <a:lnSpc>
                <a:spcPct val="100000"/>
              </a:lnSpc>
              <a:spcBef>
                <a:spcPts val="1200"/>
              </a:spcBef>
              <a:spcAft>
                <a:spcPts val="0"/>
              </a:spcAft>
              <a:buNone/>
            </a:pPr>
            <a:r>
              <a:rPr lang="en">
                <a:solidFill>
                  <a:schemeClr val="dk2"/>
                </a:solidFill>
              </a:rPr>
              <a:t>View the </a:t>
            </a:r>
            <a:r>
              <a:rPr lang="en" u="sng">
                <a:solidFill>
                  <a:schemeClr val="hlink"/>
                </a:solidFill>
                <a:hlinkClick r:id="rId3"/>
              </a:rPr>
              <a:t>Teacher Video Guide</a:t>
            </a:r>
            <a:r>
              <a:rPr lang="en">
                <a:solidFill>
                  <a:srgbClr val="000000"/>
                </a:solidFill>
              </a:rPr>
              <a:t> </a:t>
            </a:r>
            <a:r>
              <a:rPr lang="en">
                <a:solidFill>
                  <a:schemeClr val="dk2"/>
                </a:solidFill>
              </a:rPr>
              <a:t>and </a:t>
            </a:r>
            <a:r>
              <a:rPr lang="en" u="sng">
                <a:solidFill>
                  <a:schemeClr val="hlink"/>
                </a:solidFill>
                <a:hlinkClick r:id="rId4"/>
              </a:rPr>
              <a:t>Teaching Video Rubric</a:t>
            </a:r>
            <a:r>
              <a:rPr lang="en">
                <a:solidFill>
                  <a:schemeClr val="dk2"/>
                </a:solidFill>
              </a:rPr>
              <a:t>.</a:t>
            </a:r>
            <a:endParaRPr>
              <a:solidFill>
                <a:schemeClr val="dk2"/>
              </a:solidFill>
            </a:endParaRPr>
          </a:p>
          <a:p>
            <a:pPr marL="0" lvl="0" indent="0" algn="l" rtl="0">
              <a:spcBef>
                <a:spcPts val="1200"/>
              </a:spcBef>
              <a:spcAft>
                <a:spcPts val="0"/>
              </a:spcAft>
              <a:buNone/>
            </a:pPr>
            <a:endParaRPr sz="1600" b="1">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518" name="Google Shape;518;p75"/>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34</a:t>
            </a:fld>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p80"/>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Candidate and Student Consent Forms</a:t>
            </a:r>
            <a:endParaRPr sz="2700">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a:solidFill>
                <a:schemeClr val="dk1"/>
              </a:solidFill>
            </a:endParaRPr>
          </a:p>
        </p:txBody>
      </p:sp>
      <p:sp>
        <p:nvSpPr>
          <p:cNvPr id="552" name="Google Shape;552;p80"/>
          <p:cNvSpPr txBox="1">
            <a:spLocks noGrp="1"/>
          </p:cNvSpPr>
          <p:nvPr>
            <p:ph type="body" idx="1"/>
          </p:nvPr>
        </p:nvSpPr>
        <p:spPr>
          <a:xfrm>
            <a:off x="311700" y="848075"/>
            <a:ext cx="8520600" cy="34821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dk2"/>
              </a:buClr>
              <a:buSzPts val="1800"/>
              <a:buChar char="●"/>
            </a:pPr>
            <a:r>
              <a:rPr lang="en" b="1">
                <a:solidFill>
                  <a:schemeClr val="dk2"/>
                </a:solidFill>
              </a:rPr>
              <a:t>Candidates must sign and submit</a:t>
            </a:r>
            <a:r>
              <a:rPr lang="en">
                <a:solidFill>
                  <a:schemeClr val="dk2"/>
                </a:solidFill>
              </a:rPr>
              <a:t> the Department’s </a:t>
            </a:r>
            <a:r>
              <a:rPr lang="en" b="1">
                <a:solidFill>
                  <a:schemeClr val="dk2"/>
                </a:solidFill>
              </a:rPr>
              <a:t>Candidate Consent Form</a:t>
            </a:r>
            <a:r>
              <a:rPr lang="en">
                <a:solidFill>
                  <a:schemeClr val="dk2"/>
                </a:solidFill>
              </a:rPr>
              <a:t> through the state-level online application portal.</a:t>
            </a:r>
            <a:endParaRPr>
              <a:solidFill>
                <a:schemeClr val="dk2"/>
              </a:solidFill>
            </a:endParaRPr>
          </a:p>
          <a:p>
            <a:pPr marL="457200" lvl="0" indent="-342900" algn="l" rtl="0">
              <a:spcBef>
                <a:spcPts val="0"/>
              </a:spcBef>
              <a:spcAft>
                <a:spcPts val="0"/>
              </a:spcAft>
              <a:buClr>
                <a:schemeClr val="dk2"/>
              </a:buClr>
              <a:buSzPts val="1800"/>
              <a:buChar char="●"/>
            </a:pPr>
            <a:r>
              <a:rPr lang="en" b="1">
                <a:solidFill>
                  <a:schemeClr val="dk2"/>
                </a:solidFill>
              </a:rPr>
              <a:t>Students featured in the state-level application</a:t>
            </a:r>
            <a:r>
              <a:rPr lang="en">
                <a:solidFill>
                  <a:schemeClr val="dk2"/>
                </a:solidFill>
              </a:rPr>
              <a:t>—including in video, film, audio, photography, or other recordings—must have a </a:t>
            </a:r>
            <a:r>
              <a:rPr lang="en" b="1">
                <a:solidFill>
                  <a:schemeClr val="dk2"/>
                </a:solidFill>
              </a:rPr>
              <a:t>parent/guardian sign and submit</a:t>
            </a:r>
            <a:r>
              <a:rPr lang="en">
                <a:solidFill>
                  <a:schemeClr val="dk2"/>
                </a:solidFill>
              </a:rPr>
              <a:t> the Department’s </a:t>
            </a:r>
            <a:r>
              <a:rPr lang="en" b="1">
                <a:solidFill>
                  <a:schemeClr val="dk2"/>
                </a:solidFill>
              </a:rPr>
              <a:t>Student Consent Form</a:t>
            </a:r>
            <a:r>
              <a:rPr lang="en">
                <a:solidFill>
                  <a:schemeClr val="dk2"/>
                </a:solidFill>
              </a:rPr>
              <a:t>.</a:t>
            </a:r>
            <a:endParaRPr>
              <a:solidFill>
                <a:schemeClr val="dk2"/>
              </a:solidFill>
            </a:endParaRPr>
          </a:p>
          <a:p>
            <a:pPr marL="457200" lvl="0" indent="-342900" algn="l" rtl="0">
              <a:spcBef>
                <a:spcPts val="0"/>
              </a:spcBef>
              <a:spcAft>
                <a:spcPts val="0"/>
              </a:spcAft>
              <a:buClr>
                <a:schemeClr val="dk2"/>
              </a:buClr>
              <a:buSzPts val="1800"/>
              <a:buChar char="●"/>
            </a:pPr>
            <a:r>
              <a:rPr lang="en" b="1">
                <a:solidFill>
                  <a:schemeClr val="dk2"/>
                </a:solidFill>
              </a:rPr>
              <a:t>Whenever possible, combine all Student Consent Forms into a single PDF</a:t>
            </a:r>
            <a:r>
              <a:rPr lang="en">
                <a:solidFill>
                  <a:schemeClr val="dk2"/>
                </a:solidFill>
              </a:rPr>
              <a:t> and upload the document to the state-level online application portal.</a:t>
            </a:r>
            <a:endParaRPr>
              <a:solidFill>
                <a:schemeClr val="dk2"/>
              </a:solidFill>
            </a:endParaRPr>
          </a:p>
          <a:p>
            <a:pPr marL="457200" lvl="0" indent="-342900" algn="l" rtl="0">
              <a:spcBef>
                <a:spcPts val="0"/>
              </a:spcBef>
              <a:spcAft>
                <a:spcPts val="0"/>
              </a:spcAft>
              <a:buClr>
                <a:schemeClr val="dk2"/>
              </a:buClr>
              <a:buSzPts val="1800"/>
              <a:buChar char="●"/>
            </a:pPr>
            <a:r>
              <a:rPr lang="en">
                <a:solidFill>
                  <a:schemeClr val="dk2"/>
                </a:solidFill>
              </a:rPr>
              <a:t>An alternative submission option is available for candidates who do not have access to a scanner.</a:t>
            </a:r>
            <a:endParaRPr>
              <a:solidFill>
                <a:schemeClr val="dk2"/>
              </a:solidFill>
            </a:endParaRPr>
          </a:p>
          <a:p>
            <a:pPr marL="0" lvl="0" indent="0" algn="l" rtl="0">
              <a:spcBef>
                <a:spcPts val="1000"/>
              </a:spcBef>
              <a:spcAft>
                <a:spcPts val="0"/>
              </a:spcAft>
              <a:buNone/>
            </a:pPr>
            <a:r>
              <a:rPr lang="en">
                <a:solidFill>
                  <a:schemeClr val="dk2"/>
                </a:solidFill>
              </a:rPr>
              <a:t>View the </a:t>
            </a:r>
            <a:r>
              <a:rPr lang="en" u="sng">
                <a:solidFill>
                  <a:schemeClr val="hlink"/>
                </a:solidFill>
                <a:hlinkClick r:id="rId3"/>
              </a:rPr>
              <a:t>Candidate Consent Form</a:t>
            </a:r>
            <a:r>
              <a:rPr lang="en">
                <a:solidFill>
                  <a:schemeClr val="dk2"/>
                </a:solidFill>
              </a:rPr>
              <a:t>. </a:t>
            </a:r>
            <a:endParaRPr>
              <a:solidFill>
                <a:schemeClr val="dk2"/>
              </a:solidFill>
            </a:endParaRPr>
          </a:p>
          <a:p>
            <a:pPr marL="0" lvl="0" indent="0" algn="l" rtl="0">
              <a:spcBef>
                <a:spcPts val="0"/>
              </a:spcBef>
              <a:spcAft>
                <a:spcPts val="0"/>
              </a:spcAft>
              <a:buNone/>
            </a:pPr>
            <a:r>
              <a:rPr lang="en">
                <a:solidFill>
                  <a:schemeClr val="dk2"/>
                </a:solidFill>
              </a:rPr>
              <a:t>View the </a:t>
            </a:r>
            <a:r>
              <a:rPr lang="en" u="sng">
                <a:solidFill>
                  <a:schemeClr val="hlink"/>
                </a:solidFill>
                <a:hlinkClick r:id="rId4"/>
              </a:rPr>
              <a:t>Student Consent Form</a:t>
            </a:r>
            <a:r>
              <a:rPr lang="en">
                <a:solidFill>
                  <a:schemeClr val="dk2"/>
                </a:solidFill>
              </a:rPr>
              <a:t>.</a:t>
            </a:r>
            <a:endParaRPr>
              <a:solidFill>
                <a:schemeClr val="dk2"/>
              </a:solidFill>
            </a:endParaRPr>
          </a:p>
          <a:p>
            <a:pPr marL="457200" lvl="0" indent="0" algn="l" rtl="0">
              <a:spcBef>
                <a:spcPts val="0"/>
              </a:spcBef>
              <a:spcAft>
                <a:spcPts val="0"/>
              </a:spcAft>
              <a:buNone/>
            </a:pP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553" name="Google Shape;553;p80"/>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35</a:t>
            </a:fld>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57"/>
        <p:cNvGrpSpPr/>
        <p:nvPr/>
      </p:nvGrpSpPr>
      <p:grpSpPr>
        <a:xfrm>
          <a:off x="0" y="0"/>
          <a:ext cx="0" cy="0"/>
          <a:chOff x="0" y="0"/>
          <a:chExt cx="0" cy="0"/>
        </a:xfrm>
      </p:grpSpPr>
      <p:sp>
        <p:nvSpPr>
          <p:cNvPr id="558" name="Google Shape;558;p81"/>
          <p:cNvSpPr txBox="1">
            <a:spLocks noGrp="1"/>
          </p:cNvSpPr>
          <p:nvPr>
            <p:ph type="ctrTitle"/>
          </p:nvPr>
        </p:nvSpPr>
        <p:spPr>
          <a:xfrm>
            <a:off x="421725" y="740675"/>
            <a:ext cx="8221200" cy="7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School System-Level Process</a:t>
            </a:r>
            <a:endParaRPr>
              <a:solidFill>
                <a:schemeClr val="dk1"/>
              </a:solidFill>
            </a:endParaRPr>
          </a:p>
        </p:txBody>
      </p:sp>
      <p:sp>
        <p:nvSpPr>
          <p:cNvPr id="559" name="Google Shape;559;p81"/>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36</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sp>
        <p:nvSpPr>
          <p:cNvPr id="564" name="Google Shape;564;p82"/>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Teacher/Principal + New Teacher School System-Level Process</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a:solidFill>
                <a:schemeClr val="dk1"/>
              </a:solidFill>
            </a:endParaRPr>
          </a:p>
        </p:txBody>
      </p:sp>
      <p:sp>
        <p:nvSpPr>
          <p:cNvPr id="565" name="Google Shape;565;p82"/>
          <p:cNvSpPr txBox="1">
            <a:spLocks noGrp="1"/>
          </p:cNvSpPr>
          <p:nvPr>
            <p:ph type="body" idx="1"/>
          </p:nvPr>
        </p:nvSpPr>
        <p:spPr>
          <a:xfrm>
            <a:off x="311700" y="1149775"/>
            <a:ext cx="8520600" cy="3482100"/>
          </a:xfrm>
          <a:prstGeom prst="rect">
            <a:avLst/>
          </a:prstGeom>
        </p:spPr>
        <p:txBody>
          <a:bodyPr spcFirstLastPara="1" wrap="square" lIns="91425" tIns="91425" rIns="91425" bIns="91425" anchor="t" anchorCtr="0">
            <a:noAutofit/>
          </a:bodyPr>
          <a:lstStyle/>
          <a:p>
            <a:pPr marL="0" lvl="0" indent="0" algn="l" rtl="0">
              <a:lnSpc>
                <a:spcPct val="100000"/>
              </a:lnSpc>
              <a:spcBef>
                <a:spcPts val="1200"/>
              </a:spcBef>
              <a:spcAft>
                <a:spcPts val="0"/>
              </a:spcAft>
              <a:buNone/>
            </a:pPr>
            <a:r>
              <a:rPr lang="en">
                <a:solidFill>
                  <a:schemeClr val="dk2"/>
                </a:solidFill>
              </a:rPr>
              <a:t>School systems are encouraged to:</a:t>
            </a:r>
            <a:endParaRPr>
              <a:solidFill>
                <a:schemeClr val="dk2"/>
              </a:solidFill>
            </a:endParaRPr>
          </a:p>
          <a:p>
            <a:pPr marL="457200" lvl="0" indent="-342900" algn="l" rtl="0">
              <a:lnSpc>
                <a:spcPct val="100000"/>
              </a:lnSpc>
              <a:spcBef>
                <a:spcPts val="1200"/>
              </a:spcBef>
              <a:spcAft>
                <a:spcPts val="0"/>
              </a:spcAft>
              <a:buClr>
                <a:schemeClr val="dk2"/>
              </a:buClr>
              <a:buSzPts val="1800"/>
              <a:buFont typeface="Arial"/>
              <a:buChar char="●"/>
            </a:pPr>
            <a:r>
              <a:rPr lang="en" b="1">
                <a:solidFill>
                  <a:schemeClr val="dk2"/>
                </a:solidFill>
              </a:rPr>
              <a:t>Select up to three honorees in each program</a:t>
            </a:r>
            <a:r>
              <a:rPr lang="en">
                <a:solidFill>
                  <a:schemeClr val="dk2"/>
                </a:solidFill>
              </a:rPr>
              <a:t>—one representing each division (elementary, middle, and high)—to advance to the state-level process.</a:t>
            </a:r>
            <a:endParaRPr>
              <a:solidFill>
                <a:schemeClr val="dk2"/>
              </a:solidFill>
            </a:endParaRPr>
          </a:p>
          <a:p>
            <a:pPr marL="457200" lvl="0" indent="-342900" algn="l" rtl="0">
              <a:lnSpc>
                <a:spcPct val="100000"/>
              </a:lnSpc>
              <a:spcBef>
                <a:spcPts val="1000"/>
              </a:spcBef>
              <a:spcAft>
                <a:spcPts val="0"/>
              </a:spcAft>
              <a:buClr>
                <a:schemeClr val="dk2"/>
              </a:buClr>
              <a:buSzPts val="1800"/>
              <a:buFont typeface="Arial"/>
              <a:buChar char="●"/>
            </a:pPr>
            <a:r>
              <a:rPr lang="en" b="1">
                <a:solidFill>
                  <a:schemeClr val="dk2"/>
                </a:solidFill>
              </a:rPr>
              <a:t>Submit at least one teacher and one principal</a:t>
            </a:r>
            <a:r>
              <a:rPr lang="en">
                <a:solidFill>
                  <a:schemeClr val="dk2"/>
                </a:solidFill>
              </a:rPr>
              <a:t> to the state-level process.</a:t>
            </a:r>
            <a:endParaRPr>
              <a:solidFill>
                <a:schemeClr val="dk2"/>
              </a:solidFill>
            </a:endParaRPr>
          </a:p>
          <a:p>
            <a:pPr marL="457200" lvl="0" indent="-342900" algn="l" rtl="0">
              <a:lnSpc>
                <a:spcPct val="100000"/>
              </a:lnSpc>
              <a:spcBef>
                <a:spcPts val="1200"/>
              </a:spcBef>
              <a:spcAft>
                <a:spcPts val="0"/>
              </a:spcAft>
              <a:buClr>
                <a:schemeClr val="dk2"/>
              </a:buClr>
              <a:buSzPts val="1800"/>
              <a:buFont typeface="Arial"/>
              <a:buChar char="●"/>
            </a:pPr>
            <a:r>
              <a:rPr lang="en">
                <a:solidFill>
                  <a:schemeClr val="dk2"/>
                </a:solidFill>
              </a:rPr>
              <a:t>Use the </a:t>
            </a:r>
            <a:r>
              <a:rPr lang="en" b="1">
                <a:solidFill>
                  <a:schemeClr val="dk2"/>
                </a:solidFill>
              </a:rPr>
              <a:t>state’s application materials or their own local process</a:t>
            </a:r>
            <a:r>
              <a:rPr lang="en">
                <a:solidFill>
                  <a:schemeClr val="dk2"/>
                </a:solidFill>
              </a:rPr>
              <a:t> to identify and select local-level honorees.</a:t>
            </a:r>
            <a:endParaRPr>
              <a:solidFill>
                <a:schemeClr val="dk2"/>
              </a:solidFill>
            </a:endParaRPr>
          </a:p>
          <a:p>
            <a:pPr marL="0" lvl="0" indent="0" algn="l" rtl="0">
              <a:spcBef>
                <a:spcPts val="1000"/>
              </a:spcBef>
              <a:spcAft>
                <a:spcPts val="0"/>
              </a:spcAft>
              <a:buNone/>
            </a:pP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566" name="Google Shape;566;p82"/>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37</a:t>
            </a:fld>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sp>
        <p:nvSpPr>
          <p:cNvPr id="571" name="Google Shape;571;p83"/>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School System-Level Process Continued</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a:solidFill>
                <a:schemeClr val="dk1"/>
              </a:solidFill>
            </a:endParaRPr>
          </a:p>
        </p:txBody>
      </p:sp>
      <p:sp>
        <p:nvSpPr>
          <p:cNvPr id="572" name="Google Shape;572;p83"/>
          <p:cNvSpPr txBox="1">
            <a:spLocks noGrp="1"/>
          </p:cNvSpPr>
          <p:nvPr>
            <p:ph type="body" idx="1"/>
          </p:nvPr>
        </p:nvSpPr>
        <p:spPr>
          <a:xfrm>
            <a:off x="311700" y="830700"/>
            <a:ext cx="8520600" cy="3482100"/>
          </a:xfrm>
          <a:prstGeom prst="rect">
            <a:avLst/>
          </a:prstGeom>
        </p:spPr>
        <p:txBody>
          <a:bodyPr spcFirstLastPara="1" wrap="square" lIns="91425" tIns="91425" rIns="91425" bIns="91425" anchor="t" anchorCtr="0">
            <a:noAutofit/>
          </a:bodyPr>
          <a:lstStyle/>
          <a:p>
            <a:pPr marL="0" lvl="0" indent="0" algn="l" rtl="0">
              <a:lnSpc>
                <a:spcPct val="100000"/>
              </a:lnSpc>
              <a:spcBef>
                <a:spcPts val="1200"/>
              </a:spcBef>
              <a:spcAft>
                <a:spcPts val="0"/>
              </a:spcAft>
              <a:buNone/>
            </a:pPr>
            <a:r>
              <a:rPr lang="en">
                <a:solidFill>
                  <a:schemeClr val="dk2"/>
                </a:solidFill>
              </a:rPr>
              <a:t>School systems determine:</a:t>
            </a:r>
            <a:endParaRPr>
              <a:solidFill>
                <a:schemeClr val="dk2"/>
              </a:solidFill>
            </a:endParaRPr>
          </a:p>
          <a:p>
            <a:pPr marL="457200" lvl="0" indent="-342900" algn="l" rtl="0">
              <a:lnSpc>
                <a:spcPct val="100000"/>
              </a:lnSpc>
              <a:spcBef>
                <a:spcPts val="1200"/>
              </a:spcBef>
              <a:spcAft>
                <a:spcPts val="0"/>
              </a:spcAft>
              <a:buClr>
                <a:schemeClr val="dk2"/>
              </a:buClr>
              <a:buSzPts val="1800"/>
              <a:buFont typeface="Arial"/>
              <a:buChar char="●"/>
            </a:pPr>
            <a:r>
              <a:rPr lang="en" b="1">
                <a:solidFill>
                  <a:schemeClr val="dk2"/>
                </a:solidFill>
              </a:rPr>
              <a:t>Division and grade-level assignments</a:t>
            </a:r>
            <a:r>
              <a:rPr lang="en">
                <a:solidFill>
                  <a:schemeClr val="dk2"/>
                </a:solidFill>
              </a:rPr>
              <a:t> within their local selection process. At the state level, candidates who serve multiple divisions—such as a principal of a K–12 school—may select the </a:t>
            </a:r>
            <a:r>
              <a:rPr lang="en" b="1">
                <a:solidFill>
                  <a:schemeClr val="dk2"/>
                </a:solidFill>
              </a:rPr>
              <a:t>multi-division</a:t>
            </a:r>
            <a:r>
              <a:rPr lang="en">
                <a:solidFill>
                  <a:schemeClr val="dk2"/>
                </a:solidFill>
              </a:rPr>
              <a:t> option.</a:t>
            </a:r>
            <a:endParaRPr>
              <a:solidFill>
                <a:schemeClr val="dk2"/>
              </a:solidFill>
            </a:endParaRPr>
          </a:p>
          <a:p>
            <a:pPr marL="457200" lvl="0" indent="-342900" algn="l" rtl="0">
              <a:lnSpc>
                <a:spcPct val="100000"/>
              </a:lnSpc>
              <a:spcBef>
                <a:spcPts val="1200"/>
              </a:spcBef>
              <a:spcAft>
                <a:spcPts val="0"/>
              </a:spcAft>
              <a:buClr>
                <a:schemeClr val="dk2"/>
              </a:buClr>
              <a:buSzPts val="1800"/>
              <a:buFont typeface="Arial"/>
              <a:buChar char="●"/>
            </a:pPr>
            <a:r>
              <a:rPr lang="en" b="1">
                <a:solidFill>
                  <a:schemeClr val="dk2"/>
                </a:solidFill>
              </a:rPr>
              <a:t>Who may participate in the local selection process</a:t>
            </a:r>
            <a:r>
              <a:rPr lang="en">
                <a:solidFill>
                  <a:schemeClr val="dk2"/>
                </a:solidFill>
              </a:rPr>
              <a:t>, such as librarians and other educators or school-based professionals.</a:t>
            </a:r>
            <a:endParaRPr>
              <a:solidFill>
                <a:schemeClr val="dk2"/>
              </a:solidFill>
            </a:endParaRPr>
          </a:p>
          <a:p>
            <a:pPr marL="0" lvl="0" indent="0" algn="l" rtl="0">
              <a:lnSpc>
                <a:spcPct val="115000"/>
              </a:lnSpc>
              <a:spcBef>
                <a:spcPts val="1200"/>
              </a:spcBef>
              <a:spcAft>
                <a:spcPts val="0"/>
              </a:spcAft>
              <a:buNone/>
            </a:pPr>
            <a:endParaRPr>
              <a:solidFill>
                <a:schemeClr val="dk2"/>
              </a:solidFill>
            </a:endParaRPr>
          </a:p>
          <a:p>
            <a:pPr marL="457200" lvl="0" indent="0" algn="l" rtl="0">
              <a:spcBef>
                <a:spcPts val="1200"/>
              </a:spcBef>
              <a:spcAft>
                <a:spcPts val="0"/>
              </a:spcAft>
              <a:buNone/>
            </a:pP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573" name="Google Shape;573;p83"/>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38</a:t>
            </a:fld>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77"/>
        <p:cNvGrpSpPr/>
        <p:nvPr/>
      </p:nvGrpSpPr>
      <p:grpSpPr>
        <a:xfrm>
          <a:off x="0" y="0"/>
          <a:ext cx="0" cy="0"/>
          <a:chOff x="0" y="0"/>
          <a:chExt cx="0" cy="0"/>
        </a:xfrm>
      </p:grpSpPr>
      <p:sp>
        <p:nvSpPr>
          <p:cNvPr id="578" name="Google Shape;578;p84"/>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School System-Level Considerations</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a:solidFill>
                <a:schemeClr val="dk1"/>
              </a:solidFill>
            </a:endParaRPr>
          </a:p>
        </p:txBody>
      </p:sp>
      <p:sp>
        <p:nvSpPr>
          <p:cNvPr id="579" name="Google Shape;579;p84"/>
          <p:cNvSpPr txBox="1">
            <a:spLocks noGrp="1"/>
          </p:cNvSpPr>
          <p:nvPr>
            <p:ph type="body" idx="1"/>
          </p:nvPr>
        </p:nvSpPr>
        <p:spPr>
          <a:xfrm>
            <a:off x="311700" y="830700"/>
            <a:ext cx="8520600" cy="3482100"/>
          </a:xfrm>
          <a:prstGeom prst="rect">
            <a:avLst/>
          </a:prstGeom>
        </p:spPr>
        <p:txBody>
          <a:bodyPr spcFirstLastPara="1" wrap="square" lIns="91425" tIns="91425" rIns="91425" bIns="91425" anchor="t" anchorCtr="0">
            <a:noAutofit/>
          </a:bodyPr>
          <a:lstStyle/>
          <a:p>
            <a:pPr marL="0" lvl="0" indent="0" algn="l" rtl="0">
              <a:lnSpc>
                <a:spcPct val="100000"/>
              </a:lnSpc>
              <a:spcBef>
                <a:spcPts val="1200"/>
              </a:spcBef>
              <a:spcAft>
                <a:spcPts val="0"/>
              </a:spcAft>
              <a:buNone/>
            </a:pPr>
            <a:r>
              <a:rPr lang="en">
                <a:solidFill>
                  <a:schemeClr val="dk2"/>
                </a:solidFill>
              </a:rPr>
              <a:t>Important considerations for state-level candidates:</a:t>
            </a:r>
            <a:endParaRPr>
              <a:solidFill>
                <a:schemeClr val="dk2"/>
              </a:solidFill>
            </a:endParaRPr>
          </a:p>
          <a:p>
            <a:pPr marL="457200" lvl="0" indent="-342900" algn="l" rtl="0">
              <a:lnSpc>
                <a:spcPct val="100000"/>
              </a:lnSpc>
              <a:spcBef>
                <a:spcPts val="1200"/>
              </a:spcBef>
              <a:spcAft>
                <a:spcPts val="0"/>
              </a:spcAft>
              <a:buClr>
                <a:schemeClr val="dk2"/>
              </a:buClr>
              <a:buSzPts val="1800"/>
              <a:buFont typeface="Arial"/>
              <a:buChar char="●"/>
            </a:pPr>
            <a:r>
              <a:rPr lang="en" b="1" u="sng">
                <a:solidFill>
                  <a:schemeClr val="hlink"/>
                </a:solidFill>
                <a:hlinkClick r:id="rId3"/>
              </a:rPr>
              <a:t>LEADS/LES</a:t>
            </a:r>
            <a:r>
              <a:rPr lang="en" b="1">
                <a:solidFill>
                  <a:schemeClr val="dk2"/>
                </a:solidFill>
              </a:rPr>
              <a:t> and past Compass data</a:t>
            </a:r>
            <a:r>
              <a:rPr lang="en">
                <a:solidFill>
                  <a:schemeClr val="dk2"/>
                </a:solidFill>
              </a:rPr>
              <a:t>, when available, are considered in the state-level Teacher and Principal of the Year selection process.</a:t>
            </a:r>
            <a:endParaRPr>
              <a:solidFill>
                <a:schemeClr val="dk2"/>
              </a:solidFill>
            </a:endParaRPr>
          </a:p>
          <a:p>
            <a:pPr marL="457200" lvl="0" indent="-342900" algn="l" rtl="0">
              <a:lnSpc>
                <a:spcPct val="100000"/>
              </a:lnSpc>
              <a:spcBef>
                <a:spcPts val="1200"/>
              </a:spcBef>
              <a:spcAft>
                <a:spcPts val="0"/>
              </a:spcAft>
              <a:buClr>
                <a:schemeClr val="dk2"/>
              </a:buClr>
              <a:buSzPts val="1800"/>
              <a:buFont typeface="Arial"/>
              <a:buChar char="●"/>
            </a:pPr>
            <a:r>
              <a:rPr lang="en">
                <a:solidFill>
                  <a:schemeClr val="dk2"/>
                </a:solidFill>
              </a:rPr>
              <a:t>School systems should ensure that state-level candidates </a:t>
            </a:r>
            <a:r>
              <a:rPr lang="en" b="1">
                <a:solidFill>
                  <a:schemeClr val="dk2"/>
                </a:solidFill>
              </a:rPr>
              <a:t>demonstrate evidence of success with students</a:t>
            </a:r>
            <a:r>
              <a:rPr lang="en">
                <a:solidFill>
                  <a:schemeClr val="dk2"/>
                </a:solidFill>
              </a:rPr>
              <a:t>.</a:t>
            </a:r>
            <a:endParaRPr>
              <a:solidFill>
                <a:schemeClr val="dk2"/>
              </a:solidFill>
            </a:endParaRPr>
          </a:p>
          <a:p>
            <a:pPr marL="457200" lvl="0" indent="0" algn="l" rtl="0">
              <a:spcBef>
                <a:spcPts val="100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580" name="Google Shape;580;p84"/>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39</a:t>
            </a:fld>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98"/>
        <p:cNvGrpSpPr/>
        <p:nvPr/>
      </p:nvGrpSpPr>
      <p:grpSpPr>
        <a:xfrm>
          <a:off x="0" y="0"/>
          <a:ext cx="0" cy="0"/>
          <a:chOff x="0" y="0"/>
          <a:chExt cx="0" cy="0"/>
        </a:xfrm>
      </p:grpSpPr>
      <p:sp>
        <p:nvSpPr>
          <p:cNvPr id="599" name="Google Shape;599;p87"/>
          <p:cNvSpPr txBox="1">
            <a:spLocks noGrp="1"/>
          </p:cNvSpPr>
          <p:nvPr>
            <p:ph type="ctrTitle"/>
          </p:nvPr>
        </p:nvSpPr>
        <p:spPr>
          <a:xfrm>
            <a:off x="421725" y="740675"/>
            <a:ext cx="8221200" cy="7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Informational Calls for </a:t>
            </a:r>
            <a:endParaRPr>
              <a:solidFill>
                <a:schemeClr val="dk1"/>
              </a:solidFill>
            </a:endParaRPr>
          </a:p>
          <a:p>
            <a:pPr marL="0" lvl="0" indent="0" algn="l" rtl="0">
              <a:spcBef>
                <a:spcPts val="0"/>
              </a:spcBef>
              <a:spcAft>
                <a:spcPts val="0"/>
              </a:spcAft>
              <a:buNone/>
            </a:pPr>
            <a:r>
              <a:rPr lang="en">
                <a:solidFill>
                  <a:schemeClr val="dk1"/>
                </a:solidFill>
              </a:rPr>
              <a:t>Candidates and Stakeholders</a:t>
            </a:r>
            <a:endParaRPr>
              <a:solidFill>
                <a:schemeClr val="dk1"/>
              </a:solidFill>
            </a:endParaRPr>
          </a:p>
        </p:txBody>
      </p:sp>
      <p:sp>
        <p:nvSpPr>
          <p:cNvPr id="600" name="Google Shape;600;p87"/>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40</a:t>
            </a:fld>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04"/>
        <p:cNvGrpSpPr/>
        <p:nvPr/>
      </p:nvGrpSpPr>
      <p:grpSpPr>
        <a:xfrm>
          <a:off x="0" y="0"/>
          <a:ext cx="0" cy="0"/>
          <a:chOff x="0" y="0"/>
          <a:chExt cx="0" cy="0"/>
        </a:xfrm>
      </p:grpSpPr>
      <p:sp>
        <p:nvSpPr>
          <p:cNvPr id="605" name="Google Shape;605;p88"/>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Candidate and Stakeholder Calls</a:t>
            </a:r>
            <a:endParaRPr sz="2700">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a:solidFill>
                <a:schemeClr val="dk1"/>
              </a:solidFill>
            </a:endParaRPr>
          </a:p>
        </p:txBody>
      </p:sp>
      <p:sp>
        <p:nvSpPr>
          <p:cNvPr id="606" name="Google Shape;606;p88"/>
          <p:cNvSpPr txBox="1">
            <a:spLocks noGrp="1"/>
          </p:cNvSpPr>
          <p:nvPr>
            <p:ph type="body" idx="1"/>
          </p:nvPr>
        </p:nvSpPr>
        <p:spPr>
          <a:xfrm>
            <a:off x="311700" y="712925"/>
            <a:ext cx="8520600" cy="3617400"/>
          </a:xfrm>
          <a:prstGeom prst="rect">
            <a:avLst/>
          </a:prstGeom>
        </p:spPr>
        <p:txBody>
          <a:bodyPr spcFirstLastPara="1" wrap="square" lIns="91425" tIns="91425" rIns="91425" bIns="91425" anchor="t" anchorCtr="0">
            <a:noAutofit/>
          </a:bodyPr>
          <a:lstStyle/>
          <a:p>
            <a:pPr marL="0" lvl="0" indent="0" algn="l" rtl="0">
              <a:lnSpc>
                <a:spcPct val="100000"/>
              </a:lnSpc>
              <a:spcBef>
                <a:spcPts val="1200"/>
              </a:spcBef>
              <a:spcAft>
                <a:spcPts val="0"/>
              </a:spcAft>
              <a:buNone/>
            </a:pPr>
            <a:r>
              <a:rPr lang="en">
                <a:solidFill>
                  <a:schemeClr val="dk2"/>
                </a:solidFill>
              </a:rPr>
              <a:t>At key phases throughout the process, the Department will offer </a:t>
            </a:r>
            <a:r>
              <a:rPr lang="en" b="1" u="sng">
                <a:solidFill>
                  <a:schemeClr val="hlink"/>
                </a:solidFill>
                <a:hlinkClick r:id="rId3"/>
              </a:rPr>
              <a:t>informational and help desk calls</a:t>
            </a:r>
            <a:r>
              <a:rPr lang="en">
                <a:solidFill>
                  <a:schemeClr val="dk2"/>
                </a:solidFill>
              </a:rPr>
              <a:t> for school system coordinators, candidates and stakeholders.</a:t>
            </a:r>
            <a:endParaRPr>
              <a:solidFill>
                <a:schemeClr val="dk2"/>
              </a:solidFill>
            </a:endParaRPr>
          </a:p>
          <a:p>
            <a:pPr marL="0" lvl="0" indent="0" algn="l" rtl="0">
              <a:lnSpc>
                <a:spcPct val="100000"/>
              </a:lnSpc>
              <a:spcBef>
                <a:spcPts val="1200"/>
              </a:spcBef>
              <a:spcAft>
                <a:spcPts val="0"/>
              </a:spcAft>
              <a:buNone/>
            </a:pPr>
            <a:r>
              <a:rPr lang="en" b="1">
                <a:solidFill>
                  <a:schemeClr val="dk2"/>
                </a:solidFill>
              </a:rPr>
              <a:t>Informational Calls</a:t>
            </a:r>
            <a:endParaRPr b="1">
              <a:solidFill>
                <a:schemeClr val="dk2"/>
              </a:solidFill>
            </a:endParaRPr>
          </a:p>
          <a:p>
            <a:pPr marL="457200" lvl="0" indent="-342900" algn="l" rtl="0">
              <a:lnSpc>
                <a:spcPct val="100000"/>
              </a:lnSpc>
              <a:spcBef>
                <a:spcPts val="1200"/>
              </a:spcBef>
              <a:spcAft>
                <a:spcPts val="0"/>
              </a:spcAft>
              <a:buClr>
                <a:schemeClr val="dk2"/>
              </a:buClr>
              <a:buSzPts val="1800"/>
              <a:buFont typeface="Arial"/>
              <a:buChar char="●"/>
            </a:pPr>
            <a:r>
              <a:rPr lang="en">
                <a:solidFill>
                  <a:schemeClr val="dk2"/>
                </a:solidFill>
              </a:rPr>
              <a:t>Provide updates and guidance on the Teacher/Principal, New Teacher, and Early Childhood Teacher/Leader of the Year programs.</a:t>
            </a:r>
            <a:endParaRPr>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a:solidFill>
                  <a:schemeClr val="dk2"/>
                </a:solidFill>
              </a:rPr>
              <a:t>Cover the application process, timeline, requirements and other key information.</a:t>
            </a:r>
            <a:endParaRPr>
              <a:solidFill>
                <a:schemeClr val="dk2"/>
              </a:solidFill>
            </a:endParaRPr>
          </a:p>
        </p:txBody>
      </p:sp>
      <p:sp>
        <p:nvSpPr>
          <p:cNvPr id="607" name="Google Shape;607;p88"/>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41</a:t>
            </a:fld>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11"/>
        <p:cNvGrpSpPr/>
        <p:nvPr/>
      </p:nvGrpSpPr>
      <p:grpSpPr>
        <a:xfrm>
          <a:off x="0" y="0"/>
          <a:ext cx="0" cy="0"/>
          <a:chOff x="0" y="0"/>
          <a:chExt cx="0" cy="0"/>
        </a:xfrm>
      </p:grpSpPr>
      <p:sp>
        <p:nvSpPr>
          <p:cNvPr id="612" name="Google Shape;612;p89"/>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Candidate and Stakeholder Calls Continued</a:t>
            </a:r>
            <a:endParaRPr sz="2700">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a:solidFill>
                <a:schemeClr val="dk1"/>
              </a:solidFill>
            </a:endParaRPr>
          </a:p>
        </p:txBody>
      </p:sp>
      <p:sp>
        <p:nvSpPr>
          <p:cNvPr id="613" name="Google Shape;613;p89"/>
          <p:cNvSpPr txBox="1">
            <a:spLocks noGrp="1"/>
          </p:cNvSpPr>
          <p:nvPr>
            <p:ph type="body" idx="1"/>
          </p:nvPr>
        </p:nvSpPr>
        <p:spPr>
          <a:xfrm>
            <a:off x="311700" y="712925"/>
            <a:ext cx="8520600" cy="3617400"/>
          </a:xfrm>
          <a:prstGeom prst="rect">
            <a:avLst/>
          </a:prstGeom>
        </p:spPr>
        <p:txBody>
          <a:bodyPr spcFirstLastPara="1" wrap="square" lIns="91425" tIns="91425" rIns="91425" bIns="91425" anchor="t" anchorCtr="0">
            <a:noAutofit/>
          </a:bodyPr>
          <a:lstStyle/>
          <a:p>
            <a:pPr marL="0" lvl="0" indent="0" algn="l" rtl="0">
              <a:lnSpc>
                <a:spcPct val="100000"/>
              </a:lnSpc>
              <a:spcBef>
                <a:spcPts val="1200"/>
              </a:spcBef>
              <a:spcAft>
                <a:spcPts val="0"/>
              </a:spcAft>
              <a:buNone/>
            </a:pPr>
            <a:r>
              <a:rPr lang="en" b="1">
                <a:solidFill>
                  <a:schemeClr val="dk2"/>
                </a:solidFill>
              </a:rPr>
              <a:t>Help Desk Calls</a:t>
            </a:r>
            <a:endParaRPr b="1">
              <a:solidFill>
                <a:schemeClr val="dk2"/>
              </a:solidFill>
            </a:endParaRPr>
          </a:p>
          <a:p>
            <a:pPr marL="457200" lvl="0" indent="-342900" algn="l" rtl="0">
              <a:lnSpc>
                <a:spcPct val="100000"/>
              </a:lnSpc>
              <a:spcBef>
                <a:spcPts val="1200"/>
              </a:spcBef>
              <a:spcAft>
                <a:spcPts val="0"/>
              </a:spcAft>
              <a:buClr>
                <a:schemeClr val="dk2"/>
              </a:buClr>
              <a:buSzPts val="1800"/>
              <a:buFont typeface="Arial"/>
              <a:buChar char="●"/>
            </a:pPr>
            <a:r>
              <a:rPr lang="en">
                <a:solidFill>
                  <a:schemeClr val="dk2"/>
                </a:solidFill>
              </a:rPr>
              <a:t>Provide technical support and assistance with the online application portal.</a:t>
            </a:r>
            <a:endParaRPr>
              <a:solidFill>
                <a:schemeClr val="dk2"/>
              </a:solidFill>
            </a:endParaRPr>
          </a:p>
          <a:p>
            <a:pPr marL="0" lvl="0" indent="0" algn="l" rtl="0">
              <a:lnSpc>
                <a:spcPct val="100000"/>
              </a:lnSpc>
              <a:spcBef>
                <a:spcPts val="1200"/>
              </a:spcBef>
              <a:spcAft>
                <a:spcPts val="0"/>
              </a:spcAft>
              <a:buNone/>
            </a:pPr>
            <a:r>
              <a:rPr lang="en" b="1">
                <a:solidFill>
                  <a:schemeClr val="dk2"/>
                </a:solidFill>
              </a:rPr>
              <a:t>Stay Informed</a:t>
            </a:r>
            <a:endParaRPr b="1">
              <a:solidFill>
                <a:schemeClr val="dk2"/>
              </a:solidFill>
            </a:endParaRPr>
          </a:p>
          <a:p>
            <a:pPr marL="457200" lvl="0" indent="-342900" algn="l" rtl="0">
              <a:lnSpc>
                <a:spcPct val="100000"/>
              </a:lnSpc>
              <a:spcBef>
                <a:spcPts val="1200"/>
              </a:spcBef>
              <a:spcAft>
                <a:spcPts val="0"/>
              </a:spcAft>
              <a:buClr>
                <a:schemeClr val="dk2"/>
              </a:buClr>
              <a:buSzPts val="1800"/>
              <a:buFont typeface="Arial"/>
              <a:buChar char="●"/>
            </a:pPr>
            <a:r>
              <a:rPr lang="en">
                <a:solidFill>
                  <a:schemeClr val="dk2"/>
                </a:solidFill>
              </a:rPr>
              <a:t>Call information will be shared with school system coordinators and through Department communications, including the LDOE Weekly Newsletter.</a:t>
            </a:r>
            <a:endParaRPr>
              <a:solidFill>
                <a:schemeClr val="dk2"/>
              </a:solidFill>
            </a:endParaRPr>
          </a:p>
          <a:p>
            <a:pPr marL="0" lvl="0" indent="0" algn="l" rtl="0">
              <a:spcBef>
                <a:spcPts val="120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614" name="Google Shape;614;p89"/>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42</a:t>
            </a:fld>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18"/>
        <p:cNvGrpSpPr/>
        <p:nvPr/>
      </p:nvGrpSpPr>
      <p:grpSpPr>
        <a:xfrm>
          <a:off x="0" y="0"/>
          <a:ext cx="0" cy="0"/>
          <a:chOff x="0" y="0"/>
          <a:chExt cx="0" cy="0"/>
        </a:xfrm>
      </p:grpSpPr>
      <p:sp>
        <p:nvSpPr>
          <p:cNvPr id="619" name="Google Shape;619;p90"/>
          <p:cNvSpPr txBox="1">
            <a:spLocks noGrp="1"/>
          </p:cNvSpPr>
          <p:nvPr>
            <p:ph type="ctrTitle"/>
          </p:nvPr>
        </p:nvSpPr>
        <p:spPr>
          <a:xfrm>
            <a:off x="421725" y="740675"/>
            <a:ext cx="8221200" cy="7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Next Steps</a:t>
            </a:r>
            <a:endParaRPr>
              <a:solidFill>
                <a:schemeClr val="dk1"/>
              </a:solidFill>
            </a:endParaRPr>
          </a:p>
          <a:p>
            <a:pPr marL="0" lvl="0" indent="0" algn="l" rtl="0">
              <a:spcBef>
                <a:spcPts val="0"/>
              </a:spcBef>
              <a:spcAft>
                <a:spcPts val="0"/>
              </a:spcAft>
              <a:buNone/>
            </a:pPr>
            <a:endParaRPr>
              <a:solidFill>
                <a:schemeClr val="dk1"/>
              </a:solidFill>
            </a:endParaRPr>
          </a:p>
        </p:txBody>
      </p:sp>
      <p:sp>
        <p:nvSpPr>
          <p:cNvPr id="620" name="Google Shape;620;p90"/>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43</a:t>
            </a:fld>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Google Shape;625;p91"/>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Next Steps for Coordinators</a:t>
            </a:r>
            <a:endParaRPr sz="2700">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a:solidFill>
                <a:schemeClr val="dk1"/>
              </a:solidFill>
            </a:endParaRPr>
          </a:p>
        </p:txBody>
      </p:sp>
      <p:sp>
        <p:nvSpPr>
          <p:cNvPr id="626" name="Google Shape;626;p91"/>
          <p:cNvSpPr txBox="1">
            <a:spLocks noGrp="1"/>
          </p:cNvSpPr>
          <p:nvPr>
            <p:ph type="body" idx="1"/>
          </p:nvPr>
        </p:nvSpPr>
        <p:spPr>
          <a:xfrm>
            <a:off x="311700" y="814700"/>
            <a:ext cx="8520600" cy="36171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dk2"/>
              </a:buClr>
              <a:buSzPts val="1800"/>
              <a:buFont typeface="Arial"/>
              <a:buChar char="●"/>
            </a:pPr>
            <a:r>
              <a:rPr lang="en" b="1">
                <a:solidFill>
                  <a:schemeClr val="dk2"/>
                </a:solidFill>
              </a:rPr>
              <a:t>Review the application materials and resources</a:t>
            </a:r>
            <a:r>
              <a:rPr lang="en">
                <a:solidFill>
                  <a:schemeClr val="dk2"/>
                </a:solidFill>
              </a:rPr>
              <a:t> available on the </a:t>
            </a:r>
            <a:r>
              <a:rPr lang="en" u="sng">
                <a:solidFill>
                  <a:schemeClr val="hlink"/>
                </a:solidFill>
                <a:hlinkClick r:id="rId3"/>
              </a:rPr>
              <a:t>Staff and Educator Awards</a:t>
            </a:r>
            <a:r>
              <a:rPr lang="en">
                <a:solidFill>
                  <a:srgbClr val="000000"/>
                </a:solidFill>
              </a:rPr>
              <a:t> page.</a:t>
            </a:r>
            <a:endParaRPr>
              <a:solidFill>
                <a:srgbClr val="000000"/>
              </a:solidFill>
            </a:endParaRPr>
          </a:p>
          <a:p>
            <a:pPr marL="457200" lvl="0" indent="-342900" algn="l" rtl="0">
              <a:spcBef>
                <a:spcPts val="0"/>
              </a:spcBef>
              <a:spcAft>
                <a:spcPts val="0"/>
              </a:spcAft>
              <a:buClr>
                <a:schemeClr val="dk2"/>
              </a:buClr>
              <a:buSzPts val="1800"/>
              <a:buFont typeface="Arial"/>
              <a:buChar char="●"/>
            </a:pPr>
            <a:r>
              <a:rPr lang="en" b="1">
                <a:solidFill>
                  <a:schemeClr val="dk2"/>
                </a:solidFill>
              </a:rPr>
              <a:t>Conduct your local selection process</a:t>
            </a:r>
            <a:r>
              <a:rPr lang="en">
                <a:solidFill>
                  <a:schemeClr val="dk2"/>
                </a:solidFill>
              </a:rPr>
              <a:t> and identify your system-level honorees.</a:t>
            </a:r>
            <a:endParaRPr>
              <a:solidFill>
                <a:schemeClr val="dk2"/>
              </a:solidFill>
            </a:endParaRPr>
          </a:p>
          <a:p>
            <a:pPr marL="457200" lvl="0" indent="-342900" algn="l" rtl="0">
              <a:spcBef>
                <a:spcPts val="0"/>
              </a:spcBef>
              <a:spcAft>
                <a:spcPts val="0"/>
              </a:spcAft>
              <a:buClr>
                <a:schemeClr val="dk2"/>
              </a:buClr>
              <a:buSzPts val="1800"/>
              <a:buFont typeface="Arial"/>
              <a:buChar char="●"/>
            </a:pPr>
            <a:r>
              <a:rPr lang="en" b="1">
                <a:solidFill>
                  <a:schemeClr val="dk2"/>
                </a:solidFill>
              </a:rPr>
              <a:t>Submit your selected candidates</a:t>
            </a:r>
            <a:r>
              <a:rPr lang="en">
                <a:solidFill>
                  <a:schemeClr val="dk2"/>
                </a:solidFill>
              </a:rPr>
              <a:t> to the appropriate state-level process by the established deadlines.</a:t>
            </a:r>
            <a:endParaRPr>
              <a:solidFill>
                <a:schemeClr val="dk2"/>
              </a:solidFill>
            </a:endParaRPr>
          </a:p>
          <a:p>
            <a:pPr marL="457200" lvl="0" indent="-342900" algn="l" rtl="0">
              <a:spcBef>
                <a:spcPts val="0"/>
              </a:spcBef>
              <a:spcAft>
                <a:spcPts val="0"/>
              </a:spcAft>
              <a:buClr>
                <a:schemeClr val="dk2"/>
              </a:buClr>
              <a:buSzPts val="1800"/>
              <a:buFont typeface="Arial"/>
              <a:buChar char="●"/>
            </a:pPr>
            <a:r>
              <a:rPr lang="en" b="1">
                <a:solidFill>
                  <a:schemeClr val="dk2"/>
                </a:solidFill>
              </a:rPr>
              <a:t>Ensure candidates are properly vetted and approved</a:t>
            </a:r>
            <a:r>
              <a:rPr lang="en">
                <a:solidFill>
                  <a:schemeClr val="dk2"/>
                </a:solidFill>
              </a:rPr>
              <a:t> by the school system before submission.</a:t>
            </a:r>
            <a:endParaRPr>
              <a:solidFill>
                <a:schemeClr val="dk2"/>
              </a:solidFill>
            </a:endParaRPr>
          </a:p>
          <a:p>
            <a:pPr marL="457200" lvl="0" indent="-342900" algn="l" rtl="0">
              <a:spcBef>
                <a:spcPts val="0"/>
              </a:spcBef>
              <a:spcAft>
                <a:spcPts val="0"/>
              </a:spcAft>
              <a:buClr>
                <a:schemeClr val="dk2"/>
              </a:buClr>
              <a:buSzPts val="1800"/>
              <a:buFont typeface="Arial"/>
              <a:buChar char="●"/>
            </a:pPr>
            <a:r>
              <a:rPr lang="en" b="1">
                <a:solidFill>
                  <a:schemeClr val="dk2"/>
                </a:solidFill>
              </a:rPr>
              <a:t>Know that every candidate submitted to the state-level process is eligible for consideration as an overall state-level honoree.</a:t>
            </a:r>
            <a:endParaRPr b="1">
              <a:solidFill>
                <a:schemeClr val="dk2"/>
              </a:solidFill>
            </a:endParaRPr>
          </a:p>
          <a:p>
            <a:pPr marL="45720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627" name="Google Shape;627;p91"/>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44</a:t>
            </a:fld>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31"/>
        <p:cNvGrpSpPr/>
        <p:nvPr/>
      </p:nvGrpSpPr>
      <p:grpSpPr>
        <a:xfrm>
          <a:off x="0" y="0"/>
          <a:ext cx="0" cy="0"/>
          <a:chOff x="0" y="0"/>
          <a:chExt cx="0" cy="0"/>
        </a:xfrm>
      </p:grpSpPr>
      <p:sp>
        <p:nvSpPr>
          <p:cNvPr id="632" name="Google Shape;632;p92"/>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Next Steps for Candidates</a:t>
            </a:r>
            <a:endParaRPr sz="2700">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a:solidFill>
                <a:schemeClr val="dk1"/>
              </a:solidFill>
            </a:endParaRPr>
          </a:p>
        </p:txBody>
      </p:sp>
      <p:sp>
        <p:nvSpPr>
          <p:cNvPr id="633" name="Google Shape;633;p92"/>
          <p:cNvSpPr txBox="1">
            <a:spLocks noGrp="1"/>
          </p:cNvSpPr>
          <p:nvPr>
            <p:ph type="body" idx="1"/>
          </p:nvPr>
        </p:nvSpPr>
        <p:spPr>
          <a:xfrm>
            <a:off x="311700" y="848075"/>
            <a:ext cx="8520600" cy="34821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dk2"/>
              </a:buClr>
              <a:buSzPts val="1800"/>
              <a:buFont typeface="Arial"/>
              <a:buChar char="●"/>
            </a:pPr>
            <a:r>
              <a:rPr lang="en" b="1">
                <a:solidFill>
                  <a:schemeClr val="dk2"/>
                </a:solidFill>
              </a:rPr>
              <a:t>Review the application requirements and resources</a:t>
            </a:r>
            <a:r>
              <a:rPr lang="en">
                <a:solidFill>
                  <a:schemeClr val="dk2"/>
                </a:solidFill>
              </a:rPr>
              <a:t> available on the </a:t>
            </a:r>
            <a:r>
              <a:rPr lang="en" u="sng">
                <a:solidFill>
                  <a:schemeClr val="hlink"/>
                </a:solidFill>
                <a:hlinkClick r:id="rId3"/>
              </a:rPr>
              <a:t>Staff and Educator Awards</a:t>
            </a:r>
            <a:r>
              <a:rPr lang="en">
                <a:solidFill>
                  <a:srgbClr val="000000"/>
                </a:solidFill>
              </a:rPr>
              <a:t> </a:t>
            </a:r>
            <a:r>
              <a:rPr lang="en">
                <a:solidFill>
                  <a:schemeClr val="dk2"/>
                </a:solidFill>
              </a:rPr>
              <a:t>page.</a:t>
            </a:r>
            <a:endParaRPr>
              <a:solidFill>
                <a:schemeClr val="dk2"/>
              </a:solidFill>
            </a:endParaRPr>
          </a:p>
          <a:p>
            <a:pPr marL="457200" lvl="0" indent="-342900" algn="l" rtl="0">
              <a:spcBef>
                <a:spcPts val="0"/>
              </a:spcBef>
              <a:spcAft>
                <a:spcPts val="0"/>
              </a:spcAft>
              <a:buClr>
                <a:schemeClr val="dk2"/>
              </a:buClr>
              <a:buSzPts val="1800"/>
              <a:buFont typeface="Arial"/>
              <a:buChar char="●"/>
            </a:pPr>
            <a:r>
              <a:rPr lang="en" b="1">
                <a:solidFill>
                  <a:schemeClr val="dk2"/>
                </a:solidFill>
              </a:rPr>
              <a:t>Begin preparing application materials early</a:t>
            </a:r>
            <a:r>
              <a:rPr lang="en">
                <a:solidFill>
                  <a:schemeClr val="dk2"/>
                </a:solidFill>
              </a:rPr>
              <a:t> and maintain electronic copies for future use and submission.</a:t>
            </a:r>
            <a:endParaRPr>
              <a:solidFill>
                <a:schemeClr val="dk2"/>
              </a:solidFill>
            </a:endParaRPr>
          </a:p>
          <a:p>
            <a:pPr marL="457200" lvl="0" indent="-342900" algn="l" rtl="0">
              <a:spcBef>
                <a:spcPts val="0"/>
              </a:spcBef>
              <a:spcAft>
                <a:spcPts val="0"/>
              </a:spcAft>
              <a:buClr>
                <a:schemeClr val="dk2"/>
              </a:buClr>
              <a:buSzPts val="1800"/>
              <a:buFont typeface="Arial"/>
              <a:buChar char="●"/>
            </a:pPr>
            <a:r>
              <a:rPr lang="en" b="1">
                <a:solidFill>
                  <a:schemeClr val="dk2"/>
                </a:solidFill>
              </a:rPr>
              <a:t>Participate in informational and help desk calls</a:t>
            </a:r>
            <a:r>
              <a:rPr lang="en">
                <a:solidFill>
                  <a:schemeClr val="dk2"/>
                </a:solidFill>
              </a:rPr>
              <a:t> to receive guidance and support throughout the state-level application process.</a:t>
            </a:r>
            <a:endParaRPr>
              <a:solidFill>
                <a:schemeClr val="dk2"/>
              </a:solidFill>
            </a:endParaRPr>
          </a:p>
          <a:p>
            <a:pPr marL="457200" lvl="0" indent="-342900" algn="l" rtl="0">
              <a:spcBef>
                <a:spcPts val="0"/>
              </a:spcBef>
              <a:spcAft>
                <a:spcPts val="0"/>
              </a:spcAft>
              <a:buClr>
                <a:schemeClr val="dk2"/>
              </a:buClr>
              <a:buSzPts val="1800"/>
              <a:buFont typeface="Arial"/>
              <a:buChar char="●"/>
            </a:pPr>
            <a:r>
              <a:rPr lang="en" b="1">
                <a:solidFill>
                  <a:schemeClr val="dk2"/>
                </a:solidFill>
              </a:rPr>
              <a:t>When the online portal opens, submit your completed application</a:t>
            </a:r>
            <a:r>
              <a:rPr lang="en">
                <a:solidFill>
                  <a:schemeClr val="dk2"/>
                </a:solidFill>
              </a:rPr>
              <a:t> through the appropriate state-level application portal.</a:t>
            </a:r>
            <a:endParaRPr>
              <a:solidFill>
                <a:schemeClr val="dk2"/>
              </a:solidFill>
            </a:endParaRPr>
          </a:p>
          <a:p>
            <a:pPr marL="457200" lvl="0" indent="-342900" algn="l" rtl="0">
              <a:spcBef>
                <a:spcPts val="0"/>
              </a:spcBef>
              <a:spcAft>
                <a:spcPts val="0"/>
              </a:spcAft>
              <a:buClr>
                <a:schemeClr val="dk2"/>
              </a:buClr>
              <a:buSzPts val="1800"/>
              <a:buFont typeface="Arial"/>
              <a:buChar char="●"/>
            </a:pPr>
            <a:r>
              <a:rPr lang="en">
                <a:solidFill>
                  <a:schemeClr val="dk2"/>
                </a:solidFill>
              </a:rPr>
              <a:t>Start early. Tell your story. Showcase your impact. Enjoy the process!</a:t>
            </a: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634" name="Google Shape;634;p92"/>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45</a:t>
            </a:fld>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638"/>
        <p:cNvGrpSpPr/>
        <p:nvPr/>
      </p:nvGrpSpPr>
      <p:grpSpPr>
        <a:xfrm>
          <a:off x="0" y="0"/>
          <a:ext cx="0" cy="0"/>
          <a:chOff x="0" y="0"/>
          <a:chExt cx="0" cy="0"/>
        </a:xfrm>
      </p:grpSpPr>
      <p:sp>
        <p:nvSpPr>
          <p:cNvPr id="639" name="Google Shape;639;p93"/>
          <p:cNvSpPr txBox="1">
            <a:spLocks noGrp="1"/>
          </p:cNvSpPr>
          <p:nvPr>
            <p:ph type="ctrTitle"/>
          </p:nvPr>
        </p:nvSpPr>
        <p:spPr>
          <a:xfrm>
            <a:off x="421725" y="740675"/>
            <a:ext cx="8221200" cy="7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Online Portals</a:t>
            </a:r>
            <a:endParaRPr>
              <a:solidFill>
                <a:schemeClr val="dk1"/>
              </a:solidFill>
            </a:endParaRPr>
          </a:p>
        </p:txBody>
      </p:sp>
      <p:sp>
        <p:nvSpPr>
          <p:cNvPr id="640" name="Google Shape;640;p93"/>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46</a:t>
            </a:fld>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44"/>
        <p:cNvGrpSpPr/>
        <p:nvPr/>
      </p:nvGrpSpPr>
      <p:grpSpPr>
        <a:xfrm>
          <a:off x="0" y="0"/>
          <a:ext cx="0" cy="0"/>
          <a:chOff x="0" y="0"/>
          <a:chExt cx="0" cy="0"/>
        </a:xfrm>
      </p:grpSpPr>
      <p:sp>
        <p:nvSpPr>
          <p:cNvPr id="645" name="Google Shape;645;p94"/>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dk1"/>
                </a:solidFill>
              </a:rPr>
              <a:t>Application Submission  </a:t>
            </a:r>
            <a:endParaRPr sz="2700">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a:solidFill>
                <a:schemeClr val="dk1"/>
              </a:solidFill>
            </a:endParaRPr>
          </a:p>
        </p:txBody>
      </p:sp>
      <p:sp>
        <p:nvSpPr>
          <p:cNvPr id="646" name="Google Shape;646;p94"/>
          <p:cNvSpPr txBox="1">
            <a:spLocks noGrp="1"/>
          </p:cNvSpPr>
          <p:nvPr>
            <p:ph type="body" idx="1"/>
          </p:nvPr>
        </p:nvSpPr>
        <p:spPr>
          <a:xfrm>
            <a:off x="241800" y="667075"/>
            <a:ext cx="8520600" cy="3746700"/>
          </a:xfrm>
          <a:prstGeom prst="rect">
            <a:avLst/>
          </a:prstGeom>
        </p:spPr>
        <p:txBody>
          <a:bodyPr spcFirstLastPara="1" wrap="square" lIns="91425" tIns="91425" rIns="91425" bIns="91425" anchor="t" anchorCtr="0">
            <a:noAutofit/>
          </a:bodyPr>
          <a:lstStyle/>
          <a:p>
            <a:pPr marL="0" lvl="0" indent="0" algn="l" rtl="0">
              <a:lnSpc>
                <a:spcPct val="100000"/>
              </a:lnSpc>
              <a:spcBef>
                <a:spcPts val="1200"/>
              </a:spcBef>
              <a:spcAft>
                <a:spcPts val="0"/>
              </a:spcAft>
              <a:buNone/>
            </a:pPr>
            <a:r>
              <a:rPr lang="en">
                <a:solidFill>
                  <a:schemeClr val="dk2"/>
                </a:solidFill>
              </a:rPr>
              <a:t>Program coordinators will be notified when the state-level application submission process opens.</a:t>
            </a:r>
            <a:endParaRPr>
              <a:solidFill>
                <a:schemeClr val="dk2"/>
              </a:solidFill>
            </a:endParaRPr>
          </a:p>
          <a:p>
            <a:pPr marL="457200" lvl="0" indent="-342900" algn="l" rtl="0">
              <a:lnSpc>
                <a:spcPct val="100000"/>
              </a:lnSpc>
              <a:spcBef>
                <a:spcPts val="1200"/>
              </a:spcBef>
              <a:spcAft>
                <a:spcPts val="0"/>
              </a:spcAft>
              <a:buClr>
                <a:schemeClr val="dk2"/>
              </a:buClr>
              <a:buSzPts val="1800"/>
              <a:buFont typeface="Arial"/>
              <a:buChar char="●"/>
            </a:pPr>
            <a:r>
              <a:rPr lang="en" b="1">
                <a:solidFill>
                  <a:schemeClr val="dk2"/>
                </a:solidFill>
              </a:rPr>
              <a:t>Teacher, Principal and New Teacher of the Year:</a:t>
            </a:r>
            <a:r>
              <a:rPr lang="en">
                <a:solidFill>
                  <a:schemeClr val="dk2"/>
                </a:solidFill>
              </a:rPr>
              <a:t> Applications will be submitted through the state’s online application portals. Links will be available on the </a:t>
            </a:r>
            <a:r>
              <a:rPr lang="en" u="sng">
                <a:solidFill>
                  <a:schemeClr val="hlink"/>
                </a:solidFill>
                <a:hlinkClick r:id="rId3"/>
              </a:rPr>
              <a:t>Staff and Educator Awards</a:t>
            </a:r>
            <a:r>
              <a:rPr lang="en">
                <a:solidFill>
                  <a:srgbClr val="000000"/>
                </a:solidFill>
              </a:rPr>
              <a:t> </a:t>
            </a:r>
            <a:r>
              <a:rPr lang="en">
                <a:solidFill>
                  <a:schemeClr val="dk2"/>
                </a:solidFill>
              </a:rPr>
              <a:t>page when the portals open.</a:t>
            </a:r>
            <a:endParaRPr>
              <a:solidFill>
                <a:schemeClr val="dk2"/>
              </a:solidFill>
            </a:endParaRPr>
          </a:p>
          <a:p>
            <a:pPr marL="457200" lvl="0" indent="-342900" algn="l" rtl="0">
              <a:lnSpc>
                <a:spcPct val="100000"/>
              </a:lnSpc>
              <a:spcBef>
                <a:spcPts val="1000"/>
              </a:spcBef>
              <a:spcAft>
                <a:spcPts val="0"/>
              </a:spcAft>
              <a:buClr>
                <a:schemeClr val="dk2"/>
              </a:buClr>
              <a:buSzPts val="1800"/>
              <a:buFont typeface="Arial"/>
              <a:buChar char="●"/>
            </a:pPr>
            <a:r>
              <a:rPr lang="en" b="1">
                <a:solidFill>
                  <a:schemeClr val="dk2"/>
                </a:solidFill>
              </a:rPr>
              <a:t>Early Childhood Teacher/Leader of the Year:</a:t>
            </a:r>
            <a:r>
              <a:rPr lang="en">
                <a:solidFill>
                  <a:schemeClr val="dk2"/>
                </a:solidFill>
              </a:rPr>
              <a:t> Application submission information and instructions will be provided to stakeholders. </a:t>
            </a:r>
            <a:endParaRPr>
              <a:solidFill>
                <a:schemeClr val="dk2"/>
              </a:solidFill>
            </a:endParaRPr>
          </a:p>
          <a:p>
            <a:pPr marL="457200" lvl="0" indent="-342900" algn="l" rtl="0">
              <a:lnSpc>
                <a:spcPct val="100000"/>
              </a:lnSpc>
              <a:spcBef>
                <a:spcPts val="1000"/>
              </a:spcBef>
              <a:spcAft>
                <a:spcPts val="0"/>
              </a:spcAft>
              <a:buClr>
                <a:schemeClr val="dk2"/>
              </a:buClr>
              <a:buSzPts val="1800"/>
              <a:buFont typeface="Arial"/>
              <a:buChar char="●"/>
            </a:pPr>
            <a:r>
              <a:rPr lang="en" b="1">
                <a:solidFill>
                  <a:schemeClr val="dk2"/>
                </a:solidFill>
              </a:rPr>
              <a:t>School systems will be asked to verify</a:t>
            </a:r>
            <a:r>
              <a:rPr lang="en">
                <a:solidFill>
                  <a:schemeClr val="dk2"/>
                </a:solidFill>
              </a:rPr>
              <a:t> the names of their state-level candidates.</a:t>
            </a:r>
            <a:endParaRPr sz="1100" b="1">
              <a:solidFill>
                <a:srgbClr val="000000"/>
              </a:solidFill>
            </a:endParaRPr>
          </a:p>
          <a:p>
            <a:pPr marL="0" lvl="0" indent="0" algn="l" rtl="0">
              <a:lnSpc>
                <a:spcPct val="115000"/>
              </a:lnSpc>
              <a:spcBef>
                <a:spcPts val="1200"/>
              </a:spcBef>
              <a:spcAft>
                <a:spcPts val="0"/>
              </a:spcAft>
              <a:buNone/>
            </a:pPr>
            <a:endParaRPr sz="1600" b="1">
              <a:solidFill>
                <a:schemeClr val="dk2"/>
              </a:solidFill>
            </a:endParaRPr>
          </a:p>
          <a:p>
            <a:pPr marL="457200" lvl="0" indent="0" algn="l" rtl="0">
              <a:spcBef>
                <a:spcPts val="1200"/>
              </a:spcBef>
              <a:spcAft>
                <a:spcPts val="0"/>
              </a:spcAft>
              <a:buNone/>
            </a:pP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647" name="Google Shape;647;p94"/>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47</a:t>
            </a:fld>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51"/>
        <p:cNvGrpSpPr/>
        <p:nvPr/>
      </p:nvGrpSpPr>
      <p:grpSpPr>
        <a:xfrm>
          <a:off x="0" y="0"/>
          <a:ext cx="0" cy="0"/>
          <a:chOff x="0" y="0"/>
          <a:chExt cx="0" cy="0"/>
        </a:xfrm>
      </p:grpSpPr>
      <p:sp>
        <p:nvSpPr>
          <p:cNvPr id="652" name="Google Shape;652;p95"/>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dk1"/>
                </a:solidFill>
              </a:rPr>
              <a:t>Submission Dates</a:t>
            </a:r>
            <a:endParaRPr sz="2700">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a:solidFill>
                <a:schemeClr val="dk1"/>
              </a:solidFill>
            </a:endParaRPr>
          </a:p>
        </p:txBody>
      </p:sp>
      <p:sp>
        <p:nvSpPr>
          <p:cNvPr id="653" name="Google Shape;653;p95"/>
          <p:cNvSpPr txBox="1">
            <a:spLocks noGrp="1"/>
          </p:cNvSpPr>
          <p:nvPr>
            <p:ph type="body" idx="1"/>
          </p:nvPr>
        </p:nvSpPr>
        <p:spPr>
          <a:xfrm>
            <a:off x="218300" y="841825"/>
            <a:ext cx="8520600" cy="3746700"/>
          </a:xfrm>
          <a:prstGeom prst="rect">
            <a:avLst/>
          </a:prstGeom>
        </p:spPr>
        <p:txBody>
          <a:bodyPr spcFirstLastPara="1" wrap="square" lIns="91425" tIns="91425" rIns="91425" bIns="91425" anchor="t" anchorCtr="0">
            <a:noAutofit/>
          </a:bodyPr>
          <a:lstStyle/>
          <a:p>
            <a:pPr marL="457200" lvl="0" indent="-342900" algn="l" rtl="0">
              <a:lnSpc>
                <a:spcPct val="100000"/>
              </a:lnSpc>
              <a:spcBef>
                <a:spcPts val="1400"/>
              </a:spcBef>
              <a:spcAft>
                <a:spcPts val="0"/>
              </a:spcAft>
              <a:buClr>
                <a:schemeClr val="dk2"/>
              </a:buClr>
              <a:buSzPts val="1800"/>
              <a:buFont typeface="Arial"/>
              <a:buChar char="●"/>
            </a:pPr>
            <a:r>
              <a:rPr lang="en">
                <a:solidFill>
                  <a:schemeClr val="dk2"/>
                </a:solidFill>
              </a:rPr>
              <a:t>State-level candidates are responsible for submitting their application materials by the applicable deadline.</a:t>
            </a:r>
            <a:endParaRPr>
              <a:solidFill>
                <a:schemeClr val="dk2"/>
              </a:solidFill>
            </a:endParaRPr>
          </a:p>
          <a:p>
            <a:pPr marL="457200" lvl="0" indent="-342900" algn="l" rtl="0">
              <a:lnSpc>
                <a:spcPct val="100000"/>
              </a:lnSpc>
              <a:spcBef>
                <a:spcPts val="1000"/>
              </a:spcBef>
              <a:spcAft>
                <a:spcPts val="0"/>
              </a:spcAft>
              <a:buClr>
                <a:schemeClr val="dk2"/>
              </a:buClr>
              <a:buSzPts val="1800"/>
              <a:buFont typeface="Arial"/>
              <a:buChar char="●"/>
            </a:pPr>
            <a:r>
              <a:rPr lang="en">
                <a:solidFill>
                  <a:schemeClr val="dk2"/>
                </a:solidFill>
              </a:rPr>
              <a:t>Applications for Teacher/Principal of the Year, New Teacher of the Year, and Early Childhood Teacher/Leader of the Year are due by </a:t>
            </a:r>
            <a:r>
              <a:rPr lang="en" b="1">
                <a:solidFill>
                  <a:schemeClr val="dk2"/>
                </a:solidFill>
              </a:rPr>
              <a:t>11:59 p.m. on January 14</a:t>
            </a:r>
            <a:r>
              <a:rPr lang="en">
                <a:solidFill>
                  <a:schemeClr val="dk2"/>
                </a:solidFill>
              </a:rPr>
              <a:t>.</a:t>
            </a:r>
            <a:endParaRPr>
              <a:solidFill>
                <a:schemeClr val="dk2"/>
              </a:solidFill>
            </a:endParaRPr>
          </a:p>
          <a:p>
            <a:pPr marL="0" lvl="0" indent="0" algn="l" rtl="0">
              <a:lnSpc>
                <a:spcPct val="115000"/>
              </a:lnSpc>
              <a:spcBef>
                <a:spcPts val="1200"/>
              </a:spcBef>
              <a:spcAft>
                <a:spcPts val="0"/>
              </a:spcAft>
              <a:buNone/>
            </a:pPr>
            <a:endParaRPr sz="1700">
              <a:solidFill>
                <a:srgbClr val="000000"/>
              </a:solidFill>
            </a:endParaRPr>
          </a:p>
          <a:p>
            <a:pPr marL="0" lvl="0" indent="0" algn="l" rtl="0">
              <a:lnSpc>
                <a:spcPct val="115000"/>
              </a:lnSpc>
              <a:spcBef>
                <a:spcPts val="1200"/>
              </a:spcBef>
              <a:spcAft>
                <a:spcPts val="0"/>
              </a:spcAft>
              <a:buNone/>
            </a:pPr>
            <a:endParaRPr sz="1600" b="1">
              <a:solidFill>
                <a:schemeClr val="dk2"/>
              </a:solidFill>
            </a:endParaRPr>
          </a:p>
          <a:p>
            <a:pPr marL="457200" lvl="0" indent="0" algn="l" rtl="0">
              <a:spcBef>
                <a:spcPts val="1200"/>
              </a:spcBef>
              <a:spcAft>
                <a:spcPts val="0"/>
              </a:spcAft>
              <a:buNone/>
            </a:pP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654" name="Google Shape;654;p95"/>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48</a:t>
            </a:fld>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58"/>
        <p:cNvGrpSpPr/>
        <p:nvPr/>
      </p:nvGrpSpPr>
      <p:grpSpPr>
        <a:xfrm>
          <a:off x="0" y="0"/>
          <a:ext cx="0" cy="0"/>
          <a:chOff x="0" y="0"/>
          <a:chExt cx="0" cy="0"/>
        </a:xfrm>
      </p:grpSpPr>
      <p:sp>
        <p:nvSpPr>
          <p:cNvPr id="659" name="Google Shape;659;p96"/>
          <p:cNvSpPr txBox="1">
            <a:spLocks noGrp="1"/>
          </p:cNvSpPr>
          <p:nvPr>
            <p:ph type="ctrTitle"/>
          </p:nvPr>
        </p:nvSpPr>
        <p:spPr>
          <a:xfrm>
            <a:off x="421725" y="740675"/>
            <a:ext cx="8221200" cy="7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Resources</a:t>
            </a:r>
            <a:endParaRPr>
              <a:solidFill>
                <a:schemeClr val="dk1"/>
              </a:solidFill>
            </a:endParaRPr>
          </a:p>
        </p:txBody>
      </p:sp>
      <p:sp>
        <p:nvSpPr>
          <p:cNvPr id="660" name="Google Shape;660;p96"/>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49</a:t>
            </a:fld>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664"/>
        <p:cNvGrpSpPr/>
        <p:nvPr/>
      </p:nvGrpSpPr>
      <p:grpSpPr>
        <a:xfrm>
          <a:off x="0" y="0"/>
          <a:ext cx="0" cy="0"/>
          <a:chOff x="0" y="0"/>
          <a:chExt cx="0" cy="0"/>
        </a:xfrm>
      </p:grpSpPr>
      <p:sp>
        <p:nvSpPr>
          <p:cNvPr id="665" name="Google Shape;665;p97"/>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Resources for Award Programs</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a:solidFill>
                <a:schemeClr val="dk1"/>
              </a:solidFill>
            </a:endParaRPr>
          </a:p>
        </p:txBody>
      </p:sp>
      <p:sp>
        <p:nvSpPr>
          <p:cNvPr id="666" name="Google Shape;666;p97"/>
          <p:cNvSpPr txBox="1">
            <a:spLocks noGrp="1"/>
          </p:cNvSpPr>
          <p:nvPr>
            <p:ph type="body" idx="1"/>
          </p:nvPr>
        </p:nvSpPr>
        <p:spPr>
          <a:xfrm>
            <a:off x="311700" y="801950"/>
            <a:ext cx="8520600" cy="34821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dk2"/>
              </a:buClr>
              <a:buSzPts val="1800"/>
              <a:buFont typeface="Arial"/>
              <a:buChar char="●"/>
            </a:pPr>
            <a:r>
              <a:rPr lang="en">
                <a:solidFill>
                  <a:schemeClr val="dk2"/>
                </a:solidFill>
              </a:rPr>
              <a:t>Application materials, timelines, and information about the Teacher/Principal, New Teacher, and Early Childhood Teacher/Leader of the Year programs may be found on the </a:t>
            </a:r>
            <a:r>
              <a:rPr lang="en" u="sng">
                <a:solidFill>
                  <a:schemeClr val="hlink"/>
                </a:solidFill>
                <a:hlinkClick r:id="rId3"/>
              </a:rPr>
              <a:t>Staff and Educator Awards</a:t>
            </a:r>
            <a:r>
              <a:rPr lang="en">
                <a:solidFill>
                  <a:schemeClr val="dk2"/>
                </a:solidFill>
              </a:rPr>
              <a:t> page.  </a:t>
            </a:r>
            <a:endParaRPr>
              <a:solidFill>
                <a:schemeClr val="dk2"/>
              </a:solidFill>
            </a:endParaRPr>
          </a:p>
          <a:p>
            <a:pPr marL="457200" lvl="0" indent="-342900" algn="l" rtl="0">
              <a:spcBef>
                <a:spcPts val="1000"/>
              </a:spcBef>
              <a:spcAft>
                <a:spcPts val="0"/>
              </a:spcAft>
              <a:buClr>
                <a:schemeClr val="dk2"/>
              </a:buClr>
              <a:buSzPts val="1800"/>
              <a:buFont typeface="Arial"/>
              <a:buChar char="●"/>
            </a:pPr>
            <a:r>
              <a:rPr lang="en">
                <a:solidFill>
                  <a:schemeClr val="dk2"/>
                </a:solidFill>
              </a:rPr>
              <a:t>See also the next slides which contains hyperlinks to all application materials. </a:t>
            </a: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667" name="Google Shape;667;p97"/>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50</a:t>
            </a:fld>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671"/>
        <p:cNvGrpSpPr/>
        <p:nvPr/>
      </p:nvGrpSpPr>
      <p:grpSpPr>
        <a:xfrm>
          <a:off x="0" y="0"/>
          <a:ext cx="0" cy="0"/>
          <a:chOff x="0" y="0"/>
          <a:chExt cx="0" cy="0"/>
        </a:xfrm>
      </p:grpSpPr>
      <p:sp>
        <p:nvSpPr>
          <p:cNvPr id="672" name="Google Shape;672;p98"/>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Teacher and Principal of the Year Materials</a:t>
            </a:r>
            <a:endParaRPr sz="2700">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a:solidFill>
                <a:schemeClr val="dk1"/>
              </a:solidFill>
            </a:endParaRPr>
          </a:p>
        </p:txBody>
      </p:sp>
      <p:sp>
        <p:nvSpPr>
          <p:cNvPr id="673" name="Google Shape;673;p98"/>
          <p:cNvSpPr txBox="1">
            <a:spLocks noGrp="1"/>
          </p:cNvSpPr>
          <p:nvPr>
            <p:ph type="body" idx="1"/>
          </p:nvPr>
        </p:nvSpPr>
        <p:spPr>
          <a:xfrm>
            <a:off x="311700" y="799050"/>
            <a:ext cx="8520600" cy="3749400"/>
          </a:xfrm>
          <a:prstGeom prst="rect">
            <a:avLst/>
          </a:prstGeom>
        </p:spPr>
        <p:txBody>
          <a:bodyPr spcFirstLastPara="1" wrap="square" lIns="91425" tIns="91425" rIns="91425" bIns="91425" anchor="t" anchorCtr="0">
            <a:noAutofit/>
          </a:bodyPr>
          <a:lstStyle/>
          <a:p>
            <a:pPr marL="0" lvl="0" indent="0" algn="l" rtl="0">
              <a:lnSpc>
                <a:spcPct val="100000"/>
              </a:lnSpc>
              <a:spcBef>
                <a:spcPts val="750"/>
              </a:spcBef>
              <a:spcAft>
                <a:spcPts val="0"/>
              </a:spcAft>
              <a:buNone/>
            </a:pPr>
            <a:r>
              <a:rPr lang="en" dirty="0">
                <a:solidFill>
                  <a:schemeClr val="dk2"/>
                </a:solidFill>
              </a:rPr>
              <a:t>Please share the links below with your candidates for easy access to all application materials. </a:t>
            </a:r>
            <a:endParaRPr sz="2100" dirty="0">
              <a:solidFill>
                <a:schemeClr val="dk2"/>
              </a:solidFill>
            </a:endParaRPr>
          </a:p>
          <a:p>
            <a:pPr marL="457200" lvl="0" indent="-342900" algn="l" rtl="0">
              <a:lnSpc>
                <a:spcPct val="100000"/>
              </a:lnSpc>
              <a:spcBef>
                <a:spcPts val="750"/>
              </a:spcBef>
              <a:spcAft>
                <a:spcPts val="0"/>
              </a:spcAft>
              <a:buClr>
                <a:schemeClr val="dk2"/>
              </a:buClr>
              <a:buSzPts val="1800"/>
              <a:buFont typeface="Arial"/>
              <a:buChar char="●"/>
            </a:pPr>
            <a:r>
              <a:rPr lang="en" u="sng" dirty="0">
                <a:solidFill>
                  <a:schemeClr val="hlink"/>
                </a:solidFill>
                <a:hlinkClick r:id="rId3"/>
              </a:rPr>
              <a:t>Application- Principal of the Year</a:t>
            </a:r>
            <a:endParaRPr dirty="0">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u="sng" dirty="0">
                <a:solidFill>
                  <a:schemeClr val="hlink"/>
                </a:solidFill>
                <a:hlinkClick r:id="rId4"/>
              </a:rPr>
              <a:t>Application- Teacher of the Year</a:t>
            </a:r>
            <a:endParaRPr dirty="0">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u="sng" dirty="0">
                <a:solidFill>
                  <a:schemeClr val="hlink"/>
                </a:solidFill>
                <a:hlinkClick r:id="rId5"/>
              </a:rPr>
              <a:t>Consent Form- Candidate</a:t>
            </a:r>
            <a:endParaRPr dirty="0">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u="sng" dirty="0">
                <a:solidFill>
                  <a:schemeClr val="hlink"/>
                </a:solidFill>
                <a:hlinkClick r:id="rId6"/>
              </a:rPr>
              <a:t>Consent Form- Student</a:t>
            </a:r>
            <a:endParaRPr dirty="0">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u="sng" dirty="0">
                <a:solidFill>
                  <a:schemeClr val="hlink"/>
                </a:solidFill>
                <a:hlinkClick r:id="rId7"/>
              </a:rPr>
              <a:t>Candidate Recommendation Form</a:t>
            </a:r>
            <a:r>
              <a:rPr lang="en" dirty="0">
                <a:solidFill>
                  <a:schemeClr val="dk2"/>
                </a:solidFill>
              </a:rPr>
              <a:t> (Optional)</a:t>
            </a:r>
            <a:endParaRPr dirty="0">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u="sng" dirty="0">
                <a:solidFill>
                  <a:schemeClr val="hlink"/>
                </a:solidFill>
                <a:hlinkClick r:id="rId8"/>
              </a:rPr>
              <a:t>Example Bios</a:t>
            </a:r>
            <a:endParaRPr dirty="0">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u="sng" dirty="0">
                <a:solidFill>
                  <a:schemeClr val="hlink"/>
                </a:solidFill>
                <a:hlinkClick r:id="rId9"/>
              </a:rPr>
              <a:t>Professional Bio Guidelines</a:t>
            </a:r>
            <a:endParaRPr dirty="0">
              <a:solidFill>
                <a:schemeClr val="dk2"/>
              </a:solidFill>
            </a:endParaRPr>
          </a:p>
          <a:p>
            <a:pPr marL="0" lvl="0" indent="0" algn="l" rtl="0">
              <a:spcBef>
                <a:spcPts val="1000"/>
              </a:spcBef>
              <a:spcAft>
                <a:spcPts val="0"/>
              </a:spcAft>
              <a:buNone/>
            </a:pPr>
            <a:endParaRPr dirty="0">
              <a:solidFill>
                <a:schemeClr val="dk2"/>
              </a:solidFill>
            </a:endParaRPr>
          </a:p>
          <a:p>
            <a:pPr marL="457200" lvl="0" indent="0" algn="l" rtl="0">
              <a:spcBef>
                <a:spcPts val="0"/>
              </a:spcBef>
              <a:spcAft>
                <a:spcPts val="0"/>
              </a:spcAft>
              <a:buNone/>
            </a:pPr>
            <a:endParaRPr dirty="0">
              <a:solidFill>
                <a:schemeClr val="dk2"/>
              </a:solidFill>
            </a:endParaRPr>
          </a:p>
        </p:txBody>
      </p:sp>
      <p:sp>
        <p:nvSpPr>
          <p:cNvPr id="674" name="Google Shape;674;p98"/>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51</a:t>
            </a:fld>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678"/>
        <p:cNvGrpSpPr/>
        <p:nvPr/>
      </p:nvGrpSpPr>
      <p:grpSpPr>
        <a:xfrm>
          <a:off x="0" y="0"/>
          <a:ext cx="0" cy="0"/>
          <a:chOff x="0" y="0"/>
          <a:chExt cx="0" cy="0"/>
        </a:xfrm>
      </p:grpSpPr>
      <p:sp>
        <p:nvSpPr>
          <p:cNvPr id="679" name="Google Shape;679;p99"/>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Teacher and Principal of the Year Materials Continued</a:t>
            </a:r>
            <a:endParaRPr sz="2700">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a:solidFill>
                <a:schemeClr val="dk1"/>
              </a:solidFill>
            </a:endParaRPr>
          </a:p>
        </p:txBody>
      </p:sp>
      <p:sp>
        <p:nvSpPr>
          <p:cNvPr id="680" name="Google Shape;680;p99"/>
          <p:cNvSpPr txBox="1">
            <a:spLocks noGrp="1"/>
          </p:cNvSpPr>
          <p:nvPr>
            <p:ph type="body" idx="1"/>
          </p:nvPr>
        </p:nvSpPr>
        <p:spPr>
          <a:xfrm>
            <a:off x="264700" y="1136525"/>
            <a:ext cx="8520600" cy="2934300"/>
          </a:xfrm>
          <a:prstGeom prst="rect">
            <a:avLst/>
          </a:prstGeom>
        </p:spPr>
        <p:txBody>
          <a:bodyPr spcFirstLastPara="1" wrap="square" lIns="91425" tIns="91425" rIns="91425" bIns="91425" anchor="t" anchorCtr="0">
            <a:noAutofit/>
          </a:bodyPr>
          <a:lstStyle/>
          <a:p>
            <a:pPr marL="457200" lvl="0" indent="-342900" algn="l" rtl="0">
              <a:lnSpc>
                <a:spcPct val="100000"/>
              </a:lnSpc>
              <a:spcBef>
                <a:spcPts val="750"/>
              </a:spcBef>
              <a:spcAft>
                <a:spcPts val="0"/>
              </a:spcAft>
              <a:buClr>
                <a:schemeClr val="dk2"/>
              </a:buClr>
              <a:buSzPts val="1800"/>
              <a:buFont typeface="Arial"/>
              <a:buChar char="●"/>
            </a:pPr>
            <a:r>
              <a:rPr lang="en" u="sng" dirty="0">
                <a:solidFill>
                  <a:schemeClr val="hlink"/>
                </a:solidFill>
                <a:hlinkClick r:id="rId3"/>
              </a:rPr>
              <a:t>Rubric- Teacher of the Year</a:t>
            </a:r>
            <a:endParaRPr dirty="0">
              <a:solidFill>
                <a:schemeClr val="dk2"/>
              </a:solidFill>
            </a:endParaRPr>
          </a:p>
          <a:p>
            <a:pPr marL="457200" lvl="0" indent="-342900" algn="l" rtl="0">
              <a:lnSpc>
                <a:spcPct val="100000"/>
              </a:lnSpc>
              <a:spcBef>
                <a:spcPts val="0"/>
              </a:spcBef>
              <a:spcAft>
                <a:spcPts val="0"/>
              </a:spcAft>
              <a:buClr>
                <a:schemeClr val="dk2"/>
              </a:buClr>
              <a:buSzPts val="1800"/>
              <a:buFont typeface="Arial"/>
              <a:buChar char="●"/>
            </a:pPr>
            <a:r>
              <a:rPr lang="en" u="sng" dirty="0">
                <a:solidFill>
                  <a:schemeClr val="hlink"/>
                </a:solidFill>
                <a:hlinkClick r:id="rId4"/>
              </a:rPr>
              <a:t>Rubric- Principal of the Year</a:t>
            </a:r>
            <a:endParaRPr dirty="0"/>
          </a:p>
          <a:p>
            <a:pPr marL="457200" lvl="0" indent="-342900" algn="l" rtl="0">
              <a:lnSpc>
                <a:spcPct val="100000"/>
              </a:lnSpc>
              <a:spcBef>
                <a:spcPts val="0"/>
              </a:spcBef>
              <a:spcAft>
                <a:spcPts val="0"/>
              </a:spcAft>
              <a:buClr>
                <a:schemeClr val="dk2"/>
              </a:buClr>
              <a:buSzPts val="1800"/>
              <a:buFont typeface="Arial"/>
              <a:buChar char="●"/>
            </a:pPr>
            <a:r>
              <a:rPr lang="en" u="sng" dirty="0">
                <a:solidFill>
                  <a:schemeClr val="hlink"/>
                </a:solidFill>
                <a:hlinkClick r:id="rId5"/>
              </a:rPr>
              <a:t>Rubric- Teaching Video</a:t>
            </a:r>
            <a:endParaRPr dirty="0"/>
          </a:p>
          <a:p>
            <a:pPr marL="457200" lvl="0" indent="-342900" algn="l" rtl="0">
              <a:lnSpc>
                <a:spcPct val="100000"/>
              </a:lnSpc>
              <a:spcBef>
                <a:spcPts val="0"/>
              </a:spcBef>
              <a:spcAft>
                <a:spcPts val="0"/>
              </a:spcAft>
              <a:buClr>
                <a:schemeClr val="dk2"/>
              </a:buClr>
              <a:buSzPts val="1800"/>
              <a:buFont typeface="Arial"/>
              <a:buChar char="●"/>
            </a:pPr>
            <a:r>
              <a:rPr lang="en" u="sng" dirty="0">
                <a:solidFill>
                  <a:schemeClr val="hlink"/>
                </a:solidFill>
                <a:hlinkClick r:id="rId6"/>
              </a:rPr>
              <a:t>Teaching Video Guide- Teacher of the Year</a:t>
            </a:r>
            <a:endParaRPr dirty="0">
              <a:solidFill>
                <a:schemeClr val="lt2"/>
              </a:solidFill>
            </a:endParaRPr>
          </a:p>
          <a:p>
            <a:pPr marL="457200" lvl="0" indent="-342900" algn="l" rtl="0">
              <a:lnSpc>
                <a:spcPct val="100000"/>
              </a:lnSpc>
              <a:spcBef>
                <a:spcPts val="0"/>
              </a:spcBef>
              <a:spcAft>
                <a:spcPts val="0"/>
              </a:spcAft>
              <a:buClr>
                <a:schemeClr val="dk2"/>
              </a:buClr>
              <a:buSzPts val="1800"/>
              <a:buFont typeface="Arial"/>
              <a:buChar char="●"/>
            </a:pPr>
            <a:r>
              <a:rPr lang="en" u="sng" dirty="0">
                <a:solidFill>
                  <a:schemeClr val="hlink"/>
                </a:solidFill>
                <a:hlinkClick r:id="rId7"/>
              </a:rPr>
              <a:t>Timeline- Teacher and Principal of the Year</a:t>
            </a:r>
            <a:endParaRPr dirty="0">
              <a:solidFill>
                <a:schemeClr val="lt2"/>
              </a:solidFill>
            </a:endParaRPr>
          </a:p>
          <a:p>
            <a:pPr marL="457200" lvl="0" indent="0" algn="l" rtl="0">
              <a:spcBef>
                <a:spcPts val="1000"/>
              </a:spcBef>
              <a:spcAft>
                <a:spcPts val="0"/>
              </a:spcAft>
              <a:buNone/>
            </a:pPr>
            <a:endParaRPr dirty="0">
              <a:solidFill>
                <a:schemeClr val="dk2"/>
              </a:solidFill>
            </a:endParaRPr>
          </a:p>
          <a:p>
            <a:pPr marL="0" lvl="0" indent="0" algn="l" rtl="0">
              <a:spcBef>
                <a:spcPts val="0"/>
              </a:spcBef>
              <a:spcAft>
                <a:spcPts val="0"/>
              </a:spcAft>
              <a:buNone/>
            </a:pPr>
            <a:endParaRPr dirty="0">
              <a:solidFill>
                <a:schemeClr val="dk2"/>
              </a:solidFill>
            </a:endParaRPr>
          </a:p>
          <a:p>
            <a:pPr marL="457200" lvl="0" indent="0" algn="l" rtl="0">
              <a:spcBef>
                <a:spcPts val="0"/>
              </a:spcBef>
              <a:spcAft>
                <a:spcPts val="0"/>
              </a:spcAft>
              <a:buNone/>
            </a:pPr>
            <a:endParaRPr dirty="0">
              <a:solidFill>
                <a:schemeClr val="dk2"/>
              </a:solidFill>
            </a:endParaRPr>
          </a:p>
        </p:txBody>
      </p:sp>
      <p:sp>
        <p:nvSpPr>
          <p:cNvPr id="681" name="Google Shape;681;p99"/>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52</a:t>
            </a:fld>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726"/>
        <p:cNvGrpSpPr/>
        <p:nvPr/>
      </p:nvGrpSpPr>
      <p:grpSpPr>
        <a:xfrm>
          <a:off x="0" y="0"/>
          <a:ext cx="0" cy="0"/>
          <a:chOff x="0" y="0"/>
          <a:chExt cx="0" cy="0"/>
        </a:xfrm>
      </p:grpSpPr>
      <p:sp>
        <p:nvSpPr>
          <p:cNvPr id="727" name="Google Shape;727;p106"/>
          <p:cNvSpPr txBox="1">
            <a:spLocks noGrp="1"/>
          </p:cNvSpPr>
          <p:nvPr>
            <p:ph type="ctrTitle"/>
          </p:nvPr>
        </p:nvSpPr>
        <p:spPr>
          <a:xfrm>
            <a:off x="421725" y="628300"/>
            <a:ext cx="8221200" cy="1055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Contact for Questions</a:t>
            </a:r>
            <a:endParaRPr>
              <a:solidFill>
                <a:schemeClr val="dk1"/>
              </a:solidFill>
            </a:endParaRPr>
          </a:p>
        </p:txBody>
      </p:sp>
      <p:sp>
        <p:nvSpPr>
          <p:cNvPr id="728" name="Google Shape;728;p106"/>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53</a:t>
            </a:fld>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732"/>
        <p:cNvGrpSpPr/>
        <p:nvPr/>
      </p:nvGrpSpPr>
      <p:grpSpPr>
        <a:xfrm>
          <a:off x="0" y="0"/>
          <a:ext cx="0" cy="0"/>
          <a:chOff x="0" y="0"/>
          <a:chExt cx="0" cy="0"/>
        </a:xfrm>
      </p:grpSpPr>
      <p:sp>
        <p:nvSpPr>
          <p:cNvPr id="733" name="Google Shape;733;p107"/>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Questions? We’re Here to Help </a:t>
            </a:r>
            <a:endParaRPr sz="2700">
              <a:solidFill>
                <a:schemeClr val="dk1"/>
              </a:solidFill>
            </a:endParaRPr>
          </a:p>
          <a:p>
            <a:pPr marL="0" lvl="0" indent="0" algn="l" rtl="0">
              <a:spcBef>
                <a:spcPts val="0"/>
              </a:spcBef>
              <a:spcAft>
                <a:spcPts val="0"/>
              </a:spcAft>
              <a:buNone/>
            </a:pPr>
            <a:endParaRPr>
              <a:solidFill>
                <a:schemeClr val="dk1"/>
              </a:solidFill>
            </a:endParaRPr>
          </a:p>
        </p:txBody>
      </p:sp>
      <p:sp>
        <p:nvSpPr>
          <p:cNvPr id="734" name="Google Shape;734;p107"/>
          <p:cNvSpPr txBox="1">
            <a:spLocks noGrp="1"/>
          </p:cNvSpPr>
          <p:nvPr>
            <p:ph type="body" idx="1"/>
          </p:nvPr>
        </p:nvSpPr>
        <p:spPr>
          <a:xfrm>
            <a:off x="358675" y="939325"/>
            <a:ext cx="8520600" cy="27801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dk2"/>
              </a:buClr>
              <a:buSzPts val="1800"/>
              <a:buFont typeface="Arial"/>
              <a:buChar char="●"/>
            </a:pPr>
            <a:r>
              <a:rPr lang="en">
                <a:solidFill>
                  <a:schemeClr val="dk2"/>
                </a:solidFill>
              </a:rPr>
              <a:t>Teacher/Principal of the Year: </a:t>
            </a:r>
            <a:r>
              <a:rPr lang="en" u="sng">
                <a:solidFill>
                  <a:schemeClr val="hlink"/>
                </a:solidFill>
                <a:hlinkClick r:id="rId3"/>
              </a:rPr>
              <a:t>excellenteducators@la.gov</a:t>
            </a:r>
            <a:r>
              <a:rPr lang="en">
                <a:solidFill>
                  <a:schemeClr val="dk2"/>
                </a:solidFill>
              </a:rPr>
              <a:t>  </a:t>
            </a:r>
            <a:endParaRPr>
              <a:solidFill>
                <a:schemeClr val="dk2"/>
              </a:solidFill>
            </a:endParaRPr>
          </a:p>
          <a:p>
            <a:pPr marL="457200" lvl="0" indent="-342900" algn="l" rtl="0">
              <a:spcBef>
                <a:spcPts val="1000"/>
              </a:spcBef>
              <a:spcAft>
                <a:spcPts val="0"/>
              </a:spcAft>
              <a:buClr>
                <a:schemeClr val="dk2"/>
              </a:buClr>
              <a:buSzPts val="1800"/>
              <a:buFont typeface="Arial"/>
              <a:buChar char="●"/>
            </a:pPr>
            <a:r>
              <a:rPr lang="en">
                <a:solidFill>
                  <a:schemeClr val="dk2"/>
                </a:solidFill>
              </a:rPr>
              <a:t>New Teacher of the Year: </a:t>
            </a:r>
            <a:r>
              <a:rPr lang="en" u="sng">
                <a:solidFill>
                  <a:schemeClr val="hlink"/>
                </a:solidFill>
                <a:hlinkClick r:id="rId4"/>
              </a:rPr>
              <a:t>mentorandcontentleaders@la.gov</a:t>
            </a:r>
            <a:r>
              <a:rPr lang="en">
                <a:solidFill>
                  <a:schemeClr val="dk2"/>
                </a:solidFill>
              </a:rPr>
              <a:t>  </a:t>
            </a:r>
            <a:endParaRPr>
              <a:solidFill>
                <a:schemeClr val="dk2"/>
              </a:solidFill>
            </a:endParaRPr>
          </a:p>
          <a:p>
            <a:pPr marL="457200" lvl="0" indent="-342900" algn="l" rtl="0">
              <a:spcBef>
                <a:spcPts val="1000"/>
              </a:spcBef>
              <a:spcAft>
                <a:spcPts val="0"/>
              </a:spcAft>
              <a:buClr>
                <a:schemeClr val="dk2"/>
              </a:buClr>
              <a:buSzPts val="1800"/>
              <a:buFont typeface="Arial"/>
              <a:buChar char="●"/>
            </a:pPr>
            <a:r>
              <a:rPr lang="en">
                <a:solidFill>
                  <a:schemeClr val="dk2"/>
                </a:solidFill>
              </a:rPr>
              <a:t>Early Childhood Teacher/Leader of the Year: </a:t>
            </a:r>
            <a:r>
              <a:rPr lang="en" u="sng">
                <a:solidFill>
                  <a:schemeClr val="hlink"/>
                </a:solidFill>
                <a:hlinkClick r:id="rId5"/>
              </a:rPr>
              <a:t>brandee.david@la.gov</a:t>
            </a:r>
            <a:r>
              <a:rPr lang="en">
                <a:solidFill>
                  <a:schemeClr val="dk2"/>
                </a:solidFill>
              </a:rPr>
              <a:t>    </a:t>
            </a:r>
            <a:endParaRPr>
              <a:solidFill>
                <a:schemeClr val="dk2"/>
              </a:solidFill>
            </a:endParaRPr>
          </a:p>
          <a:p>
            <a:pPr marL="0" lvl="0" indent="0" algn="l" rtl="0">
              <a:spcBef>
                <a:spcPts val="1000"/>
              </a:spcBef>
              <a:spcAft>
                <a:spcPts val="0"/>
              </a:spcAft>
              <a:buNone/>
            </a:pPr>
            <a:endParaRPr>
              <a:solidFill>
                <a:schemeClr val="dk2"/>
              </a:solidFill>
            </a:endParaRPr>
          </a:p>
          <a:p>
            <a:pPr marL="0" lvl="0" indent="0" algn="l" rtl="0">
              <a:spcBef>
                <a:spcPts val="0"/>
              </a:spcBef>
              <a:spcAft>
                <a:spcPts val="0"/>
              </a:spcAft>
              <a:buNone/>
            </a:pPr>
            <a:endParaRPr>
              <a:solidFill>
                <a:schemeClr val="dk2"/>
              </a:solidFill>
            </a:endParaRPr>
          </a:p>
          <a:p>
            <a:pPr marL="0" lvl="0" indent="0" algn="l" rtl="0">
              <a:spcBef>
                <a:spcPts val="0"/>
              </a:spcBef>
              <a:spcAft>
                <a:spcPts val="0"/>
              </a:spcAft>
              <a:buNone/>
            </a:pPr>
            <a:endParaRPr>
              <a:solidFill>
                <a:schemeClr val="dk2"/>
              </a:solidFill>
            </a:endParaRPr>
          </a:p>
          <a:p>
            <a:pPr marL="457200" lvl="0" indent="0" algn="l" rtl="0">
              <a:spcBef>
                <a:spcPts val="0"/>
              </a:spcBef>
              <a:spcAft>
                <a:spcPts val="0"/>
              </a:spcAft>
              <a:buNone/>
            </a:pPr>
            <a:endParaRPr>
              <a:solidFill>
                <a:schemeClr val="dk2"/>
              </a:solidFill>
            </a:endParaRPr>
          </a:p>
        </p:txBody>
      </p:sp>
      <p:sp>
        <p:nvSpPr>
          <p:cNvPr id="735" name="Google Shape;735;p107"/>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54</a:t>
            </a:fld>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739"/>
        <p:cNvGrpSpPr/>
        <p:nvPr/>
      </p:nvGrpSpPr>
      <p:grpSpPr>
        <a:xfrm>
          <a:off x="0" y="0"/>
          <a:ext cx="0" cy="0"/>
          <a:chOff x="0" y="0"/>
          <a:chExt cx="0" cy="0"/>
        </a:xfrm>
      </p:grpSpPr>
      <p:sp>
        <p:nvSpPr>
          <p:cNvPr id="740" name="Google Shape;740;p108"/>
          <p:cNvSpPr txBox="1">
            <a:spLocks noGrp="1"/>
          </p:cNvSpPr>
          <p:nvPr>
            <p:ph type="ctrTitle"/>
          </p:nvPr>
        </p:nvSpPr>
        <p:spPr>
          <a:xfrm>
            <a:off x="421725" y="740675"/>
            <a:ext cx="8221200" cy="7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Thank You For Your Participation </a:t>
            </a:r>
            <a:endParaRPr>
              <a:solidFill>
                <a:schemeClr val="dk1"/>
              </a:solidFill>
            </a:endParaRPr>
          </a:p>
          <a:p>
            <a:pPr marL="0" lvl="0" indent="0" algn="l" rtl="0">
              <a:spcBef>
                <a:spcPts val="0"/>
              </a:spcBef>
              <a:spcAft>
                <a:spcPts val="0"/>
              </a:spcAft>
              <a:buNone/>
            </a:pPr>
            <a:endParaRPr>
              <a:solidFill>
                <a:schemeClr val="dk1"/>
              </a:solidFill>
            </a:endParaRPr>
          </a:p>
        </p:txBody>
      </p:sp>
      <p:sp>
        <p:nvSpPr>
          <p:cNvPr id="741" name="Google Shape;741;p108"/>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55</a:t>
            </a:fld>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745"/>
        <p:cNvGrpSpPr/>
        <p:nvPr/>
      </p:nvGrpSpPr>
      <p:grpSpPr>
        <a:xfrm>
          <a:off x="0" y="0"/>
          <a:ext cx="0" cy="0"/>
          <a:chOff x="0" y="0"/>
          <a:chExt cx="0" cy="0"/>
        </a:xfrm>
      </p:grpSpPr>
      <p:sp>
        <p:nvSpPr>
          <p:cNvPr id="746" name="Google Shape;746;p109"/>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Thank You </a:t>
            </a:r>
            <a:endParaRPr/>
          </a:p>
        </p:txBody>
      </p:sp>
      <p:sp>
        <p:nvSpPr>
          <p:cNvPr id="747" name="Google Shape;747;p109"/>
          <p:cNvSpPr txBox="1">
            <a:spLocks noGrp="1"/>
          </p:cNvSpPr>
          <p:nvPr>
            <p:ph type="body" idx="1"/>
          </p:nvPr>
        </p:nvSpPr>
        <p:spPr>
          <a:xfrm>
            <a:off x="311700" y="848075"/>
            <a:ext cx="4818300" cy="3482100"/>
          </a:xfrm>
          <a:prstGeom prst="rect">
            <a:avLst/>
          </a:prstGeom>
        </p:spPr>
        <p:txBody>
          <a:bodyPr spcFirstLastPara="1" wrap="square" lIns="91425" tIns="91425" rIns="91425" bIns="91425" anchor="t" anchorCtr="0">
            <a:noAutofit/>
          </a:bodyPr>
          <a:lstStyle/>
          <a:p>
            <a:pPr marL="0" lvl="0" indent="0" algn="l" rtl="0">
              <a:lnSpc>
                <a:spcPct val="100000"/>
              </a:lnSpc>
              <a:spcBef>
                <a:spcPts val="1200"/>
              </a:spcBef>
              <a:spcAft>
                <a:spcPts val="0"/>
              </a:spcAft>
              <a:buNone/>
            </a:pPr>
            <a:r>
              <a:rPr lang="en">
                <a:solidFill>
                  <a:schemeClr val="dk2"/>
                </a:solidFill>
              </a:rPr>
              <a:t>We appreciate your </a:t>
            </a:r>
            <a:r>
              <a:rPr lang="en" b="1">
                <a:solidFill>
                  <a:schemeClr val="dk2"/>
                </a:solidFill>
              </a:rPr>
              <a:t>partnership in celebrating excellence.</a:t>
            </a:r>
            <a:endParaRPr b="1">
              <a:solidFill>
                <a:schemeClr val="dk2"/>
              </a:solidFill>
            </a:endParaRPr>
          </a:p>
          <a:p>
            <a:pPr marL="0" lvl="0" indent="0" algn="l" rtl="0">
              <a:lnSpc>
                <a:spcPct val="100000"/>
              </a:lnSpc>
              <a:spcBef>
                <a:spcPts val="1200"/>
              </a:spcBef>
              <a:spcAft>
                <a:spcPts val="0"/>
              </a:spcAft>
              <a:buNone/>
            </a:pPr>
            <a:r>
              <a:rPr lang="en">
                <a:solidFill>
                  <a:schemeClr val="dk2"/>
                </a:solidFill>
              </a:rPr>
              <a:t>Together, we celebrate the educators and school support professionals who make a difference for Louisiana students every day.</a:t>
            </a:r>
            <a:endParaRPr>
              <a:solidFill>
                <a:schemeClr val="dk2"/>
              </a:solidFill>
            </a:endParaRPr>
          </a:p>
          <a:p>
            <a:pPr marL="0" lvl="0" indent="0" algn="l" rtl="0">
              <a:lnSpc>
                <a:spcPct val="100000"/>
              </a:lnSpc>
              <a:spcBef>
                <a:spcPts val="1200"/>
              </a:spcBef>
              <a:spcAft>
                <a:spcPts val="0"/>
              </a:spcAft>
              <a:buNone/>
            </a:pPr>
            <a:r>
              <a:rPr lang="en" b="1">
                <a:solidFill>
                  <a:schemeClr val="dk2"/>
                </a:solidFill>
              </a:rPr>
              <a:t>We look forward to working with you throughout the year!</a:t>
            </a:r>
            <a:endParaRPr b="1">
              <a:solidFill>
                <a:schemeClr val="dk2"/>
              </a:solidFill>
            </a:endParaRPr>
          </a:p>
          <a:p>
            <a:pPr marL="0" lvl="0" indent="0" algn="l" rtl="0">
              <a:lnSpc>
                <a:spcPct val="115000"/>
              </a:lnSpc>
              <a:spcBef>
                <a:spcPts val="1200"/>
              </a:spcBef>
              <a:spcAft>
                <a:spcPts val="0"/>
              </a:spcAft>
              <a:buNone/>
            </a:pPr>
            <a:endParaRPr/>
          </a:p>
          <a:p>
            <a:pPr marL="0" lvl="0" indent="0" algn="l" rtl="0">
              <a:spcBef>
                <a:spcPts val="1200"/>
              </a:spcBef>
              <a:spcAft>
                <a:spcPts val="0"/>
              </a:spcAft>
              <a:buNone/>
            </a:pPr>
            <a:endParaRPr/>
          </a:p>
        </p:txBody>
      </p:sp>
      <p:sp>
        <p:nvSpPr>
          <p:cNvPr id="748" name="Google Shape;748;p109"/>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56</a:t>
            </a:fld>
            <a:endParaRPr/>
          </a:p>
        </p:txBody>
      </p:sp>
      <p:pic>
        <p:nvPicPr>
          <p:cNvPr id="749" name="Google Shape;749;p109" descr="Education Excellence Seal" title="Education Excellence Seal.png"/>
          <p:cNvPicPr preferRelativeResize="0">
            <a:picLocks noGrp="1"/>
          </p:cNvPicPr>
          <p:nvPr>
            <p:ph type="pic" idx="2"/>
          </p:nvPr>
        </p:nvPicPr>
        <p:blipFill rotWithShape="1">
          <a:blip r:embed="rId3">
            <a:alphaModFix/>
          </a:blip>
          <a:srcRect t="436" b="446"/>
          <a:stretch/>
        </p:blipFill>
        <p:spPr>
          <a:xfrm>
            <a:off x="5286900" y="285000"/>
            <a:ext cx="3553500" cy="3522300"/>
          </a:xfrm>
          <a:prstGeom prst="ellipse">
            <a:avLst/>
          </a:prstGeom>
          <a:noFill/>
          <a:ln>
            <a:noFill/>
          </a:ln>
        </p:spPr>
      </p:pic>
    </p:spTree>
  </p:cSld>
  <p:clrMapOvr>
    <a:masterClrMapping/>
  </p:clrMapOvr>
</p:sld>
</file>

<file path=ppt/theme/theme1.xml><?xml version="1.0" encoding="utf-8"?>
<a:theme xmlns:a="http://schemas.openxmlformats.org/drawingml/2006/main" name="LDOE">
  <a:themeElements>
    <a:clrScheme name="Simple Light">
      <a:dk1>
        <a:srgbClr val="3B1A53"/>
      </a:dk1>
      <a:lt1>
        <a:srgbClr val="FFFFFF"/>
      </a:lt1>
      <a:dk2>
        <a:srgbClr val="434343"/>
      </a:dk2>
      <a:lt2>
        <a:srgbClr val="377E90"/>
      </a:lt2>
      <a:accent1>
        <a:srgbClr val="3B1A53"/>
      </a:accent1>
      <a:accent2>
        <a:srgbClr val="EBE8EE"/>
      </a:accent2>
      <a:accent3>
        <a:srgbClr val="C44B27"/>
      </a:accent3>
      <a:accent4>
        <a:srgbClr val="F9EDE9"/>
      </a:accent4>
      <a:accent5>
        <a:srgbClr val="CD873D"/>
      </a:accent5>
      <a:accent6>
        <a:srgbClr val="D0E7EB"/>
      </a:accent6>
      <a:hlink>
        <a:srgbClr val="377E9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TotalTime>
  <Words>2897</Words>
  <Application>Microsoft Office PowerPoint</Application>
  <PresentationFormat>On-screen Show (16:9)</PresentationFormat>
  <Paragraphs>343</Paragraphs>
  <Slides>56</Slides>
  <Notes>56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56</vt:i4>
      </vt:variant>
    </vt:vector>
  </HeadingPairs>
  <TitlesOfParts>
    <vt:vector size="60" baseType="lpstr">
      <vt:lpstr>Public Sans</vt:lpstr>
      <vt:lpstr>Public Sans Medium</vt:lpstr>
      <vt:lpstr>Arial</vt:lpstr>
      <vt:lpstr>LDOE</vt:lpstr>
      <vt:lpstr>Teacher and Principal of the Year Programs </vt:lpstr>
      <vt:lpstr>Agenda</vt:lpstr>
      <vt:lpstr>Teacher/Principal, New Teacher + Early Childhood Teacher/Leader of the Year Programs </vt:lpstr>
      <vt:lpstr>Louisiana’s Teacher/Principal, New Teacher + Early Childhood Teacher/Leader of the Year Programs</vt:lpstr>
      <vt:lpstr>Meet Our Partners</vt:lpstr>
      <vt:lpstr>Dream Teachers</vt:lpstr>
      <vt:lpstr>Louisiana Association of Principals (LAP)</vt:lpstr>
      <vt:lpstr>Benefits of Participation </vt:lpstr>
      <vt:lpstr>Benefits to Schools/School Systems/Communities </vt:lpstr>
      <vt:lpstr>Benefits to Candidates </vt:lpstr>
      <vt:lpstr>2028 Louisiana Public Interest Fellowship </vt:lpstr>
      <vt:lpstr>21st Annual Cecil J. Picard Educator Excellence Awards Gala  </vt:lpstr>
      <vt:lpstr>Educator Excellence Awards Gala Continued  </vt:lpstr>
      <vt:lpstr>Honorees at the Gala  </vt:lpstr>
      <vt:lpstr>Meet the Current Overall State-Level Honorees</vt:lpstr>
      <vt:lpstr>Meet the Overall State Teacher and Principal of the Year</vt:lpstr>
      <vt:lpstr>Timeline</vt:lpstr>
      <vt:lpstr>Timelines </vt:lpstr>
      <vt:lpstr>Rubric Criteria </vt:lpstr>
      <vt:lpstr>Teacher and Principal of the Year Competencies </vt:lpstr>
      <vt:lpstr>Rubric Criteria Descriptors </vt:lpstr>
      <vt:lpstr>Teacher of the Year Criteria </vt:lpstr>
      <vt:lpstr>Teacher of the Year Criteria Continued </vt:lpstr>
      <vt:lpstr>Principal of the Year Criteria </vt:lpstr>
      <vt:lpstr>Principal of the Year Criteria Continued </vt:lpstr>
      <vt:lpstr>Application Process and Materials </vt:lpstr>
      <vt:lpstr>Principal of the Year Application </vt:lpstr>
      <vt:lpstr>Principal of the Year Application Continued </vt:lpstr>
      <vt:lpstr>Teacher of the Year Application </vt:lpstr>
      <vt:lpstr>Teacher of the Year Application Continued </vt:lpstr>
      <vt:lpstr>Teacher/Principal of the Year Certification </vt:lpstr>
      <vt:lpstr>Teacher and New Teacher- Teaching Video    </vt:lpstr>
      <vt:lpstr>Teaching Video Continued    </vt:lpstr>
      <vt:lpstr>Teaching Video Scoring  </vt:lpstr>
      <vt:lpstr>Candidate and Student Consent Forms  </vt:lpstr>
      <vt:lpstr>School System-Level Process</vt:lpstr>
      <vt:lpstr>Teacher/Principal + New Teacher School System-Level Process   </vt:lpstr>
      <vt:lpstr>School System-Level Process Continued   </vt:lpstr>
      <vt:lpstr>School System-Level Considerations   </vt:lpstr>
      <vt:lpstr>Informational Calls for  Candidates and Stakeholders</vt:lpstr>
      <vt:lpstr>Candidate and Stakeholder Calls  </vt:lpstr>
      <vt:lpstr>Candidate and Stakeholder Calls Continued  </vt:lpstr>
      <vt:lpstr>Next Steps </vt:lpstr>
      <vt:lpstr>Next Steps for Coordinators  </vt:lpstr>
      <vt:lpstr>Next Steps for Candidates  </vt:lpstr>
      <vt:lpstr>Online Portals</vt:lpstr>
      <vt:lpstr>Application Submission     </vt:lpstr>
      <vt:lpstr>Submission Dates   </vt:lpstr>
      <vt:lpstr>Resources</vt:lpstr>
      <vt:lpstr>Resources for Award Programs   </vt:lpstr>
      <vt:lpstr>Teacher and Principal of the Year Materials  </vt:lpstr>
      <vt:lpstr>Teacher and Principal of the Year Materials Continued  </vt:lpstr>
      <vt:lpstr>Contact for Questions</vt:lpstr>
      <vt:lpstr>Questions? We’re Here to Help  </vt:lpstr>
      <vt:lpstr>Thank You For Your Participation  </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Kelly Stomps</cp:lastModifiedBy>
  <cp:revision>6</cp:revision>
  <dcterms:modified xsi:type="dcterms:W3CDTF">2026-10-07T15:20:27Z</dcterms:modified>
</cp:coreProperties>
</file>