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69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a:solidFill>
                  <a:prstClr val="black"/>
                </a:solidFill>
                <a:latin typeface="Steinem" charset="0"/>
                <a:ea typeface="Steinem Unicode" pitchFamily="18" charset="2"/>
                <a:cs typeface="Steinem" charset="0"/>
              </a:rPr>
              <a:t>Region </a:t>
            </a:r>
            <a:r>
              <a:rPr lang="en-US" sz="4000" b="1" spc="300" smtClean="0">
                <a:solidFill>
                  <a:prstClr val="black"/>
                </a:solidFill>
                <a:latin typeface="Steinem" charset="0"/>
                <a:ea typeface="Steinem Unicode" pitchFamily="18" charset="2"/>
                <a:cs typeface="Steinem" charset="0"/>
              </a:rPr>
              <a:t>6 (Alexandria)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a:t>
            </a:r>
            <a:r>
              <a:rPr lang="en-US" sz="1200" b="1" dirty="0" smtClean="0">
                <a:solidFill>
                  <a:prstClr val="black"/>
                </a:solidFill>
              </a:rPr>
              <a:t>6</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6: </a:t>
            </a:r>
            <a:endParaRPr lang="en-US" sz="1400" b="1" dirty="0">
              <a:solidFill>
                <a:srgbClr val="EEECE1"/>
              </a:solidFill>
            </a:endParaRPr>
          </a:p>
          <a:p>
            <a:pPr algn="ctr"/>
            <a:r>
              <a:rPr lang="en-US" sz="1400" b="1" dirty="0" smtClean="0">
                <a:solidFill>
                  <a:srgbClr val="EEECE1"/>
                </a:solidFill>
              </a:rPr>
              <a:t>Health Science and Transportation, Distribution &amp; Logistics</a:t>
            </a:r>
            <a:endParaRPr lang="en-US" sz="1400" b="1" dirty="0">
              <a:solidFill>
                <a:srgbClr val="EEECE1"/>
              </a:solidFill>
            </a:endParaRP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17414483"/>
              </p:ext>
            </p:extLst>
          </p:nvPr>
        </p:nvGraphicFramePr>
        <p:xfrm>
          <a:off x="157715" y="1905000"/>
          <a:ext cx="8839201" cy="3210458"/>
        </p:xfrm>
        <a:graphic>
          <a:graphicData uri="http://schemas.openxmlformats.org/drawingml/2006/table">
            <a:tbl>
              <a:tblPr/>
              <a:tblGrid>
                <a:gridCol w="3056520"/>
                <a:gridCol w="855048"/>
                <a:gridCol w="777317"/>
                <a:gridCol w="757884"/>
                <a:gridCol w="757884"/>
                <a:gridCol w="891138"/>
                <a:gridCol w="954989"/>
                <a:gridCol w="788421"/>
              </a:tblGrid>
              <a:tr h="350232">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75116">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ED981"/>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C81"/>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250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53%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5D17F"/>
                    </a:solidFill>
                  </a:tcPr>
                </a:tc>
              </a:tr>
              <a:tr h="166777">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1E383"/>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7D27F"/>
                    </a:solidFill>
                  </a:tcPr>
                </a:tc>
                <a:tc>
                  <a:txBody>
                    <a:bodyPr/>
                    <a:lstStyle/>
                    <a:p>
                      <a:pPr algn="ctr" fontAlgn="b"/>
                      <a:r>
                        <a:rPr lang="en-US" sz="1000" b="0" i="0" u="none" strike="noStrike">
                          <a:solidFill>
                            <a:srgbClr val="000000"/>
                          </a:solidFill>
                          <a:effectLst/>
                          <a:latin typeface="Calibri"/>
                        </a:rPr>
                        <a:t>54%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4D17F"/>
                    </a:solidFill>
                  </a:tcPr>
                </a:tc>
              </a:tr>
              <a:tr h="166777">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0D07F"/>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DDD82"/>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C81"/>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7D27F"/>
                    </a:solidFill>
                  </a:tcPr>
                </a:tc>
                <a:tc>
                  <a:txBody>
                    <a:bodyPr/>
                    <a:lstStyle/>
                    <a:p>
                      <a:pPr algn="ctr" fontAlgn="b"/>
                      <a:r>
                        <a:rPr lang="en-US" sz="1000" b="0" i="0" u="none" strike="noStrike">
                          <a:solidFill>
                            <a:srgbClr val="000000"/>
                          </a:solidFill>
                          <a:effectLst/>
                          <a:latin typeface="Calibri"/>
                        </a:rPr>
                        <a:t>23%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DF81"/>
                    </a:solidFill>
                  </a:tcPr>
                </a:tc>
              </a:tr>
              <a:tr h="166777">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DDD8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140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ED480"/>
                    </a:solidFill>
                  </a:tcPr>
                </a:tc>
                <a:tc>
                  <a:txBody>
                    <a:bodyPr/>
                    <a:lstStyle/>
                    <a:p>
                      <a:pPr algn="ctr" fontAlgn="b"/>
                      <a:r>
                        <a:rPr lang="en-US" sz="1000" b="0" i="0" u="none" strike="noStrike">
                          <a:solidFill>
                            <a:srgbClr val="000000"/>
                          </a:solidFill>
                          <a:effectLst/>
                          <a:latin typeface="Calibri"/>
                        </a:rPr>
                        <a:t>74%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66777">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DDD8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140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ED480"/>
                    </a:solidFill>
                  </a:tcPr>
                </a:tc>
                <a:tc>
                  <a:txBody>
                    <a:bodyPr/>
                    <a:lstStyle/>
                    <a:p>
                      <a:pPr algn="ctr" fontAlgn="b"/>
                      <a:r>
                        <a:rPr lang="en-US" sz="1000" b="0" i="0" u="none" strike="noStrike">
                          <a:solidFill>
                            <a:srgbClr val="000000"/>
                          </a:solidFill>
                          <a:effectLst/>
                          <a:latin typeface="Calibri"/>
                        </a:rPr>
                        <a:t>61%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8DCA7E"/>
                    </a:solidFill>
                  </a:tcPr>
                </a:tc>
              </a:tr>
              <a:tr h="166777">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9D780"/>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CD881"/>
                    </a:solidFill>
                  </a:tcPr>
                </a:tc>
                <a:tc>
                  <a:txBody>
                    <a:bodyPr/>
                    <a:lstStyle/>
                    <a:p>
                      <a:pPr algn="ctr" fontAlgn="b"/>
                      <a:r>
                        <a:rPr lang="en-US" sz="1000" b="0" i="0" u="none" strike="noStrike">
                          <a:solidFill>
                            <a:srgbClr val="000000"/>
                          </a:solidFill>
                          <a:effectLst/>
                          <a:latin typeface="Calibri"/>
                        </a:rPr>
                        <a:t>38%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7E082"/>
                    </a:solidFill>
                  </a:tcPr>
                </a:tc>
              </a:tr>
              <a:tr h="166777">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E884"/>
                    </a:solidFill>
                  </a:tcPr>
                </a:tc>
                <a:tc>
                  <a:txBody>
                    <a:bodyPr/>
                    <a:lstStyle/>
                    <a:p>
                      <a:pPr algn="ctr" fontAlgn="b"/>
                      <a:r>
                        <a:rPr lang="en-US" sz="1000" b="0" i="0" u="none" strike="noStrike">
                          <a:solidFill>
                            <a:srgbClr val="000000"/>
                          </a:solidFill>
                          <a:effectLst/>
                          <a:latin typeface="Calibri"/>
                        </a:rPr>
                        <a:t>44%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1DA81"/>
                    </a:solidFill>
                  </a:tcPr>
                </a:tc>
              </a:tr>
              <a:tr h="166777">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27%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r>
              <a:tr h="166777">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11%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276"/>
                    </a:solidFill>
                  </a:tcPr>
                </a:tc>
              </a:tr>
              <a:tr h="166777">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A77"/>
                    </a:solidFill>
                  </a:tcPr>
                </a:tc>
                <a:tc>
                  <a:txBody>
                    <a:bodyPr/>
                    <a:lstStyle/>
                    <a:p>
                      <a:pPr algn="ctr" fontAlgn="b"/>
                      <a:r>
                        <a:rPr lang="en-US" sz="1000" b="0" i="0" u="none" strike="noStrike">
                          <a:solidFill>
                            <a:srgbClr val="000000"/>
                          </a:solidFill>
                          <a:effectLst/>
                          <a:latin typeface="Calibri"/>
                        </a:rPr>
                        <a:t>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470"/>
                    </a:solidFill>
                  </a:tcPr>
                </a:tc>
              </a:tr>
              <a:tr h="166777">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4D680"/>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5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650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710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510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670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370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1040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a:t>
            </a:r>
            <a:r>
              <a:rPr lang="en-US" sz="1200" b="1" dirty="0" smtClean="0">
                <a:solidFill>
                  <a:prstClr val="black"/>
                </a:solidFill>
              </a:rPr>
              <a:t>6</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 Job 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212330615"/>
              </p:ext>
            </p:extLst>
          </p:nvPr>
        </p:nvGraphicFramePr>
        <p:xfrm>
          <a:off x="134460" y="19050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280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630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350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310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-100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1970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3000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1030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a:t>
            </a:r>
            <a:r>
              <a:rPr lang="en-US" sz="2800" smtClean="0"/>
              <a:t>slides 5 </a:t>
            </a:r>
            <a:r>
              <a:rPr lang="en-US" sz="2800" dirty="0" smtClean="0"/>
              <a:t>- 8)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062924"/>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a:t>
            </a:r>
            <a:r>
              <a:rPr lang="en-US" sz="2000" dirty="0" smtClean="0">
                <a:solidFill>
                  <a:prstClr val="black"/>
                </a:solidFill>
              </a:rPr>
              <a:t>time</a:t>
            </a: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6"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210"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211"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212"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213"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214"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215"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216"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217"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1160</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19</cp:revision>
  <dcterms:created xsi:type="dcterms:W3CDTF">2013-08-06T16:07:50Z</dcterms:created>
  <dcterms:modified xsi:type="dcterms:W3CDTF">2013-12-07T15:26:53Z</dcterms:modified>
</cp:coreProperties>
</file>