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80"/>
    <p:restoredTop sz="94674"/>
  </p:normalViewPr>
  <p:slideViewPr>
    <p:cSldViewPr snapToGrid="0" snapToObjects="1">
      <p:cViewPr varScale="1">
        <p:scale>
          <a:sx n="135" d="100"/>
          <a:sy n="135" d="100"/>
        </p:scale>
        <p:origin x="184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CFD8B-A69A-9C44-8F47-D7A05BEF51B0}" type="datetimeFigureOut">
              <a:rPr lang="en-US" smtClean="0"/>
              <a:t>9/19/16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9D791-E780-4149-A699-D8D9B7869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92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31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25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475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521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07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462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sure districts leave knowing</a:t>
            </a:r>
            <a:r>
              <a:rPr lang="en-US" baseline="0" dirty="0" smtClean="0"/>
              <a:t> what they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Deidra talk about the Education </a:t>
            </a:r>
            <a:r>
              <a:rPr lang="en-US" baseline="0" smtClean="0"/>
              <a:t>Subcommittee concept.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4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0A7D-97B8-804E-9C1C-5BBCDF30A7C5}" type="datetime1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466A-13B0-CB43-A339-A16EFE796EC5}" type="datetime1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0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D29A-7D3A-354C-AC19-F6BDE4AE2F1A}" type="datetime1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5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E9786-6569-794C-BD24-4B2CD0BFE60A}" type="datetime1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4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EC6DE-14FF-BB4B-A58B-021EC933F9C7}" type="datetime1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68446-EBB6-8C48-B4F5-9A57392ABC67}" type="datetime1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FF25-EAA4-0843-9350-1CA4BC26E899}" type="datetime1">
              <a:rPr lang="en-US" smtClean="0"/>
              <a:t>9/19/16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5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3BEB-808F-9F42-A28D-22421278CE50}" type="datetime1">
              <a:rPr lang="en-US" smtClean="0"/>
              <a:t>9/19/16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5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E1CFA-64AB-CB40-ADCA-40E3665AD2BB}" type="datetime1">
              <a:rPr lang="en-US" smtClean="0"/>
              <a:t>9/19/16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8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F66E-7550-AA43-AD07-6F73DF860177}" type="datetime1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3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94651-224E-3647-915D-78E926F5AF84}" type="datetime1">
              <a:rPr lang="en-US" smtClean="0"/>
              <a:t>9/19/16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64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F2575-25A7-6D49-ADD1-F270421E31FB}" type="datetime1">
              <a:rPr lang="en-US" smtClean="0"/>
              <a:t>9/19/16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216C5-46E7-034A-A2FD-306CC4DBB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8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2016620" y="0"/>
            <a:ext cx="5947937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Micro-Enterprise Credential Remote Training Pilot Webinar </a:t>
            </a:r>
            <a:r>
              <a:rPr lang="en-US" sz="3200" b="1" dirty="0" smtClean="0">
                <a:latin typeface="+mn-lt"/>
              </a:rPr>
              <a:t>2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Update:  what you should have covered during the past two weeks / your questions and comments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goals of the Self-Assessment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Our experience with the Self-Assessment / ”School vs Work Expectations”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Communications Requirements:  Speaking and Writing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Coming Up:  Requirement to complete a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Session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1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77000"/>
            <a:ext cx="2133600" cy="3428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97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2016620" y="0"/>
            <a:ext cx="5947937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What You Should Have Covered During the Past Two Weeks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Business start-up requirements, as a way to frame the five non-negotiables for the Micro-Enterprise Credential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Introducing the concept of a Self-Assessment (with the follow-up presentation to an unfamiliar workplace adult)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Review of ”School vs Work Expectations”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Review of Writing Rubrics (resource 03-07)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1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10400" y="6477000"/>
            <a:ext cx="2133600" cy="3428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2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2016620" y="0"/>
            <a:ext cx="5947937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The Goals of the Self-Assessment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42900" indent="-342900">
              <a:spcAft>
                <a:spcPts val="180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chemeClr val="tx1"/>
                </a:solidFill>
              </a:rPr>
              <a:t>To practice critical workplace communication skills (more important than any personal diagnostic of interests)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>
              <a:spcAft>
                <a:spcPts val="1800"/>
              </a:spcAft>
              <a:buFont typeface="+mj-lt"/>
              <a:buAutoNum type="arabicParenR"/>
            </a:pPr>
            <a:r>
              <a:rPr lang="en-US" sz="1800" dirty="0" smtClean="0">
                <a:solidFill>
                  <a:schemeClr val="tx1"/>
                </a:solidFill>
              </a:rPr>
              <a:t>To create context for an appropriate reflection on each student’s readiness for post-high school college and career  (note:  the same traits required for success in the workplace are relevant for college persistence and success)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43139"/>
            <a:ext cx="2057400" cy="365125"/>
          </a:xfrm>
        </p:spPr>
        <p:txBody>
          <a:bodyPr/>
          <a:lstStyle/>
          <a:p>
            <a:fld id="{EEA216C5-46E7-034A-A2FD-306CC4DBBAA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59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2016620" y="0"/>
            <a:ext cx="5947937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Our Experience with Student  Self-Assessments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Wildly impractical and over-optimistic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Lack of understandin</a:t>
            </a:r>
            <a:r>
              <a:rPr lang="en-US" sz="1800" dirty="0" smtClean="0">
                <a:solidFill>
                  <a:schemeClr val="tx1"/>
                </a:solidFill>
              </a:rPr>
              <a:t>g of workplace / post-high school behavioral requirements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Rush through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“Reluctance” to write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43139"/>
            <a:ext cx="2057400" cy="365125"/>
          </a:xfrm>
        </p:spPr>
        <p:txBody>
          <a:bodyPr/>
          <a:lstStyle/>
          <a:p>
            <a:fld id="{EEA216C5-46E7-034A-A2FD-306CC4DBBAA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5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2016620" y="0"/>
            <a:ext cx="5947937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Communications Requirements:  Speaking and Writing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Speaking and the value of the unfamiliar workplace adult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Writing (even among “reluctant writers”):  “If you can speak it, you can write it.”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Work from limited requirements and expectations to more complete assignments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Minimum requirement:  a Thank You Note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43139"/>
            <a:ext cx="2057400" cy="365125"/>
          </a:xfrm>
        </p:spPr>
        <p:txBody>
          <a:bodyPr/>
          <a:lstStyle/>
          <a:p>
            <a:fld id="{EEA216C5-46E7-034A-A2FD-306CC4DBBAA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0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2016620" y="0"/>
            <a:ext cx="5947937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Completing a </a:t>
            </a:r>
            <a:r>
              <a:rPr lang="en-US" sz="3200" b="1" dirty="0" err="1" smtClean="0">
                <a:latin typeface="+mn-lt"/>
              </a:rPr>
              <a:t>Nepris</a:t>
            </a:r>
            <a:r>
              <a:rPr lang="en-US" sz="3200" b="1" dirty="0" smtClean="0">
                <a:latin typeface="+mn-lt"/>
              </a:rPr>
              <a:t> Session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 better way to bring in the perspective of an unfamiliar workplace adult than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Prepare your students:  resource 05-07 Student Guidelines for Interaction with Mentors. Resource 05-08 Mentor Student Prep Sheet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Write a Thank You Note (I got dozens from Ms. Dana’s students)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Make </a:t>
            </a:r>
            <a:r>
              <a:rPr lang="en-US" sz="1800" dirty="0" err="1" smtClean="0">
                <a:solidFill>
                  <a:schemeClr val="tx1"/>
                </a:solidFill>
              </a:rPr>
              <a:t>Nepris</a:t>
            </a:r>
            <a:r>
              <a:rPr lang="en-US" sz="1800" dirty="0" smtClean="0">
                <a:solidFill>
                  <a:schemeClr val="tx1"/>
                </a:solidFill>
              </a:rPr>
              <a:t> a regular part of your classroom experience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43139"/>
            <a:ext cx="2057400" cy="365125"/>
          </a:xfrm>
        </p:spPr>
        <p:txBody>
          <a:bodyPr/>
          <a:lstStyle/>
          <a:p>
            <a:fld id="{EEA216C5-46E7-034A-A2FD-306CC4DBBAA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0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0"/>
          <p:cNvSpPr>
            <a:spLocks noGrp="1"/>
          </p:cNvSpPr>
          <p:nvPr>
            <p:ph type="title"/>
          </p:nvPr>
        </p:nvSpPr>
        <p:spPr>
          <a:xfrm>
            <a:off x="2016620" y="0"/>
            <a:ext cx="5947937" cy="1371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Coming Attractions</a:t>
            </a:r>
            <a:endParaRPr lang="en-US" sz="3200" dirty="0">
              <a:latin typeface="+mn-lt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76200" y="1447800"/>
            <a:ext cx="8991600" cy="45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Key Financial Concepts (the subject of our next webinar)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Credit applications (review resources 06-09 – 06-11)</a:t>
            </a:r>
          </a:p>
          <a:p>
            <a:pPr marL="312738" indent="-312738">
              <a:spcAft>
                <a:spcPts val="1800"/>
              </a:spcAft>
              <a:buFont typeface="Arial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Launch of the Jump Start Video Network (JSVN) and the Jump Start Automated Text Response System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00" y="251984"/>
            <a:ext cx="1722120" cy="8877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22" y="367236"/>
            <a:ext cx="661670" cy="6572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443139"/>
            <a:ext cx="2057400" cy="365125"/>
          </a:xfrm>
        </p:spPr>
        <p:txBody>
          <a:bodyPr/>
          <a:lstStyle/>
          <a:p>
            <a:fld id="{EEA216C5-46E7-034A-A2FD-306CC4DBBAA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8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479</Words>
  <Application>Microsoft Macintosh PowerPoint</Application>
  <PresentationFormat>Letter Paper (8.5x11 in)</PresentationFormat>
  <Paragraphs>68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Micro-Enterprise Credential Remote Training Pilot Webinar 2</vt:lpstr>
      <vt:lpstr>What You Should Have Covered During the Past Two Weeks</vt:lpstr>
      <vt:lpstr>The Goals of the Self-Assessment</vt:lpstr>
      <vt:lpstr>Our Experience with Student  Self-Assessments</vt:lpstr>
      <vt:lpstr>Communications Requirements:  Speaking and Writing</vt:lpstr>
      <vt:lpstr>Completing a Nepris Session</vt:lpstr>
      <vt:lpstr>Coming Attractions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Micro-Enterprise Credential Remote Training Pilot Webinar I</dc:title>
  <dc:creator>David Lefkowith</dc:creator>
  <cp:lastModifiedBy>David Lefkowith</cp:lastModifiedBy>
  <cp:revision>12</cp:revision>
  <dcterms:created xsi:type="dcterms:W3CDTF">2016-09-05T14:20:41Z</dcterms:created>
  <dcterms:modified xsi:type="dcterms:W3CDTF">2016-09-19T12:26:22Z</dcterms:modified>
</cp:coreProperties>
</file>