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hcqbrR7CFN7NJ6y+spH7eBLceL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972fe96910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972fe9691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2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s://ditchthattextbook.com/powerpoint-templates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144" name="Google Shape;144;p1"/>
          <p:cNvGrpSpPr/>
          <p:nvPr/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45" name="Google Shape;145;p1"/>
            <p:cNvCxnSpPr/>
            <p:nvPr/>
          </p:nvCxnSpPr>
          <p:spPr>
            <a:xfrm>
              <a:off x="1448300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6C911C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6" name="Google Shape;146;p1"/>
            <p:cNvCxnSpPr/>
            <p:nvPr/>
          </p:nvCxnSpPr>
          <p:spPr>
            <a:xfrm flipH="1">
              <a:off x="67175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7F7F7F">
                  <a:alpha val="80000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47" name="Google Shape;147;p1"/>
            <p:cNvSpPr/>
            <p:nvPr/>
          </p:nvSpPr>
          <p:spPr>
            <a:xfrm>
              <a:off x="1258764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8" name="Google Shape;148;p1"/>
            <p:cNvSpPr/>
            <p:nvPr/>
          </p:nvSpPr>
          <p:spPr>
            <a:xfrm>
              <a:off x="1680730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49" name="Google Shape;149;p1"/>
            <p:cNvSpPr/>
            <p:nvPr/>
          </p:nvSpPr>
          <p:spPr>
            <a:xfrm>
              <a:off x="1009621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1411788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51" name="Google Shape;151;p1"/>
            <p:cNvSpPr/>
            <p:nvPr/>
          </p:nvSpPr>
          <p:spPr>
            <a:xfrm>
              <a:off x="2448954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2" name="Google Shape;152;p1"/>
          <p:cNvSpPr txBox="1"/>
          <p:nvPr>
            <p:ph type="ctrTitle"/>
          </p:nvPr>
        </p:nvSpPr>
        <p:spPr>
          <a:xfrm>
            <a:off x="677335" y="1282701"/>
            <a:ext cx="5096060" cy="4307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</a:pPr>
            <a:r>
              <a:rPr lang="en-US"/>
              <a:t>Engineering Design </a:t>
            </a:r>
            <a:br>
              <a:rPr lang="en-US"/>
            </a:br>
            <a:r>
              <a:rPr lang="en-US"/>
              <a:t>Journal</a:t>
            </a:r>
            <a:endParaRPr/>
          </a:p>
        </p:txBody>
      </p:sp>
      <p:sp>
        <p:nvSpPr>
          <p:cNvPr id="153" name="Google Shape;153;p1"/>
          <p:cNvSpPr/>
          <p:nvPr/>
        </p:nvSpPr>
        <p:spPr>
          <a:xfrm>
            <a:off x="7136497" y="-8468"/>
            <a:ext cx="5074930" cy="6866468"/>
          </a:xfrm>
          <a:custGeom>
            <a:rect b="b" l="l" r="r" t="t"/>
            <a:pathLst>
              <a:path extrusionOk="0" h="6858000" w="507493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4" name="Google Shape;154;p1"/>
          <p:cNvSpPr txBox="1"/>
          <p:nvPr>
            <p:ph idx="1" type="subTitle"/>
          </p:nvPr>
        </p:nvSpPr>
        <p:spPr>
          <a:xfrm>
            <a:off x="7821120" y="2510119"/>
            <a:ext cx="3602567" cy="18292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FFFFFF"/>
                </a:solidFill>
              </a:rPr>
              <a:t>Student Name: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FFFFFF"/>
                </a:solidFill>
              </a:rPr>
              <a:t>Project Title: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972fe96910_0_0"/>
          <p:cNvSpPr txBox="1"/>
          <p:nvPr>
            <p:ph type="title"/>
          </p:nvPr>
        </p:nvSpPr>
        <p:spPr>
          <a:xfrm>
            <a:off x="430300" y="5970425"/>
            <a:ext cx="8844000" cy="448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Engineering Design Journal</a:t>
            </a:r>
            <a:endParaRPr/>
          </a:p>
        </p:txBody>
      </p:sp>
      <p:sp>
        <p:nvSpPr>
          <p:cNvPr id="160" name="Google Shape;160;g972fe96910_0_0"/>
          <p:cNvSpPr txBox="1"/>
          <p:nvPr>
            <p:ph idx="1" type="body"/>
          </p:nvPr>
        </p:nvSpPr>
        <p:spPr>
          <a:xfrm>
            <a:off x="484100" y="6338042"/>
            <a:ext cx="8790000" cy="448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Record your steps through the engineering design process. Add slides as needed to document the process. </a:t>
            </a:r>
            <a:endParaRPr/>
          </a:p>
        </p:txBody>
      </p:sp>
      <p:sp>
        <p:nvSpPr>
          <p:cNvPr id="161" name="Google Shape;161;g972fe96910_0_0"/>
          <p:cNvSpPr/>
          <p:nvPr>
            <p:ph idx="2" type="pic"/>
          </p:nvPr>
        </p:nvSpPr>
        <p:spPr>
          <a:xfrm>
            <a:off x="677334" y="609600"/>
            <a:ext cx="8596800" cy="3845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2" name="Google Shape;162;g972fe96910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7676" y="0"/>
            <a:ext cx="4493725" cy="581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g972fe96910_0_0"/>
          <p:cNvSpPr txBox="1"/>
          <p:nvPr/>
        </p:nvSpPr>
        <p:spPr>
          <a:xfrm>
            <a:off x="4545100" y="5737350"/>
            <a:ext cx="2797200" cy="2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https://ditchthattextbook.com/powerpoint-templates/</a:t>
            </a:r>
            <a:endParaRPr sz="8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ASK</a:t>
            </a:r>
            <a:endParaRPr/>
          </a:p>
        </p:txBody>
      </p:sp>
      <p:sp>
        <p:nvSpPr>
          <p:cNvPr id="169" name="Google Shape;169;p2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What is the problem?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What do I need to know?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What are the project constraint? 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What materials can I use? 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How much time do I have?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IMAGINE</a:t>
            </a:r>
            <a:endParaRPr/>
          </a:p>
        </p:txBody>
      </p:sp>
      <p:sp>
        <p:nvSpPr>
          <p:cNvPr id="175" name="Google Shape;175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Brainstorm possible solutions. (Add brainstorming sketch here)</a:t>
            </a:r>
            <a:endParaRPr/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Choose the BEST solution.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PLAN</a:t>
            </a:r>
            <a:endParaRPr/>
          </a:p>
        </p:txBody>
      </p:sp>
      <p:sp>
        <p:nvSpPr>
          <p:cNvPr id="181" name="Google Shape;181;p4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Draw a diagram. (Add design sketch here)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Make a list of the materials you will need.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CREATE</a:t>
            </a:r>
            <a:endParaRPr/>
          </a:p>
        </p:txBody>
      </p:sp>
      <p:sp>
        <p:nvSpPr>
          <p:cNvPr id="187" name="Google Shape;187;p5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Follow your plan. Test it out! (Provide evidence of your design-sketch, photo or video)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What feedback did you receive?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IMPROVE</a:t>
            </a:r>
            <a:endParaRPr/>
          </a:p>
        </p:txBody>
      </p:sp>
      <p:sp>
        <p:nvSpPr>
          <p:cNvPr id="193" name="Google Shape;193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Modify your design so that it better meets the goal. Test it out!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Was the design functional? Why or why not?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What would you change about the design?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How closely did you follow the planning process?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How did you use ongoing feedback during the “create” phase of the project?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2020-08-30T02:03:45Z</dcterms:created>
  <dc:creator>Heather Howle</dc:creator>
</cp:coreProperties>
</file>