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2" roundtripDataSignature="AMtx7mhcqbrR7CFN7NJ6y+spH7eBLceL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2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972fe96910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972fe9691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oogle Shape;23;p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Google Shape;24;p8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5" name="Google Shape;25;p8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26" name="Google Shape;26;p8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27" name="Google Shape;27;p8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28" name="Google Shape;28;p8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8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</p:spPr>
        </p:sp>
        <p:sp>
          <p:nvSpPr>
            <p:cNvPr id="30" name="Google Shape;30;p8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</p:spPr>
        </p:sp>
        <p:sp>
          <p:nvSpPr>
            <p:cNvPr id="31" name="Google Shape;31;p8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32" name="Google Shape;32;p8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4" name="Google Shape;34;p8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aption">
  <p:cSld name="Title and Caption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7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17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3" name="Google Shape;93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with Caption">
  <p:cSld name="Quote with Caption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8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9" name="Google Shape;99;p18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0" name="Google Shape;100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3" name="Google Shape;103;p18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04" name="Google Shape;104;p18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8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me Card">
  <p:cSld name="Name Card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9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9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8" name="Google Shape;108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 Name Card">
  <p:cSld name="Quote Name Card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0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20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4" name="Google Shape;114;p20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5" name="Google Shape;115;p2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2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2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8" name="Google Shape;118;p20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19" name="Google Shape;119;p20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rue or False">
  <p:cSld name="True or Fals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1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21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3" name="Google Shape;123;p21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4" name="Google Shape;124;p2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2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2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22"/>
          <p:cNvSpPr txBox="1"/>
          <p:nvPr>
            <p:ph idx="1" type="body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0" name="Google Shape;130;p2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2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2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3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23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6" name="Google Shape;136;p2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" name="Google Shape;137;p2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2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9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8" name="Google Shape;48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4" name="Google Shape;54;p11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1" name="Google Shape;61;p12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2" name="Google Shape;62;p12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63" name="Google Shape;63;p12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64" name="Google Shape;64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5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5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9" name="Google Shape;79;p15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80" name="Google Shape;80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6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6" name="Google Shape;86;p16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87" name="Google Shape;87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7" name="Google Shape;7;p7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8" name="Google Shape;8;p7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9" name="Google Shape;9;p7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10" name="Google Shape;10;p7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Google Shape;11;p7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7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</p:spPr>
        </p:sp>
        <p:sp>
          <p:nvSpPr>
            <p:cNvPr id="13" name="Google Shape;13;p7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</p:spPr>
        </p:sp>
        <p:sp>
          <p:nvSpPr>
            <p:cNvPr id="14" name="Google Shape;14;p7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15" name="Google Shape;15;p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" name="Google Shape;16;p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7" name="Google Shape;17;p7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18" name="Google Shape;18;p7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 Symbol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 Symbol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 Symbol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9" name="Google Shape;19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0" name="Google Shape;20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1" name="Google Shape;21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hyperlink" Target="https://ditchthattextbook.com/powerpoint-templates/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grpSp>
        <p:nvGrpSpPr>
          <p:cNvPr id="144" name="Google Shape;144;p1"/>
          <p:cNvGrpSpPr/>
          <p:nvPr/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45" name="Google Shape;145;p1"/>
            <p:cNvCxnSpPr/>
            <p:nvPr/>
          </p:nvCxnSpPr>
          <p:spPr>
            <a:xfrm>
              <a:off x="1448300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6C911C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6" name="Google Shape;146;p1"/>
            <p:cNvCxnSpPr/>
            <p:nvPr/>
          </p:nvCxnSpPr>
          <p:spPr>
            <a:xfrm flipH="1">
              <a:off x="67175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7F7F7F">
                  <a:alpha val="80000"/>
                </a:srgbClr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47" name="Google Shape;147;p1"/>
            <p:cNvSpPr/>
            <p:nvPr/>
          </p:nvSpPr>
          <p:spPr>
            <a:xfrm>
              <a:off x="1258764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</p:spPr>
        </p:sp>
        <p:sp>
          <p:nvSpPr>
            <p:cNvPr id="148" name="Google Shape;148;p1"/>
            <p:cNvSpPr/>
            <p:nvPr/>
          </p:nvSpPr>
          <p:spPr>
            <a:xfrm>
              <a:off x="1680730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49" name="Google Shape;149;p1"/>
            <p:cNvSpPr/>
            <p:nvPr/>
          </p:nvSpPr>
          <p:spPr>
            <a:xfrm>
              <a:off x="1009621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0" name="Google Shape;150;p1"/>
            <p:cNvSpPr/>
            <p:nvPr/>
          </p:nvSpPr>
          <p:spPr>
            <a:xfrm>
              <a:off x="1411788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</p:spPr>
        </p:sp>
        <p:sp>
          <p:nvSpPr>
            <p:cNvPr id="151" name="Google Shape;151;p1"/>
            <p:cNvSpPr/>
            <p:nvPr/>
          </p:nvSpPr>
          <p:spPr>
            <a:xfrm>
              <a:off x="2448954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52" name="Google Shape;152;p1"/>
          <p:cNvSpPr txBox="1"/>
          <p:nvPr>
            <p:ph type="ctrTitle"/>
          </p:nvPr>
        </p:nvSpPr>
        <p:spPr>
          <a:xfrm>
            <a:off x="677335" y="1282701"/>
            <a:ext cx="5096060" cy="430714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</a:pPr>
            <a:r>
              <a:rPr lang="en-US"/>
              <a:t>Engineering Design </a:t>
            </a:r>
            <a:br>
              <a:rPr lang="en-US"/>
            </a:br>
            <a:r>
              <a:rPr lang="en-US"/>
              <a:t>Journal</a:t>
            </a:r>
            <a:endParaRPr/>
          </a:p>
        </p:txBody>
      </p:sp>
      <p:sp>
        <p:nvSpPr>
          <p:cNvPr id="153" name="Google Shape;153;p1"/>
          <p:cNvSpPr/>
          <p:nvPr/>
        </p:nvSpPr>
        <p:spPr>
          <a:xfrm>
            <a:off x="7136497" y="-8468"/>
            <a:ext cx="5074930" cy="6866468"/>
          </a:xfrm>
          <a:custGeom>
            <a:rect b="b" l="l" r="r" t="t"/>
            <a:pathLst>
              <a:path extrusionOk="0" h="6858000" w="507493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54" name="Google Shape;154;p1"/>
          <p:cNvSpPr txBox="1"/>
          <p:nvPr>
            <p:ph idx="1" type="subTitle"/>
          </p:nvPr>
        </p:nvSpPr>
        <p:spPr>
          <a:xfrm>
            <a:off x="7821120" y="2510119"/>
            <a:ext cx="3602567" cy="182929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440"/>
              <a:buNone/>
            </a:pPr>
            <a:r>
              <a:rPr lang="en-US">
                <a:solidFill>
                  <a:srgbClr val="FFFFFF"/>
                </a:solidFill>
              </a:rPr>
              <a:t>Student Name:</a:t>
            </a:r>
            <a:endParaRPr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lang="en-US">
                <a:solidFill>
                  <a:srgbClr val="FFFFFF"/>
                </a:solidFill>
              </a:rPr>
              <a:t>Project Title: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972fe96910_0_0"/>
          <p:cNvSpPr txBox="1"/>
          <p:nvPr>
            <p:ph type="title"/>
          </p:nvPr>
        </p:nvSpPr>
        <p:spPr>
          <a:xfrm>
            <a:off x="430300" y="5970425"/>
            <a:ext cx="8844000" cy="448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Engineering Design Journal</a:t>
            </a:r>
            <a:endParaRPr/>
          </a:p>
        </p:txBody>
      </p:sp>
      <p:sp>
        <p:nvSpPr>
          <p:cNvPr id="160" name="Google Shape;160;g972fe96910_0_0"/>
          <p:cNvSpPr txBox="1"/>
          <p:nvPr>
            <p:ph idx="1" type="body"/>
          </p:nvPr>
        </p:nvSpPr>
        <p:spPr>
          <a:xfrm>
            <a:off x="484100" y="6338042"/>
            <a:ext cx="8790000" cy="448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Record your steps through the engineering design process. Add slides as needed to document the process. </a:t>
            </a:r>
            <a:endParaRPr/>
          </a:p>
        </p:txBody>
      </p:sp>
      <p:sp>
        <p:nvSpPr>
          <p:cNvPr id="161" name="Google Shape;161;g972fe96910_0_0"/>
          <p:cNvSpPr/>
          <p:nvPr>
            <p:ph idx="2" type="pic"/>
          </p:nvPr>
        </p:nvSpPr>
        <p:spPr>
          <a:xfrm>
            <a:off x="677334" y="609600"/>
            <a:ext cx="8596800" cy="3845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62" name="Google Shape;162;g972fe96910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27676" y="0"/>
            <a:ext cx="4493725" cy="5815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g972fe96910_0_0"/>
          <p:cNvSpPr txBox="1"/>
          <p:nvPr/>
        </p:nvSpPr>
        <p:spPr>
          <a:xfrm>
            <a:off x="4545100" y="5737350"/>
            <a:ext cx="2797200" cy="23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u="sng">
                <a:solidFill>
                  <a:schemeClr val="hlink"/>
                </a:solidFill>
                <a:latin typeface="Trebuchet MS"/>
                <a:ea typeface="Trebuchet MS"/>
                <a:cs typeface="Trebuchet MS"/>
                <a:sym typeface="Trebuchet MS"/>
                <a:hlinkClick r:id="rId4"/>
              </a:rPr>
              <a:t>https://ditchthattextbook.com/powerpoint-templates/</a:t>
            </a:r>
            <a:endParaRPr sz="800"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ASK</a:t>
            </a:r>
            <a:endParaRPr/>
          </a:p>
        </p:txBody>
      </p:sp>
      <p:sp>
        <p:nvSpPr>
          <p:cNvPr id="169" name="Google Shape;169;p2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What is the problem? 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What do I need to know?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280"/>
              <a:buChar char="►"/>
            </a:pPr>
            <a:r>
              <a:rPr lang="en-US"/>
              <a:t>What are the project constraint? 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280"/>
              <a:buChar char="►"/>
            </a:pPr>
            <a:r>
              <a:rPr lang="en-US"/>
              <a:t>What materials can I use? 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280"/>
              <a:buChar char="►"/>
            </a:pPr>
            <a:r>
              <a:rPr lang="en-US"/>
              <a:t>How much time do I have?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IMAGINE</a:t>
            </a:r>
            <a:endParaRPr/>
          </a:p>
        </p:txBody>
      </p:sp>
      <p:sp>
        <p:nvSpPr>
          <p:cNvPr id="175" name="Google Shape;175;p3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Brainstorm possible solutions. (Add brainstorming sketch here)</a:t>
            </a:r>
            <a:endParaRPr/>
          </a:p>
          <a:p>
            <a:pPr indent="-285750" lvl="1" marL="742950" rtl="0" algn="l"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Choose the BEST solution.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PLAN</a:t>
            </a:r>
            <a:endParaRPr/>
          </a:p>
        </p:txBody>
      </p:sp>
      <p:sp>
        <p:nvSpPr>
          <p:cNvPr id="181" name="Google Shape;181;p4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Draw a diagram. (Add design sketch here)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Make a list of the materials you will need.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5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CREATE</a:t>
            </a:r>
            <a:endParaRPr/>
          </a:p>
        </p:txBody>
      </p:sp>
      <p:sp>
        <p:nvSpPr>
          <p:cNvPr id="187" name="Google Shape;187;p5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Follow your plan. Test it out! (Provide evidence of your design-sketch, photo or video)</a:t>
            </a:r>
            <a:endParaRPr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What feedback did you receive?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6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/>
              <a:t>IMPROVE</a:t>
            </a:r>
            <a:endParaRPr/>
          </a:p>
        </p:txBody>
      </p:sp>
      <p:sp>
        <p:nvSpPr>
          <p:cNvPr id="193" name="Google Shape;193;p6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SzPts val="1440"/>
              <a:buChar char="►"/>
            </a:pPr>
            <a:r>
              <a:rPr lang="en-US"/>
              <a:t>Modify your design so that it better meets the goal. Test it out!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280"/>
              <a:buChar char="►"/>
            </a:pPr>
            <a:r>
              <a:rPr lang="en-US"/>
              <a:t>Was the design functional? Why or why not?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280"/>
              <a:buChar char="►"/>
            </a:pPr>
            <a:r>
              <a:rPr lang="en-US"/>
              <a:t>What would you change about the design?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280"/>
              <a:buChar char="►"/>
            </a:pPr>
            <a:r>
              <a:rPr lang="en-US"/>
              <a:t>How closely did you follow the planning process?</a:t>
            </a:r>
            <a:endParaRPr/>
          </a:p>
          <a:p>
            <a:pPr indent="-285750" lvl="1" marL="742950" rtl="0" algn="l">
              <a:spcBef>
                <a:spcPts val="1000"/>
              </a:spcBef>
              <a:spcAft>
                <a:spcPts val="0"/>
              </a:spcAft>
              <a:buSzPts val="1280"/>
              <a:buChar char="►"/>
            </a:pPr>
            <a:r>
              <a:rPr lang="en-US"/>
              <a:t>How did you use ongoing feedback during the “create” phase of the project?</a:t>
            </a:r>
            <a:endParaRPr/>
          </a:p>
          <a:p>
            <a:pPr indent="-251459" lvl="0" marL="342900" rtl="0" algn="l"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acet">
  <a:themeElements>
    <a:clrScheme name="Facet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2020-08-30T02:03:45Z</dcterms:created>
  <dc:creator>Heather Howle</dc:creator>
</cp:coreProperties>
</file>