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9c65712907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9c65712907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9c6571290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9c6571290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9c65712907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9c65712907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c65712907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c65712907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c65712907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c65712907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c6571290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c6571290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9c6571290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9c6571290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9c6571290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9c6571290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9c6571290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9c6571290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9c65712907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9c65712907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9c65712907_0_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9c65712907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Calibri"/>
              <a:buNone/>
              <a:defRPr sz="52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5159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Performance Task #1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6055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Interactive Student Template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235500" y="1076275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First Name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37" name="Google Shape;137;p22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9" name="Google Shape;139;p22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6D9EE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Your Professional Profile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311700" y="1444200"/>
            <a:ext cx="3999900" cy="352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Name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4624950" y="1076263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Last Name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4701150" y="1444188"/>
            <a:ext cx="3999900" cy="352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Last Name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44" name="Google Shape;144;p22"/>
          <p:cNvSpPr txBox="1"/>
          <p:nvPr>
            <p:ph idx="1" type="body"/>
          </p:nvPr>
        </p:nvSpPr>
        <p:spPr>
          <a:xfrm>
            <a:off x="235500" y="1920150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Headline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311700" y="2288075"/>
            <a:ext cx="8389500" cy="1696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Headline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idx="1" type="body"/>
          </p:nvPr>
        </p:nvSpPr>
        <p:spPr>
          <a:xfrm>
            <a:off x="311700" y="3136900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Country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51" name="Google Shape;151;p23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3" name="Google Shape;153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54" name="Google Shape;154;p23"/>
          <p:cNvSpPr txBox="1"/>
          <p:nvPr>
            <p:ph idx="1" type="body"/>
          </p:nvPr>
        </p:nvSpPr>
        <p:spPr>
          <a:xfrm>
            <a:off x="387900" y="3504825"/>
            <a:ext cx="3999900" cy="352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Country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55" name="Google Shape;155;p23"/>
          <p:cNvSpPr txBox="1"/>
          <p:nvPr>
            <p:ph idx="1" type="body"/>
          </p:nvPr>
        </p:nvSpPr>
        <p:spPr>
          <a:xfrm>
            <a:off x="4701300" y="3136888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Zip Code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4777500" y="3504813"/>
            <a:ext cx="3999900" cy="352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Zip Code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311700" y="975875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Education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58" name="Google Shape;158;p23"/>
          <p:cNvSpPr txBox="1"/>
          <p:nvPr>
            <p:ph idx="1" type="body"/>
          </p:nvPr>
        </p:nvSpPr>
        <p:spPr>
          <a:xfrm>
            <a:off x="387900" y="1343800"/>
            <a:ext cx="8389500" cy="1696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Education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59" name="Google Shape;159;p23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6D9EE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Your Professional Profile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235500" y="1076275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Industry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65" name="Google Shape;165;p24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7" name="Google Shape;167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68" name="Google Shape;168;p24"/>
          <p:cNvSpPr txBox="1"/>
          <p:nvPr>
            <p:ph idx="1" type="body"/>
          </p:nvPr>
        </p:nvSpPr>
        <p:spPr>
          <a:xfrm>
            <a:off x="311700" y="1444200"/>
            <a:ext cx="8389500" cy="352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Industry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69" name="Google Shape;169;p24"/>
          <p:cNvSpPr txBox="1"/>
          <p:nvPr>
            <p:ph idx="1" type="body"/>
          </p:nvPr>
        </p:nvSpPr>
        <p:spPr>
          <a:xfrm>
            <a:off x="235500" y="1920150"/>
            <a:ext cx="3999900" cy="35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Summary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70" name="Google Shape;170;p24"/>
          <p:cNvSpPr txBox="1"/>
          <p:nvPr>
            <p:ph idx="1" type="body"/>
          </p:nvPr>
        </p:nvSpPr>
        <p:spPr>
          <a:xfrm>
            <a:off x="311700" y="2288075"/>
            <a:ext cx="8389500" cy="1696200"/>
          </a:xfrm>
          <a:prstGeom prst="rect">
            <a:avLst/>
          </a:prstGeom>
          <a:ln cap="flat" cmpd="sng" w="28575">
            <a:solidFill>
              <a:srgbClr val="3C78D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sp>
        <p:nvSpPr>
          <p:cNvPr id="171" name="Google Shape;171;p24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6D9EE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Your Professional Profile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Identify and list four to six of your best keywords.</a:t>
            </a:r>
            <a:endParaRPr b="1"/>
          </a:p>
          <a:p>
            <a:pPr indent="-317500" lvl="0" marL="457200" rtl="0" algn="l">
              <a:spcBef>
                <a:spcPts val="160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"/>
              <a:t> 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Identify and list several of your important describing statements that resonate with your reader.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4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72" name="Google Shape;72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Create your headline using the keywords and describing statements you identified above. Use 120- characters or less.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73" name="Google Shape;73;p15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5" name="Google Shape;75;p15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Profile Summary</a:t>
            </a:r>
            <a:endParaRPr/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Create your headline using the keywords and describing statements you identified above. Use 120- characters or less.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82" name="Google Shape;82;p16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4" name="Google Shape;84;p16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Begin with a strategy statement that describes who you are.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Develop a summary of what you have accomplished in your academic or work life so far.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7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Communicate what you are you looking for right now. What are your present goals? Be precise.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8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idx="1" type="body"/>
          </p:nvPr>
        </p:nvSpPr>
        <p:spPr>
          <a:xfrm>
            <a:off x="311700" y="932400"/>
            <a:ext cx="27285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Experience - 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700"/>
              <a:t>Job Titles-Make sure you word job titles correctly since the titles carry more weight than the description in the LinkedIn algorithm. </a:t>
            </a:r>
            <a:endParaRPr i="1"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700"/>
              <a:t>Description of jobs-Be clear and concise. Let employers know what you have done so they know what you are capable of doing now.</a:t>
            </a:r>
            <a:endParaRPr i="1" sz="700"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9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1" name="Google Shape;111;p19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13" name="Google Shape;113;p19"/>
          <p:cNvSpPr txBox="1"/>
          <p:nvPr>
            <p:ph idx="1" type="body"/>
          </p:nvPr>
        </p:nvSpPr>
        <p:spPr>
          <a:xfrm>
            <a:off x="3207750" y="932400"/>
            <a:ext cx="27285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/>
              <a:t>Skills </a:t>
            </a:r>
            <a:r>
              <a:rPr b="1" lang="en" u="sng"/>
              <a:t>- 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700"/>
              <a:t>This is a good place for a bulleted list of skill that make you valuable to an employer. This may include manual labor skills, technology skills, or leadership skills. Anything that makes you more engaging to employers.</a:t>
            </a:r>
            <a:endParaRPr i="1" sz="700"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9"/>
          <p:cNvSpPr txBox="1"/>
          <p:nvPr>
            <p:ph idx="1" type="body"/>
          </p:nvPr>
        </p:nvSpPr>
        <p:spPr>
          <a:xfrm>
            <a:off x="6103800" y="932400"/>
            <a:ext cx="27285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/>
              <a:t>Education </a:t>
            </a:r>
            <a:r>
              <a:rPr b="1" lang="en" u="sng"/>
              <a:t>- 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 sz="700"/>
              <a:t>If you’ve graduated from the school, you can put when you attended; otherwise, you can put your expected graduation year.</a:t>
            </a:r>
            <a:endParaRPr i="1" sz="700"/>
          </a:p>
          <a:p>
            <a:pPr indent="0" lvl="0" marL="0" rtl="0" algn="l">
              <a:spcBef>
                <a:spcPts val="10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Volunteer Experience </a:t>
            </a:r>
            <a:r>
              <a:rPr b="1" lang="en" u="sng"/>
              <a:t>- 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700"/>
              <a:t>List anywhere you have volunteer experience, interests, and active participation in groups, organizations, and influencers.</a:t>
            </a:r>
            <a:endParaRPr i="1" sz="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  <p:pic>
        <p:nvPicPr>
          <p:cNvPr id="120" name="Google Shape;120;p20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99050" y="4087325"/>
            <a:ext cx="1819275" cy="9429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6256500" y="0"/>
            <a:ext cx="2887500" cy="498900"/>
          </a:xfrm>
          <a:prstGeom prst="rect">
            <a:avLst/>
          </a:prstGeom>
          <a:solidFill>
            <a:srgbClr val="5FCCB0"/>
          </a:solidFill>
          <a:ln cap="flat" cmpd="sng" w="9525">
            <a:solidFill>
              <a:srgbClr val="5FCCB0"/>
            </a:solidFill>
            <a:prstDash val="solid"/>
            <a:round/>
            <a:headEnd len="sm" w="sm" type="none"/>
            <a:tailEnd len="sm" w="sm" type="none"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Calibri"/>
                <a:ea typeface="Calibri"/>
                <a:cs typeface="Calibri"/>
                <a:sym typeface="Calibri"/>
              </a:rPr>
              <a:t>Planning</a:t>
            </a:r>
            <a:endParaRPr b="1" sz="20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Professional Profile</a:t>
            </a:r>
            <a:endParaRPr/>
          </a:p>
        </p:txBody>
      </p:sp>
      <p:sp>
        <p:nvSpPr>
          <p:cNvPr id="124" name="Google Shape;124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/>
              <a:t>Accomplishments </a:t>
            </a:r>
            <a:r>
              <a:rPr b="1" lang="en" u="sng"/>
              <a:t>- </a:t>
            </a:r>
            <a:endParaRPr b="1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700"/>
              <a:t>List any additional accomplishments that may not be listed above. This is a great place to include multiple languages, publications, or honors organizations. </a:t>
            </a:r>
            <a:endParaRPr i="1" sz="7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solidFill>
            <a:srgbClr val="6D9EEB"/>
          </a:solidFill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Your Professional Profile</a:t>
            </a:r>
            <a:endParaRPr b="1" sz="2400">
              <a:solidFill>
                <a:srgbClr val="000000"/>
              </a:solidFill>
            </a:endParaRPr>
          </a:p>
        </p:txBody>
      </p:sp>
      <p:sp>
        <p:nvSpPr>
          <p:cNvPr id="130" name="Google Shape;130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31" name="Google Shape;131;p21"/>
          <p:cNvPicPr preferRelativeResize="0"/>
          <p:nvPr/>
        </p:nvPicPr>
        <p:blipFill rotWithShape="1">
          <a:blip r:embed="rId3">
            <a:alphaModFix/>
          </a:blip>
          <a:srcRect b="0" l="0" r="76121" t="0"/>
          <a:stretch/>
        </p:blipFill>
        <p:spPr>
          <a:xfrm>
            <a:off x="7085000" y="187475"/>
            <a:ext cx="1819275" cy="94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