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  <p15:guide id="3" orient="horz" pos="204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62A0142-20D9-4285-8789-3F8557C4FC1D}">
  <a:tblStyle styleId="{262A0142-20D9-4285-8789-3F8557C4FC1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2485B08-A9B1-4123-B143-631A2D661E0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108" y="52"/>
      </p:cViewPr>
      <p:guideLst>
        <p:guide orient="horz" pos="3168"/>
        <p:guide pos="2448"/>
        <p:guide orient="horz" pos="20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471725"/>
            <a:ext cx="7772400" cy="80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t="2954" b="2954"/>
          <a:stretch/>
        </p:blipFill>
        <p:spPr>
          <a:xfrm>
            <a:off x="0" y="-114300"/>
            <a:ext cx="7772400" cy="13430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6" name="Google Shape;56;p13"/>
          <p:cNvGraphicFramePr/>
          <p:nvPr/>
        </p:nvGraphicFramePr>
        <p:xfrm>
          <a:off x="466638" y="1400175"/>
          <a:ext cx="6839125" cy="548600"/>
        </p:xfrm>
        <a:graphic>
          <a:graphicData uri="http://schemas.openxmlformats.org/drawingml/2006/table">
            <a:tbl>
              <a:tblPr>
                <a:noFill/>
                <a:tableStyleId>{262A0142-20D9-4285-8789-3F8557C4FC1D}</a:tableStyleId>
              </a:tblPr>
              <a:tblGrid>
                <a:gridCol w="802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0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8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Activity: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Decoding CVC Words in Short Phrases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“Reading Rope” Strand: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Decoding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Google Shape;57;p13"/>
          <p:cNvGraphicFramePr/>
          <p:nvPr/>
        </p:nvGraphicFramePr>
        <p:xfrm>
          <a:off x="466663" y="3321650"/>
          <a:ext cx="6784100" cy="1089040"/>
        </p:xfrm>
        <a:graphic>
          <a:graphicData uri="http://schemas.openxmlformats.org/drawingml/2006/table">
            <a:tbl>
              <a:tblPr>
                <a:noFill/>
                <a:tableStyleId>{262A0142-20D9-4285-8789-3F8557C4FC1D}</a:tableStyleId>
              </a:tblPr>
              <a:tblGrid>
                <a:gridCol w="1212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60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Materials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teacher-generated word cards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white board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mirrors (optional)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picture cards to accompany word cards (optional)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8" name="Google Shape;58;p13"/>
          <p:cNvGraphicFramePr/>
          <p:nvPr/>
        </p:nvGraphicFramePr>
        <p:xfrm>
          <a:off x="466738" y="4121740"/>
          <a:ext cx="6838975" cy="3047970"/>
        </p:xfrm>
        <a:graphic>
          <a:graphicData uri="http://schemas.openxmlformats.org/drawingml/2006/table">
            <a:tbl>
              <a:tblPr>
                <a:noFill/>
                <a:tableStyleId>{262A0142-20D9-4285-8789-3F8557C4FC1D}</a:tableStyleId>
              </a:tblPr>
              <a:tblGrid>
                <a:gridCol w="110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2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9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 of Activity: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Teacher will start by reviewing the short vowel sounds. Start by saying, “Today we will review short vowel sounds.”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Teacher will write a, e, i, o, and u on a whiteboard.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Teacher will say the sounds and have students repeat the sound. You may wish to use a mirror for students to see how their mouth moves when they say a sound.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teacher will next have the students decode CVC words, followed by adding words together in short phrases. Write the word cat on the board. You will blend c-a-t together with the student.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Continue with on and mat, following the same procedure as c-a-t.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teacher will say, we have read three words. When we put these three words together, we have a phrase.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teacher will have a word card prepared. The phrase is</a:t>
                      </a:r>
                      <a:r>
                        <a:rPr lang="en" sz="11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cat on mat. </a:t>
                      </a:r>
                      <a:endParaRPr sz="11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teacher will have students point to each word in the phrase as they read. (Optional: You can generate picture cards that match the phrase.)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Additional phrases to use: sit on a hill,  sun on mug, the red fox, a wet pet, a big pig, mad or sad, tag on bag. You can also gather phrases from a decodable reader.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66663" y="2015450"/>
            <a:ext cx="6839100" cy="1077300"/>
          </a:xfrm>
          <a:prstGeom prst="rect">
            <a:avLst/>
          </a:prstGeom>
          <a:noFill/>
          <a:ln w="28575" cap="flat" cmpd="sng">
            <a:solidFill>
              <a:srgbClr val="9D90B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Rationale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"In alphabetic systems, the phonemes of the language are represented by letters or groups of letters (graphemes, e.g., b → /b/, ph → /f/). If a child learns to decode that symbol-to-sound relationship, then that child will have the ability to translate printed words into spoken language, thereby accessing information about meaning." (Castles, Rastle, &amp; Nation, 2018)</a:t>
            </a:r>
            <a:endParaRPr sz="1200"/>
          </a:p>
        </p:txBody>
      </p:sp>
      <p:graphicFrame>
        <p:nvGraphicFramePr>
          <p:cNvPr id="60" name="Google Shape;60;p13"/>
          <p:cNvGraphicFramePr/>
          <p:nvPr/>
        </p:nvGraphicFramePr>
        <p:xfrm>
          <a:off x="392763" y="7751125"/>
          <a:ext cx="6858000" cy="1346200"/>
        </p:xfrm>
        <a:graphic>
          <a:graphicData uri="http://schemas.openxmlformats.org/drawingml/2006/table">
            <a:tbl>
              <a:tblPr>
                <a:noFill/>
                <a:tableStyleId>{82485B08-A9B1-4123-B143-631A2D661E07}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3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 Name</a:t>
                      </a: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Phrase Read </a:t>
                      </a: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Notes (Mark words read incorrectly from the phrase.)</a:t>
                      </a: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>
                    <a:solidFill>
                      <a:srgbClr val="94D1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1" name="Google Shape;61;p13"/>
          <p:cNvGraphicFramePr/>
          <p:nvPr/>
        </p:nvGraphicFramePr>
        <p:xfrm>
          <a:off x="400075" y="7185008"/>
          <a:ext cx="6843375" cy="426720"/>
        </p:xfrm>
        <a:graphic>
          <a:graphicData uri="http://schemas.openxmlformats.org/drawingml/2006/table">
            <a:tbl>
              <a:tblPr>
                <a:noFill/>
                <a:tableStyleId>{262A0142-20D9-4285-8789-3F8557C4FC1D}</a:tableStyleId>
              </a:tblPr>
              <a:tblGrid>
                <a:gridCol w="136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275">
                <a:tc gridSpan="5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Recording: Have the student read the phrase and then note which words were read incorrectly from the phrase.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Holliday</dc:creator>
  <cp:lastModifiedBy>Lisa Holliday</cp:lastModifiedBy>
  <cp:revision>2</cp:revision>
  <dcterms:modified xsi:type="dcterms:W3CDTF">2022-06-15T17:47:12Z</dcterms:modified>
</cp:coreProperties>
</file>