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guide id="3" orient="horz" pos="204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A372C66A-B0EF-44B2-8E5A-9C9E40F2B00E}">
  <a:tblStyle styleId="{A372C66A-B0EF-44B2-8E5A-9C9E40F2B00E}"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6FDA3BCD-C9A2-4F32-85CD-523D548A6770}" styleName="Table_1">
    <a:wholeTbl>
      <a:tcTxStyle>
        <a:font>
          <a:latin typeface="Arial"/>
          <a:ea typeface="Arial"/>
          <a:cs typeface="Arial"/>
        </a:font>
        <a:srgbClr val="000000"/>
      </a:tcTxStyle>
      <a:tcStyle>
        <a:tcBdr>
          <a:left>
            <a:ln cap="flat" cmpd="sng" w="12700">
              <a:solidFill>
                <a:srgbClr val="000000"/>
              </a:solidFill>
              <a:prstDash val="solid"/>
              <a:round/>
              <a:headEnd len="sm" w="sm" type="none"/>
              <a:tailEnd len="sm" w="sm" type="none"/>
            </a:ln>
          </a:left>
          <a:right>
            <a:ln cap="flat" cmpd="sng" w="12700">
              <a:solidFill>
                <a:srgbClr val="000000"/>
              </a:solidFill>
              <a:prstDash val="solid"/>
              <a:round/>
              <a:headEnd len="sm" w="sm" type="none"/>
              <a:tailEnd len="sm" w="sm" type="none"/>
            </a:ln>
          </a:right>
          <a:top>
            <a:ln cap="flat" cmpd="sng" w="12700">
              <a:solidFill>
                <a:srgbClr val="000000"/>
              </a:solidFill>
              <a:prstDash val="solid"/>
              <a:round/>
              <a:headEnd len="sm" w="sm" type="none"/>
              <a:tailEnd len="sm" w="sm" type="none"/>
            </a:ln>
          </a:top>
          <a:bottom>
            <a:ln cap="flat" cmpd="sng" w="12700">
              <a:solidFill>
                <a:srgbClr val="000000"/>
              </a:solidFill>
              <a:prstDash val="solid"/>
              <a:round/>
              <a:headEnd len="sm" w="sm" type="none"/>
              <a:tailEnd len="sm" w="sm" type="none"/>
            </a:ln>
          </a:bottom>
          <a:insideH>
            <a:ln cap="flat" cmpd="sng" w="12700">
              <a:solidFill>
                <a:srgbClr val="000000"/>
              </a:solidFill>
              <a:prstDash val="solid"/>
              <a:round/>
              <a:headEnd len="sm" w="sm" type="none"/>
              <a:tailEnd len="sm" w="sm" type="none"/>
            </a:ln>
          </a:insideH>
          <a:insideV>
            <a:ln cap="flat" cmpd="sng" w="12700">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 pos="2044"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gf9bf711952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2" name="Google Shape;62;gf9bf71195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55" name="Google Shape;55;p13"/>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56" name="Google Shape;56;p13"/>
          <p:cNvGraphicFramePr/>
          <p:nvPr/>
        </p:nvGraphicFramePr>
        <p:xfrm>
          <a:off x="466638" y="1400175"/>
          <a:ext cx="3000000" cy="3000000"/>
        </p:xfrm>
        <a:graphic>
          <a:graphicData uri="http://schemas.openxmlformats.org/drawingml/2006/table">
            <a:tbl>
              <a:tblPr>
                <a:noFill/>
                <a:tableStyleId>{A372C66A-B0EF-44B2-8E5A-9C9E40F2B00E}</a:tableStyleId>
              </a:tblPr>
              <a:tblGrid>
                <a:gridCol w="802925"/>
                <a:gridCol w="2280425"/>
                <a:gridCol w="2057250"/>
                <a:gridCol w="1698525"/>
              </a:tblGrid>
              <a:tr h="548600">
                <a:tc>
                  <a:txBody>
                    <a:bodyPr/>
                    <a:lstStyle/>
                    <a:p>
                      <a:pPr indent="0" lvl="0" marL="0" rtl="0" algn="l">
                        <a:spcBef>
                          <a:spcPts val="0"/>
                        </a:spcBef>
                        <a:spcAft>
                          <a:spcPts val="0"/>
                        </a:spcAft>
                        <a:buNone/>
                      </a:pPr>
                      <a:r>
                        <a:rPr b="1" lang="en">
                          <a:latin typeface="Calibri"/>
                          <a:ea typeface="Calibri"/>
                          <a:cs typeface="Calibri"/>
                          <a:sym typeface="Calibri"/>
                        </a:rPr>
                        <a:t>Activity</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Decode CVC Words in Sentences </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None/>
                      </a:pPr>
                      <a:r>
                        <a:rPr b="1" lang="en">
                          <a:latin typeface="Calibri"/>
                          <a:ea typeface="Calibri"/>
                          <a:cs typeface="Calibri"/>
                          <a:sym typeface="Calibri"/>
                        </a:rPr>
                        <a:t>“Reading Rope” </a:t>
                      </a:r>
                      <a:r>
                        <a:rPr b="1" lang="en">
                          <a:latin typeface="Calibri"/>
                          <a:ea typeface="Calibri"/>
                          <a:cs typeface="Calibri"/>
                          <a:sym typeface="Calibri"/>
                        </a:rPr>
                        <a:t>Strand</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just">
                        <a:spcBef>
                          <a:spcPts val="0"/>
                        </a:spcBef>
                        <a:spcAft>
                          <a:spcPts val="0"/>
                        </a:spcAft>
                        <a:buClr>
                          <a:schemeClr val="dk1"/>
                        </a:buClr>
                        <a:buSzPts val="1100"/>
                        <a:buFont typeface="Arial"/>
                        <a:buNone/>
                      </a:pPr>
                      <a:r>
                        <a:rPr lang="en" sz="1200">
                          <a:latin typeface="Calibri"/>
                          <a:ea typeface="Calibri"/>
                          <a:cs typeface="Calibri"/>
                          <a:sym typeface="Calibri"/>
                        </a:rPr>
                        <a:t>Decoding</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7" name="Google Shape;57;p13"/>
          <p:cNvGraphicFramePr/>
          <p:nvPr/>
        </p:nvGraphicFramePr>
        <p:xfrm>
          <a:off x="494138" y="3506663"/>
          <a:ext cx="3000000" cy="3000000"/>
        </p:xfrm>
        <a:graphic>
          <a:graphicData uri="http://schemas.openxmlformats.org/drawingml/2006/table">
            <a:tbl>
              <a:tblPr>
                <a:noFill/>
                <a:tableStyleId>{A372C66A-B0EF-44B2-8E5A-9C9E40F2B00E}</a:tableStyleId>
              </a:tblPr>
              <a:tblGrid>
                <a:gridCol w="1212225"/>
                <a:gridCol w="5571875"/>
              </a:tblGrid>
              <a:tr h="235600">
                <a:tc rowSpan="2">
                  <a:txBody>
                    <a:bodyPr/>
                    <a:lstStyle/>
                    <a:p>
                      <a:pPr indent="0" lvl="0" marL="0" marR="0" rtl="0" algn="l">
                        <a:lnSpc>
                          <a:spcPct val="100000"/>
                        </a:lnSpc>
                        <a:spcBef>
                          <a:spcPts val="0"/>
                        </a:spcBef>
                        <a:spcAft>
                          <a:spcPts val="0"/>
                        </a:spcAft>
                        <a:buNone/>
                      </a:pPr>
                      <a:r>
                        <a:rPr b="1" lang="en">
                          <a:latin typeface="Calibri"/>
                          <a:ea typeface="Calibri"/>
                          <a:cs typeface="Calibri"/>
                          <a:sym typeface="Calibri"/>
                        </a:rPr>
                        <a:t>Materials</a:t>
                      </a:r>
                      <a:r>
                        <a:rPr lang="en">
                          <a:latin typeface="Calibri"/>
                          <a:ea typeface="Calibri"/>
                          <a:cs typeface="Calibri"/>
                          <a:sym typeface="Calibri"/>
                        </a:rPr>
                        <a:t>:</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304800" lvl="0" marL="457200" rtl="0" algn="just">
                        <a:spcBef>
                          <a:spcPts val="0"/>
                        </a:spcBef>
                        <a:spcAft>
                          <a:spcPts val="0"/>
                        </a:spcAft>
                        <a:buSzPts val="1200"/>
                        <a:buFont typeface="Calibri"/>
                        <a:buChar char="❏"/>
                      </a:pPr>
                      <a:r>
                        <a:rPr lang="en" sz="1200">
                          <a:latin typeface="Calibri"/>
                          <a:ea typeface="Calibri"/>
                          <a:cs typeface="Calibri"/>
                          <a:sym typeface="Calibri"/>
                        </a:rPr>
                        <a:t>CVC word phrase cards</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r h="235600">
                <a:tc vMerge="1"/>
                <a:tc>
                  <a:txBody>
                    <a:bodyPr/>
                    <a:lstStyle/>
                    <a:p>
                      <a:pPr indent="0" lvl="0" marL="457200" rtl="0" algn="l">
                        <a:spcBef>
                          <a:spcPts val="0"/>
                        </a:spcBef>
                        <a:spcAft>
                          <a:spcPts val="0"/>
                        </a:spcAft>
                        <a:buNone/>
                      </a:pPr>
                      <a:r>
                        <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8" name="Google Shape;58;p13"/>
          <p:cNvGraphicFramePr/>
          <p:nvPr/>
        </p:nvGraphicFramePr>
        <p:xfrm>
          <a:off x="466725" y="4170615"/>
          <a:ext cx="3000000" cy="3000000"/>
        </p:xfrm>
        <a:graphic>
          <a:graphicData uri="http://schemas.openxmlformats.org/drawingml/2006/table">
            <a:tbl>
              <a:tblPr>
                <a:noFill/>
                <a:tableStyleId>{A372C66A-B0EF-44B2-8E5A-9C9E40F2B00E}</a:tableStyleId>
              </a:tblPr>
              <a:tblGrid>
                <a:gridCol w="1106650"/>
                <a:gridCol w="2872550"/>
                <a:gridCol w="2859775"/>
              </a:tblGrid>
              <a:tr h="1869325">
                <a:tc>
                  <a:txBody>
                    <a:bodyPr/>
                    <a:lstStyle/>
                    <a:p>
                      <a:pPr indent="0" lvl="0" marL="0" marR="0" rtl="0" algn="ctr">
                        <a:lnSpc>
                          <a:spcPct val="100000"/>
                        </a:lnSpc>
                        <a:spcBef>
                          <a:spcPts val="0"/>
                        </a:spcBef>
                        <a:spcAft>
                          <a:spcPts val="0"/>
                        </a:spcAft>
                        <a:buNone/>
                      </a:pPr>
                      <a:r>
                        <a:rPr b="1" lang="en">
                          <a:latin typeface="Calibri"/>
                          <a:ea typeface="Calibri"/>
                          <a:cs typeface="Calibri"/>
                          <a:sym typeface="Calibri"/>
                        </a:rPr>
                        <a:t>Description of Activity:</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gridSpan="2">
                  <a:txBody>
                    <a:bodyPr/>
                    <a:lstStyle/>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Place a deck of CVC phrase/sentence cards face down in front of students.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Tell students that they will pick a card from the deck, read the phrase, and then act out the phrase on the card.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Tell students that everyone will then read the phrase together and all students in the group will join to act out the phrase.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Model reading one CVC phrase card and act out the phrase with the students.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Give each student in the group a turn reading a phrase card and acting out the phrase. After each individual student reads a phrase card, show the phrase card to all the students in the group and have students chorally read the phrase. (ex. All together, “The cat sits.”). This will ensure that students get more opportunities to practice decoding these phrases and sentences. Be sure to model appropriate phrasing and expression as needed.   </a:t>
                      </a:r>
                      <a:endParaRPr sz="1100">
                        <a:solidFill>
                          <a:schemeClr val="dk1"/>
                        </a:solidFill>
                        <a:latin typeface="Calibri"/>
                        <a:ea typeface="Calibri"/>
                        <a:cs typeface="Calibri"/>
                        <a:sym typeface="Calibri"/>
                      </a:endParaRPr>
                    </a:p>
                    <a:p>
                      <a:pPr indent="-304800" lvl="1"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If a student is unable to read a whole word or forgets a sound, point out the letters that the students identified correctly and ask them if they remember the sound for the other letter (ex. “You did a great job with the /d/ and the /g/ sound. What is that middle sound? Yes! It is /o/. Try sounding out that word again). </a:t>
                      </a:r>
                      <a:endParaRPr sz="1100">
                        <a:solidFill>
                          <a:schemeClr val="dk1"/>
                        </a:solidFill>
                        <a:latin typeface="Calibri"/>
                        <a:ea typeface="Calibri"/>
                        <a:cs typeface="Calibri"/>
                        <a:sym typeface="Calibri"/>
                      </a:endParaRPr>
                    </a:p>
                    <a:p>
                      <a:pPr indent="-304800" lvl="1"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Tell students the sound if they do not know it and ask them to try reading the word again.</a:t>
                      </a:r>
                      <a:endParaRPr sz="1100">
                        <a:solidFill>
                          <a:schemeClr val="dk1"/>
                        </a:solidFill>
                        <a:latin typeface="Calibri"/>
                        <a:ea typeface="Calibri"/>
                        <a:cs typeface="Calibri"/>
                        <a:sym typeface="Calibri"/>
                      </a:endParaRPr>
                    </a:p>
                    <a:p>
                      <a:pPr indent="-304800" lvl="1"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If students are struggling to blend the sounds together to make a word, teach students continuous blending or additive blending strategies. In continuous blending, the reader says the sounds without any space or stops in between (ex. “mmmooommm”….mom). In additive blending, the reader begins with the first sound, and adds each additional sound until  the whole word is decoded (ex. ‘/c/’.../c/ /a/….’ca’.../ca//t/...cat). </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r>
            </a:tbl>
          </a:graphicData>
        </a:graphic>
      </p:graphicFrame>
      <p:sp>
        <p:nvSpPr>
          <p:cNvPr id="59" name="Google Shape;59;p13"/>
          <p:cNvSpPr txBox="1"/>
          <p:nvPr/>
        </p:nvSpPr>
        <p:spPr>
          <a:xfrm>
            <a:off x="466650" y="1897900"/>
            <a:ext cx="6839100" cy="1416000"/>
          </a:xfrm>
          <a:prstGeom prst="rect">
            <a:avLst/>
          </a:prstGeom>
          <a:noFill/>
          <a:ln cap="flat" cmpd="sng" w="28575">
            <a:solidFill>
              <a:srgbClr val="9D90BB"/>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
                <a:solidFill>
                  <a:schemeClr val="dk1"/>
                </a:solidFill>
                <a:latin typeface="Calibri"/>
                <a:ea typeface="Calibri"/>
                <a:cs typeface="Calibri"/>
                <a:sym typeface="Calibri"/>
              </a:rPr>
              <a:t>Rationale</a:t>
            </a:r>
            <a:endParaRPr b="1">
              <a:solidFill>
                <a:schemeClr val="dk1"/>
              </a:solidFill>
              <a:latin typeface="Calibri"/>
              <a:ea typeface="Calibri"/>
              <a:cs typeface="Calibri"/>
              <a:sym typeface="Calibri"/>
            </a:endParaRPr>
          </a:p>
          <a:p>
            <a:pPr indent="0" lvl="0" marL="0" rtl="0" algn="just">
              <a:spcBef>
                <a:spcPts val="0"/>
              </a:spcBef>
              <a:spcAft>
                <a:spcPts val="0"/>
              </a:spcAft>
              <a:buNone/>
            </a:pPr>
            <a:r>
              <a:rPr lang="en" sz="1100">
                <a:solidFill>
                  <a:schemeClr val="dk1"/>
                </a:solidFill>
                <a:latin typeface="Calibri"/>
                <a:ea typeface="Calibri"/>
                <a:cs typeface="Calibri"/>
                <a:sym typeface="Calibri"/>
              </a:rPr>
              <a:t>As students begin to learn that letters not only have names, but also make specific sounds, it is important for students to practice using their knowledge of sounds to decode words. This helps students to see the purpose behind learning letter sounds and to make the connection these sounds are combined to create words. As students learn more sounds, and practice with decoding words in isolation, they are ready to begin decoding CVC words in phrases or short sentences. Once students are able to read CVC words in isolation with sufficient automaticity, they can begin to read short phrases and sentences with CVC words containing letter sounds that have been explicitly taught. </a:t>
            </a:r>
            <a:endParaRPr sz="12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63" name="Shape 63"/>
        <p:cNvGrpSpPr/>
        <p:nvPr/>
      </p:nvGrpSpPr>
      <p:grpSpPr>
        <a:xfrm>
          <a:off x="0" y="0"/>
          <a:ext cx="0" cy="0"/>
          <a:chOff x="0" y="0"/>
          <a:chExt cx="0" cy="0"/>
        </a:xfrm>
      </p:grpSpPr>
      <p:pic>
        <p:nvPicPr>
          <p:cNvPr id="64" name="Google Shape;64;p14"/>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65" name="Google Shape;65;p14"/>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66" name="Google Shape;66;p14"/>
          <p:cNvGraphicFramePr/>
          <p:nvPr/>
        </p:nvGraphicFramePr>
        <p:xfrm>
          <a:off x="464513" y="1584308"/>
          <a:ext cx="3000000" cy="3000000"/>
        </p:xfrm>
        <a:graphic>
          <a:graphicData uri="http://schemas.openxmlformats.org/drawingml/2006/table">
            <a:tbl>
              <a:tblPr>
                <a:noFill/>
                <a:tableStyleId>{A372C66A-B0EF-44B2-8E5A-9C9E40F2B00E}</a:tableStyleId>
              </a:tblPr>
              <a:tblGrid>
                <a:gridCol w="1368675"/>
                <a:gridCol w="1368675"/>
                <a:gridCol w="1368675"/>
                <a:gridCol w="1368675"/>
                <a:gridCol w="1368675"/>
              </a:tblGrid>
              <a:tr h="670575">
                <a:tc gridSpan="5">
                  <a:txBody>
                    <a:bodyPr/>
                    <a:lstStyle/>
                    <a:p>
                      <a:pPr indent="0" lvl="0" marL="0" rtl="0" algn="l">
                        <a:spcBef>
                          <a:spcPts val="0"/>
                        </a:spcBef>
                        <a:spcAft>
                          <a:spcPts val="0"/>
                        </a:spcAft>
                        <a:buNone/>
                      </a:pPr>
                      <a:r>
                        <a:rPr b="1" lang="en">
                          <a:latin typeface="Calibri"/>
                          <a:ea typeface="Calibri"/>
                          <a:cs typeface="Calibri"/>
                          <a:sym typeface="Calibri"/>
                        </a:rPr>
                        <a:t>Recording: </a:t>
                      </a:r>
                      <a:r>
                        <a:rPr lang="en">
                          <a:latin typeface="Calibri"/>
                          <a:ea typeface="Calibri"/>
                          <a:cs typeface="Calibri"/>
                          <a:sym typeface="Calibri"/>
                        </a:rPr>
                        <a:t>Mark Y for each time they read a phrase; Mark N if they could not. </a:t>
                      </a:r>
                      <a:r>
                        <a:rPr lang="en">
                          <a:latin typeface="Calibri"/>
                          <a:ea typeface="Calibri"/>
                          <a:cs typeface="Calibri"/>
                          <a:sym typeface="Calibri"/>
                        </a:rPr>
                        <a:t>Note which sounds or words students struggle to decode in the ‘notes’ column.</a:t>
                      </a:r>
                      <a:endParaRPr>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c hMerge="1"/>
                <a:tc hMerge="1"/>
                <a:tc hMerge="1"/>
              </a:tr>
            </a:tbl>
          </a:graphicData>
        </a:graphic>
      </p:graphicFrame>
      <p:graphicFrame>
        <p:nvGraphicFramePr>
          <p:cNvPr id="67" name="Google Shape;67;p14"/>
          <p:cNvGraphicFramePr/>
          <p:nvPr/>
        </p:nvGraphicFramePr>
        <p:xfrm>
          <a:off x="457838" y="2105025"/>
          <a:ext cx="3000000" cy="3000000"/>
        </p:xfrm>
        <a:graphic>
          <a:graphicData uri="http://schemas.openxmlformats.org/drawingml/2006/table">
            <a:tbl>
              <a:tblPr>
                <a:noFill/>
                <a:tableStyleId>{6FDA3BCD-C9A2-4F32-85CD-523D548A6770}</a:tableStyleId>
              </a:tblPr>
              <a:tblGrid>
                <a:gridCol w="816625"/>
                <a:gridCol w="327000"/>
                <a:gridCol w="504825"/>
                <a:gridCol w="457200"/>
                <a:gridCol w="533400"/>
                <a:gridCol w="528325"/>
                <a:gridCol w="673800"/>
                <a:gridCol w="382850"/>
                <a:gridCol w="528325"/>
                <a:gridCol w="528325"/>
                <a:gridCol w="528325"/>
                <a:gridCol w="561975"/>
                <a:gridCol w="485775"/>
              </a:tblGrid>
              <a:tr h="12700">
                <a:tc>
                  <a:txBody>
                    <a:bodyPr/>
                    <a:lstStyle/>
                    <a:p>
                      <a:pPr indent="0" lvl="0" marL="0" rtl="0" algn="l">
                        <a:spcBef>
                          <a:spcPts val="0"/>
                        </a:spcBef>
                        <a:spcAft>
                          <a:spcPts val="0"/>
                        </a:spcAft>
                        <a:buNone/>
                      </a:pPr>
                      <a:r>
                        <a:rPr b="1" lang="en" sz="900">
                          <a:latin typeface="Calibri"/>
                          <a:ea typeface="Calibri"/>
                          <a:cs typeface="Calibri"/>
                          <a:sym typeface="Calibri"/>
                        </a:rPr>
                        <a:t>Sounds Used</a:t>
                      </a:r>
                      <a:endParaRPr b="1" sz="9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gridSpan="12">
                  <a:txBody>
                    <a:bodyPr/>
                    <a:lstStyle/>
                    <a:p>
                      <a:pPr indent="0" lvl="0" marL="0" rtl="0" algn="l">
                        <a:spcBef>
                          <a:spcPts val="0"/>
                        </a:spcBef>
                        <a:spcAft>
                          <a:spcPts val="0"/>
                        </a:spcAft>
                        <a:buNone/>
                      </a:pPr>
                      <a:r>
                        <a:t/>
                      </a:r>
                      <a:endParaRPr sz="800"/>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hMerge="1"/>
                <a:tc hMerge="1"/>
                <a:tc hMerge="1"/>
                <a:tc hMerge="1"/>
                <a:tc hMerge="1"/>
                <a:tc hMerge="1"/>
                <a:tc hMerge="1"/>
                <a:tc hMerge="1"/>
                <a:tc hMerge="1"/>
                <a:tc hMerge="1"/>
                <a:tc hMerge="1"/>
              </a:tr>
              <a:tr h="336200">
                <a:tc>
                  <a:txBody>
                    <a:bodyPr/>
                    <a:lstStyle/>
                    <a:p>
                      <a:pPr indent="0" lvl="0" marL="0" rtl="0" algn="l">
                        <a:spcBef>
                          <a:spcPts val="0"/>
                        </a:spcBef>
                        <a:spcAft>
                          <a:spcPts val="0"/>
                        </a:spcAft>
                        <a:buNone/>
                      </a:pPr>
                      <a:r>
                        <a:rPr b="1" lang="en" sz="1100">
                          <a:latin typeface="Calibri"/>
                          <a:ea typeface="Calibri"/>
                          <a:cs typeface="Calibri"/>
                          <a:sym typeface="Calibri"/>
                        </a:rPr>
                        <a:t>Student</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2"/>
                    </a:solidFill>
                  </a:tcPr>
                </a:tc>
                <a:tc gridSpan="6">
                  <a:txBody>
                    <a:bodyPr/>
                    <a:lstStyle/>
                    <a:p>
                      <a:pPr indent="0" lvl="0" marL="0" rtl="0" algn="ctr">
                        <a:spcBef>
                          <a:spcPts val="0"/>
                        </a:spcBef>
                        <a:spcAft>
                          <a:spcPts val="0"/>
                        </a:spcAft>
                        <a:buNone/>
                      </a:pPr>
                      <a:r>
                        <a:rPr b="1" lang="en" sz="1100">
                          <a:latin typeface="Calibri"/>
                          <a:ea typeface="Calibri"/>
                          <a:cs typeface="Calibri"/>
                          <a:sym typeface="Calibri"/>
                        </a:rPr>
                        <a:t>Phrases Read</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hMerge="1"/>
                <a:tc hMerge="1"/>
                <a:tc hMerge="1"/>
                <a:tc hMerge="1"/>
                <a:tc hMerge="1"/>
                <a:tc gridSpan="6">
                  <a:txBody>
                    <a:bodyPr/>
                    <a:lstStyle/>
                    <a:p>
                      <a:pPr indent="0" lvl="0" marL="0" rtl="0" algn="ctr">
                        <a:spcBef>
                          <a:spcPts val="0"/>
                        </a:spcBef>
                        <a:spcAft>
                          <a:spcPts val="0"/>
                        </a:spcAft>
                        <a:buNone/>
                      </a:pPr>
                      <a:r>
                        <a:rPr b="1" lang="en" sz="1100">
                          <a:latin typeface="Calibri"/>
                          <a:ea typeface="Calibri"/>
                          <a:cs typeface="Calibri"/>
                          <a:sym typeface="Calibri"/>
                        </a:rPr>
                        <a:t>Notes</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hMerge="1"/>
                <a:tc hMerge="1"/>
                <a:tc hMerge="1"/>
                <a:tc hMerge="1"/>
                <a:tc hMerge="1"/>
              </a:tr>
              <a:tr h="12700">
                <a:tc>
                  <a:txBody>
                    <a:bodyPr/>
                    <a:lstStyle/>
                    <a:p>
                      <a:pPr indent="0" lvl="0" marL="0" rtl="0" algn="l">
                        <a:spcBef>
                          <a:spcPts val="0"/>
                        </a:spcBef>
                        <a:spcAft>
                          <a:spcPts val="0"/>
                        </a:spcAft>
                        <a:buNone/>
                      </a:pPr>
                      <a:r>
                        <a:t/>
                      </a:r>
                      <a:endParaRPr sz="1100"/>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2"/>
                    </a:solidFill>
                  </a:tcPr>
                </a:tc>
                <a:tc gridSpan="6">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hMerge="1"/>
                <a:tc hMerge="1"/>
                <a:tc hMerge="1"/>
                <a:tc hMerge="1"/>
                <a:tc hMerge="1"/>
                <a:tc gridSpan="6">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hMerge="1"/>
                <a:tc hMerge="1"/>
                <a:tc hMerge="1"/>
                <a:tc hMerge="1"/>
                <a:tc hMerge="1"/>
              </a:tr>
              <a:tr h="12700">
                <a:tc>
                  <a:txBody>
                    <a:bodyPr/>
                    <a:lstStyle/>
                    <a:p>
                      <a:pPr indent="0" lvl="0" marL="0" rtl="0" algn="l">
                        <a:spcBef>
                          <a:spcPts val="0"/>
                        </a:spcBef>
                        <a:spcAft>
                          <a:spcPts val="0"/>
                        </a:spcAft>
                        <a:buNone/>
                      </a:pPr>
                      <a:r>
                        <a:t/>
                      </a:r>
                      <a:endParaRPr sz="1100"/>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2"/>
                    </a:solidFill>
                  </a:tcPr>
                </a:tc>
                <a:tc gridSpan="6">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hMerge="1"/>
                <a:tc hMerge="1"/>
                <a:tc hMerge="1"/>
                <a:tc hMerge="1"/>
                <a:tc hMerge="1"/>
                <a:tc gridSpan="6">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hMerge="1"/>
                <a:tc hMerge="1"/>
                <a:tc hMerge="1"/>
                <a:tc hMerge="1"/>
                <a:tc hMerge="1"/>
              </a:tr>
              <a:tr h="12700">
                <a:tc>
                  <a:txBody>
                    <a:bodyPr/>
                    <a:lstStyle/>
                    <a:p>
                      <a:pPr indent="0" lvl="0" marL="0" rtl="0" algn="l">
                        <a:spcBef>
                          <a:spcPts val="0"/>
                        </a:spcBef>
                        <a:spcAft>
                          <a:spcPts val="0"/>
                        </a:spcAft>
                        <a:buNone/>
                      </a:pPr>
                      <a:r>
                        <a:t/>
                      </a:r>
                      <a:endParaRPr sz="1100"/>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2"/>
                    </a:solidFill>
                  </a:tcPr>
                </a:tc>
                <a:tc gridSpan="6">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hMerge="1"/>
                <a:tc hMerge="1"/>
                <a:tc hMerge="1"/>
                <a:tc hMerge="1"/>
                <a:tc hMerge="1"/>
                <a:tc gridSpan="6">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hMerge="1"/>
                <a:tc hMerge="1"/>
                <a:tc hMerge="1"/>
                <a:tc hMerge="1"/>
                <a:tc hMerge="1"/>
              </a:tr>
              <a:tr h="12700">
                <a:tc>
                  <a:txBody>
                    <a:bodyPr/>
                    <a:lstStyle/>
                    <a:p>
                      <a:pPr indent="0" lvl="0" marL="0" rtl="0" algn="l">
                        <a:spcBef>
                          <a:spcPts val="0"/>
                        </a:spcBef>
                        <a:spcAft>
                          <a:spcPts val="0"/>
                        </a:spcAft>
                        <a:buNone/>
                      </a:pPr>
                      <a:r>
                        <a:t/>
                      </a:r>
                      <a:endParaRPr sz="1100"/>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2"/>
                    </a:solidFill>
                  </a:tcPr>
                </a:tc>
                <a:tc gridSpan="6">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hMerge="1"/>
                <a:tc hMerge="1"/>
                <a:tc hMerge="1"/>
                <a:tc hMerge="1"/>
                <a:tc hMerge="1"/>
                <a:tc gridSpan="6">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hMerge="1"/>
                <a:tc hMerge="1"/>
                <a:tc hMerge="1"/>
                <a:tc hMerge="1"/>
                <a:tc hMerge="1"/>
              </a:tr>
              <a:tr h="12700">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2"/>
                    </a:solidFill>
                  </a:tcPr>
                </a:tc>
                <a:tc gridSpan="6">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hMerge="1"/>
                <a:tc hMerge="1"/>
                <a:tc hMerge="1"/>
                <a:tc hMerge="1"/>
                <a:tc hMerge="1"/>
                <a:tc gridSpan="6">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hMerge="1"/>
                <a:tc hMerge="1"/>
                <a:tc hMerge="1"/>
                <a:tc hMerge="1"/>
                <a:tc hMerge="1"/>
              </a:tr>
              <a:tr h="12700">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2"/>
                    </a:solidFill>
                  </a:tcPr>
                </a:tc>
                <a:tc gridSpan="6">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hMerge="1"/>
                <a:tc hMerge="1"/>
                <a:tc hMerge="1"/>
                <a:tc hMerge="1"/>
                <a:tc hMerge="1"/>
                <a:tc gridSpan="6">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hMerge="1"/>
                <a:tc hMerge="1"/>
                <a:tc hMerge="1"/>
                <a:tc hMerge="1"/>
                <a:tc hMerge="1"/>
              </a:tr>
              <a:tr h="12700">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2"/>
                    </a:solidFill>
                  </a:tcPr>
                </a:tc>
                <a:tc gridSpan="6">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hMerge="1"/>
                <a:tc hMerge="1"/>
                <a:tc hMerge="1"/>
                <a:tc hMerge="1"/>
                <a:tc hMerge="1"/>
                <a:tc gridSpan="6">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hMerge="1"/>
                <a:tc hMerge="1"/>
                <a:tc hMerge="1"/>
                <a:tc hMerge="1"/>
                <a:tc hMerge="1"/>
              </a:tr>
              <a:tr h="12700">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2"/>
                    </a:solidFill>
                  </a:tcPr>
                </a:tc>
                <a:tc gridSpan="6">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hMerge="1"/>
                <a:tc hMerge="1"/>
                <a:tc hMerge="1"/>
                <a:tc hMerge="1"/>
                <a:tc hMerge="1"/>
                <a:tc gridSpan="6">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hMerge="1"/>
                <a:tc hMerge="1"/>
                <a:tc hMerge="1"/>
                <a:tc hMerge="1"/>
                <a:tc hMerge="1"/>
              </a:tr>
              <a:tr h="12700">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2"/>
                    </a:solidFill>
                  </a:tcPr>
                </a:tc>
                <a:tc gridSpan="6">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hMerge="1"/>
                <a:tc hMerge="1"/>
                <a:tc hMerge="1"/>
                <a:tc hMerge="1"/>
                <a:tc hMerge="1"/>
                <a:tc gridSpan="6">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hMerge="1"/>
                <a:tc hMerge="1"/>
                <a:tc hMerge="1"/>
                <a:tc hMerge="1"/>
                <a:tc hMerge="1"/>
              </a:tr>
              <a:tr h="12700">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2"/>
                    </a:solidFill>
                  </a:tcPr>
                </a:tc>
                <a:tc gridSpan="6">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hMerge="1"/>
                <a:tc hMerge="1"/>
                <a:tc hMerge="1"/>
                <a:tc hMerge="1"/>
                <a:tc hMerge="1"/>
                <a:tc gridSpan="6">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hMerge="1"/>
                <a:tc hMerge="1"/>
                <a:tc hMerge="1"/>
                <a:tc hMerge="1"/>
                <a:tc hMerge="1"/>
              </a:tr>
              <a:tr h="12700">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2"/>
                    </a:solidFill>
                  </a:tcPr>
                </a:tc>
                <a:tc gridSpan="6">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hMerge="1"/>
                <a:tc hMerge="1"/>
                <a:tc hMerge="1"/>
                <a:tc hMerge="1"/>
                <a:tc hMerge="1"/>
                <a:tc gridSpan="6">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hMerge="1"/>
                <a:tc hMerge="1"/>
                <a:tc hMerge="1"/>
                <a:tc hMerge="1"/>
                <a:tc hMerge="1"/>
              </a:tr>
              <a:tr h="12700">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2"/>
                    </a:solidFill>
                  </a:tcPr>
                </a:tc>
                <a:tc gridSpan="6">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hMerge="1"/>
                <a:tc hMerge="1"/>
                <a:tc hMerge="1"/>
                <a:tc hMerge="1"/>
                <a:tc hMerge="1"/>
                <a:tc gridSpan="6">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hMerge="1"/>
                <a:tc hMerge="1"/>
                <a:tc hMerge="1"/>
                <a:tc hMerge="1"/>
                <a:tc hMerge="1"/>
              </a:tr>
              <a:tr h="12700">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2"/>
                    </a:solidFill>
                  </a:tcPr>
                </a:tc>
                <a:tc gridSpan="6">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hMerge="1"/>
                <a:tc hMerge="1"/>
                <a:tc hMerge="1"/>
                <a:tc hMerge="1"/>
                <a:tc hMerge="1"/>
                <a:tc gridSpan="6">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hMerge="1"/>
                <a:tc hMerge="1"/>
                <a:tc hMerge="1"/>
                <a:tc hMerge="1"/>
                <a:tc hMerge="1"/>
              </a:tr>
              <a:tr h="12700">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2"/>
                    </a:solidFill>
                  </a:tcPr>
                </a:tc>
                <a:tc gridSpan="6">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hMerge="1"/>
                <a:tc hMerge="1"/>
                <a:tc hMerge="1"/>
                <a:tc hMerge="1"/>
                <a:tc hMerge="1"/>
                <a:tc gridSpan="6">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hMerge="1"/>
                <a:tc hMerge="1"/>
                <a:tc hMerge="1"/>
                <a:tc hMerge="1"/>
                <a:tc hMerge="1"/>
              </a:tr>
              <a:tr h="12700">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2"/>
                    </a:solidFill>
                  </a:tcPr>
                </a:tc>
                <a:tc gridSpan="6">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hMerge="1"/>
                <a:tc hMerge="1"/>
                <a:tc hMerge="1"/>
                <a:tc hMerge="1"/>
                <a:tc hMerge="1"/>
                <a:tc gridSpan="6">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hMerge="1"/>
                <a:tc hMerge="1"/>
                <a:tc hMerge="1"/>
                <a:tc hMerge="1"/>
                <a:tc hMerge="1"/>
              </a:tr>
              <a:tr h="12700">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2"/>
                    </a:solidFill>
                  </a:tcPr>
                </a:tc>
                <a:tc gridSpan="6">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hMerge="1"/>
                <a:tc hMerge="1"/>
                <a:tc hMerge="1"/>
                <a:tc hMerge="1"/>
                <a:tc hMerge="1"/>
                <a:tc gridSpan="6">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hMerge="1"/>
                <a:tc hMerge="1"/>
                <a:tc hMerge="1"/>
                <a:tc hMerge="1"/>
                <a:tc hMerge="1"/>
              </a:tr>
              <a:tr h="12700">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2"/>
                    </a:solidFill>
                  </a:tcPr>
                </a:tc>
                <a:tc gridSpan="6">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hMerge="1"/>
                <a:tc hMerge="1"/>
                <a:tc hMerge="1"/>
                <a:tc hMerge="1"/>
                <a:tc hMerge="1"/>
                <a:tc gridSpan="6">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hMerge="1"/>
                <a:tc hMerge="1"/>
                <a:tc hMerge="1"/>
                <a:tc hMerge="1"/>
                <a:tc hMerge="1"/>
              </a:tr>
              <a:tr h="12700">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2"/>
                    </a:solidFill>
                  </a:tcPr>
                </a:tc>
                <a:tc gridSpan="6">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hMerge="1"/>
                <a:tc hMerge="1"/>
                <a:tc hMerge="1"/>
                <a:tc hMerge="1"/>
                <a:tc hMerge="1"/>
                <a:tc gridSpan="6">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hMerge="1"/>
                <a:tc hMerge="1"/>
                <a:tc hMerge="1"/>
                <a:tc hMerge="1"/>
                <a:tc hMerge="1"/>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