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1DAB3A3-A673-451F-A6E8-47D920D9E021}">
  <a:tblStyle styleId="{91DAB3A3-A673-451F-A6E8-47D920D9E02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26A70E09-784C-46E0-BCAF-60D513ACC39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  <p:guide pos="20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2954" l="0" r="0" t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40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{91DAB3A3-A673-451F-A6E8-47D920D9E021}</a:tableStyleId>
              </a:tblPr>
              <a:tblGrid>
                <a:gridCol w="802925"/>
                <a:gridCol w="2280425"/>
                <a:gridCol w="2057250"/>
                <a:gridCol w="1698525"/>
              </a:tblGrid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Generating Rhyming Words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Strand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Phonological </a:t>
                      </a: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Awareness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94150" y="3185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{91DAB3A3-A673-451F-A6E8-47D920D9E021}</a:tableStyleId>
              </a:tblPr>
              <a:tblGrid>
                <a:gridCol w="1212225"/>
                <a:gridCol w="5571875"/>
              </a:tblGrid>
              <a:tr h="235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Object to pass (ball, bean bag, etc.)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66713" y="391561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{91DAB3A3-A673-451F-A6E8-47D920D9E021}</a:tableStyleId>
              </a:tblPr>
              <a:tblGrid>
                <a:gridCol w="1106650"/>
                <a:gridCol w="2872550"/>
                <a:gridCol w="2859775"/>
              </a:tblGrid>
              <a:tr h="1579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-311150" lvl="0" marL="9144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Calibri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Hot Potato! The teacher will grab an item (ball, bean bag) and say, “I am going to say a word. I will pass you the object and you will say a word that rhymes with my initial word.”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1150" lvl="0" marL="9144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Calibri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says, “Sat” and passes the object to the student next to the teacher.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1150" lvl="0" marL="9144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Calibri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students will pass the object until no more words can be generated.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11150" lvl="0" marL="9144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Calibri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Repeat the activity.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50" y="1948775"/>
            <a:ext cx="6839100" cy="1077300"/>
          </a:xfrm>
          <a:prstGeom prst="rect">
            <a:avLst/>
          </a:prstGeom>
          <a:noFill/>
          <a:ln cap="flat" cmpd="sng" w="28575">
            <a:solidFill>
              <a:srgbClr val="9D90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Rhyming helps students notice and work with sounds in words. Young children love to listen to books, nursery rhymes, and poems that contain rhymes. Not only does rhyming lay a foundation for decoding words with similar patterns of sound, but they also help children understand that words can have similar spellings. (Goswami and Mead, 1992).</a:t>
            </a:r>
            <a:endParaRPr sz="1200"/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178425" y="7147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{26A70E09-784C-46E0-BCAF-60D513ACC390}</a:tableStyleId>
              </a:tblPr>
              <a:tblGrid>
                <a:gridCol w="714375"/>
                <a:gridCol w="619125"/>
                <a:gridCol w="619125"/>
                <a:gridCol w="619125"/>
                <a:gridCol w="619125"/>
                <a:gridCol w="619125"/>
                <a:gridCol w="619125"/>
                <a:gridCol w="619125"/>
                <a:gridCol w="619125"/>
                <a:gridCol w="619125"/>
                <a:gridCol w="619125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Said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5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6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Round 10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example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pat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209538" y="57030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{91DAB3A3-A673-451F-A6E8-47D920D9E021}</a:tableStyleId>
              </a:tblPr>
              <a:tblGrid>
                <a:gridCol w="1368675"/>
                <a:gridCol w="1368675"/>
                <a:gridCol w="1368675"/>
                <a:gridCol w="1368675"/>
                <a:gridCol w="1368675"/>
              </a:tblGrid>
              <a:tr h="670575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Suggested Starting Words: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cat, pig, run, match, note, car, fly, lump, shine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should list student names in the left column, and then record the rhyming words presented by each student if correct.  If the child cannot produce a rhyming word, the teacher should just mark “X” in that spot on the recording sheet.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