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A2CB127C-CB70-44CE-A374-6FC5809DC6B4}">
  <a:tblStyle styleId="{A2CB127C-CB70-44CE-A374-6FC5809DC6B4}"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40EC587A-F8E2-4EBA-B648-E6579E875B96}"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{A2CB127C-CB70-44CE-A374-6FC5809DC6B4}</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 Identifying Onsets and </a:t>
                      </a:r>
                      <a:r>
                        <a:rPr lang="en" sz="1200">
                          <a:solidFill>
                            <a:schemeClr val="dk1"/>
                          </a:solidFill>
                          <a:latin typeface="Calibri"/>
                          <a:ea typeface="Calibri"/>
                          <a:cs typeface="Calibri"/>
                          <a:sym typeface="Calibri"/>
                        </a:rPr>
                        <a:t>Rimes</a:t>
                      </a:r>
                      <a:endParaRPr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200">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Phonological Awareness</a:t>
                      </a:r>
                      <a:endParaRPr sz="1200">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r>
            </a:tbl>
          </a:graphicData>
        </a:graphic>
      </p:graphicFrame>
      <p:graphicFrame>
        <p:nvGraphicFramePr>
          <p:cNvPr id="57" name="Google Shape;57;p13"/>
          <p:cNvGraphicFramePr/>
          <p:nvPr/>
        </p:nvGraphicFramePr>
        <p:xfrm>
          <a:off x="494150" y="3651188"/>
          <a:ext cx="3000000" cy="3000000"/>
        </p:xfrm>
        <a:graphic>
          <a:graphicData uri="http://schemas.openxmlformats.org/drawingml/2006/table">
            <a:tbl>
              <a:tblPr>
                <a:noFill/>
                <a:tableStyleId>{A2CB127C-CB70-44CE-A374-6FC5809DC6B4}</a:tableStyleId>
              </a:tblPr>
              <a:tblGrid>
                <a:gridCol w="1212225"/>
                <a:gridCol w="5571875"/>
              </a:tblGrid>
              <a:tr h="235600">
                <a:tc>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200">
                          <a:solidFill>
                            <a:schemeClr val="dk1"/>
                          </a:solidFill>
                          <a:latin typeface="Calibri"/>
                          <a:ea typeface="Calibri"/>
                          <a:cs typeface="Calibri"/>
                          <a:sym typeface="Calibri"/>
                        </a:rPr>
                        <a:t> Images or items (example: ball, pen, dog)</a:t>
                      </a:r>
                      <a:endParaRPr sz="1200">
                        <a:latin typeface="Calibri"/>
                        <a:ea typeface="Calibri"/>
                        <a:cs typeface="Calibri"/>
                        <a:sym typeface="Calibri"/>
                      </a:endParaRPr>
                    </a:p>
                  </a:txBody>
                  <a:tcPr marT="0" marB="0" marR="0" marL="0">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r>
            </a:tbl>
          </a:graphicData>
        </a:graphic>
      </p:graphicFrame>
      <p:graphicFrame>
        <p:nvGraphicFramePr>
          <p:cNvPr id="58" name="Google Shape;58;p13"/>
          <p:cNvGraphicFramePr/>
          <p:nvPr/>
        </p:nvGraphicFramePr>
        <p:xfrm>
          <a:off x="466725" y="4177215"/>
          <a:ext cx="3000000" cy="3000000"/>
        </p:xfrm>
        <a:graphic>
          <a:graphicData uri="http://schemas.openxmlformats.org/drawingml/2006/table">
            <a:tbl>
              <a:tblPr>
                <a:noFill/>
                <a:tableStyleId>{A2CB127C-CB70-44CE-A374-6FC5809DC6B4}</a:tableStyleId>
              </a:tblPr>
              <a:tblGrid>
                <a:gridCol w="1106650"/>
                <a:gridCol w="2872550"/>
                <a:gridCol w="2859775"/>
              </a:tblGrid>
              <a:tr h="5830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gridSpan="2">
                  <a:txBody>
                    <a:bodyPr/>
                    <a:lstStyle/>
                    <a:p>
                      <a:pPr indent="-304800" lvl="0" marL="914400" rtl="0" algn="just">
                        <a:spcBef>
                          <a:spcPts val="0"/>
                        </a:spcBef>
                        <a:spcAft>
                          <a:spcPts val="0"/>
                        </a:spcAft>
                        <a:buSzPts val="1200"/>
                        <a:buFont typeface="Calibri"/>
                        <a:buChar char="●"/>
                      </a:pPr>
                      <a:r>
                        <a:rPr lang="en" sz="1200">
                          <a:solidFill>
                            <a:schemeClr val="dk1"/>
                          </a:solidFill>
                          <a:latin typeface="Calibri"/>
                          <a:ea typeface="Calibri"/>
                          <a:cs typeface="Calibri"/>
                          <a:sym typeface="Calibri"/>
                        </a:rPr>
                        <a:t>Gather images or items (example: ball, pen, dog) that students can identify onsets and rimes from words. </a:t>
                      </a:r>
                      <a:endParaRPr sz="12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200">
                          <a:solidFill>
                            <a:schemeClr val="dk1"/>
                          </a:solidFill>
                          <a:latin typeface="Calibri"/>
                          <a:ea typeface="Calibri"/>
                          <a:cs typeface="Calibri"/>
                          <a:sym typeface="Calibri"/>
                        </a:rPr>
                        <a:t>The teacher will hold up a picture of a ball. The teacher will segment the onset and rime “ball, /b/ /all/”. </a:t>
                      </a:r>
                      <a:endParaRPr sz="12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i="1" lang="en" sz="1200">
                          <a:solidFill>
                            <a:schemeClr val="dk1"/>
                          </a:solidFill>
                          <a:latin typeface="Calibri"/>
                          <a:ea typeface="Calibri"/>
                          <a:cs typeface="Calibri"/>
                          <a:sym typeface="Calibri"/>
                        </a:rPr>
                        <a:t>Say</a:t>
                      </a:r>
                      <a:r>
                        <a:rPr lang="en" sz="1200">
                          <a:solidFill>
                            <a:schemeClr val="dk1"/>
                          </a:solidFill>
                          <a:latin typeface="Calibri"/>
                          <a:ea typeface="Calibri"/>
                          <a:cs typeface="Calibri"/>
                          <a:sym typeface="Calibri"/>
                        </a:rPr>
                        <a:t>, “Now we will take turns doing this in our group.”</a:t>
                      </a:r>
                      <a:endParaRPr sz="12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200">
                          <a:solidFill>
                            <a:schemeClr val="dk1"/>
                          </a:solidFill>
                          <a:latin typeface="Calibri"/>
                          <a:ea typeface="Calibri"/>
                          <a:cs typeface="Calibri"/>
                          <a:sym typeface="Calibri"/>
                        </a:rPr>
                        <a:t>Taking turns, students name each picture card, and segment the onset and rime “cat, /k//at/”. </a:t>
                      </a:r>
                      <a:endParaRPr sz="12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200">
                          <a:solidFill>
                            <a:schemeClr val="dk1"/>
                          </a:solidFill>
                          <a:latin typeface="Calibri"/>
                          <a:ea typeface="Calibri"/>
                          <a:cs typeface="Calibri"/>
                          <a:sym typeface="Calibri"/>
                        </a:rPr>
                        <a:t>Once the students have had a chance to practice this with the teacher, the teacher will record student performance in the chart below. </a:t>
                      </a:r>
                      <a:endParaRPr sz="1200">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hMerge="1"/>
              </a:tr>
            </a:tbl>
          </a:graphicData>
        </a:graphic>
      </p:graphicFrame>
      <p:sp>
        <p:nvSpPr>
          <p:cNvPr id="59" name="Google Shape;59;p13"/>
          <p:cNvSpPr txBox="1"/>
          <p:nvPr/>
        </p:nvSpPr>
        <p:spPr>
          <a:xfrm>
            <a:off x="466650" y="2045788"/>
            <a:ext cx="6839100" cy="15084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None/>
            </a:pPr>
            <a:r>
              <a:rPr lang="en" sz="1200">
                <a:solidFill>
                  <a:schemeClr val="dk1"/>
                </a:solidFill>
                <a:latin typeface="Calibri"/>
                <a:ea typeface="Calibri"/>
                <a:cs typeface="Calibri"/>
                <a:sym typeface="Calibri"/>
              </a:rPr>
              <a:t>Students who have difficulty hearing and manipulating so</a:t>
            </a:r>
            <a:r>
              <a:rPr lang="en" sz="1200">
                <a:solidFill>
                  <a:schemeClr val="dk1"/>
                </a:solidFill>
                <a:latin typeface="Calibri"/>
                <a:ea typeface="Calibri"/>
                <a:cs typeface="Calibri"/>
                <a:sym typeface="Calibri"/>
              </a:rPr>
              <a:t>u</a:t>
            </a:r>
            <a:r>
              <a:rPr lang="en" sz="1200">
                <a:solidFill>
                  <a:schemeClr val="dk1"/>
                </a:solidFill>
                <a:latin typeface="Calibri"/>
                <a:ea typeface="Calibri"/>
                <a:cs typeface="Calibri"/>
                <a:sym typeface="Calibri"/>
              </a:rPr>
              <a:t>nds in words will struggle to decode words. This is one of the most important jobs of teachers of beginning reading, to foster awareness of phonemes (speech sounds) in words (Moats, 2019). The term “onset” refers to the initial phonological unit of any word, meaning the initial consonant or consonant blend. The onset is the initial sound (single syllable) of the word (ex. m in cat). Rime refers to the letters that follow, usually a vowel and final consonants (ex. at in mat). (Reading Rockets, 2021).</a:t>
            </a:r>
            <a:endParaRPr sz="1200"/>
          </a:p>
        </p:txBody>
      </p:sp>
      <p:graphicFrame>
        <p:nvGraphicFramePr>
          <p:cNvPr id="60" name="Google Shape;60;p13"/>
          <p:cNvGraphicFramePr/>
          <p:nvPr/>
        </p:nvGraphicFramePr>
        <p:xfrm>
          <a:off x="466650" y="6341325"/>
          <a:ext cx="3000000" cy="3000000"/>
        </p:xfrm>
        <a:graphic>
          <a:graphicData uri="http://schemas.openxmlformats.org/drawingml/2006/table">
            <a:tbl>
              <a:tblPr>
                <a:noFill/>
                <a:tableStyleId>{40EC587A-F8E2-4EBA-B648-E6579E875B96}</a:tableStyleId>
              </a:tblPr>
              <a:tblGrid>
                <a:gridCol w="1008375"/>
                <a:gridCol w="647850"/>
                <a:gridCol w="647850"/>
                <a:gridCol w="647850"/>
                <a:gridCol w="647850"/>
                <a:gridCol w="647850"/>
                <a:gridCol w="647850"/>
                <a:gridCol w="647850"/>
                <a:gridCol w="647850"/>
                <a:gridCol w="647850"/>
              </a:tblGrid>
              <a:tr h="488950">
                <a:tc>
                  <a:txBody>
                    <a:bodyPr/>
                    <a:lstStyle/>
                    <a:p>
                      <a:pPr indent="0" lvl="0" marL="0" rtl="0" algn="ctr">
                        <a:spcBef>
                          <a:spcPts val="0"/>
                        </a:spcBef>
                        <a:spcAft>
                          <a:spcPts val="0"/>
                        </a:spcAft>
                        <a:buNone/>
                      </a:pPr>
                      <a:r>
                        <a:rPr b="1" lang="en" sz="1200">
                          <a:latin typeface="Calibri"/>
                          <a:ea typeface="Calibri"/>
                          <a:cs typeface="Calibri"/>
                          <a:sym typeface="Calibri"/>
                        </a:rPr>
                        <a:t>Words Said</a:t>
                      </a:r>
                      <a:endParaRPr b="1" sz="1200">
                        <a:latin typeface="Calibri"/>
                        <a:ea typeface="Calibri"/>
                        <a:cs typeface="Calibri"/>
                        <a:sym typeface="Calibri"/>
                      </a:endParaRPr>
                    </a:p>
                  </a:txBody>
                  <a:tcPr marT="63500" marB="63500" marR="63500" marL="63500" anchor="ctr">
                    <a:solidFill>
                      <a:srgbClr val="94D193"/>
                    </a:solidFill>
                  </a:tcPr>
                </a:tc>
                <a:tc>
                  <a:txBody>
                    <a:bodyPr/>
                    <a:lstStyle/>
                    <a:p>
                      <a:pPr indent="0" lvl="0" marL="0" rtl="0" algn="ctr">
                        <a:spcBef>
                          <a:spcPts val="0"/>
                        </a:spcBef>
                        <a:spcAft>
                          <a:spcPts val="0"/>
                        </a:spcAft>
                        <a:buNone/>
                      </a:pPr>
                      <a:r>
                        <a:rPr b="1" lang="en" sz="1200">
                          <a:latin typeface="Calibri"/>
                          <a:ea typeface="Calibri"/>
                          <a:cs typeface="Calibri"/>
                          <a:sym typeface="Calibri"/>
                        </a:rPr>
                        <a:t>bear</a:t>
                      </a:r>
                      <a:endParaRPr b="1" sz="1200">
                        <a:latin typeface="Calibri"/>
                        <a:ea typeface="Calibri"/>
                        <a:cs typeface="Calibri"/>
                        <a:sym typeface="Calibri"/>
                      </a:endParaRPr>
                    </a:p>
                  </a:txBody>
                  <a:tcPr marT="63500" marB="63500" marR="63500" marL="63500" anchor="ctr">
                    <a:solidFill>
                      <a:srgbClr val="94D193"/>
                    </a:solidFill>
                  </a:tcPr>
                </a:tc>
                <a:tc>
                  <a:txBody>
                    <a:bodyPr/>
                    <a:lstStyle/>
                    <a:p>
                      <a:pPr indent="0" lvl="0" marL="0" rtl="0" algn="ctr">
                        <a:spcBef>
                          <a:spcPts val="0"/>
                        </a:spcBef>
                        <a:spcAft>
                          <a:spcPts val="0"/>
                        </a:spcAft>
                        <a:buNone/>
                      </a:pPr>
                      <a:r>
                        <a:rPr b="1" lang="en" sz="1200">
                          <a:latin typeface="Calibri"/>
                          <a:ea typeface="Calibri"/>
                          <a:cs typeface="Calibri"/>
                          <a:sym typeface="Calibri"/>
                        </a:rPr>
                        <a:t>duck</a:t>
                      </a:r>
                      <a:endParaRPr b="1" sz="1200">
                        <a:latin typeface="Calibri"/>
                        <a:ea typeface="Calibri"/>
                        <a:cs typeface="Calibri"/>
                        <a:sym typeface="Calibri"/>
                      </a:endParaRPr>
                    </a:p>
                  </a:txBody>
                  <a:tcPr marT="63500" marB="63500" marR="63500" marL="63500" anchor="ctr">
                    <a:solidFill>
                      <a:srgbClr val="94D193"/>
                    </a:solidFill>
                  </a:tcPr>
                </a:tc>
                <a:tc>
                  <a:txBody>
                    <a:bodyPr/>
                    <a:lstStyle/>
                    <a:p>
                      <a:pPr indent="0" lvl="0" marL="0" rtl="0" algn="ctr">
                        <a:spcBef>
                          <a:spcPts val="0"/>
                        </a:spcBef>
                        <a:spcAft>
                          <a:spcPts val="0"/>
                        </a:spcAft>
                        <a:buNone/>
                      </a:pPr>
                      <a:r>
                        <a:rPr b="1" lang="en" sz="1200">
                          <a:latin typeface="Calibri"/>
                          <a:ea typeface="Calibri"/>
                          <a:cs typeface="Calibri"/>
                          <a:sym typeface="Calibri"/>
                        </a:rPr>
                        <a:t>rug</a:t>
                      </a:r>
                      <a:endParaRPr b="1" sz="1200">
                        <a:latin typeface="Calibri"/>
                        <a:ea typeface="Calibri"/>
                        <a:cs typeface="Calibri"/>
                        <a:sym typeface="Calibri"/>
                      </a:endParaRPr>
                    </a:p>
                  </a:txBody>
                  <a:tcPr marT="63500" marB="63500" marR="63500" marL="63500" anchor="ctr">
                    <a:solidFill>
                      <a:srgbClr val="94D193"/>
                    </a:solidFill>
                  </a:tcPr>
                </a:tc>
                <a:tc>
                  <a:txBody>
                    <a:bodyPr/>
                    <a:lstStyle/>
                    <a:p>
                      <a:pPr indent="0" lvl="0" marL="0" rtl="0" algn="ctr">
                        <a:spcBef>
                          <a:spcPts val="0"/>
                        </a:spcBef>
                        <a:spcAft>
                          <a:spcPts val="0"/>
                        </a:spcAft>
                        <a:buNone/>
                      </a:pPr>
                      <a:r>
                        <a:rPr b="1" lang="en" sz="1200">
                          <a:latin typeface="Calibri"/>
                          <a:ea typeface="Calibri"/>
                          <a:cs typeface="Calibri"/>
                          <a:sym typeface="Calibri"/>
                        </a:rPr>
                        <a:t>moon</a:t>
                      </a:r>
                      <a:endParaRPr b="1" sz="1200">
                        <a:latin typeface="Calibri"/>
                        <a:ea typeface="Calibri"/>
                        <a:cs typeface="Calibri"/>
                        <a:sym typeface="Calibri"/>
                      </a:endParaRPr>
                    </a:p>
                  </a:txBody>
                  <a:tcPr marT="63500" marB="63500" marR="63500" marL="63500" anchor="ctr">
                    <a:solidFill>
                      <a:srgbClr val="94D193"/>
                    </a:solidFill>
                  </a:tcPr>
                </a:tc>
                <a:tc>
                  <a:txBody>
                    <a:bodyPr/>
                    <a:lstStyle/>
                    <a:p>
                      <a:pPr indent="0" lvl="0" marL="0" rtl="0" algn="ctr">
                        <a:spcBef>
                          <a:spcPts val="0"/>
                        </a:spcBef>
                        <a:spcAft>
                          <a:spcPts val="0"/>
                        </a:spcAft>
                        <a:buNone/>
                      </a:pPr>
                      <a:r>
                        <a:rPr b="1" lang="en" sz="1200">
                          <a:latin typeface="Calibri"/>
                          <a:ea typeface="Calibri"/>
                          <a:cs typeface="Calibri"/>
                          <a:sym typeface="Calibri"/>
                        </a:rPr>
                        <a:t>pail</a:t>
                      </a:r>
                      <a:endParaRPr b="1" sz="1200">
                        <a:latin typeface="Calibri"/>
                        <a:ea typeface="Calibri"/>
                        <a:cs typeface="Calibri"/>
                        <a:sym typeface="Calibri"/>
                      </a:endParaRPr>
                    </a:p>
                  </a:txBody>
                  <a:tcPr marT="63500" marB="63500" marR="63500" marL="63500" anchor="ctr">
                    <a:solidFill>
                      <a:srgbClr val="94D193"/>
                    </a:solidFill>
                  </a:tcPr>
                </a:tc>
                <a:tc>
                  <a:txBody>
                    <a:bodyPr/>
                    <a:lstStyle/>
                    <a:p>
                      <a:pPr indent="0" lvl="0" marL="0" rtl="0" algn="ctr">
                        <a:spcBef>
                          <a:spcPts val="0"/>
                        </a:spcBef>
                        <a:spcAft>
                          <a:spcPts val="0"/>
                        </a:spcAft>
                        <a:buNone/>
                      </a:pPr>
                      <a:r>
                        <a:rPr b="1" lang="en" sz="1200">
                          <a:latin typeface="Calibri"/>
                          <a:ea typeface="Calibri"/>
                          <a:cs typeface="Calibri"/>
                          <a:sym typeface="Calibri"/>
                        </a:rPr>
                        <a:t>mix</a:t>
                      </a:r>
                      <a:endParaRPr b="1" sz="1200">
                        <a:latin typeface="Calibri"/>
                        <a:ea typeface="Calibri"/>
                        <a:cs typeface="Calibri"/>
                        <a:sym typeface="Calibri"/>
                      </a:endParaRPr>
                    </a:p>
                  </a:txBody>
                  <a:tcPr marT="63500" marB="63500" marR="63500" marL="63500" anchor="ctr">
                    <a:solidFill>
                      <a:srgbClr val="94D193"/>
                    </a:solidFill>
                  </a:tcPr>
                </a:tc>
                <a:tc>
                  <a:txBody>
                    <a:bodyPr/>
                    <a:lstStyle/>
                    <a:p>
                      <a:pPr indent="0" lvl="0" marL="0" rtl="0" algn="ctr">
                        <a:spcBef>
                          <a:spcPts val="0"/>
                        </a:spcBef>
                        <a:spcAft>
                          <a:spcPts val="0"/>
                        </a:spcAft>
                        <a:buNone/>
                      </a:pPr>
                      <a:r>
                        <a:rPr b="1" lang="en" sz="1200">
                          <a:latin typeface="Calibri"/>
                          <a:ea typeface="Calibri"/>
                          <a:cs typeface="Calibri"/>
                          <a:sym typeface="Calibri"/>
                        </a:rPr>
                        <a:t>vet</a:t>
                      </a:r>
                      <a:endParaRPr b="1" sz="1200">
                        <a:latin typeface="Calibri"/>
                        <a:ea typeface="Calibri"/>
                        <a:cs typeface="Calibri"/>
                        <a:sym typeface="Calibri"/>
                      </a:endParaRPr>
                    </a:p>
                  </a:txBody>
                  <a:tcPr marT="63500" marB="63500" marR="63500" marL="63500" anchor="ctr">
                    <a:solidFill>
                      <a:srgbClr val="94D193"/>
                    </a:solidFill>
                  </a:tcPr>
                </a:tc>
                <a:tc>
                  <a:txBody>
                    <a:bodyPr/>
                    <a:lstStyle/>
                    <a:p>
                      <a:pPr indent="0" lvl="0" marL="0" rtl="0" algn="ctr">
                        <a:spcBef>
                          <a:spcPts val="0"/>
                        </a:spcBef>
                        <a:spcAft>
                          <a:spcPts val="0"/>
                        </a:spcAft>
                        <a:buNone/>
                      </a:pPr>
                      <a:r>
                        <a:rPr b="1" lang="en" sz="1200">
                          <a:latin typeface="Calibri"/>
                          <a:ea typeface="Calibri"/>
                          <a:cs typeface="Calibri"/>
                          <a:sym typeface="Calibri"/>
                        </a:rPr>
                        <a:t>fun</a:t>
                      </a:r>
                      <a:endParaRPr b="1" sz="1200">
                        <a:latin typeface="Calibri"/>
                        <a:ea typeface="Calibri"/>
                        <a:cs typeface="Calibri"/>
                        <a:sym typeface="Calibri"/>
                      </a:endParaRPr>
                    </a:p>
                  </a:txBody>
                  <a:tcPr marT="63500" marB="63500" marR="63500" marL="63500" anchor="ctr">
                    <a:solidFill>
                      <a:srgbClr val="94D193"/>
                    </a:solidFill>
                  </a:tcPr>
                </a:tc>
                <a:tc>
                  <a:txBody>
                    <a:bodyPr/>
                    <a:lstStyle/>
                    <a:p>
                      <a:pPr indent="0" lvl="0" marL="0" rtl="0" algn="ctr">
                        <a:spcBef>
                          <a:spcPts val="0"/>
                        </a:spcBef>
                        <a:spcAft>
                          <a:spcPts val="0"/>
                        </a:spcAft>
                        <a:buNone/>
                      </a:pPr>
                      <a:r>
                        <a:rPr b="1" lang="en" sz="1200">
                          <a:latin typeface="Calibri"/>
                          <a:ea typeface="Calibri"/>
                          <a:cs typeface="Calibri"/>
                          <a:sym typeface="Calibri"/>
                        </a:rPr>
                        <a:t>sit</a:t>
                      </a:r>
                      <a:endParaRPr b="1" sz="1200">
                        <a:latin typeface="Calibri"/>
                        <a:ea typeface="Calibri"/>
                        <a:cs typeface="Calibri"/>
                        <a:sym typeface="Calibri"/>
                      </a:endParaRPr>
                    </a:p>
                  </a:txBody>
                  <a:tcPr marT="63500" marB="63500" marR="63500" marL="63500" anchor="ctr">
                    <a:solidFill>
                      <a:srgbClr val="94D193"/>
                    </a:solidFill>
                  </a:tcPr>
                </a:tc>
              </a:tr>
              <a:tr h="488950">
                <a:tc>
                  <a:txBody>
                    <a:bodyPr/>
                    <a:lstStyle/>
                    <a:p>
                      <a:pPr indent="0" lvl="0" marL="0" rtl="0" algn="l">
                        <a:spcBef>
                          <a:spcPts val="0"/>
                        </a:spcBef>
                        <a:spcAft>
                          <a:spcPts val="0"/>
                        </a:spcAft>
                        <a:buNone/>
                      </a:pPr>
                      <a:r>
                        <a:rPr lang="en" sz="1200">
                          <a:latin typeface="Calibri"/>
                          <a:ea typeface="Calibri"/>
                          <a:cs typeface="Calibri"/>
                          <a:sym typeface="Calibri"/>
                        </a:rPr>
                        <a:t>Student 1</a:t>
                      </a:r>
                      <a:endParaRPr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r>
              <a:tr h="488950">
                <a:tc>
                  <a:txBody>
                    <a:bodyPr/>
                    <a:lstStyle/>
                    <a:p>
                      <a:pPr indent="0" lvl="0" marL="0" rtl="0" algn="l">
                        <a:spcBef>
                          <a:spcPts val="0"/>
                        </a:spcBef>
                        <a:spcAft>
                          <a:spcPts val="0"/>
                        </a:spcAft>
                        <a:buNone/>
                      </a:pPr>
                      <a:r>
                        <a:t/>
                      </a:r>
                      <a:endParaRPr/>
                    </a:p>
                  </a:txBody>
                  <a:tcPr marT="63500" marB="63500" marR="63500" marL="63500">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r>
              <a:tr h="488950">
                <a:tc>
                  <a:txBody>
                    <a:bodyPr/>
                    <a:lstStyle/>
                    <a:p>
                      <a:pPr indent="0" lvl="0" marL="0" rtl="0" algn="l">
                        <a:spcBef>
                          <a:spcPts val="0"/>
                        </a:spcBef>
                        <a:spcAft>
                          <a:spcPts val="0"/>
                        </a:spcAft>
                        <a:buNone/>
                      </a:pPr>
                      <a:r>
                        <a:t/>
                      </a:r>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r>
              <a:tr h="488950">
                <a:tc>
                  <a:txBody>
                    <a:bodyPr/>
                    <a:lstStyle/>
                    <a:p>
                      <a:pPr indent="0" lvl="0" marL="0" rtl="0" algn="l">
                        <a:spcBef>
                          <a:spcPts val="0"/>
                        </a:spcBef>
                        <a:spcAft>
                          <a:spcPts val="0"/>
                        </a:spcAft>
                        <a:buNone/>
                      </a:pPr>
                      <a:r>
                        <a:t/>
                      </a:r>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r>
              <a:tr h="488950">
                <a:tc>
                  <a:txBody>
                    <a:bodyPr/>
                    <a:lstStyle/>
                    <a:p>
                      <a:pPr indent="0" lvl="0" marL="0" rtl="0" algn="l">
                        <a:spcBef>
                          <a:spcPts val="0"/>
                        </a:spcBef>
                        <a:spcAft>
                          <a:spcPts val="0"/>
                        </a:spcAft>
                        <a:buNone/>
                      </a:pPr>
                      <a:r>
                        <a:t/>
                      </a:r>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63500" marB="63500" marR="63500" marL="63500"/>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