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8FAE3EEF-2671-4107-A98A-7BF75E09C088}">
  <a:tblStyle styleId="{8FAE3EEF-2671-4107-A98A-7BF75E09C088}"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04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56" name="Google Shape;56;p13"/>
          <p:cNvGraphicFramePr/>
          <p:nvPr/>
        </p:nvGraphicFramePr>
        <p:xfrm>
          <a:off x="466638" y="1400175"/>
          <a:ext cx="3000000" cy="3000000"/>
        </p:xfrm>
        <a:graphic>
          <a:graphicData uri="http://schemas.openxmlformats.org/drawingml/2006/table">
            <a:tbl>
              <a:tblPr>
                <a:noFill/>
                <a:tableStyleId>{8FAE3EEF-2671-4107-A98A-7BF75E09C088}</a:tableStyleId>
              </a:tblPr>
              <a:tblGrid>
                <a:gridCol w="802925"/>
                <a:gridCol w="2280425"/>
                <a:gridCol w="2057250"/>
                <a:gridCol w="1698525"/>
              </a:tblGrid>
              <a:tr h="548600">
                <a:tc>
                  <a:txBody>
                    <a:bodyPr/>
                    <a:lstStyle/>
                    <a:p>
                      <a:pPr indent="0" lvl="0" marL="0" rtl="0" algn="l">
                        <a:spcBef>
                          <a:spcPts val="0"/>
                        </a:spcBef>
                        <a:spcAft>
                          <a:spcPts val="0"/>
                        </a:spcAft>
                        <a:buNone/>
                      </a:pPr>
                      <a:r>
                        <a:rPr b="1" lang="en">
                          <a:latin typeface="Calibri"/>
                          <a:ea typeface="Calibri"/>
                          <a:cs typeface="Calibri"/>
                          <a:sym typeface="Calibri"/>
                        </a:rPr>
                        <a:t>Activity</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a:txBody>
                    <a:bodyPr/>
                    <a:lstStyle/>
                    <a:p>
                      <a:pPr indent="0" lvl="0" marL="0" rtl="0" algn="l">
                        <a:spcBef>
                          <a:spcPts val="0"/>
                        </a:spcBef>
                        <a:spcAft>
                          <a:spcPts val="0"/>
                        </a:spcAft>
                        <a:buNone/>
                      </a:pPr>
                      <a:r>
                        <a:rPr lang="en" sz="1200">
                          <a:latin typeface="Calibri"/>
                          <a:ea typeface="Calibri"/>
                          <a:cs typeface="Calibri"/>
                          <a:sym typeface="Calibri"/>
                        </a:rPr>
                        <a:t>Identifying Onsets of Words </a:t>
                      </a:r>
                      <a:endParaRPr sz="1200">
                        <a:latin typeface="Calibri"/>
                        <a:ea typeface="Calibri"/>
                        <a:cs typeface="Calibri"/>
                        <a:sym typeface="Calibri"/>
                      </a:endParaRPr>
                    </a:p>
                    <a:p>
                      <a:pPr indent="0" lvl="0" marL="0" rtl="0" algn="l">
                        <a:spcBef>
                          <a:spcPts val="0"/>
                        </a:spcBef>
                        <a:spcAft>
                          <a:spcPts val="0"/>
                        </a:spcAft>
                        <a:buNone/>
                      </a:pPr>
                      <a:r>
                        <a:rPr lang="en" sz="1200">
                          <a:latin typeface="Calibri"/>
                          <a:ea typeface="Calibri"/>
                          <a:cs typeface="Calibri"/>
                          <a:sym typeface="Calibri"/>
                        </a:rPr>
                        <a:t>(I Spy)</a:t>
                      </a:r>
                      <a:endParaRPr sz="1200">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a:txBody>
                    <a:bodyPr/>
                    <a:lstStyle/>
                    <a:p>
                      <a:pPr indent="0" lvl="0" marL="0" rtl="0" algn="l">
                        <a:spcBef>
                          <a:spcPts val="0"/>
                        </a:spcBef>
                        <a:spcAft>
                          <a:spcPts val="0"/>
                        </a:spcAft>
                        <a:buNone/>
                      </a:pPr>
                      <a:r>
                        <a:rPr b="1" lang="en">
                          <a:latin typeface="Calibri"/>
                          <a:ea typeface="Calibri"/>
                          <a:cs typeface="Calibri"/>
                          <a:sym typeface="Calibri"/>
                        </a:rPr>
                        <a:t>“Reading Rope” </a:t>
                      </a:r>
                      <a:r>
                        <a:rPr b="1" lang="en">
                          <a:latin typeface="Calibri"/>
                          <a:ea typeface="Calibri"/>
                          <a:cs typeface="Calibri"/>
                          <a:sym typeface="Calibri"/>
                        </a:rPr>
                        <a:t>Strand</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a:txBody>
                    <a:bodyPr/>
                    <a:lstStyle/>
                    <a:p>
                      <a:pPr indent="0" lvl="0" marL="0" rtl="0" algn="l">
                        <a:spcBef>
                          <a:spcPts val="0"/>
                        </a:spcBef>
                        <a:spcAft>
                          <a:spcPts val="0"/>
                        </a:spcAft>
                        <a:buNone/>
                      </a:pPr>
                      <a:r>
                        <a:rPr lang="en" sz="1200">
                          <a:latin typeface="Calibri"/>
                          <a:ea typeface="Calibri"/>
                          <a:cs typeface="Calibri"/>
                          <a:sym typeface="Calibri"/>
                        </a:rPr>
                        <a:t>Phonological Awareness</a:t>
                      </a:r>
                      <a:endParaRPr sz="1200">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r>
            </a:tbl>
          </a:graphicData>
        </a:graphic>
      </p:graphicFrame>
      <p:graphicFrame>
        <p:nvGraphicFramePr>
          <p:cNvPr id="57" name="Google Shape;57;p13"/>
          <p:cNvGraphicFramePr/>
          <p:nvPr/>
        </p:nvGraphicFramePr>
        <p:xfrm>
          <a:off x="501438" y="3336363"/>
          <a:ext cx="3000000" cy="3000000"/>
        </p:xfrm>
        <a:graphic>
          <a:graphicData uri="http://schemas.openxmlformats.org/drawingml/2006/table">
            <a:tbl>
              <a:tblPr>
                <a:noFill/>
                <a:tableStyleId>{8FAE3EEF-2671-4107-A98A-7BF75E09C088}</a:tableStyleId>
              </a:tblPr>
              <a:tblGrid>
                <a:gridCol w="1212225"/>
                <a:gridCol w="5571875"/>
              </a:tblGrid>
              <a:tr h="235600">
                <a:tc rowSpan="2">
                  <a:txBody>
                    <a:bodyPr/>
                    <a:lstStyle/>
                    <a:p>
                      <a:pPr indent="0" lvl="0" marL="0" marR="0" rtl="0" algn="l">
                        <a:lnSpc>
                          <a:spcPct val="100000"/>
                        </a:lnSpc>
                        <a:spcBef>
                          <a:spcPts val="0"/>
                        </a:spcBef>
                        <a:spcAft>
                          <a:spcPts val="0"/>
                        </a:spcAft>
                        <a:buNone/>
                      </a:pPr>
                      <a:r>
                        <a:rPr b="1" lang="en">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a:txBody>
                    <a:bodyPr/>
                    <a:lstStyle/>
                    <a:p>
                      <a:pPr indent="-304800" lvl="0" marL="457200" rtl="0" algn="l">
                        <a:spcBef>
                          <a:spcPts val="0"/>
                        </a:spcBef>
                        <a:spcAft>
                          <a:spcPts val="0"/>
                        </a:spcAft>
                        <a:buSzPts val="1200"/>
                        <a:buFont typeface="Calibri"/>
                        <a:buChar char="❏"/>
                      </a:pPr>
                      <a:r>
                        <a:rPr lang="en" sz="1200">
                          <a:latin typeface="Calibri"/>
                          <a:ea typeface="Calibri"/>
                          <a:cs typeface="Calibri"/>
                          <a:sym typeface="Calibri"/>
                        </a:rPr>
                        <a:t>Objects/pictures in the room that begin with the “focus” letters</a:t>
                      </a:r>
                      <a:endParaRPr sz="1200">
                        <a:latin typeface="Calibri"/>
                        <a:ea typeface="Calibri"/>
                        <a:cs typeface="Calibri"/>
                        <a:sym typeface="Calibri"/>
                      </a:endParaRPr>
                    </a:p>
                  </a:txBody>
                  <a:tcPr marT="0" marB="0" marR="0" marL="0">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r>
              <a:tr h="235600">
                <a:tc vMerge="1"/>
                <a:tc>
                  <a:txBody>
                    <a:bodyPr/>
                    <a:lstStyle/>
                    <a:p>
                      <a:pPr indent="0" lvl="0" marL="457200" rtl="0" algn="l">
                        <a:spcBef>
                          <a:spcPts val="0"/>
                        </a:spcBef>
                        <a:spcAft>
                          <a:spcPts val="0"/>
                        </a:spcAft>
                        <a:buNone/>
                      </a:pPr>
                      <a:r>
                        <a:rPr lang="en" sz="1200">
                          <a:latin typeface="Calibri"/>
                          <a:ea typeface="Calibri"/>
                          <a:cs typeface="Calibri"/>
                          <a:sym typeface="Calibri"/>
                        </a:rPr>
                        <a:t>*</a:t>
                      </a:r>
                      <a:r>
                        <a:rPr b="1" lang="en" sz="1200">
                          <a:latin typeface="Calibri"/>
                          <a:ea typeface="Calibri"/>
                          <a:cs typeface="Calibri"/>
                          <a:sym typeface="Calibri"/>
                        </a:rPr>
                        <a:t>Note: This is an auditory activity only; words are not necessary.</a:t>
                      </a:r>
                      <a:endParaRPr b="1" sz="1200">
                        <a:latin typeface="Calibri"/>
                        <a:ea typeface="Calibri"/>
                        <a:cs typeface="Calibri"/>
                        <a:sym typeface="Calibri"/>
                      </a:endParaRPr>
                    </a:p>
                  </a:txBody>
                  <a:tcPr marT="0" marB="0" marR="0" marL="0">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r>
            </a:tbl>
          </a:graphicData>
        </a:graphic>
      </p:graphicFrame>
      <p:graphicFrame>
        <p:nvGraphicFramePr>
          <p:cNvPr id="58" name="Google Shape;58;p13"/>
          <p:cNvGraphicFramePr/>
          <p:nvPr/>
        </p:nvGraphicFramePr>
        <p:xfrm>
          <a:off x="474013" y="4114765"/>
          <a:ext cx="3000000" cy="3000000"/>
        </p:xfrm>
        <a:graphic>
          <a:graphicData uri="http://schemas.openxmlformats.org/drawingml/2006/table">
            <a:tbl>
              <a:tblPr>
                <a:noFill/>
                <a:tableStyleId>{8FAE3EEF-2671-4107-A98A-7BF75E09C088}</a:tableStyleId>
              </a:tblPr>
              <a:tblGrid>
                <a:gridCol w="1106650"/>
                <a:gridCol w="2872550"/>
                <a:gridCol w="2859775"/>
              </a:tblGrid>
              <a:tr h="2458425">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gridSpan="2">
                  <a:txBody>
                    <a:bodyPr/>
                    <a:lstStyle/>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Tell the students that they will look for words around the room that begin with a specific sound. </a:t>
                      </a:r>
                      <a:r>
                        <a:rPr i="1" lang="en" sz="1100">
                          <a:solidFill>
                            <a:schemeClr val="dk1"/>
                          </a:solidFill>
                          <a:latin typeface="Calibri"/>
                          <a:ea typeface="Calibri"/>
                          <a:cs typeface="Calibri"/>
                          <a:sym typeface="Calibri"/>
                        </a:rPr>
                        <a:t>Teachers can encourage students to walk around the room to find (and collect) an object that begins with that sound, if desired. </a:t>
                      </a:r>
                      <a:endParaRPr i="1" sz="1100">
                        <a:solidFill>
                          <a:schemeClr val="dk1"/>
                        </a:solidFill>
                        <a:latin typeface="Calibri"/>
                        <a:ea typeface="Calibri"/>
                        <a:cs typeface="Calibri"/>
                        <a:sym typeface="Calibri"/>
                      </a:endParaRPr>
                    </a:p>
                    <a:p>
                      <a:pPr indent="-298450" lvl="0" marL="9144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The teacher will say, “I spy...something that starts with the sound “/sound/.”</a:t>
                      </a:r>
                      <a:endParaRPr sz="1100">
                        <a:solidFill>
                          <a:schemeClr val="dk1"/>
                        </a:solidFill>
                        <a:latin typeface="Calibri"/>
                        <a:ea typeface="Calibri"/>
                        <a:cs typeface="Calibri"/>
                        <a:sym typeface="Calibri"/>
                      </a:endParaRPr>
                    </a:p>
                    <a:p>
                      <a:pPr indent="-298450" lvl="0" marL="9144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(Optional) Students will walk around the room and find </a:t>
                      </a:r>
                      <a:r>
                        <a:rPr lang="en" sz="1100">
                          <a:solidFill>
                            <a:schemeClr val="dk1"/>
                          </a:solidFill>
                          <a:latin typeface="Calibri"/>
                          <a:ea typeface="Calibri"/>
                          <a:cs typeface="Calibri"/>
                          <a:sym typeface="Calibri"/>
                        </a:rPr>
                        <a:t>and collect an object that begins with that sound.</a:t>
                      </a:r>
                      <a:endParaRPr sz="1100">
                        <a:solidFill>
                          <a:schemeClr val="dk1"/>
                        </a:solidFill>
                        <a:latin typeface="Calibri"/>
                        <a:ea typeface="Calibri"/>
                        <a:cs typeface="Calibri"/>
                        <a:sym typeface="Calibri"/>
                      </a:endParaRPr>
                    </a:p>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Students can take turns sharing what they found with the group. *If necessary, items pertaining to the letter can be placed around the room to enable students to actively participate with appropriate responses. </a:t>
                      </a:r>
                      <a:endParaRPr sz="1100">
                        <a:solidFill>
                          <a:schemeClr val="dk1"/>
                        </a:solidFill>
                        <a:latin typeface="Calibri"/>
                        <a:ea typeface="Calibri"/>
                        <a:cs typeface="Calibri"/>
                        <a:sym typeface="Calibri"/>
                      </a:endParaRPr>
                    </a:p>
                    <a:p>
                      <a:pPr indent="0" lvl="0" marL="9144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l">
                        <a:spcBef>
                          <a:spcPts val="0"/>
                        </a:spcBef>
                        <a:spcAft>
                          <a:spcPts val="0"/>
                        </a:spcAft>
                        <a:buSzPts val="1200"/>
                        <a:buFont typeface="Calibri"/>
                        <a:buChar char="●"/>
                      </a:pPr>
                      <a:r>
                        <a:rPr b="1" lang="en" sz="1200">
                          <a:latin typeface="Calibri"/>
                          <a:ea typeface="Calibri"/>
                          <a:cs typeface="Calibri"/>
                          <a:sym typeface="Calibri"/>
                        </a:rPr>
                        <a:t>Note: </a:t>
                      </a:r>
                      <a:r>
                        <a:rPr b="1" lang="en" sz="1100">
                          <a:solidFill>
                            <a:schemeClr val="dk1"/>
                          </a:solidFill>
                          <a:latin typeface="Calibri"/>
                          <a:ea typeface="Calibri"/>
                          <a:cs typeface="Calibri"/>
                          <a:sym typeface="Calibri"/>
                        </a:rPr>
                        <a:t>If a student struggles</a:t>
                      </a:r>
                      <a:r>
                        <a:rPr lang="en" sz="1100">
                          <a:solidFill>
                            <a:schemeClr val="dk1"/>
                          </a:solidFill>
                          <a:latin typeface="Calibri"/>
                          <a:ea typeface="Calibri"/>
                          <a:cs typeface="Calibri"/>
                          <a:sym typeface="Calibri"/>
                        </a:rPr>
                        <a:t> in distinguishing between beginning sounds, offer individualized or small group explicit instruction on identifying the first sound of words, as well as  words that begin with different sounds. </a:t>
                      </a:r>
                      <a:endParaRPr sz="1200">
                        <a:latin typeface="Calibri"/>
                        <a:ea typeface="Calibri"/>
                        <a:cs typeface="Calibri"/>
                        <a:sym typeface="Calibri"/>
                      </a:endParaRPr>
                    </a:p>
                  </a:txBody>
                  <a:tcPr marT="91425" marB="91425" marR="12637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hMerge="1"/>
              </a:tr>
            </a:tbl>
          </a:graphicData>
        </a:graphic>
      </p:graphicFrame>
      <p:sp>
        <p:nvSpPr>
          <p:cNvPr id="59" name="Google Shape;59;p13"/>
          <p:cNvSpPr txBox="1"/>
          <p:nvPr/>
        </p:nvSpPr>
        <p:spPr>
          <a:xfrm>
            <a:off x="466650" y="1948775"/>
            <a:ext cx="6839100" cy="1246800"/>
          </a:xfrm>
          <a:prstGeom prst="rect">
            <a:avLst/>
          </a:prstGeom>
          <a:noFill/>
          <a:ln cap="flat" cmpd="sng" w="28575">
            <a:solidFill>
              <a:srgbClr val="9D90BB"/>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Calibri"/>
                <a:ea typeface="Calibri"/>
                <a:cs typeface="Calibri"/>
                <a:sym typeface="Calibri"/>
              </a:rPr>
              <a:t>Rationale</a:t>
            </a:r>
            <a:endParaRPr b="1">
              <a:solidFill>
                <a:schemeClr val="dk1"/>
              </a:solidFill>
              <a:latin typeface="Calibri"/>
              <a:ea typeface="Calibri"/>
              <a:cs typeface="Calibri"/>
              <a:sym typeface="Calibri"/>
            </a:endParaRPr>
          </a:p>
          <a:p>
            <a:pPr indent="0" lvl="0" marL="0" rtl="0" algn="just">
              <a:spcBef>
                <a:spcPts val="0"/>
              </a:spcBef>
              <a:spcAft>
                <a:spcPts val="0"/>
              </a:spcAft>
              <a:buNone/>
            </a:pPr>
            <a:r>
              <a:rPr lang="en" sz="1100">
                <a:solidFill>
                  <a:schemeClr val="dk1"/>
                </a:solidFill>
                <a:latin typeface="Calibri"/>
                <a:ea typeface="Calibri"/>
                <a:cs typeface="Calibri"/>
                <a:sym typeface="Calibri"/>
              </a:rPr>
              <a:t>Students who have difficulty hearing and manipulating sounds in words will struggle to decode words. This is one of the most important jobs of teachers of beginning reading, to foster awareness of phonemes (speech sounds) in words (Moats, 2019). The term “onset” refers to the initial phonological unit of any word, meaning the initial consonant or consonant blend. This activity will raise awareness of the onset of words, which is critical for future decoding.</a:t>
            </a:r>
            <a:endParaRPr sz="1200"/>
          </a:p>
        </p:txBody>
      </p:sp>
      <p:graphicFrame>
        <p:nvGraphicFramePr>
          <p:cNvPr id="60" name="Google Shape;60;p13"/>
          <p:cNvGraphicFramePr/>
          <p:nvPr/>
        </p:nvGraphicFramePr>
        <p:xfrm>
          <a:off x="501350" y="6573208"/>
          <a:ext cx="3000000" cy="3000000"/>
        </p:xfrm>
        <a:graphic>
          <a:graphicData uri="http://schemas.openxmlformats.org/drawingml/2006/table">
            <a:tbl>
              <a:tblPr>
                <a:noFill/>
                <a:tableStyleId>{8FAE3EEF-2671-4107-A98A-7BF75E09C088}</a:tableStyleId>
              </a:tblPr>
              <a:tblGrid>
                <a:gridCol w="1368675"/>
                <a:gridCol w="1368675"/>
                <a:gridCol w="1368675"/>
                <a:gridCol w="1368675"/>
                <a:gridCol w="1368675"/>
              </a:tblGrid>
              <a:tr h="670575">
                <a:tc gridSpan="5">
                  <a:txBody>
                    <a:bodyPr/>
                    <a:lstStyle/>
                    <a:p>
                      <a:pPr indent="0" lvl="0" marL="0" rtl="0" algn="l">
                        <a:spcBef>
                          <a:spcPts val="0"/>
                        </a:spcBef>
                        <a:spcAft>
                          <a:spcPts val="0"/>
                        </a:spcAft>
                        <a:buNone/>
                      </a:pPr>
                      <a:r>
                        <a:rPr b="1" lang="en">
                          <a:latin typeface="Calibri"/>
                          <a:ea typeface="Calibri"/>
                          <a:cs typeface="Calibri"/>
                          <a:sym typeface="Calibri"/>
                        </a:rPr>
                        <a:t>Recording: </a:t>
                      </a:r>
                      <a:r>
                        <a:rPr lang="en">
                          <a:latin typeface="Calibri"/>
                          <a:ea typeface="Calibri"/>
                          <a:cs typeface="Calibri"/>
                          <a:sym typeface="Calibri"/>
                        </a:rPr>
                        <a:t>Mark Y if the student was able to find an object within the virgules with the target sounds; Mark N if they could not. </a:t>
                      </a:r>
                      <a:endParaRPr>
                        <a:latin typeface="Calibri"/>
                        <a:ea typeface="Calibri"/>
                        <a:cs typeface="Calibri"/>
                        <a:sym typeface="Calibri"/>
                      </a:endParaRPr>
                    </a:p>
                  </a:txBody>
                  <a:tcPr marT="0" marB="0" marR="0" marL="0">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hMerge="1"/>
                <a:tc hMerge="1"/>
                <a:tc hMerge="1"/>
                <a:tc hMerge="1"/>
              </a:tr>
            </a:tbl>
          </a:graphicData>
        </a:graphic>
      </p:graphicFrame>
      <p:graphicFrame>
        <p:nvGraphicFramePr>
          <p:cNvPr id="61" name="Google Shape;61;p13"/>
          <p:cNvGraphicFramePr/>
          <p:nvPr/>
        </p:nvGraphicFramePr>
        <p:xfrm>
          <a:off x="501425" y="7080658"/>
          <a:ext cx="3000000" cy="3000000"/>
        </p:xfrm>
        <a:graphic>
          <a:graphicData uri="http://schemas.openxmlformats.org/drawingml/2006/table">
            <a:tbl>
              <a:tblPr>
                <a:noFill/>
                <a:tableStyleId>{8FAE3EEF-2671-4107-A98A-7BF75E09C088}</a:tableStyleId>
              </a:tblPr>
              <a:tblGrid>
                <a:gridCol w="526400"/>
                <a:gridCol w="526400"/>
                <a:gridCol w="526400"/>
                <a:gridCol w="526400"/>
                <a:gridCol w="526400"/>
                <a:gridCol w="526400"/>
                <a:gridCol w="526400"/>
                <a:gridCol w="526400"/>
                <a:gridCol w="526400"/>
                <a:gridCol w="526400"/>
                <a:gridCol w="526400"/>
                <a:gridCol w="526400"/>
                <a:gridCol w="526400"/>
              </a:tblGrid>
              <a:tr h="447950">
                <a:tc>
                  <a:txBody>
                    <a:bodyPr/>
                    <a:lstStyle/>
                    <a:p>
                      <a:pPr indent="0" lvl="0" marL="0" rtl="0" algn="ctr">
                        <a:spcBef>
                          <a:spcPts val="0"/>
                        </a:spcBef>
                        <a:spcAft>
                          <a:spcPts val="0"/>
                        </a:spcAft>
                        <a:buClr>
                          <a:schemeClr val="dk1"/>
                        </a:buClr>
                        <a:buSzPts val="1100"/>
                        <a:buFont typeface="Arial"/>
                        <a:buNone/>
                      </a:pPr>
                      <a:r>
                        <a:t/>
                      </a:r>
                      <a:endParaRPr b="1" sz="800">
                        <a:latin typeface="Calibri"/>
                        <a:ea typeface="Calibri"/>
                        <a:cs typeface="Calibri"/>
                        <a:sym typeface="Calibri"/>
                      </a:endParaRPr>
                    </a:p>
                  </a:txBody>
                  <a:tcPr marT="0" marB="0" marR="0" marL="0" anchor="ctr">
                    <a:lnL cap="flat" cmpd="sng" w="952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rPr b="1" lang="en" sz="800">
                          <a:latin typeface="Calibri"/>
                          <a:ea typeface="Calibri"/>
                          <a:cs typeface="Calibri"/>
                          <a:sym typeface="Calibri"/>
                        </a:rPr>
                        <a:t>Student 1</a:t>
                      </a:r>
                      <a:endParaRPr b="1" sz="800">
                        <a:latin typeface="Calibri"/>
                        <a:ea typeface="Calibri"/>
                        <a:cs typeface="Calibri"/>
                        <a:sym typeface="Calibri"/>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94D193"/>
                    </a:solidFill>
                  </a:tcPr>
                </a:tc>
              </a:tr>
              <a:tr h="276925">
                <a:tc>
                  <a:txBody>
                    <a:bodyPr/>
                    <a:lstStyle/>
                    <a:p>
                      <a:pPr indent="0" lvl="0" marL="0" rtl="0" algn="ctr">
                        <a:spcBef>
                          <a:spcPts val="0"/>
                        </a:spcBef>
                        <a:spcAft>
                          <a:spcPts val="0"/>
                        </a:spcAft>
                        <a:buClr>
                          <a:schemeClr val="dk1"/>
                        </a:buClr>
                        <a:buSzPts val="1100"/>
                        <a:buFont typeface="Arial"/>
                        <a:buNone/>
                      </a:pPr>
                      <a:r>
                        <a:rPr b="1" lang="en" sz="800">
                          <a:solidFill>
                            <a:schemeClr val="dk1"/>
                          </a:solidFill>
                          <a:latin typeface="Calibri"/>
                          <a:ea typeface="Calibri"/>
                          <a:cs typeface="Calibri"/>
                          <a:sym typeface="Calibri"/>
                        </a:rPr>
                        <a:t>/sound/</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76925">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76925">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76925">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76925">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76925">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