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4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DB8EA-2D52-41AD-AE34-7DD1AE242903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872E8-B592-4DA0-9AA4-6E57F713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1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AFDF5D-20CE-46C8-B82F-866F264DC443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6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6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6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1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8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2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5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0C5D3-7569-49B9-B4CA-74592D409DB4}" type="datetimeFigureOut">
              <a:rPr lang="en-US" smtClean="0"/>
              <a:t>11/17/14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73051-0137-4122-AB99-16F74AB25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&amp;imgrefurl=http://www.clker.com/clipart-26038.html&amp;h=0&amp;w=0&amp;sz=1&amp;tbnid=_IYslsvMZYZ_WM&amp;tbnh=227&amp;tbnw=222&amp;zoom=1&amp;docid=0dwroMhhE_gg5M&amp;ei=aXZXUtaBGfSr4AP9_IC4Dg&amp;ved=0CAEQsCU" TargetMode="Externa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8143" y="685800"/>
            <a:ext cx="8366760" cy="867344"/>
          </a:xfrm>
          <a:prstGeom prst="rect">
            <a:avLst/>
          </a:prstGeom>
          <a:noFill/>
        </p:spPr>
        <p:txBody>
          <a:bodyPr lIns="66477" tIns="33238" rIns="66477" bIns="33238">
            <a:spAutoFit/>
          </a:bodyPr>
          <a:lstStyle/>
          <a:p>
            <a:pPr algn="ctr">
              <a:defRPr/>
            </a:pPr>
            <a:r>
              <a:rPr lang="en-US" sz="5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Wednesday Bell Ringer</a:t>
            </a:r>
          </a:p>
        </p:txBody>
      </p:sp>
      <p:pic>
        <p:nvPicPr>
          <p:cNvPr id="36867" name="Picture 2" descr="https://encrypted-tbn0.gstatic.com/images?q=tbn:ANd9GcT59o6Ar118eEeB8-bqaV_42DyVrCzS-pFRiwgWgQKmuSsMoNeTW6YWeQex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301" y="1799504"/>
            <a:ext cx="1211262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51899" y="2362200"/>
            <a:ext cx="6722714" cy="206210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Think about what a </a:t>
            </a:r>
          </a:p>
          <a:p>
            <a:pPr algn="ctr">
              <a:defRPr/>
            </a:pP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SOCRATIC SEMINAR is.</a:t>
            </a:r>
          </a:p>
          <a:p>
            <a:pPr algn="ctr">
              <a:defRPr/>
            </a:pP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Jot all your thoughts and anything you </a:t>
            </a:r>
          </a:p>
          <a:p>
            <a:pPr algn="ctr">
              <a:defRPr/>
            </a:pP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remember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about a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Socratic Seminar.</a:t>
            </a:r>
          </a:p>
        </p:txBody>
      </p:sp>
    </p:spTree>
    <p:extLst>
      <p:ext uri="{BB962C8B-B14F-4D97-AF65-F5344CB8AC3E}">
        <p14:creationId xmlns:p14="http://schemas.microsoft.com/office/powerpoint/2010/main" val="420936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1755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C00000"/>
                </a:solidFill>
              </a:rPr>
              <a:t>Socratic Seminars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219200"/>
            <a:ext cx="815339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000" b="1" dirty="0"/>
              <a:t>During the semester, students have read, analyzed, and discussed many  passages of </a:t>
            </a:r>
            <a:r>
              <a:rPr lang="en-US" sz="2000" b="1" dirty="0" smtClean="0"/>
              <a:t>text.</a:t>
            </a:r>
          </a:p>
          <a:p>
            <a:pPr marL="342900" indent="-342900">
              <a:buFontTx/>
              <a:buAutoNum type="arabicPeriod"/>
              <a:defRPr/>
            </a:pPr>
            <a:endParaRPr lang="en-US" sz="2000" b="1" dirty="0"/>
          </a:p>
          <a:p>
            <a:pPr marL="342900" indent="-342900">
              <a:buFontTx/>
              <a:buAutoNum type="arabicPeriod"/>
              <a:defRPr/>
            </a:pPr>
            <a:r>
              <a:rPr lang="en-US" sz="2000" b="1" dirty="0" smtClean="0"/>
              <a:t>Students </a:t>
            </a:r>
            <a:r>
              <a:rPr lang="en-US" sz="2000" b="1" dirty="0"/>
              <a:t>have spent time reading, studying, and taking notes over </a:t>
            </a:r>
            <a:r>
              <a:rPr lang="en-US" sz="2000" b="1" dirty="0" smtClean="0"/>
              <a:t>the different </a:t>
            </a:r>
            <a:r>
              <a:rPr lang="en-US" sz="2000" b="1" dirty="0"/>
              <a:t>sections of text. 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2000" b="1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b="1" dirty="0"/>
              <a:t>Today, students will be randomly divided into pairs.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2000" b="1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b="1" dirty="0" smtClean="0"/>
              <a:t>Questions and quotes </a:t>
            </a:r>
            <a:r>
              <a:rPr lang="en-US" sz="2000" b="1" dirty="0"/>
              <a:t>will be given to each group to </a:t>
            </a:r>
            <a:r>
              <a:rPr lang="en-US" sz="2000" b="1" dirty="0" smtClean="0"/>
              <a:t>discuss and review </a:t>
            </a:r>
            <a:r>
              <a:rPr lang="en-US" sz="2000" b="1" dirty="0"/>
              <a:t>before discussion time </a:t>
            </a:r>
            <a:r>
              <a:rPr lang="en-US" sz="2000" b="1" dirty="0" smtClean="0"/>
              <a:t>begins.</a:t>
            </a:r>
          </a:p>
          <a:p>
            <a:pPr marL="342900" indent="-342900">
              <a:defRPr/>
            </a:pPr>
            <a:endParaRPr lang="en-US" sz="2000" b="1" dirty="0" smtClean="0"/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b="1" dirty="0" smtClean="0"/>
              <a:t>One </a:t>
            </a:r>
            <a:r>
              <a:rPr lang="en-US" sz="2000" b="1" dirty="0"/>
              <a:t>person from each group will be involved in the group discussion.  The other group member will be responsible for giving the speaker new ideas.</a:t>
            </a:r>
          </a:p>
          <a:p>
            <a:pPr marL="342900" indent="-342900">
              <a:buFontTx/>
              <a:buAutoNum type="arabicPeriod"/>
              <a:defRPr/>
            </a:pPr>
            <a:endParaRPr lang="en-US" sz="2000" b="1" dirty="0"/>
          </a:p>
          <a:p>
            <a:pPr marL="342900" indent="-342900">
              <a:buFontTx/>
              <a:buAutoNum type="arabicPeriod"/>
              <a:defRPr/>
            </a:pPr>
            <a:r>
              <a:rPr lang="en-US" sz="2000" b="1" dirty="0"/>
              <a:t>Roles will be reversed.</a:t>
            </a:r>
          </a:p>
        </p:txBody>
      </p:sp>
    </p:spTree>
    <p:extLst>
      <p:ext uri="{BB962C8B-B14F-4D97-AF65-F5344CB8AC3E}">
        <p14:creationId xmlns:p14="http://schemas.microsoft.com/office/powerpoint/2010/main" val="155504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1295400"/>
            <a:ext cx="5522912" cy="517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 rot="20056212">
            <a:off x="368789" y="556720"/>
            <a:ext cx="3316485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Classroom </a:t>
            </a:r>
          </a:p>
          <a:p>
            <a:pPr algn="ctr">
              <a:defRPr/>
            </a:pPr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setup</a:t>
            </a:r>
          </a:p>
        </p:txBody>
      </p:sp>
    </p:spTree>
    <p:extLst>
      <p:ext uri="{BB962C8B-B14F-4D97-AF65-F5344CB8AC3E}">
        <p14:creationId xmlns:p14="http://schemas.microsoft.com/office/powerpoint/2010/main" val="231530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Socratic Seminars “rules”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6563" y="1417638"/>
            <a:ext cx="5661025" cy="4400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Speak so that all can hear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Listen closely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Talk to each other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Ask others for clarification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Speak without raising your hand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Refer to the text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Invite others to speak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Consider all viewpoints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Know that YOU are responsible </a:t>
            </a:r>
          </a:p>
          <a:p>
            <a:pPr>
              <a:defRPr/>
            </a:pPr>
            <a:r>
              <a:rPr lang="en-US" sz="2800" dirty="0"/>
              <a:t>    for the quality of the seminar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913"/>
            <a:ext cx="9144000" cy="83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06563" y="2047875"/>
            <a:ext cx="57610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1. Speak so that all can hear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2. Listen closely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3. Talk to each other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4. Ask others for clarification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5. Speak without raising your hand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6. Refer to the text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7. Invite others to speak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8. Consider all viewpoints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9. Don’t repeat information that has already been discussed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10. </a:t>
            </a:r>
            <a:r>
              <a:rPr lang="en-US" altLang="en-US" sz="1800" b="1">
                <a:solidFill>
                  <a:srgbClr val="C00000"/>
                </a:solidFill>
              </a:rPr>
              <a:t>Know that YOU are responsible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</a:rPr>
              <a:t>    for the quality of the seminar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2966" y="152400"/>
            <a:ext cx="667766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Socratic Seminar Rules</a:t>
            </a:r>
          </a:p>
        </p:txBody>
      </p:sp>
    </p:spTree>
    <p:extLst>
      <p:ext uri="{BB962C8B-B14F-4D97-AF65-F5344CB8AC3E}">
        <p14:creationId xmlns:p14="http://schemas.microsoft.com/office/powerpoint/2010/main" val="104614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Socratic Seminars “rules”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6563" y="1417638"/>
            <a:ext cx="5661025" cy="4400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Speak so that all can hear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Listen closely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Talk to each other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Ask others for clarification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Speak without raising your hand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Refer to the text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Invite others to speak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Consider all viewpoints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2800" dirty="0"/>
              <a:t>Know that YOU are responsible </a:t>
            </a:r>
          </a:p>
          <a:p>
            <a:pPr>
              <a:defRPr/>
            </a:pPr>
            <a:r>
              <a:rPr lang="en-US" sz="2800" dirty="0"/>
              <a:t>    for the quality of the seminar</a:t>
            </a: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4825" y="-315913"/>
            <a:ext cx="10729913" cy="83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87562" y="2908518"/>
            <a:ext cx="57610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Was the trouble of war worth it to achieve freedom from England</a:t>
            </a:r>
            <a:r>
              <a:rPr lang="en-US" sz="2000" b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Support </a:t>
            </a:r>
            <a:r>
              <a:rPr lang="en-US" dirty="0">
                <a:solidFill>
                  <a:srgbClr val="000000"/>
                </a:solidFill>
              </a:rPr>
              <a:t>your opinion with evidence from </a:t>
            </a:r>
            <a:r>
              <a:rPr lang="en-US" i="1" dirty="0" smtClean="0">
                <a:solidFill>
                  <a:srgbClr val="000000"/>
                </a:solidFill>
              </a:rPr>
              <a:t>George </a:t>
            </a:r>
            <a:r>
              <a:rPr lang="en-US" i="1" dirty="0">
                <a:solidFill>
                  <a:srgbClr val="000000"/>
                </a:solidFill>
              </a:rPr>
              <a:t>vs. George, Liberty!</a:t>
            </a:r>
            <a:r>
              <a:rPr lang="en-US" dirty="0">
                <a:solidFill>
                  <a:srgbClr val="000000"/>
                </a:solidFill>
              </a:rPr>
              <a:t>, by Rosalyn </a:t>
            </a:r>
            <a:r>
              <a:rPr lang="en-US" dirty="0" err="1" smtClean="0">
                <a:solidFill>
                  <a:srgbClr val="000000"/>
                </a:solidFill>
              </a:rPr>
              <a:t>Schanzer</a:t>
            </a:r>
            <a:r>
              <a:rPr lang="en-US" dirty="0" smtClean="0">
                <a:solidFill>
                  <a:srgbClr val="000000"/>
                </a:solidFill>
              </a:rPr>
              <a:t> and</a:t>
            </a:r>
            <a:r>
              <a:rPr lang="en-US" i="1" dirty="0" smtClean="0">
                <a:solidFill>
                  <a:srgbClr val="000000"/>
                </a:solidFill>
              </a:rPr>
              <a:t> If </a:t>
            </a:r>
            <a:r>
              <a:rPr lang="en-US" i="1" dirty="0">
                <a:solidFill>
                  <a:srgbClr val="000000"/>
                </a:solidFill>
              </a:rPr>
              <a:t>You Lived At the Time of the American Revolution</a:t>
            </a:r>
            <a:r>
              <a:rPr lang="en-US" dirty="0">
                <a:solidFill>
                  <a:srgbClr val="000000"/>
                </a:solidFill>
              </a:rPr>
              <a:t>, by Kay </a:t>
            </a:r>
            <a:r>
              <a:rPr lang="en-US" dirty="0" smtClean="0">
                <a:solidFill>
                  <a:srgbClr val="000000"/>
                </a:solidFill>
              </a:rPr>
              <a:t>Moore</a:t>
            </a:r>
            <a:r>
              <a:rPr lang="en-US" dirty="0" smtClean="0"/>
              <a:t>.</a:t>
            </a:r>
            <a:endParaRPr lang="en-US" i="1" dirty="0"/>
          </a:p>
          <a:p>
            <a:pPr marL="342900" indent="-342900" algn="ctr">
              <a:buFont typeface="+mj-lt"/>
              <a:buAutoNum type="arabicPeriod"/>
              <a:defRPr/>
            </a:pP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8012" y="152400"/>
            <a:ext cx="514756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Ideas to review</a:t>
            </a:r>
          </a:p>
        </p:txBody>
      </p:sp>
    </p:spTree>
    <p:extLst>
      <p:ext uri="{BB962C8B-B14F-4D97-AF65-F5344CB8AC3E}">
        <p14:creationId xmlns:p14="http://schemas.microsoft.com/office/powerpoint/2010/main" val="318192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981075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             </a:t>
            </a:r>
            <a:r>
              <a:rPr lang="en-US" sz="6600" dirty="0" smtClean="0"/>
              <a:t>Exit Ticket</a:t>
            </a:r>
            <a:endParaRPr lang="en-US" sz="6600" dirty="0"/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>
          <a:xfrm>
            <a:off x="1752600" y="1981200"/>
            <a:ext cx="4724400" cy="3429000"/>
          </a:xfrm>
        </p:spPr>
        <p:txBody>
          <a:bodyPr/>
          <a:lstStyle/>
          <a:p>
            <a:r>
              <a:rPr lang="en-US" altLang="en-US" sz="4000" smtClean="0"/>
              <a:t>On the index card provided, tell one WOW and one WONDER from the Socratic Seminar.  </a:t>
            </a: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667000"/>
            <a:ext cx="236220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780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367</Words>
  <Application>Microsoft Macintosh PowerPoint</Application>
  <PresentationFormat>On-screen Show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Socratic Seminars</vt:lpstr>
      <vt:lpstr>PowerPoint Presentation</vt:lpstr>
      <vt:lpstr>Socratic Seminars “rules”</vt:lpstr>
      <vt:lpstr>Socratic Seminars “rules”</vt:lpstr>
      <vt:lpstr>              Exit Ticket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PARKER</dc:creator>
  <cp:lastModifiedBy>Alicja Witkowski</cp:lastModifiedBy>
  <cp:revision>9</cp:revision>
  <dcterms:created xsi:type="dcterms:W3CDTF">2014-11-13T22:22:57Z</dcterms:created>
  <dcterms:modified xsi:type="dcterms:W3CDTF">2014-11-17T22:44:06Z</dcterms:modified>
</cp:coreProperties>
</file>