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288" r:id="rId3"/>
    <p:sldId id="289" r:id="rId4"/>
    <p:sldId id="259" r:id="rId5"/>
    <p:sldId id="260" r:id="rId6"/>
    <p:sldId id="290" r:id="rId7"/>
    <p:sldId id="292" r:id="rId8"/>
    <p:sldId id="263" r:id="rId9"/>
    <p:sldId id="266" r:id="rId10"/>
    <p:sldId id="265" r:id="rId11"/>
    <p:sldId id="297" r:id="rId12"/>
    <p:sldId id="268" r:id="rId13"/>
    <p:sldId id="269" r:id="rId14"/>
    <p:sldId id="270" r:id="rId15"/>
    <p:sldId id="272" r:id="rId16"/>
    <p:sldId id="298" r:id="rId17"/>
    <p:sldId id="271" r:id="rId18"/>
    <p:sldId id="275" r:id="rId19"/>
    <p:sldId id="299" r:id="rId20"/>
    <p:sldId id="274" r:id="rId21"/>
    <p:sldId id="278" r:id="rId22"/>
    <p:sldId id="300" r:id="rId23"/>
    <p:sldId id="277" r:id="rId24"/>
    <p:sldId id="281" r:id="rId25"/>
    <p:sldId id="301" r:id="rId26"/>
    <p:sldId id="283" r:id="rId27"/>
    <p:sldId id="280" r:id="rId28"/>
    <p:sldId id="284"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98020-0395-42B9-B85C-63E884E59B98}"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D7345-8D04-4484-B4F0-AA228E13C572}" type="slidenum">
              <a:rPr lang="en-US" smtClean="0"/>
              <a:t>‹#›</a:t>
            </a:fld>
            <a:endParaRPr lang="en-US"/>
          </a:p>
        </p:txBody>
      </p:sp>
    </p:spTree>
    <p:extLst>
      <p:ext uri="{BB962C8B-B14F-4D97-AF65-F5344CB8AC3E}">
        <p14:creationId xmlns:p14="http://schemas.microsoft.com/office/powerpoint/2010/main" val="38354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97b7fa6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97b7fa6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797b7fa60e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52701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23606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9875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406923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984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404606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7D4113-607C-4C8C-A317-57A1D107AA5D}" type="slidenum">
              <a:rPr lang="en-US" smtClean="0"/>
              <a:pPr/>
              <a:t>25</a:t>
            </a:fld>
            <a:endParaRPr lang="en-US" dirty="0"/>
          </a:p>
        </p:txBody>
      </p:sp>
    </p:spTree>
    <p:extLst>
      <p:ext uri="{BB962C8B-B14F-4D97-AF65-F5344CB8AC3E}">
        <p14:creationId xmlns:p14="http://schemas.microsoft.com/office/powerpoint/2010/main" val="15311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97b7fa60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97b7fa60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797b7fa60e_0_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74526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425009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1661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0962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15224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4249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61247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6847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44303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78408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78974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6369050"/>
            <a:ext cx="12094464" cy="488812"/>
          </a:xfrm>
          <a:prstGeom prst="rect">
            <a:avLst/>
          </a:prstGeom>
          <a:noFill/>
          <a:ln>
            <a:noFill/>
          </a:ln>
        </p:spPr>
      </p:pic>
      <p:sp>
        <p:nvSpPr>
          <p:cNvPr id="22" name="Google Shape;22;p4"/>
          <p:cNvSpPr txBox="1">
            <a:spLocks noGrp="1"/>
          </p:cNvSpPr>
          <p:nvPr>
            <p:ph type="body" idx="1"/>
          </p:nvPr>
        </p:nvSpPr>
        <p:spPr>
          <a:xfrm>
            <a:off x="203200" y="1524000"/>
            <a:ext cx="7416800" cy="47244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9067800" y="6400801"/>
            <a:ext cx="2971800" cy="4572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US" smtClean="0"/>
              <a:pPr/>
              <a:t>‹#›</a:t>
            </a:fld>
            <a:endParaRPr lang="en-US"/>
          </a:p>
        </p:txBody>
      </p:sp>
      <p:sp>
        <p:nvSpPr>
          <p:cNvPr id="24" name="Google Shape;24;p4"/>
          <p:cNvSpPr>
            <a:spLocks noGrp="1"/>
          </p:cNvSpPr>
          <p:nvPr>
            <p:ph type="pic" idx="2"/>
          </p:nvPr>
        </p:nvSpPr>
        <p:spPr>
          <a:xfrm>
            <a:off x="7772400" y="1701800"/>
            <a:ext cx="4267200" cy="42672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228594" marR="0" lvl="0" indent="-203195"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685783" marR="0" lvl="1" indent="-2285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142971" marR="0" lvl="2" indent="-253994"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600160" marR="0" lvl="3"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2057349" marR="0" lvl="4"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2514537" marR="0" lvl="5"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2971726" marR="0" lvl="6"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3428914" marR="0" lvl="7"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3886103" marR="0" lvl="8" indent="-266693"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p:nvPr/>
        </p:nvSpPr>
        <p:spPr>
          <a:xfrm>
            <a:off x="9067800" y="6400801"/>
            <a:ext cx="2971800" cy="457201"/>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sp>
        <p:nvSpPr>
          <p:cNvPr id="26" name="Google Shape;26;p4"/>
          <p:cNvSpPr txBox="1"/>
          <p:nvPr/>
        </p:nvSpPr>
        <p:spPr>
          <a:xfrm>
            <a:off x="9067800" y="6400801"/>
            <a:ext cx="2971800" cy="457201"/>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200" b="0" i="0" u="none" strike="noStrike" cap="none">
                <a:solidFill>
                  <a:srgbClr val="8A8A8A"/>
                </a:solidFill>
                <a:latin typeface="Calibri"/>
                <a:ea typeface="Calibri"/>
                <a:cs typeface="Calibri"/>
                <a:sym typeface="Calibri"/>
              </a:rPr>
              <a:pPr marL="0" marR="0" lvl="0" indent="0" algn="r" rtl="0">
                <a:lnSpc>
                  <a:spcPct val="100000"/>
                </a:lnSpc>
                <a:spcBef>
                  <a:spcPts val="0"/>
                </a:spcBef>
                <a:spcAft>
                  <a:spcPts val="0"/>
                </a:spcAft>
                <a:buClr>
                  <a:srgbClr val="8A8A8A"/>
                </a:buClr>
                <a:buFont typeface="Calibri"/>
                <a:buNone/>
              </a:pPr>
              <a:t>‹#›</a:t>
            </a:fld>
            <a:endParaRPr sz="1200" b="0" i="0" u="none" strike="noStrike" cap="none">
              <a:solidFill>
                <a:srgbClr val="8A8A8A"/>
              </a:solidFill>
              <a:latin typeface="Calibri"/>
              <a:ea typeface="Calibri"/>
              <a:cs typeface="Calibri"/>
              <a:sym typeface="Calibri"/>
            </a:endParaRPr>
          </a:p>
        </p:txBody>
      </p:sp>
      <p:pic>
        <p:nvPicPr>
          <p:cNvPr id="27" name="Google Shape;27;p4"/>
          <p:cNvPicPr preferRelativeResize="0"/>
          <p:nvPr/>
        </p:nvPicPr>
        <p:blipFill>
          <a:blip r:embed="rId3">
            <a:alphaModFix/>
          </a:blip>
          <a:stretch>
            <a:fillRect/>
          </a:stretch>
        </p:blipFill>
        <p:spPr>
          <a:xfrm>
            <a:off x="0" y="-19033"/>
            <a:ext cx="12192000" cy="1397000"/>
          </a:xfrm>
          <a:prstGeom prst="rect">
            <a:avLst/>
          </a:prstGeom>
          <a:noFill/>
          <a:ln>
            <a:noFill/>
          </a:ln>
        </p:spPr>
      </p:pic>
      <p:sp>
        <p:nvSpPr>
          <p:cNvPr id="28" name="Google Shape;28;p4"/>
          <p:cNvSpPr txBox="1">
            <a:spLocks noGrp="1"/>
          </p:cNvSpPr>
          <p:nvPr>
            <p:ph type="title"/>
          </p:nvPr>
        </p:nvSpPr>
        <p:spPr>
          <a:xfrm>
            <a:off x="5" y="-18833"/>
            <a:ext cx="12192000" cy="13968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3733"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1405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0" name="Google Shape;50;p8"/>
          <p:cNvSpPr txBox="1">
            <a:spLocks noGrp="1"/>
          </p:cNvSpPr>
          <p:nvPr>
            <p:ph type="body" idx="1"/>
          </p:nvPr>
        </p:nvSpPr>
        <p:spPr>
          <a:xfrm>
            <a:off x="533400" y="1600200"/>
            <a:ext cx="11125200" cy="47244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533400" y="152400"/>
            <a:ext cx="11125200" cy="12192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3733"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2400"/>
            </a:lvl2pPr>
            <a:lvl3pPr lvl="2" indent="0">
              <a:spcBef>
                <a:spcPts val="0"/>
              </a:spcBef>
              <a:spcAft>
                <a:spcPts val="0"/>
              </a:spcAft>
              <a:buSzPts val="1400"/>
              <a:buNone/>
              <a:defRPr sz="2400"/>
            </a:lvl3pPr>
            <a:lvl4pPr lvl="3" indent="0">
              <a:spcBef>
                <a:spcPts val="0"/>
              </a:spcBef>
              <a:spcAft>
                <a:spcPts val="0"/>
              </a:spcAft>
              <a:buSzPts val="1400"/>
              <a:buNone/>
              <a:defRPr sz="2400"/>
            </a:lvl4pPr>
            <a:lvl5pPr lvl="4" indent="0">
              <a:spcBef>
                <a:spcPts val="0"/>
              </a:spcBef>
              <a:spcAft>
                <a:spcPts val="0"/>
              </a:spcAft>
              <a:buSzPts val="1400"/>
              <a:buNone/>
              <a:defRPr sz="2400"/>
            </a:lvl5pPr>
            <a:lvl6pPr lvl="5" indent="0">
              <a:spcBef>
                <a:spcPts val="0"/>
              </a:spcBef>
              <a:spcAft>
                <a:spcPts val="0"/>
              </a:spcAft>
              <a:buSzPts val="1400"/>
              <a:buNone/>
              <a:defRPr sz="2400"/>
            </a:lvl6pPr>
            <a:lvl7pPr lvl="6" indent="0">
              <a:spcBef>
                <a:spcPts val="0"/>
              </a:spcBef>
              <a:spcAft>
                <a:spcPts val="0"/>
              </a:spcAft>
              <a:buSzPts val="1400"/>
              <a:buNone/>
              <a:defRPr sz="2400"/>
            </a:lvl7pPr>
            <a:lvl8pPr lvl="7" indent="0">
              <a:spcBef>
                <a:spcPts val="0"/>
              </a:spcBef>
              <a:spcAft>
                <a:spcPts val="0"/>
              </a:spcAft>
              <a:buSzPts val="1400"/>
              <a:buNone/>
              <a:defRPr sz="2400"/>
            </a:lvl8pPr>
            <a:lvl9pPr lvl="8" indent="0">
              <a:spcBef>
                <a:spcPts val="0"/>
              </a:spcBef>
              <a:spcAft>
                <a:spcPts val="0"/>
              </a:spcAft>
              <a:buSzPts val="1400"/>
              <a:buNone/>
              <a:defRPr sz="2400"/>
            </a:lvl9pPr>
          </a:lstStyle>
          <a:p>
            <a:endParaRPr/>
          </a:p>
        </p:txBody>
      </p:sp>
    </p:spTree>
    <p:extLst>
      <p:ext uri="{BB962C8B-B14F-4D97-AF65-F5344CB8AC3E}">
        <p14:creationId xmlns:p14="http://schemas.microsoft.com/office/powerpoint/2010/main" val="176719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School System Financial Services)">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5239267" y="2328533"/>
            <a:ext cx="6301600" cy="296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3733"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9574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lligator)">
  <p:cSld name="Content (Alligator)">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5"/>
          <p:cNvSpPr txBox="1">
            <a:spLocks noGrp="1"/>
          </p:cNvSpPr>
          <p:nvPr>
            <p:ph type="sldNum" idx="12"/>
          </p:nvPr>
        </p:nvSpPr>
        <p:spPr>
          <a:xfrm>
            <a:off x="9067800" y="6400800"/>
            <a:ext cx="2972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fld id="{00000000-1234-1234-1234-123412341234}" type="slidenum">
              <a:rPr lang="en-US" smtClean="0"/>
              <a:pPr/>
              <a:t>‹#›</a:t>
            </a:fld>
            <a:endParaRPr lang="en-US"/>
          </a:p>
        </p:txBody>
      </p:sp>
      <p:sp>
        <p:nvSpPr>
          <p:cNvPr id="44" name="Google Shape;44;p15"/>
          <p:cNvSpPr txBox="1">
            <a:spLocks noGrp="1"/>
          </p:cNvSpPr>
          <p:nvPr>
            <p:ph type="title"/>
          </p:nvPr>
        </p:nvSpPr>
        <p:spPr>
          <a:xfrm>
            <a:off x="0" y="568233"/>
            <a:ext cx="121920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45" name="Google Shape;45;p15"/>
          <p:cNvSpPr txBox="1">
            <a:spLocks noGrp="1"/>
          </p:cNvSpPr>
          <p:nvPr>
            <p:ph type="body" idx="1"/>
          </p:nvPr>
        </p:nvSpPr>
        <p:spPr>
          <a:xfrm>
            <a:off x="1674000" y="1781833"/>
            <a:ext cx="8844000" cy="34572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46" name="Google Shape;46;p15"/>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02017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p:cSld name="Content (Basic Fram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2"/>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lt1"/>
              </a:solidFill>
              <a:latin typeface="Calibri"/>
              <a:ea typeface="Calibri"/>
              <a:cs typeface="Calibri"/>
              <a:sym typeface="Calibri"/>
            </a:endParaRPr>
          </a:p>
        </p:txBody>
      </p:sp>
      <p:sp>
        <p:nvSpPr>
          <p:cNvPr id="32" name="Google Shape;32;p12"/>
          <p:cNvSpPr txBox="1">
            <a:spLocks noGrp="1"/>
          </p:cNvSpPr>
          <p:nvPr>
            <p:ph type="title"/>
          </p:nvPr>
        </p:nvSpPr>
        <p:spPr>
          <a:xfrm>
            <a:off x="573433" y="568233"/>
            <a:ext cx="110452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33" name="Google Shape;33;p12"/>
          <p:cNvSpPr txBox="1">
            <a:spLocks noGrp="1"/>
          </p:cNvSpPr>
          <p:nvPr>
            <p:ph type="body" idx="1"/>
          </p:nvPr>
        </p:nvSpPr>
        <p:spPr>
          <a:xfrm>
            <a:off x="573433" y="1781833"/>
            <a:ext cx="11045200" cy="44848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01911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Crawfish Right)">
  <p:cSld name="Content (Crawfish Right)">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0" y="568233"/>
            <a:ext cx="9605600" cy="1213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3733"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57" name="Google Shape;57;p18"/>
          <p:cNvSpPr txBox="1">
            <a:spLocks noGrp="1"/>
          </p:cNvSpPr>
          <p:nvPr>
            <p:ph type="body" idx="1"/>
          </p:nvPr>
        </p:nvSpPr>
        <p:spPr>
          <a:xfrm>
            <a:off x="0" y="1781833"/>
            <a:ext cx="9605600" cy="4448800"/>
          </a:xfrm>
          <a:prstGeom prst="rect">
            <a:avLst/>
          </a:prstGeom>
          <a:noFill/>
          <a:ln>
            <a:noFill/>
          </a:ln>
        </p:spPr>
        <p:txBody>
          <a:bodyPr spcFirstLastPara="1" wrap="square" lIns="91425" tIns="91425" rIns="91425" bIns="91425" anchor="t" anchorCtr="0">
            <a:noAutofit/>
          </a:bodyPr>
          <a:lstStyle>
            <a:lvl1pPr marL="609585" marR="0" lvl="0" indent="-457189"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2438339" marR="0" lvl="3"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4pPr>
            <a:lvl5pPr marL="3047924" marR="0" lvl="4"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5pPr>
            <a:lvl6pPr marL="3657509" marR="0" lvl="5"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6pPr>
            <a:lvl7pPr marL="4267093" marR="0" lvl="6"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7pPr>
            <a:lvl8pPr marL="4876678" marR="0" lvl="7"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8pPr>
            <a:lvl9pPr marL="5486263" marR="0" lvl="8"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8" name="Google Shape;58;p18"/>
          <p:cNvSpPr txBox="1"/>
          <p:nvPr/>
        </p:nvSpPr>
        <p:spPr>
          <a:xfrm>
            <a:off x="11618633" y="6300800"/>
            <a:ext cx="568800" cy="557200"/>
          </a:xfrm>
          <a:prstGeom prst="rect">
            <a:avLst/>
          </a:prstGeom>
          <a:no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8A8A8A"/>
                </a:buClr>
                <a:buFont typeface="Calibri"/>
                <a:buNone/>
              </a:p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77679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9347200" y="6553201"/>
            <a:ext cx="28448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203200" y="6553201"/>
            <a:ext cx="38608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4" name="Content Placeholder 3"/>
          <p:cNvSpPr>
            <a:spLocks noGrp="1"/>
          </p:cNvSpPr>
          <p:nvPr>
            <p:ph sz="quarter" idx="10"/>
          </p:nvPr>
        </p:nvSpPr>
        <p:spPr>
          <a:xfrm>
            <a:off x="203200" y="1295400"/>
            <a:ext cx="11785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8899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A30B1D-F958-47B4-A17B-7611803D14F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237048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A30B1D-F958-47B4-A17B-7611803D14F6}"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160768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A30B1D-F958-47B4-A17B-7611803D14F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322458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30B1D-F958-47B4-A17B-7611803D14F6}"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209138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A30B1D-F958-47B4-A17B-7611803D14F6}"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382074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0B1D-F958-47B4-A17B-7611803D14F6}"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9594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0B1D-F958-47B4-A17B-7611803D14F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59232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30B1D-F958-47B4-A17B-7611803D14F6}"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173B-23A9-40A3-A4C0-538712C1B657}" type="slidenum">
              <a:rPr lang="en-US" smtClean="0"/>
              <a:t>‹#›</a:t>
            </a:fld>
            <a:endParaRPr lang="en-US"/>
          </a:p>
        </p:txBody>
      </p:sp>
    </p:spTree>
    <p:extLst>
      <p:ext uri="{BB962C8B-B14F-4D97-AF65-F5344CB8AC3E}">
        <p14:creationId xmlns:p14="http://schemas.microsoft.com/office/powerpoint/2010/main" val="7258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30B1D-F958-47B4-A17B-7611803D14F6}"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173B-23A9-40A3-A4C0-538712C1B657}" type="slidenum">
              <a:rPr lang="en-US" smtClean="0"/>
              <a:t>‹#›</a:t>
            </a:fld>
            <a:endParaRPr lang="en-US"/>
          </a:p>
        </p:txBody>
      </p:sp>
    </p:spTree>
    <p:extLst>
      <p:ext uri="{BB962C8B-B14F-4D97-AF65-F5344CB8AC3E}">
        <p14:creationId xmlns:p14="http://schemas.microsoft.com/office/powerpoint/2010/main" val="369271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12192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1"/>
            <a:ext cx="12192000" cy="419099"/>
          </a:xfrm>
          <a:prstGeom prst="rect">
            <a:avLst/>
          </a:prstGeom>
        </p:spPr>
      </p:pic>
      <p:sp>
        <p:nvSpPr>
          <p:cNvPr id="3" name="Text Placeholder 2"/>
          <p:cNvSpPr>
            <a:spLocks noGrp="1"/>
          </p:cNvSpPr>
          <p:nvPr>
            <p:ph type="body" idx="1"/>
          </p:nvPr>
        </p:nvSpPr>
        <p:spPr>
          <a:xfrm>
            <a:off x="203200" y="1295400"/>
            <a:ext cx="11785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9347200" y="6553201"/>
            <a:ext cx="28448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203200" y="6553201"/>
            <a:ext cx="38608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solidFill>
                  <a:srgbClr val="EEECE1">
                    <a:lumMod val="50000"/>
                  </a:srgbClr>
                </a:solidFill>
              </a:rPr>
              <a:t>Louisiana Believes</a:t>
            </a:r>
            <a:endParaRPr lang="en-US" dirty="0">
              <a:solidFill>
                <a:srgbClr val="EEECE1">
                  <a:lumMod val="50000"/>
                </a:srgbClr>
              </a:solidFill>
            </a:endParaRPr>
          </a:p>
        </p:txBody>
      </p:sp>
    </p:spTree>
    <p:extLst>
      <p:ext uri="{BB962C8B-B14F-4D97-AF65-F5344CB8AC3E}">
        <p14:creationId xmlns:p14="http://schemas.microsoft.com/office/powerpoint/2010/main" val="32250477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louisianabelieves.com/schools/louisiana-scholarship-program" TargetMode="External"/><Relationship Id="rId2" Type="http://schemas.openxmlformats.org/officeDocument/2006/relationships/hyperlink" Target="mailto:Jameka.Henderson@la.gov"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mailto:Studentscholarships@la.gov" TargetMode="External"/><Relationship Id="rId2" Type="http://schemas.openxmlformats.org/officeDocument/2006/relationships/hyperlink" Target="mailto:Staudit@la.gov"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6"/>
          <p:cNvSpPr txBox="1">
            <a:spLocks noGrp="1"/>
          </p:cNvSpPr>
          <p:nvPr>
            <p:ph type="title"/>
          </p:nvPr>
        </p:nvSpPr>
        <p:spPr>
          <a:xfrm>
            <a:off x="5239267" y="2328533"/>
            <a:ext cx="6301600" cy="2948861"/>
          </a:xfrm>
          <a:prstGeom prst="rect">
            <a:avLst/>
          </a:prstGeom>
        </p:spPr>
        <p:txBody>
          <a:bodyPr spcFirstLastPara="1" vert="horz" wrap="square" lIns="121900" tIns="121900" rIns="121900" bIns="121900" rtlCol="0" anchor="ctr" anchorCtr="0">
            <a:noAutofit/>
          </a:bodyPr>
          <a:lstStyle/>
          <a:p>
            <a:r>
              <a:rPr lang="en-US" sz="4000" spc="300" dirty="0">
                <a:solidFill>
                  <a:srgbClr val="434343"/>
                </a:solidFill>
                <a:latin typeface="Chalkduster"/>
                <a:ea typeface="Steinem Unicode" pitchFamily="18" charset="2"/>
                <a:cs typeface="Steinem Unicode" pitchFamily="18" charset="2"/>
              </a:rPr>
              <a:t>Louisiana Scholarship Program (LSP)</a:t>
            </a:r>
            <a:br>
              <a:rPr lang="en-US" sz="4000" spc="300" dirty="0">
                <a:solidFill>
                  <a:srgbClr val="434343"/>
                </a:solidFill>
                <a:latin typeface="Chalkduster"/>
                <a:ea typeface="Steinem Unicode" pitchFamily="18" charset="2"/>
                <a:cs typeface="Steinem Unicode" pitchFamily="18" charset="2"/>
              </a:rPr>
            </a:br>
            <a:r>
              <a:rPr lang="en-US" sz="2800" spc="300" dirty="0">
                <a:solidFill>
                  <a:srgbClr val="434343"/>
                </a:solidFill>
                <a:latin typeface="Chalkduster"/>
                <a:ea typeface="Steinem Unicode" pitchFamily="18" charset="2"/>
                <a:cs typeface="Steinem Unicode" pitchFamily="18" charset="2"/>
              </a:rPr>
              <a:t>Independent Financial Audit Guide </a:t>
            </a:r>
            <a:br>
              <a:rPr lang="en-US" sz="2800" spc="300" dirty="0">
                <a:solidFill>
                  <a:srgbClr val="434343"/>
                </a:solidFill>
                <a:latin typeface="Chalkduster"/>
                <a:ea typeface="Steinem Unicode" pitchFamily="18" charset="2"/>
                <a:cs typeface="Steinem Unicode" pitchFamily="18" charset="2"/>
              </a:rPr>
            </a:br>
            <a:r>
              <a:rPr lang="en-US" sz="2800" spc="300" dirty="0">
                <a:solidFill>
                  <a:srgbClr val="434343"/>
                </a:solidFill>
                <a:latin typeface="Chalkduster"/>
                <a:ea typeface="Steinem Unicode" pitchFamily="18" charset="2"/>
                <a:cs typeface="Steinem Unicode" pitchFamily="18" charset="2"/>
              </a:rPr>
              <a:t>for Participating Schools</a:t>
            </a:r>
            <a:endParaRPr dirty="0">
              <a:solidFill>
                <a:schemeClr val="dk1"/>
              </a:solidFill>
            </a:endParaRPr>
          </a:p>
        </p:txBody>
      </p:sp>
      <p:sp>
        <p:nvSpPr>
          <p:cNvPr id="2" name="TextBox 1"/>
          <p:cNvSpPr txBox="1"/>
          <p:nvPr/>
        </p:nvSpPr>
        <p:spPr>
          <a:xfrm>
            <a:off x="5630091" y="5617029"/>
            <a:ext cx="5303520" cy="707886"/>
          </a:xfrm>
          <a:prstGeom prst="rect">
            <a:avLst/>
          </a:prstGeom>
          <a:noFill/>
        </p:spPr>
        <p:txBody>
          <a:bodyPr wrap="square" rtlCol="0">
            <a:spAutoFit/>
          </a:bodyPr>
          <a:lstStyle/>
          <a:p>
            <a:pPr algn="ctr"/>
            <a:r>
              <a:rPr lang="en-US" sz="4000" dirty="0" smtClean="0"/>
              <a:t>January</a:t>
            </a:r>
            <a:r>
              <a:rPr lang="en-US" sz="4000" dirty="0" smtClean="0"/>
              <a:t> 2022</a:t>
            </a:r>
            <a:endParaRPr lang="en-US" sz="4000" dirty="0"/>
          </a:p>
        </p:txBody>
      </p:sp>
    </p:spTree>
    <p:extLst>
      <p:ext uri="{BB962C8B-B14F-4D97-AF65-F5344CB8AC3E}">
        <p14:creationId xmlns:p14="http://schemas.microsoft.com/office/powerpoint/2010/main" val="252390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2498633"/>
            <a:ext cx="11045200" cy="1213600"/>
          </a:xfrm>
          <a:prstGeom prst="rect">
            <a:avLst/>
          </a:prstGeom>
        </p:spPr>
        <p:txBody>
          <a:bodyPr spcFirstLastPara="1" vert="horz" wrap="square" lIns="121900" tIns="121900" rIns="121900" bIns="121900" rtlCol="0" anchor="ctr" anchorCtr="0">
            <a:noAutofit/>
          </a:bodyPr>
          <a:lstStyle/>
          <a:p>
            <a:r>
              <a:rPr lang="en-US" sz="4400" dirty="0">
                <a:solidFill>
                  <a:schemeClr val="tx1"/>
                </a:solidFill>
                <a:latin typeface="Calibri" panose="020F0502020204030204" pitchFamily="34" charset="0"/>
                <a:cs typeface="Calibri" panose="020F0502020204030204" pitchFamily="34" charset="0"/>
              </a:rPr>
              <a:t>Allocation Spreadsheet – Part </a:t>
            </a:r>
            <a:r>
              <a:rPr lang="en-US" sz="4400" dirty="0" smtClean="0">
                <a:solidFill>
                  <a:schemeClr val="tx1"/>
                </a:solidFill>
                <a:latin typeface="Calibri" panose="020F0502020204030204" pitchFamily="34" charset="0"/>
                <a:cs typeface="Calibri" panose="020F0502020204030204" pitchFamily="34" charset="0"/>
              </a:rPr>
              <a:t>II</a:t>
            </a:r>
            <a:endParaRPr sz="4000" dirty="0"/>
          </a:p>
        </p:txBody>
      </p:sp>
    </p:spTree>
    <p:extLst>
      <p:ext uri="{BB962C8B-B14F-4D97-AF65-F5344CB8AC3E}">
        <p14:creationId xmlns:p14="http://schemas.microsoft.com/office/powerpoint/2010/main" val="163471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Part II</a:t>
            </a:r>
          </a:p>
        </p:txBody>
      </p:sp>
      <p:sp>
        <p:nvSpPr>
          <p:cNvPr id="2" name="Text Placeholder 1"/>
          <p:cNvSpPr>
            <a:spLocks noGrp="1"/>
          </p:cNvSpPr>
          <p:nvPr>
            <p:ph type="body" idx="1"/>
          </p:nvPr>
        </p:nvSpPr>
        <p:spPr>
          <a:xfrm>
            <a:off x="573433" y="1451633"/>
            <a:ext cx="11045200" cy="4484800"/>
          </a:xfrm>
        </p:spPr>
        <p:txBody>
          <a:bodyPr/>
          <a:lstStyle/>
          <a:p>
            <a:r>
              <a:rPr lang="en-US" sz="2000" dirty="0"/>
              <a:t>Benefits expenditures for employees that serve a portion of the total scholarship population are included in Part I of the spreadsheet. </a:t>
            </a:r>
            <a:endParaRPr lang="en-US" sz="2000" dirty="0" smtClean="0"/>
          </a:p>
          <a:p>
            <a:pPr marL="152396" indent="0">
              <a:buNone/>
            </a:pPr>
            <a:endParaRPr lang="en-US" sz="2000" dirty="0"/>
          </a:p>
          <a:p>
            <a:r>
              <a:rPr lang="en-US" sz="2000" dirty="0"/>
              <a:t>The portion of the cost of the employee’s benefits attributable to Scholarship students is identified in the spreadsheet.   </a:t>
            </a:r>
          </a:p>
          <a:p>
            <a:endParaRPr lang="en-US" sz="2000" dirty="0"/>
          </a:p>
          <a:p>
            <a:r>
              <a:rPr lang="en-US" sz="2000" dirty="0"/>
              <a:t>This Part is designed only for the portion of the employee’s benefits that are </a:t>
            </a:r>
            <a:r>
              <a:rPr lang="en-US" sz="2000" b="1" i="1" dirty="0"/>
              <a:t>directly paid by the school. </a:t>
            </a:r>
            <a:endParaRPr lang="en-US" sz="2000" b="1" i="1" dirty="0" smtClean="0"/>
          </a:p>
          <a:p>
            <a:pPr marL="152396" indent="0">
              <a:buNone/>
            </a:pPr>
            <a:endParaRPr lang="en-US" sz="2000" i="1" dirty="0"/>
          </a:p>
          <a:p>
            <a:r>
              <a:rPr lang="en-US" sz="2000" dirty="0"/>
              <a:t>If the school does not offer benefits, this section should be left blank. </a:t>
            </a:r>
            <a:endParaRPr lang="en-US" sz="2000" dirty="0" smtClean="0"/>
          </a:p>
          <a:p>
            <a:pPr marL="152396" indent="0">
              <a:buNone/>
            </a:pPr>
            <a:endParaRPr lang="en-US" sz="2000" dirty="0"/>
          </a:p>
          <a:p>
            <a:r>
              <a:rPr lang="en-US" sz="2000" dirty="0"/>
              <a:t>If the school only pays one benefit (i.e. – Health insurance), this amount should be reported and the remaining benefits listed should reflect zero</a:t>
            </a:r>
            <a:r>
              <a:rPr lang="en-US" sz="2000" dirty="0" smtClean="0"/>
              <a:t>.</a:t>
            </a:r>
            <a:endParaRPr lang="en-US" sz="2000" dirty="0"/>
          </a:p>
        </p:txBody>
      </p:sp>
    </p:spTree>
    <p:extLst>
      <p:ext uri="{BB962C8B-B14F-4D97-AF65-F5344CB8AC3E}">
        <p14:creationId xmlns:p14="http://schemas.microsoft.com/office/powerpoint/2010/main" val="136941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Part II</a:t>
            </a:r>
          </a:p>
        </p:txBody>
      </p:sp>
      <p:sp>
        <p:nvSpPr>
          <p:cNvPr id="2" name="Text Placeholder 1"/>
          <p:cNvSpPr>
            <a:spLocks noGrp="1"/>
          </p:cNvSpPr>
          <p:nvPr>
            <p:ph type="body" idx="1"/>
          </p:nvPr>
        </p:nvSpPr>
        <p:spPr>
          <a:xfrm>
            <a:off x="573433" y="1578633"/>
            <a:ext cx="11045200" cy="4484800"/>
          </a:xfrm>
        </p:spPr>
        <p:txBody>
          <a:bodyPr/>
          <a:lstStyle/>
          <a:p>
            <a:r>
              <a:rPr lang="en-US" sz="2000" dirty="0"/>
              <a:t>Part II is used to allocate employee benefits paid by the school</a:t>
            </a:r>
          </a:p>
          <a:p>
            <a:pPr marL="0" indent="0">
              <a:buNone/>
            </a:pPr>
            <a:r>
              <a:rPr lang="en-US" sz="2000" b="1" dirty="0" smtClean="0"/>
              <a:t>Instructions</a:t>
            </a:r>
            <a:r>
              <a:rPr lang="en-US" sz="2000" b="1" dirty="0"/>
              <a:t>:</a:t>
            </a:r>
          </a:p>
          <a:p>
            <a:pPr marL="457200" indent="-457200">
              <a:buAutoNum type="arabicPeriod"/>
            </a:pPr>
            <a:r>
              <a:rPr lang="en-US" sz="2000" dirty="0"/>
              <a:t>Column 1 – Enter the name of school employee(s)</a:t>
            </a:r>
          </a:p>
          <a:p>
            <a:pPr marL="457200" indent="-457200">
              <a:buAutoNum type="arabicPeriod"/>
            </a:pPr>
            <a:r>
              <a:rPr lang="en-US" sz="2000" dirty="0"/>
              <a:t>Column 2 – Enter the job title of the school employee(s) listed in Column 1</a:t>
            </a:r>
          </a:p>
          <a:p>
            <a:pPr marL="457200" indent="-457200">
              <a:buAutoNum type="arabicPeriod"/>
            </a:pPr>
            <a:r>
              <a:rPr lang="en-US" sz="2000" dirty="0"/>
              <a:t>Column 3 – Enter the number of students in the teacher’s classroom </a:t>
            </a:r>
          </a:p>
          <a:p>
            <a:pPr marL="0" indent="0">
              <a:buNone/>
            </a:pPr>
            <a:r>
              <a:rPr lang="en-US" sz="2000" dirty="0"/>
              <a:t>                              scholarship students)</a:t>
            </a:r>
          </a:p>
          <a:p>
            <a:pPr marL="457200" indent="-457200">
              <a:buAutoNum type="arabicPeriod" startAt="4"/>
            </a:pPr>
            <a:r>
              <a:rPr lang="en-US" sz="2000" dirty="0"/>
              <a:t>Column 4 – Enter the total number of students in the teacher’s classroom</a:t>
            </a:r>
          </a:p>
          <a:p>
            <a:pPr marL="0" indent="0">
              <a:buNone/>
            </a:pPr>
            <a:r>
              <a:rPr lang="en-US" sz="2000" dirty="0"/>
              <a:t>                              (Scholarship &amp; Non-scholarship)</a:t>
            </a:r>
          </a:p>
          <a:p>
            <a:pPr marL="457200" indent="-457200">
              <a:buAutoNum type="arabicPeriod" startAt="5"/>
            </a:pPr>
            <a:r>
              <a:rPr lang="en-US" sz="2000" dirty="0"/>
              <a:t>Column 5 – This column contains a formula and will auto calculate the </a:t>
            </a:r>
          </a:p>
          <a:p>
            <a:pPr marL="0" indent="0">
              <a:buNone/>
            </a:pPr>
            <a:r>
              <a:rPr lang="en-US" sz="2000" dirty="0"/>
              <a:t>                              percentage of scholarship students in the employee’s classroom</a:t>
            </a:r>
          </a:p>
          <a:p>
            <a:pPr marL="0" indent="0">
              <a:buNone/>
            </a:pPr>
            <a:r>
              <a:rPr lang="en-US" sz="2000" dirty="0"/>
              <a:t>                              based on the data entered in Columns 3 &amp; 4</a:t>
            </a:r>
          </a:p>
          <a:p>
            <a:endParaRPr lang="en-US" dirty="0"/>
          </a:p>
        </p:txBody>
      </p:sp>
    </p:spTree>
    <p:extLst>
      <p:ext uri="{BB962C8B-B14F-4D97-AF65-F5344CB8AC3E}">
        <p14:creationId xmlns:p14="http://schemas.microsoft.com/office/powerpoint/2010/main" val="110150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263433"/>
            <a:ext cx="11045200" cy="1213600"/>
          </a:xfrm>
        </p:spPr>
        <p:txBody>
          <a:bodyPr/>
          <a:lstStyle/>
          <a:p>
            <a:pPr algn="ctr"/>
            <a:r>
              <a:rPr lang="en-US" sz="4000" b="1" dirty="0"/>
              <a:t>Allocation Spreadsheet Part II, Cont’d</a:t>
            </a:r>
          </a:p>
        </p:txBody>
      </p:sp>
      <p:sp>
        <p:nvSpPr>
          <p:cNvPr id="2" name="Text Placeholder 1"/>
          <p:cNvSpPr>
            <a:spLocks noGrp="1"/>
          </p:cNvSpPr>
          <p:nvPr>
            <p:ph type="body" idx="1"/>
          </p:nvPr>
        </p:nvSpPr>
        <p:spPr>
          <a:xfrm>
            <a:off x="573433" y="981733"/>
            <a:ext cx="11045200" cy="4484800"/>
          </a:xfrm>
        </p:spPr>
        <p:txBody>
          <a:bodyPr/>
          <a:lstStyle/>
          <a:p>
            <a:pPr marL="457200" indent="-457200">
              <a:buAutoNum type="arabicPeriod" startAt="6"/>
            </a:pPr>
            <a:r>
              <a:rPr lang="en-US" sz="1800" dirty="0"/>
              <a:t>Column 6 – Enter the amount of life insurance your school pays on behalf of</a:t>
            </a:r>
          </a:p>
          <a:p>
            <a:pPr marL="0" indent="0">
              <a:buNone/>
            </a:pPr>
            <a:r>
              <a:rPr lang="en-US" sz="1800" dirty="0"/>
              <a:t>                              each employee listed, if applicable.</a:t>
            </a:r>
          </a:p>
          <a:p>
            <a:pPr marL="0" indent="0">
              <a:buNone/>
            </a:pPr>
            <a:r>
              <a:rPr lang="en-US" sz="1800" dirty="0"/>
              <a:t>7.     Column 7 – Enter the amount of health insurance your school pays on behalf of </a:t>
            </a:r>
          </a:p>
          <a:p>
            <a:pPr marL="0" indent="0">
              <a:buNone/>
            </a:pPr>
            <a:r>
              <a:rPr lang="en-US" sz="1800" dirty="0"/>
              <a:t>                              each employee listed, if applicable.</a:t>
            </a:r>
          </a:p>
          <a:p>
            <a:pPr marL="0" indent="0">
              <a:buNone/>
            </a:pPr>
            <a:r>
              <a:rPr lang="en-US" sz="1800" dirty="0"/>
              <a:t>8.     Column 8 - Enter the amount of retirement your school pays on behalf of each</a:t>
            </a:r>
          </a:p>
          <a:p>
            <a:pPr marL="0" indent="0">
              <a:buNone/>
            </a:pPr>
            <a:r>
              <a:rPr lang="en-US" sz="1800" dirty="0"/>
              <a:t>                              employee listed, if applicable.</a:t>
            </a:r>
          </a:p>
          <a:p>
            <a:pPr marL="457200" indent="-457200">
              <a:buAutoNum type="arabicPeriod" startAt="9"/>
            </a:pPr>
            <a:r>
              <a:rPr lang="en-US" sz="1800" dirty="0"/>
              <a:t>Column </a:t>
            </a:r>
            <a:r>
              <a:rPr lang="en-US" sz="1800" dirty="0" smtClean="0"/>
              <a:t>9 </a:t>
            </a:r>
            <a:r>
              <a:rPr lang="en-US" sz="1800" dirty="0"/>
              <a:t>– This column contains a formula and will auto calculate the benefit</a:t>
            </a:r>
          </a:p>
          <a:p>
            <a:pPr marL="0" indent="0">
              <a:buNone/>
            </a:pPr>
            <a:r>
              <a:rPr lang="en-US" sz="1800" dirty="0"/>
              <a:t>                              amount entered in Column 6 through Column 8 for a total benefit</a:t>
            </a:r>
          </a:p>
          <a:p>
            <a:pPr marL="0" indent="0">
              <a:buNone/>
            </a:pPr>
            <a:r>
              <a:rPr lang="en-US" sz="1800" dirty="0"/>
              <a:t>                              amount.</a:t>
            </a:r>
          </a:p>
          <a:p>
            <a:pPr marL="457200" indent="-457200" algn="just">
              <a:buAutoNum type="arabicPeriod" startAt="10"/>
            </a:pPr>
            <a:r>
              <a:rPr lang="en-US" sz="1800" dirty="0"/>
              <a:t>Column 10 – This column contains a formula and will auto calculate the </a:t>
            </a:r>
          </a:p>
          <a:p>
            <a:pPr marL="0" indent="0" algn="just">
              <a:buNone/>
            </a:pPr>
            <a:r>
              <a:rPr lang="en-US" sz="1800" dirty="0"/>
              <a:t>                                amount allocable to SSEEP.  It will apply the percentage of SSEEP</a:t>
            </a:r>
          </a:p>
          <a:p>
            <a:pPr marL="0" indent="0" algn="just">
              <a:buNone/>
            </a:pPr>
            <a:r>
              <a:rPr lang="en-US" sz="1800" dirty="0"/>
              <a:t>                                students in Column 5 and multiply that percentage by total</a:t>
            </a:r>
          </a:p>
          <a:p>
            <a:pPr marL="0" indent="0" algn="just">
              <a:buNone/>
            </a:pPr>
            <a:r>
              <a:rPr lang="en-US" sz="1800" dirty="0"/>
              <a:t>                                benefits in Column 9 to determine the amount of benefits </a:t>
            </a:r>
          </a:p>
          <a:p>
            <a:pPr marL="0" indent="0" algn="just">
              <a:buNone/>
            </a:pPr>
            <a:r>
              <a:rPr lang="en-US" sz="1800" dirty="0"/>
              <a:t>                                allocable to SSEEP.</a:t>
            </a:r>
          </a:p>
          <a:p>
            <a:endParaRPr lang="en-US" dirty="0"/>
          </a:p>
        </p:txBody>
      </p:sp>
    </p:spTree>
    <p:extLst>
      <p:ext uri="{BB962C8B-B14F-4D97-AF65-F5344CB8AC3E}">
        <p14:creationId xmlns:p14="http://schemas.microsoft.com/office/powerpoint/2010/main" val="3554839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7530" y="1953080"/>
            <a:ext cx="3711575" cy="96157"/>
          </a:xfrm>
          <a:custGeom>
            <a:avLst/>
            <a:gdLst/>
            <a:ahLst/>
            <a:cxnLst/>
            <a:rect l="l" t="t" r="r" b="b"/>
            <a:pathLst>
              <a:path w="5196205" h="134619">
                <a:moveTo>
                  <a:pt x="0" y="134112"/>
                </a:moveTo>
                <a:lnTo>
                  <a:pt x="5195951" y="134112"/>
                </a:lnTo>
                <a:lnTo>
                  <a:pt x="5195951" y="0"/>
                </a:lnTo>
                <a:lnTo>
                  <a:pt x="0" y="0"/>
                </a:lnTo>
                <a:lnTo>
                  <a:pt x="0" y="134112"/>
                </a:lnTo>
                <a:close/>
              </a:path>
            </a:pathLst>
          </a:custGeom>
          <a:solidFill>
            <a:srgbClr val="FFFF00"/>
          </a:solidFill>
        </p:spPr>
        <p:txBody>
          <a:bodyPr wrap="square" lIns="0" tIns="0" rIns="0" bIns="0" rtlCol="0"/>
          <a:lstStyle/>
          <a:p>
            <a:endParaRPr sz="1286"/>
          </a:p>
        </p:txBody>
      </p:sp>
      <p:sp>
        <p:nvSpPr>
          <p:cNvPr id="3" name="object 3"/>
          <p:cNvSpPr/>
          <p:nvPr/>
        </p:nvSpPr>
        <p:spPr>
          <a:xfrm>
            <a:off x="5707834" y="1953080"/>
            <a:ext cx="3321957" cy="96157"/>
          </a:xfrm>
          <a:custGeom>
            <a:avLst/>
            <a:gdLst/>
            <a:ahLst/>
            <a:cxnLst/>
            <a:rect l="l" t="t" r="r" b="b"/>
            <a:pathLst>
              <a:path w="4650740" h="134619">
                <a:moveTo>
                  <a:pt x="0" y="134112"/>
                </a:moveTo>
                <a:lnTo>
                  <a:pt x="4650359" y="134112"/>
                </a:lnTo>
                <a:lnTo>
                  <a:pt x="4650359" y="0"/>
                </a:lnTo>
                <a:lnTo>
                  <a:pt x="0" y="0"/>
                </a:lnTo>
                <a:lnTo>
                  <a:pt x="0" y="134112"/>
                </a:lnTo>
                <a:close/>
              </a:path>
            </a:pathLst>
          </a:custGeom>
          <a:solidFill>
            <a:srgbClr val="E6B8B7"/>
          </a:solidFill>
        </p:spPr>
        <p:txBody>
          <a:bodyPr wrap="square" lIns="0" tIns="0" rIns="0" bIns="0" rtlCol="0"/>
          <a:lstStyle/>
          <a:p>
            <a:endParaRPr sz="1286"/>
          </a:p>
        </p:txBody>
      </p:sp>
      <p:sp>
        <p:nvSpPr>
          <p:cNvPr id="4" name="object 4"/>
          <p:cNvSpPr/>
          <p:nvPr/>
        </p:nvSpPr>
        <p:spPr>
          <a:xfrm>
            <a:off x="1997528" y="2047840"/>
            <a:ext cx="6418036" cy="479425"/>
          </a:xfrm>
          <a:custGeom>
            <a:avLst/>
            <a:gdLst/>
            <a:ahLst/>
            <a:cxnLst/>
            <a:rect l="l" t="t" r="r" b="b"/>
            <a:pathLst>
              <a:path w="8985250" h="671194">
                <a:moveTo>
                  <a:pt x="0" y="670864"/>
                </a:moveTo>
                <a:lnTo>
                  <a:pt x="8985250" y="670864"/>
                </a:lnTo>
                <a:lnTo>
                  <a:pt x="8985250" y="0"/>
                </a:lnTo>
                <a:lnTo>
                  <a:pt x="0" y="0"/>
                </a:lnTo>
                <a:lnTo>
                  <a:pt x="0" y="670864"/>
                </a:lnTo>
                <a:close/>
              </a:path>
            </a:pathLst>
          </a:custGeom>
          <a:solidFill>
            <a:srgbClr val="FFFF00"/>
          </a:solidFill>
        </p:spPr>
        <p:txBody>
          <a:bodyPr wrap="square" lIns="0" tIns="0" rIns="0" bIns="0" rtlCol="0"/>
          <a:lstStyle/>
          <a:p>
            <a:endParaRPr sz="1286"/>
          </a:p>
        </p:txBody>
      </p:sp>
      <p:sp>
        <p:nvSpPr>
          <p:cNvPr id="5" name="object 5"/>
          <p:cNvSpPr/>
          <p:nvPr/>
        </p:nvSpPr>
        <p:spPr>
          <a:xfrm>
            <a:off x="8414477" y="2047840"/>
            <a:ext cx="615043" cy="479425"/>
          </a:xfrm>
          <a:custGeom>
            <a:avLst/>
            <a:gdLst/>
            <a:ahLst/>
            <a:cxnLst/>
            <a:rect l="l" t="t" r="r" b="b"/>
            <a:pathLst>
              <a:path w="861059" h="671194">
                <a:moveTo>
                  <a:pt x="0" y="670864"/>
                </a:moveTo>
                <a:lnTo>
                  <a:pt x="861059" y="670864"/>
                </a:lnTo>
                <a:lnTo>
                  <a:pt x="861059" y="0"/>
                </a:lnTo>
                <a:lnTo>
                  <a:pt x="0" y="0"/>
                </a:lnTo>
                <a:lnTo>
                  <a:pt x="0" y="670864"/>
                </a:lnTo>
                <a:close/>
              </a:path>
            </a:pathLst>
          </a:custGeom>
          <a:solidFill>
            <a:srgbClr val="E3DFEB"/>
          </a:solidFill>
        </p:spPr>
        <p:txBody>
          <a:bodyPr wrap="square" lIns="0" tIns="0" rIns="0" bIns="0" rtlCol="0"/>
          <a:lstStyle/>
          <a:p>
            <a:endParaRPr sz="1286"/>
          </a:p>
        </p:txBody>
      </p:sp>
      <p:sp>
        <p:nvSpPr>
          <p:cNvPr id="6" name="object 6"/>
          <p:cNvSpPr/>
          <p:nvPr/>
        </p:nvSpPr>
        <p:spPr>
          <a:xfrm>
            <a:off x="1997530" y="2525940"/>
            <a:ext cx="7032171" cy="221343"/>
          </a:xfrm>
          <a:custGeom>
            <a:avLst/>
            <a:gdLst/>
            <a:ahLst/>
            <a:cxnLst/>
            <a:rect l="l" t="t" r="r" b="b"/>
            <a:pathLst>
              <a:path w="9845040" h="309880">
                <a:moveTo>
                  <a:pt x="0" y="309372"/>
                </a:moveTo>
                <a:lnTo>
                  <a:pt x="9844786" y="309372"/>
                </a:lnTo>
                <a:lnTo>
                  <a:pt x="9844786" y="0"/>
                </a:lnTo>
                <a:lnTo>
                  <a:pt x="0" y="0"/>
                </a:lnTo>
                <a:lnTo>
                  <a:pt x="0" y="309372"/>
                </a:lnTo>
                <a:close/>
              </a:path>
            </a:pathLst>
          </a:custGeom>
          <a:solidFill>
            <a:srgbClr val="D9D9D9"/>
          </a:solidFill>
        </p:spPr>
        <p:txBody>
          <a:bodyPr wrap="square" lIns="0" tIns="0" rIns="0" bIns="0" rtlCol="0"/>
          <a:lstStyle/>
          <a:p>
            <a:endParaRPr sz="1286"/>
          </a:p>
        </p:txBody>
      </p:sp>
      <p:sp>
        <p:nvSpPr>
          <p:cNvPr id="7" name="object 7"/>
          <p:cNvSpPr/>
          <p:nvPr/>
        </p:nvSpPr>
        <p:spPr>
          <a:xfrm>
            <a:off x="5010059" y="2745831"/>
            <a:ext cx="698954" cy="80736"/>
          </a:xfrm>
          <a:custGeom>
            <a:avLst/>
            <a:gdLst/>
            <a:ahLst/>
            <a:cxnLst/>
            <a:rect l="l" t="t" r="r" b="b"/>
            <a:pathLst>
              <a:path w="978535" h="113030">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8" name="object 8"/>
          <p:cNvSpPr/>
          <p:nvPr/>
        </p:nvSpPr>
        <p:spPr>
          <a:xfrm>
            <a:off x="8414477" y="2745831"/>
            <a:ext cx="615043" cy="80736"/>
          </a:xfrm>
          <a:custGeom>
            <a:avLst/>
            <a:gdLst/>
            <a:ahLst/>
            <a:cxnLst/>
            <a:rect l="l" t="t" r="r" b="b"/>
            <a:pathLst>
              <a:path w="861059" h="113030">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9" name="object 9"/>
          <p:cNvSpPr/>
          <p:nvPr/>
        </p:nvSpPr>
        <p:spPr>
          <a:xfrm>
            <a:off x="5010059" y="2825296"/>
            <a:ext cx="698954" cy="80736"/>
          </a:xfrm>
          <a:custGeom>
            <a:avLst/>
            <a:gdLst/>
            <a:ahLst/>
            <a:cxnLst/>
            <a:rect l="l" t="t" r="r" b="b"/>
            <a:pathLst>
              <a:path w="978535" h="113030">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10" name="object 10"/>
          <p:cNvSpPr/>
          <p:nvPr/>
        </p:nvSpPr>
        <p:spPr>
          <a:xfrm>
            <a:off x="8414477" y="2825296"/>
            <a:ext cx="615043" cy="80736"/>
          </a:xfrm>
          <a:custGeom>
            <a:avLst/>
            <a:gdLst/>
            <a:ahLst/>
            <a:cxnLst/>
            <a:rect l="l" t="t" r="r" b="b"/>
            <a:pathLst>
              <a:path w="861059" h="113030">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11" name="object 11"/>
          <p:cNvSpPr/>
          <p:nvPr/>
        </p:nvSpPr>
        <p:spPr>
          <a:xfrm>
            <a:off x="5010059" y="2904762"/>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12" name="object 12"/>
          <p:cNvSpPr/>
          <p:nvPr/>
        </p:nvSpPr>
        <p:spPr>
          <a:xfrm>
            <a:off x="8414477" y="2904762"/>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13" name="object 13"/>
          <p:cNvSpPr/>
          <p:nvPr/>
        </p:nvSpPr>
        <p:spPr>
          <a:xfrm>
            <a:off x="5010059" y="2984228"/>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14" name="object 14"/>
          <p:cNvSpPr/>
          <p:nvPr/>
        </p:nvSpPr>
        <p:spPr>
          <a:xfrm>
            <a:off x="8414477" y="2984228"/>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15" name="object 15"/>
          <p:cNvSpPr/>
          <p:nvPr/>
        </p:nvSpPr>
        <p:spPr>
          <a:xfrm>
            <a:off x="5010059" y="3063693"/>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16" name="object 16"/>
          <p:cNvSpPr/>
          <p:nvPr/>
        </p:nvSpPr>
        <p:spPr>
          <a:xfrm>
            <a:off x="8414477" y="3063693"/>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17" name="object 17"/>
          <p:cNvSpPr/>
          <p:nvPr/>
        </p:nvSpPr>
        <p:spPr>
          <a:xfrm>
            <a:off x="5010059" y="3143158"/>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18" name="object 18"/>
          <p:cNvSpPr/>
          <p:nvPr/>
        </p:nvSpPr>
        <p:spPr>
          <a:xfrm>
            <a:off x="8414477" y="3143158"/>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19" name="object 19"/>
          <p:cNvSpPr/>
          <p:nvPr/>
        </p:nvSpPr>
        <p:spPr>
          <a:xfrm>
            <a:off x="5010059" y="3222625"/>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0" name="object 20"/>
          <p:cNvSpPr/>
          <p:nvPr/>
        </p:nvSpPr>
        <p:spPr>
          <a:xfrm>
            <a:off x="8414477" y="3222625"/>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21" name="object 21"/>
          <p:cNvSpPr/>
          <p:nvPr/>
        </p:nvSpPr>
        <p:spPr>
          <a:xfrm>
            <a:off x="5010059" y="3302091"/>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2" name="object 22"/>
          <p:cNvSpPr/>
          <p:nvPr/>
        </p:nvSpPr>
        <p:spPr>
          <a:xfrm>
            <a:off x="8414477" y="3302091"/>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23" name="object 23"/>
          <p:cNvSpPr/>
          <p:nvPr/>
        </p:nvSpPr>
        <p:spPr>
          <a:xfrm>
            <a:off x="5010059" y="3381556"/>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4" name="object 24"/>
          <p:cNvSpPr/>
          <p:nvPr/>
        </p:nvSpPr>
        <p:spPr>
          <a:xfrm>
            <a:off x="8414477" y="3381556"/>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25" name="object 25"/>
          <p:cNvSpPr/>
          <p:nvPr/>
        </p:nvSpPr>
        <p:spPr>
          <a:xfrm>
            <a:off x="5010059" y="3461021"/>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6" name="object 26"/>
          <p:cNvSpPr/>
          <p:nvPr/>
        </p:nvSpPr>
        <p:spPr>
          <a:xfrm>
            <a:off x="8414477" y="3461021"/>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27" name="object 27"/>
          <p:cNvSpPr/>
          <p:nvPr/>
        </p:nvSpPr>
        <p:spPr>
          <a:xfrm>
            <a:off x="5010059" y="3540452"/>
            <a:ext cx="698954" cy="81189"/>
          </a:xfrm>
          <a:custGeom>
            <a:avLst/>
            <a:gdLst/>
            <a:ahLst/>
            <a:cxnLst/>
            <a:rect l="l" t="t" r="r" b="b"/>
            <a:pathLst>
              <a:path w="978535" h="113664">
                <a:moveTo>
                  <a:pt x="0" y="113080"/>
                </a:moveTo>
                <a:lnTo>
                  <a:pt x="978408" y="113080"/>
                </a:lnTo>
                <a:lnTo>
                  <a:pt x="978408" y="0"/>
                </a:lnTo>
                <a:lnTo>
                  <a:pt x="0" y="0"/>
                </a:lnTo>
                <a:lnTo>
                  <a:pt x="0" y="113080"/>
                </a:lnTo>
                <a:close/>
              </a:path>
            </a:pathLst>
          </a:custGeom>
          <a:solidFill>
            <a:srgbClr val="C5D9F0"/>
          </a:solidFill>
        </p:spPr>
        <p:txBody>
          <a:bodyPr wrap="square" lIns="0" tIns="0" rIns="0" bIns="0" rtlCol="0"/>
          <a:lstStyle/>
          <a:p>
            <a:endParaRPr sz="1286"/>
          </a:p>
        </p:txBody>
      </p:sp>
      <p:sp>
        <p:nvSpPr>
          <p:cNvPr id="28" name="object 28"/>
          <p:cNvSpPr/>
          <p:nvPr/>
        </p:nvSpPr>
        <p:spPr>
          <a:xfrm>
            <a:off x="8414477" y="3540452"/>
            <a:ext cx="615043" cy="81189"/>
          </a:xfrm>
          <a:custGeom>
            <a:avLst/>
            <a:gdLst/>
            <a:ahLst/>
            <a:cxnLst/>
            <a:rect l="l" t="t" r="r" b="b"/>
            <a:pathLst>
              <a:path w="861059" h="113664">
                <a:moveTo>
                  <a:pt x="0" y="113080"/>
                </a:moveTo>
                <a:lnTo>
                  <a:pt x="861059" y="113080"/>
                </a:lnTo>
                <a:lnTo>
                  <a:pt x="861059" y="0"/>
                </a:lnTo>
                <a:lnTo>
                  <a:pt x="0" y="0"/>
                </a:lnTo>
                <a:lnTo>
                  <a:pt x="0" y="113080"/>
                </a:lnTo>
                <a:close/>
              </a:path>
            </a:pathLst>
          </a:custGeom>
          <a:solidFill>
            <a:srgbClr val="E3DFEB"/>
          </a:solidFill>
        </p:spPr>
        <p:txBody>
          <a:bodyPr wrap="square" lIns="0" tIns="0" rIns="0" bIns="0" rtlCol="0"/>
          <a:lstStyle/>
          <a:p>
            <a:endParaRPr sz="1286"/>
          </a:p>
        </p:txBody>
      </p:sp>
      <p:sp>
        <p:nvSpPr>
          <p:cNvPr id="29" name="object 29"/>
          <p:cNvSpPr/>
          <p:nvPr/>
        </p:nvSpPr>
        <p:spPr>
          <a:xfrm>
            <a:off x="5010059" y="3620135"/>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30" name="object 30"/>
          <p:cNvSpPr/>
          <p:nvPr/>
        </p:nvSpPr>
        <p:spPr>
          <a:xfrm>
            <a:off x="8414477" y="3620135"/>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31" name="object 31"/>
          <p:cNvSpPr/>
          <p:nvPr/>
        </p:nvSpPr>
        <p:spPr>
          <a:xfrm>
            <a:off x="5010059" y="3699600"/>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32" name="object 32"/>
          <p:cNvSpPr/>
          <p:nvPr/>
        </p:nvSpPr>
        <p:spPr>
          <a:xfrm>
            <a:off x="8414477" y="3699600"/>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33" name="object 33"/>
          <p:cNvSpPr/>
          <p:nvPr/>
        </p:nvSpPr>
        <p:spPr>
          <a:xfrm>
            <a:off x="5010059" y="3779066"/>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34" name="object 34"/>
          <p:cNvSpPr/>
          <p:nvPr/>
        </p:nvSpPr>
        <p:spPr>
          <a:xfrm>
            <a:off x="8414477" y="3779066"/>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35" name="object 35"/>
          <p:cNvSpPr/>
          <p:nvPr/>
        </p:nvSpPr>
        <p:spPr>
          <a:xfrm>
            <a:off x="5010059" y="3858532"/>
            <a:ext cx="698954" cy="80736"/>
          </a:xfrm>
          <a:custGeom>
            <a:avLst/>
            <a:gdLst/>
            <a:ahLst/>
            <a:cxnLst/>
            <a:rect l="l" t="t" r="r" b="b"/>
            <a:pathLst>
              <a:path w="978535" h="113029">
                <a:moveTo>
                  <a:pt x="0" y="112776"/>
                </a:moveTo>
                <a:lnTo>
                  <a:pt x="978408" y="112776"/>
                </a:lnTo>
                <a:lnTo>
                  <a:pt x="978408" y="0"/>
                </a:lnTo>
                <a:lnTo>
                  <a:pt x="0" y="0"/>
                </a:lnTo>
                <a:lnTo>
                  <a:pt x="0" y="112776"/>
                </a:lnTo>
                <a:close/>
              </a:path>
            </a:pathLst>
          </a:custGeom>
          <a:solidFill>
            <a:srgbClr val="C5D9F0"/>
          </a:solidFill>
        </p:spPr>
        <p:txBody>
          <a:bodyPr wrap="square" lIns="0" tIns="0" rIns="0" bIns="0" rtlCol="0"/>
          <a:lstStyle/>
          <a:p>
            <a:endParaRPr sz="1286"/>
          </a:p>
        </p:txBody>
      </p:sp>
      <p:sp>
        <p:nvSpPr>
          <p:cNvPr id="36" name="object 36"/>
          <p:cNvSpPr/>
          <p:nvPr/>
        </p:nvSpPr>
        <p:spPr>
          <a:xfrm>
            <a:off x="8414477" y="3858532"/>
            <a:ext cx="615043" cy="80736"/>
          </a:xfrm>
          <a:custGeom>
            <a:avLst/>
            <a:gdLst/>
            <a:ahLst/>
            <a:cxnLst/>
            <a:rect l="l" t="t" r="r" b="b"/>
            <a:pathLst>
              <a:path w="861059" h="113029">
                <a:moveTo>
                  <a:pt x="0" y="112776"/>
                </a:moveTo>
                <a:lnTo>
                  <a:pt x="861059" y="112776"/>
                </a:lnTo>
                <a:lnTo>
                  <a:pt x="861059" y="0"/>
                </a:lnTo>
                <a:lnTo>
                  <a:pt x="0" y="0"/>
                </a:lnTo>
                <a:lnTo>
                  <a:pt x="0" y="112776"/>
                </a:lnTo>
                <a:close/>
              </a:path>
            </a:pathLst>
          </a:custGeom>
          <a:solidFill>
            <a:srgbClr val="E3DFEB"/>
          </a:solidFill>
        </p:spPr>
        <p:txBody>
          <a:bodyPr wrap="square" lIns="0" tIns="0" rIns="0" bIns="0" rtlCol="0"/>
          <a:lstStyle/>
          <a:p>
            <a:endParaRPr sz="1286"/>
          </a:p>
        </p:txBody>
      </p:sp>
      <p:sp>
        <p:nvSpPr>
          <p:cNvPr id="37" name="object 37"/>
          <p:cNvSpPr/>
          <p:nvPr/>
        </p:nvSpPr>
        <p:spPr>
          <a:xfrm>
            <a:off x="5010059" y="3937997"/>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38" name="object 38"/>
          <p:cNvSpPr/>
          <p:nvPr/>
        </p:nvSpPr>
        <p:spPr>
          <a:xfrm>
            <a:off x="8414477" y="3937997"/>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39" name="object 39"/>
          <p:cNvSpPr/>
          <p:nvPr/>
        </p:nvSpPr>
        <p:spPr>
          <a:xfrm>
            <a:off x="5010059" y="4017463"/>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40" name="object 40"/>
          <p:cNvSpPr/>
          <p:nvPr/>
        </p:nvSpPr>
        <p:spPr>
          <a:xfrm>
            <a:off x="8414477" y="4017463"/>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41" name="object 41"/>
          <p:cNvSpPr/>
          <p:nvPr/>
        </p:nvSpPr>
        <p:spPr>
          <a:xfrm>
            <a:off x="5010059" y="4096929"/>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42" name="object 42"/>
          <p:cNvSpPr/>
          <p:nvPr/>
        </p:nvSpPr>
        <p:spPr>
          <a:xfrm>
            <a:off x="8414477" y="4096929"/>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43" name="object 43"/>
          <p:cNvSpPr/>
          <p:nvPr/>
        </p:nvSpPr>
        <p:spPr>
          <a:xfrm>
            <a:off x="5010059" y="4176395"/>
            <a:ext cx="698954" cy="80736"/>
          </a:xfrm>
          <a:custGeom>
            <a:avLst/>
            <a:gdLst/>
            <a:ahLst/>
            <a:cxnLst/>
            <a:rect l="l" t="t" r="r" b="b"/>
            <a:pathLst>
              <a:path w="978535" h="113029">
                <a:moveTo>
                  <a:pt x="0" y="112776"/>
                </a:moveTo>
                <a:lnTo>
                  <a:pt x="978408" y="112776"/>
                </a:lnTo>
                <a:lnTo>
                  <a:pt x="978408" y="0"/>
                </a:lnTo>
                <a:lnTo>
                  <a:pt x="0" y="0"/>
                </a:lnTo>
                <a:lnTo>
                  <a:pt x="0" y="112776"/>
                </a:lnTo>
                <a:close/>
              </a:path>
            </a:pathLst>
          </a:custGeom>
          <a:solidFill>
            <a:srgbClr val="C5D9F0"/>
          </a:solidFill>
        </p:spPr>
        <p:txBody>
          <a:bodyPr wrap="square" lIns="0" tIns="0" rIns="0" bIns="0" rtlCol="0"/>
          <a:lstStyle/>
          <a:p>
            <a:endParaRPr sz="1286"/>
          </a:p>
        </p:txBody>
      </p:sp>
      <p:sp>
        <p:nvSpPr>
          <p:cNvPr id="44" name="object 44"/>
          <p:cNvSpPr/>
          <p:nvPr/>
        </p:nvSpPr>
        <p:spPr>
          <a:xfrm>
            <a:off x="8414477" y="4176395"/>
            <a:ext cx="615043" cy="80736"/>
          </a:xfrm>
          <a:custGeom>
            <a:avLst/>
            <a:gdLst/>
            <a:ahLst/>
            <a:cxnLst/>
            <a:rect l="l" t="t" r="r" b="b"/>
            <a:pathLst>
              <a:path w="861059" h="113029">
                <a:moveTo>
                  <a:pt x="0" y="112776"/>
                </a:moveTo>
                <a:lnTo>
                  <a:pt x="861059" y="112776"/>
                </a:lnTo>
                <a:lnTo>
                  <a:pt x="861059" y="0"/>
                </a:lnTo>
                <a:lnTo>
                  <a:pt x="0" y="0"/>
                </a:lnTo>
                <a:lnTo>
                  <a:pt x="0" y="112776"/>
                </a:lnTo>
                <a:close/>
              </a:path>
            </a:pathLst>
          </a:custGeom>
          <a:solidFill>
            <a:srgbClr val="E3DFEB"/>
          </a:solidFill>
        </p:spPr>
        <p:txBody>
          <a:bodyPr wrap="square" lIns="0" tIns="0" rIns="0" bIns="0" rtlCol="0"/>
          <a:lstStyle/>
          <a:p>
            <a:endParaRPr sz="1286"/>
          </a:p>
        </p:txBody>
      </p:sp>
      <p:sp>
        <p:nvSpPr>
          <p:cNvPr id="45" name="object 45"/>
          <p:cNvSpPr/>
          <p:nvPr/>
        </p:nvSpPr>
        <p:spPr>
          <a:xfrm>
            <a:off x="5010059" y="4255860"/>
            <a:ext cx="698954" cy="80736"/>
          </a:xfrm>
          <a:custGeom>
            <a:avLst/>
            <a:gdLst/>
            <a:ahLst/>
            <a:cxnLst/>
            <a:rect l="l" t="t" r="r" b="b"/>
            <a:pathLst>
              <a:path w="978535" h="113029">
                <a:moveTo>
                  <a:pt x="0" y="112776"/>
                </a:moveTo>
                <a:lnTo>
                  <a:pt x="978408" y="112776"/>
                </a:lnTo>
                <a:lnTo>
                  <a:pt x="978408" y="0"/>
                </a:lnTo>
                <a:lnTo>
                  <a:pt x="0" y="0"/>
                </a:lnTo>
                <a:lnTo>
                  <a:pt x="0" y="112776"/>
                </a:lnTo>
                <a:close/>
              </a:path>
            </a:pathLst>
          </a:custGeom>
          <a:solidFill>
            <a:srgbClr val="C5D9F0"/>
          </a:solidFill>
        </p:spPr>
        <p:txBody>
          <a:bodyPr wrap="square" lIns="0" tIns="0" rIns="0" bIns="0" rtlCol="0"/>
          <a:lstStyle/>
          <a:p>
            <a:endParaRPr sz="1286"/>
          </a:p>
        </p:txBody>
      </p:sp>
      <p:sp>
        <p:nvSpPr>
          <p:cNvPr id="46" name="object 46"/>
          <p:cNvSpPr/>
          <p:nvPr/>
        </p:nvSpPr>
        <p:spPr>
          <a:xfrm>
            <a:off x="8414477" y="4255860"/>
            <a:ext cx="615043" cy="80736"/>
          </a:xfrm>
          <a:custGeom>
            <a:avLst/>
            <a:gdLst/>
            <a:ahLst/>
            <a:cxnLst/>
            <a:rect l="l" t="t" r="r" b="b"/>
            <a:pathLst>
              <a:path w="861059" h="113029">
                <a:moveTo>
                  <a:pt x="0" y="112776"/>
                </a:moveTo>
                <a:lnTo>
                  <a:pt x="861059" y="112776"/>
                </a:lnTo>
                <a:lnTo>
                  <a:pt x="861059" y="0"/>
                </a:lnTo>
                <a:lnTo>
                  <a:pt x="0" y="0"/>
                </a:lnTo>
                <a:lnTo>
                  <a:pt x="0" y="112776"/>
                </a:lnTo>
                <a:close/>
              </a:path>
            </a:pathLst>
          </a:custGeom>
          <a:solidFill>
            <a:srgbClr val="E3DFEB"/>
          </a:solidFill>
        </p:spPr>
        <p:txBody>
          <a:bodyPr wrap="square" lIns="0" tIns="0" rIns="0" bIns="0" rtlCol="0"/>
          <a:lstStyle/>
          <a:p>
            <a:endParaRPr sz="1286"/>
          </a:p>
        </p:txBody>
      </p:sp>
      <p:sp>
        <p:nvSpPr>
          <p:cNvPr id="47" name="object 47"/>
          <p:cNvSpPr/>
          <p:nvPr/>
        </p:nvSpPr>
        <p:spPr>
          <a:xfrm>
            <a:off x="5010059" y="4335326"/>
            <a:ext cx="698954" cy="80736"/>
          </a:xfrm>
          <a:custGeom>
            <a:avLst/>
            <a:gdLst/>
            <a:ahLst/>
            <a:cxnLst/>
            <a:rect l="l" t="t" r="r" b="b"/>
            <a:pathLst>
              <a:path w="978535" h="113029">
                <a:moveTo>
                  <a:pt x="0" y="112776"/>
                </a:moveTo>
                <a:lnTo>
                  <a:pt x="978408" y="112776"/>
                </a:lnTo>
                <a:lnTo>
                  <a:pt x="978408" y="0"/>
                </a:lnTo>
                <a:lnTo>
                  <a:pt x="0" y="0"/>
                </a:lnTo>
                <a:lnTo>
                  <a:pt x="0" y="112776"/>
                </a:lnTo>
                <a:close/>
              </a:path>
            </a:pathLst>
          </a:custGeom>
          <a:solidFill>
            <a:srgbClr val="C5D9F0"/>
          </a:solidFill>
        </p:spPr>
        <p:txBody>
          <a:bodyPr wrap="square" lIns="0" tIns="0" rIns="0" bIns="0" rtlCol="0"/>
          <a:lstStyle/>
          <a:p>
            <a:endParaRPr sz="1286"/>
          </a:p>
        </p:txBody>
      </p:sp>
      <p:sp>
        <p:nvSpPr>
          <p:cNvPr id="48" name="object 48"/>
          <p:cNvSpPr/>
          <p:nvPr/>
        </p:nvSpPr>
        <p:spPr>
          <a:xfrm>
            <a:off x="8414477" y="4335326"/>
            <a:ext cx="615043" cy="80736"/>
          </a:xfrm>
          <a:custGeom>
            <a:avLst/>
            <a:gdLst/>
            <a:ahLst/>
            <a:cxnLst/>
            <a:rect l="l" t="t" r="r" b="b"/>
            <a:pathLst>
              <a:path w="861059" h="113029">
                <a:moveTo>
                  <a:pt x="0" y="112776"/>
                </a:moveTo>
                <a:lnTo>
                  <a:pt x="861059" y="112776"/>
                </a:lnTo>
                <a:lnTo>
                  <a:pt x="861059" y="0"/>
                </a:lnTo>
                <a:lnTo>
                  <a:pt x="0" y="0"/>
                </a:lnTo>
                <a:lnTo>
                  <a:pt x="0" y="112776"/>
                </a:lnTo>
                <a:close/>
              </a:path>
            </a:pathLst>
          </a:custGeom>
          <a:solidFill>
            <a:srgbClr val="E3DFEB"/>
          </a:solidFill>
        </p:spPr>
        <p:txBody>
          <a:bodyPr wrap="square" lIns="0" tIns="0" rIns="0" bIns="0" rtlCol="0"/>
          <a:lstStyle/>
          <a:p>
            <a:endParaRPr sz="1286"/>
          </a:p>
        </p:txBody>
      </p:sp>
      <p:sp>
        <p:nvSpPr>
          <p:cNvPr id="49" name="object 49"/>
          <p:cNvSpPr/>
          <p:nvPr/>
        </p:nvSpPr>
        <p:spPr>
          <a:xfrm>
            <a:off x="5010059" y="4414792"/>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50" name="object 50"/>
          <p:cNvSpPr/>
          <p:nvPr/>
        </p:nvSpPr>
        <p:spPr>
          <a:xfrm>
            <a:off x="8414477" y="4414792"/>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51" name="object 51"/>
          <p:cNvSpPr/>
          <p:nvPr/>
        </p:nvSpPr>
        <p:spPr>
          <a:xfrm>
            <a:off x="5010059" y="4494257"/>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52" name="object 52"/>
          <p:cNvSpPr/>
          <p:nvPr/>
        </p:nvSpPr>
        <p:spPr>
          <a:xfrm>
            <a:off x="8414477" y="4494257"/>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53" name="object 53"/>
          <p:cNvSpPr/>
          <p:nvPr/>
        </p:nvSpPr>
        <p:spPr>
          <a:xfrm>
            <a:off x="5010059" y="4573723"/>
            <a:ext cx="698954"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54" name="object 54"/>
          <p:cNvSpPr/>
          <p:nvPr/>
        </p:nvSpPr>
        <p:spPr>
          <a:xfrm>
            <a:off x="8414477" y="4573723"/>
            <a:ext cx="615043" cy="80736"/>
          </a:xfrm>
          <a:custGeom>
            <a:avLst/>
            <a:gdLst/>
            <a:ahLst/>
            <a:cxnLst/>
            <a:rect l="l" t="t" r="r" b="b"/>
            <a:pathLst>
              <a:path w="861059" h="113029">
                <a:moveTo>
                  <a:pt x="0" y="112775"/>
                </a:moveTo>
                <a:lnTo>
                  <a:pt x="861059" y="112775"/>
                </a:lnTo>
                <a:lnTo>
                  <a:pt x="861059" y="0"/>
                </a:lnTo>
                <a:lnTo>
                  <a:pt x="0" y="0"/>
                </a:lnTo>
                <a:lnTo>
                  <a:pt x="0" y="112775"/>
                </a:lnTo>
                <a:close/>
              </a:path>
            </a:pathLst>
          </a:custGeom>
          <a:solidFill>
            <a:srgbClr val="E3DFEB"/>
          </a:solidFill>
        </p:spPr>
        <p:txBody>
          <a:bodyPr wrap="square" lIns="0" tIns="0" rIns="0" bIns="0" rtlCol="0"/>
          <a:lstStyle/>
          <a:p>
            <a:endParaRPr sz="1286"/>
          </a:p>
        </p:txBody>
      </p:sp>
      <p:sp>
        <p:nvSpPr>
          <p:cNvPr id="55" name="object 55"/>
          <p:cNvSpPr/>
          <p:nvPr/>
        </p:nvSpPr>
        <p:spPr>
          <a:xfrm>
            <a:off x="1997530" y="4653191"/>
            <a:ext cx="7032171" cy="100239"/>
          </a:xfrm>
          <a:custGeom>
            <a:avLst/>
            <a:gdLst/>
            <a:ahLst/>
            <a:cxnLst/>
            <a:rect l="l" t="t" r="r" b="b"/>
            <a:pathLst>
              <a:path w="9845040" h="140335">
                <a:moveTo>
                  <a:pt x="0" y="140207"/>
                </a:moveTo>
                <a:lnTo>
                  <a:pt x="9844786" y="140207"/>
                </a:lnTo>
                <a:lnTo>
                  <a:pt x="9844786" y="0"/>
                </a:lnTo>
                <a:lnTo>
                  <a:pt x="0" y="0"/>
                </a:lnTo>
                <a:lnTo>
                  <a:pt x="0" y="140207"/>
                </a:lnTo>
                <a:close/>
              </a:path>
            </a:pathLst>
          </a:custGeom>
          <a:solidFill>
            <a:srgbClr val="C5D9F0"/>
          </a:solidFill>
        </p:spPr>
        <p:txBody>
          <a:bodyPr wrap="square" lIns="0" tIns="0" rIns="0" bIns="0" rtlCol="0"/>
          <a:lstStyle/>
          <a:p>
            <a:endParaRPr sz="1286"/>
          </a:p>
        </p:txBody>
      </p:sp>
      <p:sp>
        <p:nvSpPr>
          <p:cNvPr id="56" name="object 56"/>
          <p:cNvSpPr txBox="1"/>
          <p:nvPr/>
        </p:nvSpPr>
        <p:spPr>
          <a:xfrm>
            <a:off x="2001520" y="1398089"/>
            <a:ext cx="261257" cy="115416"/>
          </a:xfrm>
          <a:prstGeom prst="rect">
            <a:avLst/>
          </a:prstGeom>
        </p:spPr>
        <p:txBody>
          <a:bodyPr vert="horz" wrap="square" lIns="0" tIns="0" rIns="0" bIns="0" rtlCol="0">
            <a:spAutoFit/>
          </a:bodyPr>
          <a:lstStyle/>
          <a:p>
            <a:pPr marL="9072"/>
            <a:r>
              <a:rPr sz="750" b="1" dirty="0">
                <a:latin typeface="Calibri"/>
                <a:cs typeface="Calibri"/>
              </a:rPr>
              <a:t>Par</a:t>
            </a:r>
            <a:r>
              <a:rPr sz="750" b="1" spc="4" dirty="0">
                <a:latin typeface="Calibri"/>
                <a:cs typeface="Calibri"/>
              </a:rPr>
              <a:t>t</a:t>
            </a:r>
            <a:r>
              <a:rPr sz="750" b="1" dirty="0">
                <a:latin typeface="Calibri"/>
                <a:cs typeface="Calibri"/>
              </a:rPr>
              <a:t> </a:t>
            </a:r>
            <a:r>
              <a:rPr sz="750" b="1" spc="4" dirty="0">
                <a:latin typeface="Calibri"/>
                <a:cs typeface="Calibri"/>
              </a:rPr>
              <a:t>II</a:t>
            </a:r>
            <a:endParaRPr sz="750">
              <a:latin typeface="Calibri"/>
              <a:cs typeface="Calibri"/>
            </a:endParaRPr>
          </a:p>
        </p:txBody>
      </p:sp>
      <p:sp>
        <p:nvSpPr>
          <p:cNvPr id="57" name="object 57"/>
          <p:cNvSpPr txBox="1"/>
          <p:nvPr/>
        </p:nvSpPr>
        <p:spPr>
          <a:xfrm>
            <a:off x="8468541" y="2160721"/>
            <a:ext cx="506186" cy="163122"/>
          </a:xfrm>
          <a:prstGeom prst="rect">
            <a:avLst/>
          </a:prstGeom>
        </p:spPr>
        <p:txBody>
          <a:bodyPr vert="horz" wrap="square" lIns="0" tIns="0" rIns="0" bIns="0" rtlCol="0">
            <a:spAutoFit/>
          </a:bodyPr>
          <a:lstStyle/>
          <a:p>
            <a:pPr marL="9072" marR="3629" indent="68491">
              <a:lnSpc>
                <a:spcPct val="105700"/>
              </a:lnSpc>
            </a:pPr>
            <a:r>
              <a:rPr sz="500" b="1" spc="4" dirty="0">
                <a:latin typeface="Arial Narrow"/>
                <a:cs typeface="Arial Narrow"/>
              </a:rPr>
              <a:t>To</a:t>
            </a:r>
            <a:r>
              <a:rPr sz="500" b="1" spc="-7" dirty="0">
                <a:latin typeface="Arial Narrow"/>
                <a:cs typeface="Arial Narrow"/>
              </a:rPr>
              <a:t>t</a:t>
            </a:r>
            <a:r>
              <a:rPr sz="500" b="1" dirty="0">
                <a:latin typeface="Arial Narrow"/>
                <a:cs typeface="Arial Narrow"/>
              </a:rPr>
              <a:t>al</a:t>
            </a:r>
            <a:r>
              <a:rPr sz="500" b="1" spc="7" dirty="0">
                <a:latin typeface="Arial Narrow"/>
                <a:cs typeface="Arial Narrow"/>
              </a:rPr>
              <a:t> B</a:t>
            </a:r>
            <a:r>
              <a:rPr sz="500" b="1" dirty="0">
                <a:latin typeface="Arial Narrow"/>
                <a:cs typeface="Arial Narrow"/>
              </a:rPr>
              <a:t>e</a:t>
            </a:r>
            <a:r>
              <a:rPr sz="500" b="1" spc="4" dirty="0">
                <a:latin typeface="Arial Narrow"/>
                <a:cs typeface="Arial Narrow"/>
              </a:rPr>
              <a:t>n</a:t>
            </a:r>
            <a:r>
              <a:rPr sz="500" b="1" dirty="0">
                <a:latin typeface="Arial Narrow"/>
                <a:cs typeface="Arial Narrow"/>
              </a:rPr>
              <a:t>efi</a:t>
            </a:r>
            <a:r>
              <a:rPr sz="500" b="1" spc="-4" dirty="0">
                <a:latin typeface="Arial Narrow"/>
                <a:cs typeface="Arial Narrow"/>
              </a:rPr>
              <a:t>t</a:t>
            </a:r>
            <a:r>
              <a:rPr sz="500" b="1" spc="4" dirty="0">
                <a:latin typeface="Arial Narrow"/>
                <a:cs typeface="Arial Narrow"/>
              </a:rPr>
              <a:t>s</a:t>
            </a:r>
            <a:r>
              <a:rPr sz="500" b="1" dirty="0">
                <a:latin typeface="Arial Narrow"/>
                <a:cs typeface="Arial Narrow"/>
              </a:rPr>
              <a:t> alloca</a:t>
            </a:r>
            <a:r>
              <a:rPr sz="500" b="1" spc="4" dirty="0">
                <a:latin typeface="Arial Narrow"/>
                <a:cs typeface="Arial Narrow"/>
              </a:rPr>
              <a:t>ble</a:t>
            </a:r>
            <a:r>
              <a:rPr sz="500" b="1" dirty="0">
                <a:latin typeface="Arial Narrow"/>
                <a:cs typeface="Arial Narrow"/>
              </a:rPr>
              <a:t> </a:t>
            </a:r>
            <a:r>
              <a:rPr sz="500" b="1" spc="-4" dirty="0">
                <a:latin typeface="Arial Narrow"/>
                <a:cs typeface="Arial Narrow"/>
              </a:rPr>
              <a:t>t</a:t>
            </a:r>
            <a:r>
              <a:rPr sz="500" b="1" spc="4" dirty="0">
                <a:latin typeface="Arial Narrow"/>
                <a:cs typeface="Arial Narrow"/>
              </a:rPr>
              <a:t>o SSEEP</a:t>
            </a:r>
            <a:endParaRPr sz="500">
              <a:latin typeface="Arial Narrow"/>
              <a:cs typeface="Arial Narrow"/>
            </a:endParaRPr>
          </a:p>
        </p:txBody>
      </p:sp>
      <p:sp>
        <p:nvSpPr>
          <p:cNvPr id="58" name="object 58"/>
          <p:cNvSpPr txBox="1"/>
          <p:nvPr/>
        </p:nvSpPr>
        <p:spPr>
          <a:xfrm>
            <a:off x="2387093"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a:t>
            </a:r>
            <a:endParaRPr sz="679">
              <a:latin typeface="Calibri"/>
              <a:cs typeface="Calibri"/>
            </a:endParaRPr>
          </a:p>
        </p:txBody>
      </p:sp>
      <p:sp>
        <p:nvSpPr>
          <p:cNvPr id="59" name="object 59"/>
          <p:cNvSpPr txBox="1"/>
          <p:nvPr/>
        </p:nvSpPr>
        <p:spPr>
          <a:xfrm>
            <a:off x="3224168"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2</a:t>
            </a:r>
            <a:endParaRPr sz="679">
              <a:latin typeface="Calibri"/>
              <a:cs typeface="Calibri"/>
            </a:endParaRPr>
          </a:p>
        </p:txBody>
      </p:sp>
      <p:sp>
        <p:nvSpPr>
          <p:cNvPr id="60" name="object 60"/>
          <p:cNvSpPr txBox="1"/>
          <p:nvPr/>
        </p:nvSpPr>
        <p:spPr>
          <a:xfrm>
            <a:off x="3894728"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3</a:t>
            </a:r>
            <a:endParaRPr sz="679">
              <a:latin typeface="Calibri"/>
              <a:cs typeface="Calibri"/>
            </a:endParaRPr>
          </a:p>
        </p:txBody>
      </p:sp>
      <p:sp>
        <p:nvSpPr>
          <p:cNvPr id="61" name="object 61"/>
          <p:cNvSpPr txBox="1"/>
          <p:nvPr/>
        </p:nvSpPr>
        <p:spPr>
          <a:xfrm>
            <a:off x="4565561"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4</a:t>
            </a:r>
            <a:endParaRPr sz="679">
              <a:latin typeface="Calibri"/>
              <a:cs typeface="Calibri"/>
            </a:endParaRPr>
          </a:p>
        </p:txBody>
      </p:sp>
      <p:sp>
        <p:nvSpPr>
          <p:cNvPr id="62" name="object 62"/>
          <p:cNvSpPr txBox="1"/>
          <p:nvPr/>
        </p:nvSpPr>
        <p:spPr>
          <a:xfrm>
            <a:off x="5250271" y="253101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5</a:t>
            </a:r>
            <a:endParaRPr sz="679">
              <a:latin typeface="Calibri"/>
              <a:cs typeface="Calibri"/>
            </a:endParaRPr>
          </a:p>
        </p:txBody>
      </p:sp>
      <p:sp>
        <p:nvSpPr>
          <p:cNvPr id="63" name="object 63"/>
          <p:cNvSpPr txBox="1"/>
          <p:nvPr/>
        </p:nvSpPr>
        <p:spPr>
          <a:xfrm>
            <a:off x="5875111"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6</a:t>
            </a:r>
            <a:endParaRPr sz="679">
              <a:latin typeface="Calibri"/>
              <a:cs typeface="Calibri"/>
            </a:endParaRPr>
          </a:p>
        </p:txBody>
      </p:sp>
      <p:sp>
        <p:nvSpPr>
          <p:cNvPr id="64" name="object 64"/>
          <p:cNvSpPr txBox="1"/>
          <p:nvPr/>
        </p:nvSpPr>
        <p:spPr>
          <a:xfrm>
            <a:off x="6538234"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7</a:t>
            </a:r>
            <a:endParaRPr sz="679">
              <a:latin typeface="Calibri"/>
              <a:cs typeface="Calibri"/>
            </a:endParaRPr>
          </a:p>
        </p:txBody>
      </p:sp>
      <p:sp>
        <p:nvSpPr>
          <p:cNvPr id="65" name="object 65"/>
          <p:cNvSpPr txBox="1"/>
          <p:nvPr/>
        </p:nvSpPr>
        <p:spPr>
          <a:xfrm>
            <a:off x="7273019"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8</a:t>
            </a:r>
            <a:endParaRPr sz="679">
              <a:latin typeface="Calibri"/>
              <a:cs typeface="Calibri"/>
            </a:endParaRPr>
          </a:p>
        </p:txBody>
      </p:sp>
      <p:sp>
        <p:nvSpPr>
          <p:cNvPr id="66" name="object 66"/>
          <p:cNvSpPr txBox="1"/>
          <p:nvPr/>
        </p:nvSpPr>
        <p:spPr>
          <a:xfrm>
            <a:off x="7963174" y="2538639"/>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9</a:t>
            </a:r>
            <a:endParaRPr sz="679">
              <a:latin typeface="Calibri"/>
              <a:cs typeface="Calibri"/>
            </a:endParaRPr>
          </a:p>
        </p:txBody>
      </p:sp>
      <p:sp>
        <p:nvSpPr>
          <p:cNvPr id="67" name="object 67"/>
          <p:cNvSpPr txBox="1"/>
          <p:nvPr/>
        </p:nvSpPr>
        <p:spPr>
          <a:xfrm>
            <a:off x="8590462" y="2538639"/>
            <a:ext cx="26352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10</a:t>
            </a:r>
            <a:endParaRPr sz="679">
              <a:latin typeface="Calibri"/>
              <a:cs typeface="Calibri"/>
            </a:endParaRPr>
          </a:p>
        </p:txBody>
      </p:sp>
      <p:sp>
        <p:nvSpPr>
          <p:cNvPr id="68" name="object 68"/>
          <p:cNvSpPr txBox="1"/>
          <p:nvPr/>
        </p:nvSpPr>
        <p:spPr>
          <a:xfrm>
            <a:off x="8528414" y="2648585"/>
            <a:ext cx="38871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69" name="object 69"/>
          <p:cNvSpPr txBox="1"/>
          <p:nvPr/>
        </p:nvSpPr>
        <p:spPr>
          <a:xfrm>
            <a:off x="1996078" y="2753905"/>
            <a:ext cx="517979" cy="71430"/>
          </a:xfrm>
          <a:prstGeom prst="rect">
            <a:avLst/>
          </a:prstGeom>
        </p:spPr>
        <p:txBody>
          <a:bodyPr vert="horz" wrap="square" lIns="0" tIns="0" rIns="0" bIns="0" rtlCol="0">
            <a:spAutoFit/>
          </a:bodyPr>
          <a:lstStyle/>
          <a:p>
            <a:pPr marL="9072"/>
            <a:r>
              <a:rPr sz="464" b="1" dirty="0">
                <a:solidFill>
                  <a:srgbClr val="FF0000"/>
                </a:solidFill>
                <a:latin typeface="Calibri"/>
                <a:cs typeface="Calibri"/>
              </a:rPr>
              <a:t>EX</a:t>
            </a:r>
            <a:r>
              <a:rPr sz="464" b="1" spc="-7" dirty="0">
                <a:solidFill>
                  <a:srgbClr val="FF0000"/>
                </a:solidFill>
                <a:latin typeface="Calibri"/>
                <a:cs typeface="Calibri"/>
              </a:rPr>
              <a:t>A</a:t>
            </a:r>
            <a:r>
              <a:rPr sz="464" b="1" spc="4" dirty="0">
                <a:solidFill>
                  <a:srgbClr val="FF0000"/>
                </a:solidFill>
                <a:latin typeface="Calibri"/>
                <a:cs typeface="Calibri"/>
              </a:rPr>
              <a:t>M</a:t>
            </a:r>
            <a:r>
              <a:rPr sz="464" b="1" spc="-4" dirty="0">
                <a:solidFill>
                  <a:srgbClr val="FF0000"/>
                </a:solidFill>
                <a:latin typeface="Calibri"/>
                <a:cs typeface="Calibri"/>
              </a:rPr>
              <a:t>PL</a:t>
            </a:r>
            <a:r>
              <a:rPr sz="464" b="1" dirty="0">
                <a:solidFill>
                  <a:srgbClr val="FF0000"/>
                </a:solidFill>
                <a:latin typeface="Calibri"/>
                <a:cs typeface="Calibri"/>
              </a:rPr>
              <a:t>E:</a:t>
            </a:r>
            <a:r>
              <a:rPr sz="464" b="1" spc="-4" dirty="0">
                <a:solidFill>
                  <a:srgbClr val="FF0000"/>
                </a:solidFill>
                <a:latin typeface="Calibri"/>
                <a:cs typeface="Calibri"/>
              </a:rPr>
              <a:t> </a:t>
            </a:r>
            <a:r>
              <a:rPr sz="464" dirty="0">
                <a:latin typeface="Calibri"/>
                <a:cs typeface="Calibri"/>
              </a:rPr>
              <a:t>J</a:t>
            </a:r>
            <a:r>
              <a:rPr sz="464" spc="-4" dirty="0">
                <a:latin typeface="Calibri"/>
                <a:cs typeface="Calibri"/>
              </a:rPr>
              <a:t>o</a:t>
            </a:r>
            <a:r>
              <a:rPr sz="464" dirty="0">
                <a:latin typeface="Calibri"/>
                <a:cs typeface="Calibri"/>
              </a:rPr>
              <a:t>e</a:t>
            </a:r>
            <a:r>
              <a:rPr sz="464" spc="-7" dirty="0">
                <a:latin typeface="Calibri"/>
                <a:cs typeface="Calibri"/>
              </a:rPr>
              <a:t> </a:t>
            </a:r>
            <a:r>
              <a:rPr sz="464" spc="-4" dirty="0">
                <a:latin typeface="Calibri"/>
                <a:cs typeface="Calibri"/>
              </a:rPr>
              <a:t>S</a:t>
            </a:r>
            <a:r>
              <a:rPr sz="464" dirty="0">
                <a:latin typeface="Calibri"/>
                <a:cs typeface="Calibri"/>
              </a:rPr>
              <a:t>mi</a:t>
            </a:r>
            <a:r>
              <a:rPr sz="464" spc="-7" dirty="0">
                <a:latin typeface="Calibri"/>
                <a:cs typeface="Calibri"/>
              </a:rPr>
              <a:t>t</a:t>
            </a:r>
            <a:r>
              <a:rPr sz="464" dirty="0">
                <a:latin typeface="Calibri"/>
                <a:cs typeface="Calibri"/>
              </a:rPr>
              <a:t>h</a:t>
            </a:r>
            <a:endParaRPr sz="464">
              <a:latin typeface="Calibri"/>
              <a:cs typeface="Calibri"/>
            </a:endParaRPr>
          </a:p>
        </p:txBody>
      </p:sp>
      <p:sp>
        <p:nvSpPr>
          <p:cNvPr id="70" name="object 70"/>
          <p:cNvSpPr txBox="1"/>
          <p:nvPr/>
        </p:nvSpPr>
        <p:spPr>
          <a:xfrm>
            <a:off x="3001011" y="2753905"/>
            <a:ext cx="212271" cy="71430"/>
          </a:xfrm>
          <a:prstGeom prst="rect">
            <a:avLst/>
          </a:prstGeom>
        </p:spPr>
        <p:txBody>
          <a:bodyPr vert="horz" wrap="square" lIns="0" tIns="0" rIns="0" bIns="0" rtlCol="0">
            <a:spAutoFit/>
          </a:bodyPr>
          <a:lstStyle/>
          <a:p>
            <a:pPr marL="9072"/>
            <a:r>
              <a:rPr sz="464" dirty="0">
                <a:latin typeface="Calibri"/>
                <a:cs typeface="Calibri"/>
              </a:rPr>
              <a:t>T</a:t>
            </a:r>
            <a:r>
              <a:rPr sz="464" spc="-4" dirty="0">
                <a:latin typeface="Calibri"/>
                <a:cs typeface="Calibri"/>
              </a:rPr>
              <a:t>eache</a:t>
            </a:r>
            <a:r>
              <a:rPr sz="464" dirty="0">
                <a:latin typeface="Calibri"/>
                <a:cs typeface="Calibri"/>
              </a:rPr>
              <a:t>r</a:t>
            </a:r>
            <a:endParaRPr sz="464">
              <a:latin typeface="Calibri"/>
              <a:cs typeface="Calibri"/>
            </a:endParaRPr>
          </a:p>
        </p:txBody>
      </p:sp>
      <p:sp>
        <p:nvSpPr>
          <p:cNvPr id="71" name="object 71"/>
          <p:cNvSpPr txBox="1"/>
          <p:nvPr/>
        </p:nvSpPr>
        <p:spPr>
          <a:xfrm>
            <a:off x="4287974" y="2753905"/>
            <a:ext cx="48532" cy="71430"/>
          </a:xfrm>
          <a:prstGeom prst="rect">
            <a:avLst/>
          </a:prstGeom>
        </p:spPr>
        <p:txBody>
          <a:bodyPr vert="horz" wrap="square" lIns="0" tIns="0" rIns="0" bIns="0" rtlCol="0">
            <a:spAutoFit/>
          </a:bodyPr>
          <a:lstStyle/>
          <a:p>
            <a:pPr marL="9072"/>
            <a:r>
              <a:rPr sz="464" dirty="0">
                <a:latin typeface="Calibri"/>
                <a:cs typeface="Calibri"/>
              </a:rPr>
              <a:t>3</a:t>
            </a:r>
            <a:endParaRPr sz="464">
              <a:latin typeface="Calibri"/>
              <a:cs typeface="Calibri"/>
            </a:endParaRPr>
          </a:p>
        </p:txBody>
      </p:sp>
      <p:sp>
        <p:nvSpPr>
          <p:cNvPr id="72" name="object 72"/>
          <p:cNvSpPr txBox="1"/>
          <p:nvPr/>
        </p:nvSpPr>
        <p:spPr>
          <a:xfrm>
            <a:off x="4928055" y="2753905"/>
            <a:ext cx="79375" cy="71430"/>
          </a:xfrm>
          <a:prstGeom prst="rect">
            <a:avLst/>
          </a:prstGeom>
        </p:spPr>
        <p:txBody>
          <a:bodyPr vert="horz" wrap="square" lIns="0" tIns="0" rIns="0" bIns="0" rtlCol="0">
            <a:spAutoFit/>
          </a:bodyPr>
          <a:lstStyle/>
          <a:p>
            <a:pPr marL="9072"/>
            <a:r>
              <a:rPr sz="464" dirty="0">
                <a:latin typeface="Calibri"/>
                <a:cs typeface="Calibri"/>
              </a:rPr>
              <a:t>10</a:t>
            </a:r>
            <a:endParaRPr sz="464">
              <a:latin typeface="Calibri"/>
              <a:cs typeface="Calibri"/>
            </a:endParaRPr>
          </a:p>
        </p:txBody>
      </p:sp>
      <p:sp>
        <p:nvSpPr>
          <p:cNvPr id="73" name="object 73"/>
          <p:cNvSpPr txBox="1"/>
          <p:nvPr/>
        </p:nvSpPr>
        <p:spPr>
          <a:xfrm>
            <a:off x="5504998" y="2753905"/>
            <a:ext cx="200025" cy="71430"/>
          </a:xfrm>
          <a:prstGeom prst="rect">
            <a:avLst/>
          </a:prstGeom>
        </p:spPr>
        <p:txBody>
          <a:bodyPr vert="horz" wrap="square" lIns="0" tIns="0" rIns="0" bIns="0" rtlCol="0">
            <a:spAutoFit/>
          </a:bodyPr>
          <a:lstStyle/>
          <a:p>
            <a:pPr marL="9072"/>
            <a:r>
              <a:rPr sz="464" b="1" dirty="0">
                <a:latin typeface="Calibri"/>
                <a:cs typeface="Calibri"/>
              </a:rPr>
              <a:t>30.00%</a:t>
            </a:r>
            <a:endParaRPr sz="464">
              <a:latin typeface="Calibri"/>
              <a:cs typeface="Calibri"/>
            </a:endParaRPr>
          </a:p>
        </p:txBody>
      </p:sp>
      <p:sp>
        <p:nvSpPr>
          <p:cNvPr id="74" name="object 74"/>
          <p:cNvSpPr txBox="1"/>
          <p:nvPr/>
        </p:nvSpPr>
        <p:spPr>
          <a:xfrm>
            <a:off x="5880554" y="2753905"/>
            <a:ext cx="216354" cy="71430"/>
          </a:xfrm>
          <a:prstGeom prst="rect">
            <a:avLst/>
          </a:prstGeom>
        </p:spPr>
        <p:txBody>
          <a:bodyPr vert="horz" wrap="square" lIns="0" tIns="0" rIns="0" bIns="0" rtlCol="0">
            <a:spAutoFit/>
          </a:bodyPr>
          <a:lstStyle/>
          <a:p>
            <a:pPr marL="9072"/>
            <a:r>
              <a:rPr sz="464" dirty="0">
                <a:latin typeface="Calibri"/>
                <a:cs typeface="Calibri"/>
              </a:rPr>
              <a:t>$100.00</a:t>
            </a:r>
            <a:endParaRPr sz="464">
              <a:latin typeface="Calibri"/>
              <a:cs typeface="Calibri"/>
            </a:endParaRPr>
          </a:p>
        </p:txBody>
      </p:sp>
      <p:sp>
        <p:nvSpPr>
          <p:cNvPr id="75" name="object 75"/>
          <p:cNvSpPr txBox="1"/>
          <p:nvPr/>
        </p:nvSpPr>
        <p:spPr>
          <a:xfrm>
            <a:off x="6542586" y="2753905"/>
            <a:ext cx="216354" cy="71430"/>
          </a:xfrm>
          <a:prstGeom prst="rect">
            <a:avLst/>
          </a:prstGeom>
        </p:spPr>
        <p:txBody>
          <a:bodyPr vert="horz" wrap="square" lIns="0" tIns="0" rIns="0" bIns="0" rtlCol="0">
            <a:spAutoFit/>
          </a:bodyPr>
          <a:lstStyle/>
          <a:p>
            <a:pPr marL="9072"/>
            <a:r>
              <a:rPr sz="464" dirty="0">
                <a:latin typeface="Calibri"/>
                <a:cs typeface="Calibri"/>
              </a:rPr>
              <a:t>$100.00</a:t>
            </a:r>
            <a:endParaRPr sz="464">
              <a:latin typeface="Calibri"/>
              <a:cs typeface="Calibri"/>
            </a:endParaRPr>
          </a:p>
        </p:txBody>
      </p:sp>
      <p:sp>
        <p:nvSpPr>
          <p:cNvPr id="76" name="object 76"/>
          <p:cNvSpPr txBox="1"/>
          <p:nvPr/>
        </p:nvSpPr>
        <p:spPr>
          <a:xfrm>
            <a:off x="7307852" y="275390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77" name="object 77"/>
          <p:cNvSpPr txBox="1"/>
          <p:nvPr/>
        </p:nvSpPr>
        <p:spPr>
          <a:xfrm>
            <a:off x="7968614" y="2753905"/>
            <a:ext cx="216354" cy="71430"/>
          </a:xfrm>
          <a:prstGeom prst="rect">
            <a:avLst/>
          </a:prstGeom>
        </p:spPr>
        <p:txBody>
          <a:bodyPr vert="horz" wrap="square" lIns="0" tIns="0" rIns="0" bIns="0" rtlCol="0">
            <a:spAutoFit/>
          </a:bodyPr>
          <a:lstStyle/>
          <a:p>
            <a:pPr marL="9072"/>
            <a:r>
              <a:rPr sz="464" dirty="0">
                <a:latin typeface="Calibri"/>
                <a:cs typeface="Calibri"/>
              </a:rPr>
              <a:t>$200.00</a:t>
            </a:r>
            <a:endParaRPr sz="464">
              <a:latin typeface="Calibri"/>
              <a:cs typeface="Calibri"/>
            </a:endParaRPr>
          </a:p>
        </p:txBody>
      </p:sp>
      <p:sp>
        <p:nvSpPr>
          <p:cNvPr id="78" name="object 78"/>
          <p:cNvSpPr txBox="1"/>
          <p:nvPr/>
        </p:nvSpPr>
        <p:spPr>
          <a:xfrm>
            <a:off x="8632915" y="2753905"/>
            <a:ext cx="185964" cy="71430"/>
          </a:xfrm>
          <a:prstGeom prst="rect">
            <a:avLst/>
          </a:prstGeom>
        </p:spPr>
        <p:txBody>
          <a:bodyPr vert="horz" wrap="square" lIns="0" tIns="0" rIns="0" bIns="0" rtlCol="0">
            <a:spAutoFit/>
          </a:bodyPr>
          <a:lstStyle/>
          <a:p>
            <a:pPr marL="9072"/>
            <a:r>
              <a:rPr sz="464" dirty="0">
                <a:latin typeface="Calibri"/>
                <a:cs typeface="Calibri"/>
              </a:rPr>
              <a:t>$60.00</a:t>
            </a:r>
            <a:endParaRPr sz="464">
              <a:latin typeface="Calibri"/>
              <a:cs typeface="Calibri"/>
            </a:endParaRPr>
          </a:p>
        </p:txBody>
      </p:sp>
      <p:sp>
        <p:nvSpPr>
          <p:cNvPr id="79" name="object 79"/>
          <p:cNvSpPr txBox="1"/>
          <p:nvPr/>
        </p:nvSpPr>
        <p:spPr>
          <a:xfrm>
            <a:off x="1996078" y="2833370"/>
            <a:ext cx="508907" cy="71430"/>
          </a:xfrm>
          <a:prstGeom prst="rect">
            <a:avLst/>
          </a:prstGeom>
        </p:spPr>
        <p:txBody>
          <a:bodyPr vert="horz" wrap="square" lIns="0" tIns="0" rIns="0" bIns="0" rtlCol="0">
            <a:spAutoFit/>
          </a:bodyPr>
          <a:lstStyle/>
          <a:p>
            <a:pPr marL="9072"/>
            <a:r>
              <a:rPr sz="464" b="1" dirty="0">
                <a:solidFill>
                  <a:srgbClr val="FF0000"/>
                </a:solidFill>
                <a:latin typeface="Calibri"/>
                <a:cs typeface="Calibri"/>
              </a:rPr>
              <a:t>EX</a:t>
            </a:r>
            <a:r>
              <a:rPr sz="464" b="1" spc="-7" dirty="0">
                <a:solidFill>
                  <a:srgbClr val="FF0000"/>
                </a:solidFill>
                <a:latin typeface="Calibri"/>
                <a:cs typeface="Calibri"/>
              </a:rPr>
              <a:t>A</a:t>
            </a:r>
            <a:r>
              <a:rPr sz="464" b="1" spc="4" dirty="0">
                <a:solidFill>
                  <a:srgbClr val="FF0000"/>
                </a:solidFill>
                <a:latin typeface="Calibri"/>
                <a:cs typeface="Calibri"/>
              </a:rPr>
              <a:t>M</a:t>
            </a:r>
            <a:r>
              <a:rPr sz="464" b="1" spc="-4" dirty="0">
                <a:solidFill>
                  <a:srgbClr val="FF0000"/>
                </a:solidFill>
                <a:latin typeface="Calibri"/>
                <a:cs typeface="Calibri"/>
              </a:rPr>
              <a:t>PL</a:t>
            </a:r>
            <a:r>
              <a:rPr sz="464" b="1" dirty="0">
                <a:solidFill>
                  <a:srgbClr val="FF0000"/>
                </a:solidFill>
                <a:latin typeface="Calibri"/>
                <a:cs typeface="Calibri"/>
              </a:rPr>
              <a:t>E:</a:t>
            </a:r>
            <a:r>
              <a:rPr sz="464" b="1" spc="-4" dirty="0">
                <a:solidFill>
                  <a:srgbClr val="FF0000"/>
                </a:solidFill>
                <a:latin typeface="Calibri"/>
                <a:cs typeface="Calibri"/>
              </a:rPr>
              <a:t> </a:t>
            </a:r>
            <a:r>
              <a:rPr sz="464" spc="-4" dirty="0">
                <a:latin typeface="Calibri"/>
                <a:cs typeface="Calibri"/>
              </a:rPr>
              <a:t>Su</a:t>
            </a:r>
            <a:r>
              <a:rPr sz="464" spc="4" dirty="0">
                <a:latin typeface="Calibri"/>
                <a:cs typeface="Calibri"/>
              </a:rPr>
              <a:t>s</a:t>
            </a:r>
            <a:r>
              <a:rPr sz="464" dirty="0">
                <a:latin typeface="Calibri"/>
                <a:cs typeface="Calibri"/>
              </a:rPr>
              <a:t>y</a:t>
            </a:r>
            <a:r>
              <a:rPr sz="464" spc="-4" dirty="0">
                <a:latin typeface="Calibri"/>
                <a:cs typeface="Calibri"/>
              </a:rPr>
              <a:t> </a:t>
            </a:r>
            <a:r>
              <a:rPr sz="464" dirty="0">
                <a:latin typeface="Calibri"/>
                <a:cs typeface="Calibri"/>
              </a:rPr>
              <a:t>Que</a:t>
            </a:r>
            <a:endParaRPr sz="464">
              <a:latin typeface="Calibri"/>
              <a:cs typeface="Calibri"/>
            </a:endParaRPr>
          </a:p>
        </p:txBody>
      </p:sp>
      <p:sp>
        <p:nvSpPr>
          <p:cNvPr id="80" name="object 80"/>
          <p:cNvSpPr txBox="1"/>
          <p:nvPr/>
        </p:nvSpPr>
        <p:spPr>
          <a:xfrm>
            <a:off x="3001011" y="2833370"/>
            <a:ext cx="212271" cy="71430"/>
          </a:xfrm>
          <a:prstGeom prst="rect">
            <a:avLst/>
          </a:prstGeom>
        </p:spPr>
        <p:txBody>
          <a:bodyPr vert="horz" wrap="square" lIns="0" tIns="0" rIns="0" bIns="0" rtlCol="0">
            <a:spAutoFit/>
          </a:bodyPr>
          <a:lstStyle/>
          <a:p>
            <a:pPr marL="9072"/>
            <a:r>
              <a:rPr sz="464" dirty="0">
                <a:latin typeface="Calibri"/>
                <a:cs typeface="Calibri"/>
              </a:rPr>
              <a:t>T</a:t>
            </a:r>
            <a:r>
              <a:rPr sz="464" spc="-4" dirty="0">
                <a:latin typeface="Calibri"/>
                <a:cs typeface="Calibri"/>
              </a:rPr>
              <a:t>eache</a:t>
            </a:r>
            <a:r>
              <a:rPr sz="464" dirty="0">
                <a:latin typeface="Calibri"/>
                <a:cs typeface="Calibri"/>
              </a:rPr>
              <a:t>r</a:t>
            </a:r>
            <a:endParaRPr sz="464">
              <a:latin typeface="Calibri"/>
              <a:cs typeface="Calibri"/>
            </a:endParaRPr>
          </a:p>
        </p:txBody>
      </p:sp>
      <p:sp>
        <p:nvSpPr>
          <p:cNvPr id="81" name="object 81"/>
          <p:cNvSpPr txBox="1"/>
          <p:nvPr/>
        </p:nvSpPr>
        <p:spPr>
          <a:xfrm>
            <a:off x="4287974" y="2833370"/>
            <a:ext cx="48532" cy="71430"/>
          </a:xfrm>
          <a:prstGeom prst="rect">
            <a:avLst/>
          </a:prstGeom>
        </p:spPr>
        <p:txBody>
          <a:bodyPr vert="horz" wrap="square" lIns="0" tIns="0" rIns="0" bIns="0" rtlCol="0">
            <a:spAutoFit/>
          </a:bodyPr>
          <a:lstStyle/>
          <a:p>
            <a:pPr marL="9072"/>
            <a:r>
              <a:rPr sz="464" dirty="0">
                <a:latin typeface="Calibri"/>
                <a:cs typeface="Calibri"/>
              </a:rPr>
              <a:t>5</a:t>
            </a:r>
            <a:endParaRPr sz="464">
              <a:latin typeface="Calibri"/>
              <a:cs typeface="Calibri"/>
            </a:endParaRPr>
          </a:p>
        </p:txBody>
      </p:sp>
      <p:sp>
        <p:nvSpPr>
          <p:cNvPr id="82" name="object 82"/>
          <p:cNvSpPr txBox="1"/>
          <p:nvPr/>
        </p:nvSpPr>
        <p:spPr>
          <a:xfrm>
            <a:off x="4928055" y="2833370"/>
            <a:ext cx="79375" cy="71430"/>
          </a:xfrm>
          <a:prstGeom prst="rect">
            <a:avLst/>
          </a:prstGeom>
        </p:spPr>
        <p:txBody>
          <a:bodyPr vert="horz" wrap="square" lIns="0" tIns="0" rIns="0" bIns="0" rtlCol="0">
            <a:spAutoFit/>
          </a:bodyPr>
          <a:lstStyle/>
          <a:p>
            <a:pPr marL="9072"/>
            <a:r>
              <a:rPr sz="464" dirty="0">
                <a:latin typeface="Calibri"/>
                <a:cs typeface="Calibri"/>
              </a:rPr>
              <a:t>12</a:t>
            </a:r>
            <a:endParaRPr sz="464">
              <a:latin typeface="Calibri"/>
              <a:cs typeface="Calibri"/>
            </a:endParaRPr>
          </a:p>
        </p:txBody>
      </p:sp>
      <p:sp>
        <p:nvSpPr>
          <p:cNvPr id="83" name="object 83"/>
          <p:cNvSpPr txBox="1"/>
          <p:nvPr/>
        </p:nvSpPr>
        <p:spPr>
          <a:xfrm>
            <a:off x="5504998" y="2833370"/>
            <a:ext cx="200025" cy="71430"/>
          </a:xfrm>
          <a:prstGeom prst="rect">
            <a:avLst/>
          </a:prstGeom>
        </p:spPr>
        <p:txBody>
          <a:bodyPr vert="horz" wrap="square" lIns="0" tIns="0" rIns="0" bIns="0" rtlCol="0">
            <a:spAutoFit/>
          </a:bodyPr>
          <a:lstStyle/>
          <a:p>
            <a:pPr marL="9072"/>
            <a:r>
              <a:rPr sz="464" b="1" dirty="0">
                <a:latin typeface="Calibri"/>
                <a:cs typeface="Calibri"/>
              </a:rPr>
              <a:t>41.67%</a:t>
            </a:r>
            <a:endParaRPr sz="464">
              <a:latin typeface="Calibri"/>
              <a:cs typeface="Calibri"/>
            </a:endParaRPr>
          </a:p>
        </p:txBody>
      </p:sp>
      <p:sp>
        <p:nvSpPr>
          <p:cNvPr id="84" name="object 84"/>
          <p:cNvSpPr txBox="1"/>
          <p:nvPr/>
        </p:nvSpPr>
        <p:spPr>
          <a:xfrm>
            <a:off x="5880554" y="2833370"/>
            <a:ext cx="216354" cy="71430"/>
          </a:xfrm>
          <a:prstGeom prst="rect">
            <a:avLst/>
          </a:prstGeom>
        </p:spPr>
        <p:txBody>
          <a:bodyPr vert="horz" wrap="square" lIns="0" tIns="0" rIns="0" bIns="0" rtlCol="0">
            <a:spAutoFit/>
          </a:bodyPr>
          <a:lstStyle/>
          <a:p>
            <a:pPr marL="9072"/>
            <a:r>
              <a:rPr sz="464" dirty="0">
                <a:latin typeface="Calibri"/>
                <a:cs typeface="Calibri"/>
              </a:rPr>
              <a:t>$100.00</a:t>
            </a:r>
            <a:endParaRPr sz="464">
              <a:latin typeface="Calibri"/>
              <a:cs typeface="Calibri"/>
            </a:endParaRPr>
          </a:p>
        </p:txBody>
      </p:sp>
      <p:sp>
        <p:nvSpPr>
          <p:cNvPr id="85" name="object 85"/>
          <p:cNvSpPr txBox="1"/>
          <p:nvPr/>
        </p:nvSpPr>
        <p:spPr>
          <a:xfrm>
            <a:off x="6573067" y="283337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6" name="object 86"/>
          <p:cNvSpPr txBox="1"/>
          <p:nvPr/>
        </p:nvSpPr>
        <p:spPr>
          <a:xfrm>
            <a:off x="7307852" y="283337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7" name="object 87"/>
          <p:cNvSpPr txBox="1"/>
          <p:nvPr/>
        </p:nvSpPr>
        <p:spPr>
          <a:xfrm>
            <a:off x="7968614" y="2833370"/>
            <a:ext cx="216354" cy="71430"/>
          </a:xfrm>
          <a:prstGeom prst="rect">
            <a:avLst/>
          </a:prstGeom>
        </p:spPr>
        <p:txBody>
          <a:bodyPr vert="horz" wrap="square" lIns="0" tIns="0" rIns="0" bIns="0" rtlCol="0">
            <a:spAutoFit/>
          </a:bodyPr>
          <a:lstStyle/>
          <a:p>
            <a:pPr marL="9072"/>
            <a:r>
              <a:rPr sz="464" dirty="0">
                <a:latin typeface="Calibri"/>
                <a:cs typeface="Calibri"/>
              </a:rPr>
              <a:t>$100.00</a:t>
            </a:r>
            <a:endParaRPr sz="464">
              <a:latin typeface="Calibri"/>
              <a:cs typeface="Calibri"/>
            </a:endParaRPr>
          </a:p>
        </p:txBody>
      </p:sp>
      <p:sp>
        <p:nvSpPr>
          <p:cNvPr id="88" name="object 88"/>
          <p:cNvSpPr txBox="1"/>
          <p:nvPr/>
        </p:nvSpPr>
        <p:spPr>
          <a:xfrm>
            <a:off x="8632915" y="2833370"/>
            <a:ext cx="185964" cy="71430"/>
          </a:xfrm>
          <a:prstGeom prst="rect">
            <a:avLst/>
          </a:prstGeom>
        </p:spPr>
        <p:txBody>
          <a:bodyPr vert="horz" wrap="square" lIns="0" tIns="0" rIns="0" bIns="0" rtlCol="0">
            <a:spAutoFit/>
          </a:bodyPr>
          <a:lstStyle/>
          <a:p>
            <a:pPr marL="9072"/>
            <a:r>
              <a:rPr sz="464" dirty="0">
                <a:latin typeface="Calibri"/>
                <a:cs typeface="Calibri"/>
              </a:rPr>
              <a:t>$41.67</a:t>
            </a:r>
            <a:endParaRPr sz="464">
              <a:latin typeface="Calibri"/>
              <a:cs typeface="Calibri"/>
            </a:endParaRPr>
          </a:p>
        </p:txBody>
      </p:sp>
      <p:sp>
        <p:nvSpPr>
          <p:cNvPr id="89" name="object 89"/>
          <p:cNvSpPr txBox="1"/>
          <p:nvPr/>
        </p:nvSpPr>
        <p:spPr>
          <a:xfrm>
            <a:off x="4287974" y="2912836"/>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0" name="object 90"/>
          <p:cNvSpPr txBox="1"/>
          <p:nvPr/>
        </p:nvSpPr>
        <p:spPr>
          <a:xfrm>
            <a:off x="4958533" y="2912836"/>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1" name="object 91"/>
          <p:cNvSpPr txBox="1"/>
          <p:nvPr/>
        </p:nvSpPr>
        <p:spPr>
          <a:xfrm>
            <a:off x="5474516" y="2912836"/>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92" name="object 92"/>
          <p:cNvSpPr txBox="1"/>
          <p:nvPr/>
        </p:nvSpPr>
        <p:spPr>
          <a:xfrm>
            <a:off x="7999094" y="2912836"/>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3" name="object 93"/>
          <p:cNvSpPr txBox="1"/>
          <p:nvPr/>
        </p:nvSpPr>
        <p:spPr>
          <a:xfrm>
            <a:off x="8648156" y="2912836"/>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4" name="object 94"/>
          <p:cNvSpPr txBox="1"/>
          <p:nvPr/>
        </p:nvSpPr>
        <p:spPr>
          <a:xfrm>
            <a:off x="4287974" y="2992301"/>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5" name="object 95"/>
          <p:cNvSpPr txBox="1"/>
          <p:nvPr/>
        </p:nvSpPr>
        <p:spPr>
          <a:xfrm>
            <a:off x="4958533" y="2992301"/>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6" name="object 96"/>
          <p:cNvSpPr txBox="1"/>
          <p:nvPr/>
        </p:nvSpPr>
        <p:spPr>
          <a:xfrm>
            <a:off x="5474516" y="2992301"/>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97" name="object 97"/>
          <p:cNvSpPr txBox="1"/>
          <p:nvPr/>
        </p:nvSpPr>
        <p:spPr>
          <a:xfrm>
            <a:off x="7999094" y="2992301"/>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8" name="object 98"/>
          <p:cNvSpPr txBox="1"/>
          <p:nvPr/>
        </p:nvSpPr>
        <p:spPr>
          <a:xfrm>
            <a:off x="8648156" y="2992301"/>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9" name="object 99"/>
          <p:cNvSpPr txBox="1"/>
          <p:nvPr/>
        </p:nvSpPr>
        <p:spPr>
          <a:xfrm>
            <a:off x="4287974" y="3071767"/>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0" name="object 100"/>
          <p:cNvSpPr txBox="1"/>
          <p:nvPr/>
        </p:nvSpPr>
        <p:spPr>
          <a:xfrm>
            <a:off x="4958533" y="3071767"/>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1" name="object 101"/>
          <p:cNvSpPr txBox="1"/>
          <p:nvPr/>
        </p:nvSpPr>
        <p:spPr>
          <a:xfrm>
            <a:off x="5474516" y="3071767"/>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02" name="object 102"/>
          <p:cNvSpPr txBox="1"/>
          <p:nvPr/>
        </p:nvSpPr>
        <p:spPr>
          <a:xfrm>
            <a:off x="7999094" y="307176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3" name="object 103"/>
          <p:cNvSpPr txBox="1"/>
          <p:nvPr/>
        </p:nvSpPr>
        <p:spPr>
          <a:xfrm>
            <a:off x="8648156" y="307176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4" name="object 104"/>
          <p:cNvSpPr txBox="1"/>
          <p:nvPr/>
        </p:nvSpPr>
        <p:spPr>
          <a:xfrm>
            <a:off x="4287974" y="3151233"/>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5" name="object 105"/>
          <p:cNvSpPr txBox="1"/>
          <p:nvPr/>
        </p:nvSpPr>
        <p:spPr>
          <a:xfrm>
            <a:off x="4958533" y="3151233"/>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6" name="object 106"/>
          <p:cNvSpPr txBox="1"/>
          <p:nvPr/>
        </p:nvSpPr>
        <p:spPr>
          <a:xfrm>
            <a:off x="5474516" y="3151233"/>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07" name="object 107"/>
          <p:cNvSpPr txBox="1"/>
          <p:nvPr/>
        </p:nvSpPr>
        <p:spPr>
          <a:xfrm>
            <a:off x="7999094" y="315123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8" name="object 108"/>
          <p:cNvSpPr txBox="1"/>
          <p:nvPr/>
        </p:nvSpPr>
        <p:spPr>
          <a:xfrm>
            <a:off x="8648156" y="315123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9" name="object 109"/>
          <p:cNvSpPr txBox="1"/>
          <p:nvPr/>
        </p:nvSpPr>
        <p:spPr>
          <a:xfrm>
            <a:off x="4287974" y="3230699"/>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0" name="object 110"/>
          <p:cNvSpPr txBox="1"/>
          <p:nvPr/>
        </p:nvSpPr>
        <p:spPr>
          <a:xfrm>
            <a:off x="4958533" y="3230699"/>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1" name="object 111"/>
          <p:cNvSpPr txBox="1"/>
          <p:nvPr/>
        </p:nvSpPr>
        <p:spPr>
          <a:xfrm>
            <a:off x="5474516" y="3230699"/>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12" name="object 112"/>
          <p:cNvSpPr txBox="1"/>
          <p:nvPr/>
        </p:nvSpPr>
        <p:spPr>
          <a:xfrm>
            <a:off x="7999094" y="3230699"/>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3" name="object 113"/>
          <p:cNvSpPr txBox="1"/>
          <p:nvPr/>
        </p:nvSpPr>
        <p:spPr>
          <a:xfrm>
            <a:off x="8648156" y="3230699"/>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4" name="object 114"/>
          <p:cNvSpPr txBox="1"/>
          <p:nvPr/>
        </p:nvSpPr>
        <p:spPr>
          <a:xfrm>
            <a:off x="4287974" y="3310164"/>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5" name="object 115"/>
          <p:cNvSpPr txBox="1"/>
          <p:nvPr/>
        </p:nvSpPr>
        <p:spPr>
          <a:xfrm>
            <a:off x="4958533" y="3310164"/>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6" name="object 116"/>
          <p:cNvSpPr txBox="1"/>
          <p:nvPr/>
        </p:nvSpPr>
        <p:spPr>
          <a:xfrm>
            <a:off x="5474516" y="3310164"/>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17" name="object 117"/>
          <p:cNvSpPr txBox="1"/>
          <p:nvPr/>
        </p:nvSpPr>
        <p:spPr>
          <a:xfrm>
            <a:off x="7999094" y="3310164"/>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8" name="object 118"/>
          <p:cNvSpPr txBox="1"/>
          <p:nvPr/>
        </p:nvSpPr>
        <p:spPr>
          <a:xfrm>
            <a:off x="8648156" y="3310164"/>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9" name="object 119"/>
          <p:cNvSpPr txBox="1"/>
          <p:nvPr/>
        </p:nvSpPr>
        <p:spPr>
          <a:xfrm>
            <a:off x="4287974" y="3389630"/>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0" name="object 120"/>
          <p:cNvSpPr txBox="1"/>
          <p:nvPr/>
        </p:nvSpPr>
        <p:spPr>
          <a:xfrm>
            <a:off x="4958533" y="3389630"/>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1" name="object 121"/>
          <p:cNvSpPr txBox="1"/>
          <p:nvPr/>
        </p:nvSpPr>
        <p:spPr>
          <a:xfrm>
            <a:off x="5474516" y="3389630"/>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22" name="object 122"/>
          <p:cNvSpPr txBox="1"/>
          <p:nvPr/>
        </p:nvSpPr>
        <p:spPr>
          <a:xfrm>
            <a:off x="7999094" y="338963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3" name="object 123"/>
          <p:cNvSpPr txBox="1"/>
          <p:nvPr/>
        </p:nvSpPr>
        <p:spPr>
          <a:xfrm>
            <a:off x="8648156" y="338963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4" name="object 124"/>
          <p:cNvSpPr txBox="1"/>
          <p:nvPr/>
        </p:nvSpPr>
        <p:spPr>
          <a:xfrm>
            <a:off x="4287974" y="3469096"/>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5" name="object 125"/>
          <p:cNvSpPr txBox="1"/>
          <p:nvPr/>
        </p:nvSpPr>
        <p:spPr>
          <a:xfrm>
            <a:off x="4958533" y="3469096"/>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6" name="object 126"/>
          <p:cNvSpPr txBox="1"/>
          <p:nvPr/>
        </p:nvSpPr>
        <p:spPr>
          <a:xfrm>
            <a:off x="5474516" y="3469096"/>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27" name="object 127"/>
          <p:cNvSpPr txBox="1"/>
          <p:nvPr/>
        </p:nvSpPr>
        <p:spPr>
          <a:xfrm>
            <a:off x="7999094" y="3469096"/>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8" name="object 128"/>
          <p:cNvSpPr txBox="1"/>
          <p:nvPr/>
        </p:nvSpPr>
        <p:spPr>
          <a:xfrm>
            <a:off x="8648156" y="3469096"/>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9" name="object 129"/>
          <p:cNvSpPr txBox="1"/>
          <p:nvPr/>
        </p:nvSpPr>
        <p:spPr>
          <a:xfrm>
            <a:off x="4287974" y="3548743"/>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0" name="object 130"/>
          <p:cNvSpPr txBox="1"/>
          <p:nvPr/>
        </p:nvSpPr>
        <p:spPr>
          <a:xfrm>
            <a:off x="4958533" y="3548743"/>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1" name="object 131"/>
          <p:cNvSpPr txBox="1"/>
          <p:nvPr/>
        </p:nvSpPr>
        <p:spPr>
          <a:xfrm>
            <a:off x="5474516" y="3548743"/>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32" name="object 132"/>
          <p:cNvSpPr txBox="1"/>
          <p:nvPr/>
        </p:nvSpPr>
        <p:spPr>
          <a:xfrm>
            <a:off x="7999094" y="354874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3" name="object 133"/>
          <p:cNvSpPr txBox="1"/>
          <p:nvPr/>
        </p:nvSpPr>
        <p:spPr>
          <a:xfrm>
            <a:off x="8648156" y="354874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4" name="object 134"/>
          <p:cNvSpPr txBox="1"/>
          <p:nvPr/>
        </p:nvSpPr>
        <p:spPr>
          <a:xfrm>
            <a:off x="4287974" y="3628208"/>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5" name="object 135"/>
          <p:cNvSpPr txBox="1"/>
          <p:nvPr/>
        </p:nvSpPr>
        <p:spPr>
          <a:xfrm>
            <a:off x="4958533" y="3628208"/>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6" name="object 136"/>
          <p:cNvSpPr txBox="1"/>
          <p:nvPr/>
        </p:nvSpPr>
        <p:spPr>
          <a:xfrm>
            <a:off x="5474516" y="3628208"/>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37" name="object 137"/>
          <p:cNvSpPr txBox="1"/>
          <p:nvPr/>
        </p:nvSpPr>
        <p:spPr>
          <a:xfrm>
            <a:off x="7999094" y="3628208"/>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8" name="object 138"/>
          <p:cNvSpPr txBox="1"/>
          <p:nvPr/>
        </p:nvSpPr>
        <p:spPr>
          <a:xfrm>
            <a:off x="8648156" y="3628208"/>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9" name="object 139"/>
          <p:cNvSpPr txBox="1"/>
          <p:nvPr/>
        </p:nvSpPr>
        <p:spPr>
          <a:xfrm>
            <a:off x="4287974" y="370767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0" name="object 140"/>
          <p:cNvSpPr txBox="1"/>
          <p:nvPr/>
        </p:nvSpPr>
        <p:spPr>
          <a:xfrm>
            <a:off x="4958533" y="370767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1" name="object 141"/>
          <p:cNvSpPr txBox="1"/>
          <p:nvPr/>
        </p:nvSpPr>
        <p:spPr>
          <a:xfrm>
            <a:off x="5474516" y="3707675"/>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42" name="object 142"/>
          <p:cNvSpPr txBox="1"/>
          <p:nvPr/>
        </p:nvSpPr>
        <p:spPr>
          <a:xfrm>
            <a:off x="7999094" y="370767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3" name="object 143"/>
          <p:cNvSpPr txBox="1"/>
          <p:nvPr/>
        </p:nvSpPr>
        <p:spPr>
          <a:xfrm>
            <a:off x="8648156" y="370767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4" name="object 144"/>
          <p:cNvSpPr txBox="1"/>
          <p:nvPr/>
        </p:nvSpPr>
        <p:spPr>
          <a:xfrm>
            <a:off x="4287974" y="3787140"/>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5" name="object 145"/>
          <p:cNvSpPr txBox="1"/>
          <p:nvPr/>
        </p:nvSpPr>
        <p:spPr>
          <a:xfrm>
            <a:off x="4958533" y="3787140"/>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6" name="object 146"/>
          <p:cNvSpPr txBox="1"/>
          <p:nvPr/>
        </p:nvSpPr>
        <p:spPr>
          <a:xfrm>
            <a:off x="5474516" y="3787140"/>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47" name="object 147"/>
          <p:cNvSpPr txBox="1"/>
          <p:nvPr/>
        </p:nvSpPr>
        <p:spPr>
          <a:xfrm>
            <a:off x="7999094" y="378714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8" name="object 148"/>
          <p:cNvSpPr txBox="1"/>
          <p:nvPr/>
        </p:nvSpPr>
        <p:spPr>
          <a:xfrm>
            <a:off x="8648156" y="378714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9" name="object 149"/>
          <p:cNvSpPr txBox="1"/>
          <p:nvPr/>
        </p:nvSpPr>
        <p:spPr>
          <a:xfrm>
            <a:off x="4287974" y="386660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0" name="object 150"/>
          <p:cNvSpPr txBox="1"/>
          <p:nvPr/>
        </p:nvSpPr>
        <p:spPr>
          <a:xfrm>
            <a:off x="4958533" y="386660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1" name="object 151"/>
          <p:cNvSpPr txBox="1"/>
          <p:nvPr/>
        </p:nvSpPr>
        <p:spPr>
          <a:xfrm>
            <a:off x="5474516" y="3866605"/>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52" name="object 152"/>
          <p:cNvSpPr txBox="1"/>
          <p:nvPr/>
        </p:nvSpPr>
        <p:spPr>
          <a:xfrm>
            <a:off x="7999094" y="386660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3" name="object 153"/>
          <p:cNvSpPr txBox="1"/>
          <p:nvPr/>
        </p:nvSpPr>
        <p:spPr>
          <a:xfrm>
            <a:off x="8648156" y="386660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4" name="object 154"/>
          <p:cNvSpPr txBox="1"/>
          <p:nvPr/>
        </p:nvSpPr>
        <p:spPr>
          <a:xfrm>
            <a:off x="4287974" y="3946072"/>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5" name="object 155"/>
          <p:cNvSpPr txBox="1"/>
          <p:nvPr/>
        </p:nvSpPr>
        <p:spPr>
          <a:xfrm>
            <a:off x="4958533" y="3946072"/>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6" name="object 156"/>
          <p:cNvSpPr txBox="1"/>
          <p:nvPr/>
        </p:nvSpPr>
        <p:spPr>
          <a:xfrm>
            <a:off x="5474516" y="3946072"/>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57" name="object 157"/>
          <p:cNvSpPr txBox="1"/>
          <p:nvPr/>
        </p:nvSpPr>
        <p:spPr>
          <a:xfrm>
            <a:off x="7999094" y="39460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8" name="object 158"/>
          <p:cNvSpPr txBox="1"/>
          <p:nvPr/>
        </p:nvSpPr>
        <p:spPr>
          <a:xfrm>
            <a:off x="8648156" y="39460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9" name="object 159"/>
          <p:cNvSpPr txBox="1"/>
          <p:nvPr/>
        </p:nvSpPr>
        <p:spPr>
          <a:xfrm>
            <a:off x="4287974" y="4025537"/>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0" name="object 160"/>
          <p:cNvSpPr txBox="1"/>
          <p:nvPr/>
        </p:nvSpPr>
        <p:spPr>
          <a:xfrm>
            <a:off x="4958533" y="4025537"/>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1" name="object 161"/>
          <p:cNvSpPr txBox="1"/>
          <p:nvPr/>
        </p:nvSpPr>
        <p:spPr>
          <a:xfrm>
            <a:off x="5474516" y="4025537"/>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62" name="object 162"/>
          <p:cNvSpPr txBox="1"/>
          <p:nvPr/>
        </p:nvSpPr>
        <p:spPr>
          <a:xfrm>
            <a:off x="7999094" y="402553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3" name="object 163"/>
          <p:cNvSpPr txBox="1"/>
          <p:nvPr/>
        </p:nvSpPr>
        <p:spPr>
          <a:xfrm>
            <a:off x="8648156" y="402553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4" name="object 164"/>
          <p:cNvSpPr txBox="1"/>
          <p:nvPr/>
        </p:nvSpPr>
        <p:spPr>
          <a:xfrm>
            <a:off x="4287974" y="4105002"/>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5" name="object 165"/>
          <p:cNvSpPr txBox="1"/>
          <p:nvPr/>
        </p:nvSpPr>
        <p:spPr>
          <a:xfrm>
            <a:off x="4958533" y="4105002"/>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6" name="object 166"/>
          <p:cNvSpPr txBox="1"/>
          <p:nvPr/>
        </p:nvSpPr>
        <p:spPr>
          <a:xfrm>
            <a:off x="5474516" y="4105002"/>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67" name="object 167"/>
          <p:cNvSpPr txBox="1"/>
          <p:nvPr/>
        </p:nvSpPr>
        <p:spPr>
          <a:xfrm>
            <a:off x="7999094" y="410500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8" name="object 168"/>
          <p:cNvSpPr txBox="1"/>
          <p:nvPr/>
        </p:nvSpPr>
        <p:spPr>
          <a:xfrm>
            <a:off x="8648156" y="410500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9" name="object 169"/>
          <p:cNvSpPr txBox="1"/>
          <p:nvPr/>
        </p:nvSpPr>
        <p:spPr>
          <a:xfrm>
            <a:off x="4287974" y="4184468"/>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70" name="object 170"/>
          <p:cNvSpPr txBox="1"/>
          <p:nvPr/>
        </p:nvSpPr>
        <p:spPr>
          <a:xfrm>
            <a:off x="4958533" y="4184468"/>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71" name="object 171"/>
          <p:cNvSpPr txBox="1"/>
          <p:nvPr/>
        </p:nvSpPr>
        <p:spPr>
          <a:xfrm>
            <a:off x="5474516" y="4184468"/>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72" name="object 172"/>
          <p:cNvSpPr txBox="1"/>
          <p:nvPr/>
        </p:nvSpPr>
        <p:spPr>
          <a:xfrm>
            <a:off x="7999094" y="4184468"/>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73" name="object 173"/>
          <p:cNvSpPr txBox="1"/>
          <p:nvPr/>
        </p:nvSpPr>
        <p:spPr>
          <a:xfrm>
            <a:off x="8648156" y="4184468"/>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74" name="object 174"/>
          <p:cNvSpPr txBox="1"/>
          <p:nvPr/>
        </p:nvSpPr>
        <p:spPr>
          <a:xfrm>
            <a:off x="4287974" y="426393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75" name="object 175"/>
          <p:cNvSpPr txBox="1"/>
          <p:nvPr/>
        </p:nvSpPr>
        <p:spPr>
          <a:xfrm>
            <a:off x="4958533" y="426393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76" name="object 176"/>
          <p:cNvSpPr txBox="1"/>
          <p:nvPr/>
        </p:nvSpPr>
        <p:spPr>
          <a:xfrm>
            <a:off x="5474516" y="4263935"/>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77" name="object 177"/>
          <p:cNvSpPr txBox="1"/>
          <p:nvPr/>
        </p:nvSpPr>
        <p:spPr>
          <a:xfrm>
            <a:off x="7999094" y="426393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78" name="object 178"/>
          <p:cNvSpPr txBox="1"/>
          <p:nvPr/>
        </p:nvSpPr>
        <p:spPr>
          <a:xfrm>
            <a:off x="8648156" y="426393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79" name="object 179"/>
          <p:cNvSpPr txBox="1"/>
          <p:nvPr/>
        </p:nvSpPr>
        <p:spPr>
          <a:xfrm>
            <a:off x="4287974" y="4343400"/>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80" name="object 180"/>
          <p:cNvSpPr txBox="1"/>
          <p:nvPr/>
        </p:nvSpPr>
        <p:spPr>
          <a:xfrm>
            <a:off x="4958533" y="4343400"/>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81" name="object 181"/>
          <p:cNvSpPr txBox="1"/>
          <p:nvPr/>
        </p:nvSpPr>
        <p:spPr>
          <a:xfrm>
            <a:off x="5474516" y="4343400"/>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82" name="object 182"/>
          <p:cNvSpPr txBox="1"/>
          <p:nvPr/>
        </p:nvSpPr>
        <p:spPr>
          <a:xfrm>
            <a:off x="7999094" y="434340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83" name="object 183"/>
          <p:cNvSpPr txBox="1"/>
          <p:nvPr/>
        </p:nvSpPr>
        <p:spPr>
          <a:xfrm>
            <a:off x="8648156" y="434340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84" name="object 184"/>
          <p:cNvSpPr txBox="1"/>
          <p:nvPr/>
        </p:nvSpPr>
        <p:spPr>
          <a:xfrm>
            <a:off x="4287974" y="442286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85" name="object 185"/>
          <p:cNvSpPr txBox="1"/>
          <p:nvPr/>
        </p:nvSpPr>
        <p:spPr>
          <a:xfrm>
            <a:off x="4958533" y="4422865"/>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86" name="object 186"/>
          <p:cNvSpPr txBox="1"/>
          <p:nvPr/>
        </p:nvSpPr>
        <p:spPr>
          <a:xfrm>
            <a:off x="5474516" y="4422865"/>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87" name="object 187"/>
          <p:cNvSpPr txBox="1"/>
          <p:nvPr/>
        </p:nvSpPr>
        <p:spPr>
          <a:xfrm>
            <a:off x="7999094" y="442286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88" name="object 188"/>
          <p:cNvSpPr txBox="1"/>
          <p:nvPr/>
        </p:nvSpPr>
        <p:spPr>
          <a:xfrm>
            <a:off x="8648156" y="442286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89" name="object 189"/>
          <p:cNvSpPr txBox="1"/>
          <p:nvPr/>
        </p:nvSpPr>
        <p:spPr>
          <a:xfrm>
            <a:off x="4287974" y="4502332"/>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90" name="object 190"/>
          <p:cNvSpPr txBox="1"/>
          <p:nvPr/>
        </p:nvSpPr>
        <p:spPr>
          <a:xfrm>
            <a:off x="4958533" y="4502332"/>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91" name="object 191"/>
          <p:cNvSpPr txBox="1"/>
          <p:nvPr/>
        </p:nvSpPr>
        <p:spPr>
          <a:xfrm>
            <a:off x="5474516" y="4502332"/>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92" name="object 192"/>
          <p:cNvSpPr txBox="1"/>
          <p:nvPr/>
        </p:nvSpPr>
        <p:spPr>
          <a:xfrm>
            <a:off x="7999094" y="450233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93" name="object 193"/>
          <p:cNvSpPr txBox="1"/>
          <p:nvPr/>
        </p:nvSpPr>
        <p:spPr>
          <a:xfrm>
            <a:off x="8648156" y="450233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94" name="object 194"/>
          <p:cNvSpPr txBox="1"/>
          <p:nvPr/>
        </p:nvSpPr>
        <p:spPr>
          <a:xfrm>
            <a:off x="4287974" y="4581797"/>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95" name="object 195"/>
          <p:cNvSpPr txBox="1"/>
          <p:nvPr/>
        </p:nvSpPr>
        <p:spPr>
          <a:xfrm>
            <a:off x="4958533" y="4581797"/>
            <a:ext cx="48532"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96" name="object 196"/>
          <p:cNvSpPr txBox="1"/>
          <p:nvPr/>
        </p:nvSpPr>
        <p:spPr>
          <a:xfrm>
            <a:off x="5474516" y="4581797"/>
            <a:ext cx="230414"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97" name="object 197"/>
          <p:cNvSpPr txBox="1"/>
          <p:nvPr/>
        </p:nvSpPr>
        <p:spPr>
          <a:xfrm>
            <a:off x="7999094" y="458179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98" name="object 198"/>
          <p:cNvSpPr txBox="1"/>
          <p:nvPr/>
        </p:nvSpPr>
        <p:spPr>
          <a:xfrm>
            <a:off x="8648156" y="458179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99" name="object 199"/>
          <p:cNvSpPr txBox="1"/>
          <p:nvPr/>
        </p:nvSpPr>
        <p:spPr>
          <a:xfrm>
            <a:off x="2257552" y="4652747"/>
            <a:ext cx="478518" cy="93424"/>
          </a:xfrm>
          <a:prstGeom prst="rect">
            <a:avLst/>
          </a:prstGeom>
        </p:spPr>
        <p:txBody>
          <a:bodyPr vert="horz" wrap="square" lIns="0" tIns="0" rIns="0" bIns="0" rtlCol="0">
            <a:spAutoFit/>
          </a:bodyPr>
          <a:lstStyle/>
          <a:p>
            <a:pPr marL="9072"/>
            <a:r>
              <a:rPr sz="607" b="1" spc="-11" dirty="0">
                <a:latin typeface="Arial Narrow"/>
                <a:cs typeface="Arial Narrow"/>
              </a:rPr>
              <a:t>P</a:t>
            </a:r>
            <a:r>
              <a:rPr sz="607" b="1" spc="-7" dirty="0">
                <a:latin typeface="Arial Narrow"/>
                <a:cs typeface="Arial Narrow"/>
              </a:rPr>
              <a:t>a</a:t>
            </a:r>
            <a:r>
              <a:rPr sz="607" b="1" spc="-11" dirty="0">
                <a:latin typeface="Arial Narrow"/>
                <a:cs typeface="Arial Narrow"/>
              </a:rPr>
              <a:t>r</a:t>
            </a:r>
            <a:r>
              <a:rPr sz="607" b="1" spc="-4" dirty="0">
                <a:latin typeface="Arial Narrow"/>
                <a:cs typeface="Arial Narrow"/>
              </a:rPr>
              <a:t>t II </a:t>
            </a:r>
            <a:r>
              <a:rPr sz="607" b="1" spc="-11" dirty="0">
                <a:latin typeface="Arial Narrow"/>
                <a:cs typeface="Arial Narrow"/>
              </a:rPr>
              <a:t>S</a:t>
            </a:r>
            <a:r>
              <a:rPr sz="607" b="1" spc="-7" dirty="0">
                <a:latin typeface="Arial Narrow"/>
                <a:cs typeface="Arial Narrow"/>
              </a:rPr>
              <a:t>ub-total</a:t>
            </a:r>
            <a:endParaRPr sz="607">
              <a:latin typeface="Arial Narrow"/>
              <a:cs typeface="Arial Narrow"/>
            </a:endParaRPr>
          </a:p>
        </p:txBody>
      </p:sp>
      <p:sp>
        <p:nvSpPr>
          <p:cNvPr id="200" name="object 200"/>
          <p:cNvSpPr txBox="1"/>
          <p:nvPr/>
        </p:nvSpPr>
        <p:spPr>
          <a:xfrm>
            <a:off x="5854428" y="4663167"/>
            <a:ext cx="268061" cy="93424"/>
          </a:xfrm>
          <a:prstGeom prst="rect">
            <a:avLst/>
          </a:prstGeom>
        </p:spPr>
        <p:txBody>
          <a:bodyPr vert="horz" wrap="square" lIns="0" tIns="0" rIns="0" bIns="0" rtlCol="0">
            <a:spAutoFit/>
          </a:bodyPr>
          <a:lstStyle/>
          <a:p>
            <a:pPr marL="9072"/>
            <a:r>
              <a:rPr sz="607" b="1" spc="-14" dirty="0">
                <a:latin typeface="Calibri"/>
                <a:cs typeface="Calibri"/>
              </a:rPr>
              <a:t>$200</a:t>
            </a:r>
            <a:r>
              <a:rPr sz="607" b="1" spc="-4" dirty="0">
                <a:latin typeface="Calibri"/>
                <a:cs typeface="Calibri"/>
              </a:rPr>
              <a:t>.</a:t>
            </a:r>
            <a:r>
              <a:rPr sz="607" b="1" spc="-14" dirty="0">
                <a:latin typeface="Calibri"/>
                <a:cs typeface="Calibri"/>
              </a:rPr>
              <a:t>0</a:t>
            </a:r>
            <a:r>
              <a:rPr sz="607" b="1" spc="-7" dirty="0">
                <a:latin typeface="Calibri"/>
                <a:cs typeface="Calibri"/>
              </a:rPr>
              <a:t>0</a:t>
            </a:r>
            <a:endParaRPr sz="607">
              <a:latin typeface="Calibri"/>
              <a:cs typeface="Calibri"/>
            </a:endParaRPr>
          </a:p>
        </p:txBody>
      </p:sp>
      <p:sp>
        <p:nvSpPr>
          <p:cNvPr id="201" name="object 201"/>
          <p:cNvSpPr txBox="1"/>
          <p:nvPr/>
        </p:nvSpPr>
        <p:spPr>
          <a:xfrm>
            <a:off x="6517550" y="4663167"/>
            <a:ext cx="268061" cy="93424"/>
          </a:xfrm>
          <a:prstGeom prst="rect">
            <a:avLst/>
          </a:prstGeom>
        </p:spPr>
        <p:txBody>
          <a:bodyPr vert="horz" wrap="square" lIns="0" tIns="0" rIns="0" bIns="0" rtlCol="0">
            <a:spAutoFit/>
          </a:bodyPr>
          <a:lstStyle/>
          <a:p>
            <a:pPr marL="9072"/>
            <a:r>
              <a:rPr sz="607" b="1" spc="-14" dirty="0">
                <a:latin typeface="Calibri"/>
                <a:cs typeface="Calibri"/>
              </a:rPr>
              <a:t>$100</a:t>
            </a:r>
            <a:r>
              <a:rPr sz="607" b="1" spc="-4" dirty="0">
                <a:latin typeface="Calibri"/>
                <a:cs typeface="Calibri"/>
              </a:rPr>
              <a:t>.</a:t>
            </a:r>
            <a:r>
              <a:rPr sz="607" b="1" spc="-14" dirty="0">
                <a:latin typeface="Calibri"/>
                <a:cs typeface="Calibri"/>
              </a:rPr>
              <a:t>0</a:t>
            </a:r>
            <a:r>
              <a:rPr sz="607" b="1" spc="-7" dirty="0">
                <a:latin typeface="Calibri"/>
                <a:cs typeface="Calibri"/>
              </a:rPr>
              <a:t>0</a:t>
            </a:r>
            <a:endParaRPr sz="607">
              <a:latin typeface="Calibri"/>
              <a:cs typeface="Calibri"/>
            </a:endParaRPr>
          </a:p>
        </p:txBody>
      </p:sp>
      <p:sp>
        <p:nvSpPr>
          <p:cNvPr id="202" name="object 202"/>
          <p:cNvSpPr txBox="1"/>
          <p:nvPr/>
        </p:nvSpPr>
        <p:spPr>
          <a:xfrm>
            <a:off x="7290436" y="4663167"/>
            <a:ext cx="191861" cy="93424"/>
          </a:xfrm>
          <a:prstGeom prst="rect">
            <a:avLst/>
          </a:prstGeom>
        </p:spPr>
        <p:txBody>
          <a:bodyPr vert="horz" wrap="square" lIns="0" tIns="0" rIns="0" bIns="0" rtlCol="0">
            <a:spAutoFit/>
          </a:bodyPr>
          <a:lstStyle/>
          <a:p>
            <a:pPr marL="9072"/>
            <a:r>
              <a:rPr sz="607" b="1" spc="-14" dirty="0">
                <a:latin typeface="Calibri"/>
                <a:cs typeface="Calibri"/>
              </a:rPr>
              <a:t>$0</a:t>
            </a:r>
            <a:r>
              <a:rPr sz="607" b="1" spc="-4" dirty="0">
                <a:latin typeface="Calibri"/>
                <a:cs typeface="Calibri"/>
              </a:rPr>
              <a:t>.</a:t>
            </a:r>
            <a:r>
              <a:rPr sz="607" b="1" spc="-14" dirty="0">
                <a:latin typeface="Calibri"/>
                <a:cs typeface="Calibri"/>
              </a:rPr>
              <a:t>0</a:t>
            </a:r>
            <a:r>
              <a:rPr sz="607" b="1" spc="-7" dirty="0">
                <a:latin typeface="Calibri"/>
                <a:cs typeface="Calibri"/>
              </a:rPr>
              <a:t>0</a:t>
            </a:r>
            <a:endParaRPr sz="607">
              <a:latin typeface="Calibri"/>
              <a:cs typeface="Calibri"/>
            </a:endParaRPr>
          </a:p>
        </p:txBody>
      </p:sp>
      <p:sp>
        <p:nvSpPr>
          <p:cNvPr id="203" name="object 203"/>
          <p:cNvSpPr txBox="1"/>
          <p:nvPr/>
        </p:nvSpPr>
        <p:spPr>
          <a:xfrm>
            <a:off x="7942490" y="4663167"/>
            <a:ext cx="268061" cy="93424"/>
          </a:xfrm>
          <a:prstGeom prst="rect">
            <a:avLst/>
          </a:prstGeom>
        </p:spPr>
        <p:txBody>
          <a:bodyPr vert="horz" wrap="square" lIns="0" tIns="0" rIns="0" bIns="0" rtlCol="0">
            <a:spAutoFit/>
          </a:bodyPr>
          <a:lstStyle/>
          <a:p>
            <a:pPr marL="9072"/>
            <a:r>
              <a:rPr sz="607" b="1" spc="-14" dirty="0">
                <a:latin typeface="Calibri"/>
                <a:cs typeface="Calibri"/>
              </a:rPr>
              <a:t>$300</a:t>
            </a:r>
            <a:r>
              <a:rPr sz="607" b="1" spc="-4" dirty="0">
                <a:latin typeface="Calibri"/>
                <a:cs typeface="Calibri"/>
              </a:rPr>
              <a:t>.</a:t>
            </a:r>
            <a:r>
              <a:rPr sz="607" b="1" spc="-14" dirty="0">
                <a:latin typeface="Calibri"/>
                <a:cs typeface="Calibri"/>
              </a:rPr>
              <a:t>0</a:t>
            </a:r>
            <a:r>
              <a:rPr sz="607" b="1" spc="-7" dirty="0">
                <a:latin typeface="Calibri"/>
                <a:cs typeface="Calibri"/>
              </a:rPr>
              <a:t>0</a:t>
            </a:r>
            <a:endParaRPr sz="607">
              <a:latin typeface="Calibri"/>
              <a:cs typeface="Calibri"/>
            </a:endParaRPr>
          </a:p>
        </p:txBody>
      </p:sp>
      <p:sp>
        <p:nvSpPr>
          <p:cNvPr id="204" name="object 204"/>
          <p:cNvSpPr txBox="1"/>
          <p:nvPr/>
        </p:nvSpPr>
        <p:spPr>
          <a:xfrm>
            <a:off x="8591551" y="4663167"/>
            <a:ext cx="268061" cy="93424"/>
          </a:xfrm>
          <a:prstGeom prst="rect">
            <a:avLst/>
          </a:prstGeom>
        </p:spPr>
        <p:txBody>
          <a:bodyPr vert="horz" wrap="square" lIns="0" tIns="0" rIns="0" bIns="0" rtlCol="0">
            <a:spAutoFit/>
          </a:bodyPr>
          <a:lstStyle/>
          <a:p>
            <a:pPr marL="9072"/>
            <a:r>
              <a:rPr sz="607" b="1" spc="-14" dirty="0">
                <a:latin typeface="Calibri"/>
                <a:cs typeface="Calibri"/>
              </a:rPr>
              <a:t>$101</a:t>
            </a:r>
            <a:r>
              <a:rPr sz="607" b="1" spc="-4" dirty="0">
                <a:latin typeface="Calibri"/>
                <a:cs typeface="Calibri"/>
              </a:rPr>
              <a:t>.</a:t>
            </a:r>
            <a:r>
              <a:rPr sz="607" b="1" spc="-14" dirty="0">
                <a:latin typeface="Calibri"/>
                <a:cs typeface="Calibri"/>
              </a:rPr>
              <a:t>6</a:t>
            </a:r>
            <a:r>
              <a:rPr sz="607" b="1" spc="-7" dirty="0">
                <a:latin typeface="Calibri"/>
                <a:cs typeface="Calibri"/>
              </a:rPr>
              <a:t>7</a:t>
            </a:r>
            <a:endParaRPr sz="607">
              <a:latin typeface="Calibri"/>
              <a:cs typeface="Calibri"/>
            </a:endParaRPr>
          </a:p>
        </p:txBody>
      </p:sp>
      <p:sp>
        <p:nvSpPr>
          <p:cNvPr id="205" name="object 205"/>
          <p:cNvSpPr txBox="1"/>
          <p:nvPr/>
        </p:nvSpPr>
        <p:spPr>
          <a:xfrm>
            <a:off x="1993718" y="1508398"/>
            <a:ext cx="7035346" cy="87845"/>
          </a:xfrm>
          <a:prstGeom prst="rect">
            <a:avLst/>
          </a:prstGeom>
          <a:ln w="8890">
            <a:solidFill>
              <a:srgbClr val="000000"/>
            </a:solidFill>
          </a:ln>
        </p:spPr>
        <p:txBody>
          <a:bodyPr vert="horz" wrap="square" lIns="0" tIns="0" rIns="0" bIns="0" rtlCol="0">
            <a:spAutoFit/>
          </a:bodyPr>
          <a:lstStyle/>
          <a:p>
            <a:pPr marL="9979"/>
            <a:r>
              <a:rPr sz="571" b="1" spc="11" dirty="0">
                <a:solidFill>
                  <a:srgbClr val="FF0000"/>
                </a:solidFill>
                <a:latin typeface="Calibri"/>
                <a:cs typeface="Calibri"/>
              </a:rPr>
              <a:t>P</a:t>
            </a:r>
            <a:r>
              <a:rPr sz="571" b="1" spc="7" dirty="0">
                <a:solidFill>
                  <a:srgbClr val="FF0000"/>
                </a:solidFill>
                <a:latin typeface="Calibri"/>
                <a:cs typeface="Calibri"/>
              </a:rPr>
              <a:t>AR</a:t>
            </a:r>
            <a:r>
              <a:rPr sz="571" b="1" spc="11" dirty="0">
                <a:solidFill>
                  <a:srgbClr val="FF0000"/>
                </a:solidFill>
                <a:latin typeface="Calibri"/>
                <a:cs typeface="Calibri"/>
              </a:rPr>
              <a:t>T</a:t>
            </a:r>
            <a:r>
              <a:rPr sz="571" b="1" spc="7" dirty="0">
                <a:solidFill>
                  <a:srgbClr val="FF0000"/>
                </a:solidFill>
                <a:latin typeface="Calibri"/>
                <a:cs typeface="Calibri"/>
              </a:rPr>
              <a:t> </a:t>
            </a:r>
            <a:r>
              <a:rPr sz="571" b="1" spc="11" dirty="0">
                <a:solidFill>
                  <a:srgbClr val="FF0000"/>
                </a:solidFill>
                <a:latin typeface="Calibri"/>
                <a:cs typeface="Calibri"/>
              </a:rPr>
              <a:t>2</a:t>
            </a:r>
            <a:r>
              <a:rPr sz="571" b="1" spc="4" dirty="0">
                <a:solidFill>
                  <a:srgbClr val="FF0000"/>
                </a:solidFill>
                <a:latin typeface="Calibri"/>
                <a:cs typeface="Calibri"/>
              </a:rPr>
              <a:t> </a:t>
            </a:r>
            <a:r>
              <a:rPr sz="571" b="1" spc="7" dirty="0">
                <a:solidFill>
                  <a:srgbClr val="FF0000"/>
                </a:solidFill>
                <a:latin typeface="Calibri"/>
                <a:cs typeface="Calibri"/>
              </a:rPr>
              <a:t>I</a:t>
            </a:r>
            <a:r>
              <a:rPr sz="571" b="1" spc="14" dirty="0">
                <a:solidFill>
                  <a:srgbClr val="FF0000"/>
                </a:solidFill>
                <a:latin typeface="Calibri"/>
                <a:cs typeface="Calibri"/>
              </a:rPr>
              <a:t>N</a:t>
            </a:r>
            <a:r>
              <a:rPr sz="571" b="1" spc="7" dirty="0">
                <a:solidFill>
                  <a:srgbClr val="FF0000"/>
                </a:solidFill>
                <a:latin typeface="Calibri"/>
                <a:cs typeface="Calibri"/>
              </a:rPr>
              <a:t>S</a:t>
            </a:r>
            <a:r>
              <a:rPr sz="571" b="1" spc="11" dirty="0">
                <a:solidFill>
                  <a:srgbClr val="FF0000"/>
                </a:solidFill>
                <a:latin typeface="Calibri"/>
                <a:cs typeface="Calibri"/>
              </a:rPr>
              <a:t>T</a:t>
            </a:r>
            <a:r>
              <a:rPr sz="571" b="1" spc="7" dirty="0">
                <a:solidFill>
                  <a:srgbClr val="FF0000"/>
                </a:solidFill>
                <a:latin typeface="Calibri"/>
                <a:cs typeface="Calibri"/>
              </a:rPr>
              <a:t>R</a:t>
            </a:r>
            <a:r>
              <a:rPr sz="571" b="1" spc="14" dirty="0">
                <a:solidFill>
                  <a:srgbClr val="FF0000"/>
                </a:solidFill>
                <a:latin typeface="Calibri"/>
                <a:cs typeface="Calibri"/>
              </a:rPr>
              <a:t>U</a:t>
            </a:r>
            <a:r>
              <a:rPr sz="571" b="1" spc="11" dirty="0">
                <a:solidFill>
                  <a:srgbClr val="FF0000"/>
                </a:solidFill>
                <a:latin typeface="Calibri"/>
                <a:cs typeface="Calibri"/>
              </a:rPr>
              <a:t>CT</a:t>
            </a:r>
            <a:r>
              <a:rPr sz="571" b="1" spc="4" dirty="0">
                <a:solidFill>
                  <a:srgbClr val="FF0000"/>
                </a:solidFill>
                <a:latin typeface="Calibri"/>
                <a:cs typeface="Calibri"/>
              </a:rPr>
              <a:t>I</a:t>
            </a:r>
            <a:r>
              <a:rPr sz="571" b="1" spc="14" dirty="0">
                <a:solidFill>
                  <a:srgbClr val="FF0000"/>
                </a:solidFill>
                <a:latin typeface="Calibri"/>
                <a:cs typeface="Calibri"/>
              </a:rPr>
              <a:t>O</a:t>
            </a:r>
            <a:r>
              <a:rPr sz="571" b="1" spc="11" dirty="0">
                <a:solidFill>
                  <a:srgbClr val="FF0000"/>
                </a:solidFill>
                <a:latin typeface="Calibri"/>
                <a:cs typeface="Calibri"/>
              </a:rPr>
              <a:t>NS</a:t>
            </a:r>
            <a:r>
              <a:rPr sz="571" b="1" spc="4" dirty="0">
                <a:latin typeface="Calibri"/>
                <a:cs typeface="Calibri"/>
              </a:rPr>
              <a:t>: </a:t>
            </a:r>
            <a:r>
              <a:rPr sz="571" b="1" spc="14" dirty="0">
                <a:latin typeface="Calibri"/>
                <a:cs typeface="Calibri"/>
              </a:rPr>
              <a:t>T</a:t>
            </a:r>
            <a:r>
              <a:rPr sz="571" b="1" spc="11" dirty="0">
                <a:latin typeface="Calibri"/>
                <a:cs typeface="Calibri"/>
              </a:rPr>
              <a:t>h</a:t>
            </a:r>
            <a:r>
              <a:rPr sz="571" b="1" dirty="0">
                <a:latin typeface="Calibri"/>
                <a:cs typeface="Calibri"/>
              </a:rPr>
              <a:t>i</a:t>
            </a:r>
            <a:r>
              <a:rPr sz="571" b="1" spc="7" dirty="0">
                <a:latin typeface="Calibri"/>
                <a:cs typeface="Calibri"/>
              </a:rPr>
              <a:t>s </a:t>
            </a:r>
            <a:r>
              <a:rPr sz="571" b="1" spc="11" dirty="0">
                <a:latin typeface="Calibri"/>
                <a:cs typeface="Calibri"/>
              </a:rPr>
              <a:t>se</a:t>
            </a:r>
            <a:r>
              <a:rPr sz="571" b="1" spc="4" dirty="0">
                <a:latin typeface="Calibri"/>
                <a:cs typeface="Calibri"/>
              </a:rPr>
              <a:t>c</a:t>
            </a:r>
            <a:r>
              <a:rPr sz="571" b="1" dirty="0">
                <a:latin typeface="Calibri"/>
                <a:cs typeface="Calibri"/>
              </a:rPr>
              <a:t>ti</a:t>
            </a:r>
            <a:r>
              <a:rPr sz="571" b="1" spc="11" dirty="0">
                <a:latin typeface="Calibri"/>
                <a:cs typeface="Calibri"/>
              </a:rPr>
              <a:t>on</a:t>
            </a:r>
            <a:r>
              <a:rPr sz="571" b="1" spc="7" dirty="0">
                <a:latin typeface="Calibri"/>
                <a:cs typeface="Calibri"/>
              </a:rPr>
              <a:t> is </a:t>
            </a:r>
            <a:r>
              <a:rPr sz="571" b="1" spc="11" dirty="0">
                <a:latin typeface="Calibri"/>
                <a:cs typeface="Calibri"/>
              </a:rPr>
              <a:t>used</a:t>
            </a:r>
            <a:r>
              <a:rPr sz="571" b="1" spc="7" dirty="0">
                <a:latin typeface="Calibri"/>
                <a:cs typeface="Calibri"/>
              </a:rPr>
              <a:t> to </a:t>
            </a:r>
            <a:r>
              <a:rPr sz="571" b="1" spc="14" dirty="0">
                <a:latin typeface="Calibri"/>
                <a:cs typeface="Calibri"/>
              </a:rPr>
              <a:t>a</a:t>
            </a:r>
            <a:r>
              <a:rPr sz="571" b="1" dirty="0">
                <a:latin typeface="Calibri"/>
                <a:cs typeface="Calibri"/>
              </a:rPr>
              <a:t>ll</a:t>
            </a:r>
            <a:r>
              <a:rPr sz="571" b="1" spc="11" dirty="0">
                <a:latin typeface="Calibri"/>
                <a:cs typeface="Calibri"/>
              </a:rPr>
              <a:t>o</a:t>
            </a:r>
            <a:r>
              <a:rPr sz="571" b="1" spc="7" dirty="0">
                <a:latin typeface="Calibri"/>
                <a:cs typeface="Calibri"/>
              </a:rPr>
              <a:t>c</a:t>
            </a:r>
            <a:r>
              <a:rPr sz="571" b="1" spc="11" dirty="0">
                <a:latin typeface="Calibri"/>
                <a:cs typeface="Calibri"/>
              </a:rPr>
              <a:t>a</a:t>
            </a:r>
            <a:r>
              <a:rPr sz="571" b="1" spc="4" dirty="0">
                <a:latin typeface="Calibri"/>
                <a:cs typeface="Calibri"/>
              </a:rPr>
              <a:t>t</a:t>
            </a:r>
            <a:r>
              <a:rPr sz="571" b="1" spc="14" dirty="0">
                <a:latin typeface="Calibri"/>
                <a:cs typeface="Calibri"/>
              </a:rPr>
              <a:t>e</a:t>
            </a:r>
            <a:r>
              <a:rPr sz="571" b="1" spc="4" dirty="0">
                <a:latin typeface="Calibri"/>
                <a:cs typeface="Calibri"/>
              </a:rPr>
              <a:t> </a:t>
            </a:r>
            <a:r>
              <a:rPr sz="571" b="1" spc="14" dirty="0">
                <a:latin typeface="Calibri"/>
                <a:cs typeface="Calibri"/>
              </a:rPr>
              <a:t>em</a:t>
            </a:r>
            <a:r>
              <a:rPr sz="571" b="1" spc="18" dirty="0">
                <a:latin typeface="Calibri"/>
                <a:cs typeface="Calibri"/>
              </a:rPr>
              <a:t>p</a:t>
            </a:r>
            <a:r>
              <a:rPr sz="571" b="1" dirty="0">
                <a:latin typeface="Calibri"/>
                <a:cs typeface="Calibri"/>
              </a:rPr>
              <a:t>l</a:t>
            </a:r>
            <a:r>
              <a:rPr sz="571" b="1" spc="11" dirty="0">
                <a:latin typeface="Calibri"/>
                <a:cs typeface="Calibri"/>
              </a:rPr>
              <a:t>oy</a:t>
            </a:r>
            <a:r>
              <a:rPr sz="571" b="1" spc="7" dirty="0">
                <a:latin typeface="Calibri"/>
                <a:cs typeface="Calibri"/>
              </a:rPr>
              <a:t>e</a:t>
            </a:r>
            <a:r>
              <a:rPr sz="571" b="1" spc="14" dirty="0">
                <a:latin typeface="Calibri"/>
                <a:cs typeface="Calibri"/>
              </a:rPr>
              <a:t>e</a:t>
            </a:r>
            <a:r>
              <a:rPr sz="571" b="1" spc="4" dirty="0">
                <a:latin typeface="Calibri"/>
                <a:cs typeface="Calibri"/>
              </a:rPr>
              <a:t> </a:t>
            </a:r>
            <a:r>
              <a:rPr sz="571" b="1" spc="14" dirty="0">
                <a:latin typeface="Calibri"/>
                <a:cs typeface="Calibri"/>
              </a:rPr>
              <a:t>b</a:t>
            </a:r>
            <a:r>
              <a:rPr sz="571" b="1" spc="11" dirty="0">
                <a:latin typeface="Calibri"/>
                <a:cs typeface="Calibri"/>
              </a:rPr>
              <a:t>en</a:t>
            </a:r>
            <a:r>
              <a:rPr sz="571" b="1" spc="4" dirty="0">
                <a:latin typeface="Calibri"/>
                <a:cs typeface="Calibri"/>
              </a:rPr>
              <a:t>efit</a:t>
            </a:r>
            <a:r>
              <a:rPr sz="571" b="1" spc="7" dirty="0">
                <a:latin typeface="Calibri"/>
                <a:cs typeface="Calibri"/>
              </a:rPr>
              <a:t>s </a:t>
            </a:r>
            <a:r>
              <a:rPr sz="571" b="1" spc="11" dirty="0">
                <a:latin typeface="Calibri"/>
                <a:cs typeface="Calibri"/>
              </a:rPr>
              <a:t>pa</a:t>
            </a:r>
            <a:r>
              <a:rPr sz="571" b="1" dirty="0">
                <a:latin typeface="Calibri"/>
                <a:cs typeface="Calibri"/>
              </a:rPr>
              <a:t>i</a:t>
            </a:r>
            <a:r>
              <a:rPr sz="571" b="1" spc="11" dirty="0">
                <a:latin typeface="Calibri"/>
                <a:cs typeface="Calibri"/>
              </a:rPr>
              <a:t>d</a:t>
            </a:r>
            <a:r>
              <a:rPr sz="571" b="1" spc="7" dirty="0">
                <a:latin typeface="Calibri"/>
                <a:cs typeface="Calibri"/>
              </a:rPr>
              <a:t> </a:t>
            </a:r>
            <a:r>
              <a:rPr sz="571" b="1" spc="14" dirty="0">
                <a:latin typeface="Calibri"/>
                <a:cs typeface="Calibri"/>
              </a:rPr>
              <a:t>b</a:t>
            </a:r>
            <a:r>
              <a:rPr sz="571" b="1" spc="11" dirty="0">
                <a:latin typeface="Calibri"/>
                <a:cs typeface="Calibri"/>
              </a:rPr>
              <a:t>y</a:t>
            </a:r>
            <a:r>
              <a:rPr sz="571" b="1" spc="4" dirty="0">
                <a:latin typeface="Calibri"/>
                <a:cs typeface="Calibri"/>
              </a:rPr>
              <a:t> t</a:t>
            </a:r>
            <a:r>
              <a:rPr sz="571" b="1" spc="11" dirty="0">
                <a:latin typeface="Calibri"/>
                <a:cs typeface="Calibri"/>
              </a:rPr>
              <a:t>h</a:t>
            </a:r>
            <a:r>
              <a:rPr sz="571" b="1" spc="14" dirty="0">
                <a:latin typeface="Calibri"/>
                <a:cs typeface="Calibri"/>
              </a:rPr>
              <a:t>e</a:t>
            </a:r>
            <a:r>
              <a:rPr sz="571" b="1" spc="4" dirty="0">
                <a:latin typeface="Calibri"/>
                <a:cs typeface="Calibri"/>
              </a:rPr>
              <a:t> </a:t>
            </a:r>
            <a:r>
              <a:rPr sz="571" b="1" spc="7" dirty="0">
                <a:latin typeface="Calibri"/>
                <a:cs typeface="Calibri"/>
              </a:rPr>
              <a:t>sc</a:t>
            </a:r>
            <a:r>
              <a:rPr sz="571" b="1" spc="11" dirty="0">
                <a:latin typeface="Calibri"/>
                <a:cs typeface="Calibri"/>
              </a:rPr>
              <a:t>hoo</a:t>
            </a:r>
            <a:r>
              <a:rPr sz="571" b="1" dirty="0">
                <a:latin typeface="Calibri"/>
                <a:cs typeface="Calibri"/>
              </a:rPr>
              <a:t>l</a:t>
            </a:r>
            <a:r>
              <a:rPr sz="571" b="1" spc="7" dirty="0">
                <a:latin typeface="Calibri"/>
                <a:cs typeface="Calibri"/>
              </a:rPr>
              <a:t>.</a:t>
            </a:r>
            <a:r>
              <a:rPr sz="571" b="1" dirty="0">
                <a:latin typeface="Calibri"/>
                <a:cs typeface="Calibri"/>
              </a:rPr>
              <a:t> </a:t>
            </a:r>
            <a:r>
              <a:rPr sz="571" b="1" spc="14" dirty="0">
                <a:latin typeface="Calibri"/>
                <a:cs typeface="Calibri"/>
              </a:rPr>
              <a:t> </a:t>
            </a:r>
            <a:r>
              <a:rPr sz="571" b="1" spc="11" dirty="0">
                <a:latin typeface="Calibri"/>
                <a:cs typeface="Calibri"/>
              </a:rPr>
              <a:t>Th</a:t>
            </a:r>
            <a:r>
              <a:rPr sz="571" b="1" spc="14" dirty="0">
                <a:latin typeface="Calibri"/>
                <a:cs typeface="Calibri"/>
              </a:rPr>
              <a:t>e</a:t>
            </a:r>
            <a:r>
              <a:rPr sz="571" b="1" spc="4" dirty="0">
                <a:latin typeface="Calibri"/>
                <a:cs typeface="Calibri"/>
              </a:rPr>
              <a:t> </a:t>
            </a:r>
            <a:r>
              <a:rPr sz="571" b="1" spc="14" dirty="0">
                <a:latin typeface="Calibri"/>
                <a:cs typeface="Calibri"/>
              </a:rPr>
              <a:t>em</a:t>
            </a:r>
            <a:r>
              <a:rPr sz="571" b="1" spc="18" dirty="0">
                <a:latin typeface="Calibri"/>
                <a:cs typeface="Calibri"/>
              </a:rPr>
              <a:t>p</a:t>
            </a:r>
            <a:r>
              <a:rPr sz="571" b="1" dirty="0">
                <a:latin typeface="Calibri"/>
                <a:cs typeface="Calibri"/>
              </a:rPr>
              <a:t>l</a:t>
            </a:r>
            <a:r>
              <a:rPr sz="571" b="1" spc="11" dirty="0">
                <a:latin typeface="Calibri"/>
                <a:cs typeface="Calibri"/>
              </a:rPr>
              <a:t>oy</a:t>
            </a:r>
            <a:r>
              <a:rPr sz="571" b="1" spc="7" dirty="0">
                <a:latin typeface="Calibri"/>
                <a:cs typeface="Calibri"/>
              </a:rPr>
              <a:t>e</a:t>
            </a:r>
            <a:r>
              <a:rPr sz="571" b="1" spc="11" dirty="0">
                <a:latin typeface="Calibri"/>
                <a:cs typeface="Calibri"/>
              </a:rPr>
              <a:t>e</a:t>
            </a:r>
            <a:r>
              <a:rPr sz="571" b="1" spc="7" dirty="0">
                <a:latin typeface="Calibri"/>
                <a:cs typeface="Calibri"/>
              </a:rPr>
              <a:t>s s</a:t>
            </a:r>
            <a:r>
              <a:rPr sz="571" b="1" spc="14" dirty="0">
                <a:latin typeface="Calibri"/>
                <a:cs typeface="Calibri"/>
              </a:rPr>
              <a:t>h</a:t>
            </a:r>
            <a:r>
              <a:rPr sz="571" b="1" spc="11" dirty="0">
                <a:latin typeface="Calibri"/>
                <a:cs typeface="Calibri"/>
              </a:rPr>
              <a:t>ou</a:t>
            </a:r>
            <a:r>
              <a:rPr sz="571" b="1" dirty="0">
                <a:latin typeface="Calibri"/>
                <a:cs typeface="Calibri"/>
              </a:rPr>
              <a:t>l</a:t>
            </a:r>
            <a:r>
              <a:rPr sz="571" b="1" spc="11" dirty="0">
                <a:latin typeface="Calibri"/>
                <a:cs typeface="Calibri"/>
              </a:rPr>
              <a:t>d</a:t>
            </a:r>
            <a:r>
              <a:rPr sz="571" b="1" spc="7" dirty="0">
                <a:latin typeface="Calibri"/>
                <a:cs typeface="Calibri"/>
              </a:rPr>
              <a:t> </a:t>
            </a:r>
            <a:r>
              <a:rPr sz="571" b="1" spc="14" dirty="0">
                <a:latin typeface="Calibri"/>
                <a:cs typeface="Calibri"/>
              </a:rPr>
              <a:t>be</a:t>
            </a:r>
            <a:r>
              <a:rPr sz="571" b="1" spc="4" dirty="0">
                <a:latin typeface="Calibri"/>
                <a:cs typeface="Calibri"/>
              </a:rPr>
              <a:t> </a:t>
            </a:r>
            <a:r>
              <a:rPr sz="571" b="1" spc="7" dirty="0">
                <a:latin typeface="Calibri"/>
                <a:cs typeface="Calibri"/>
              </a:rPr>
              <a:t>th</a:t>
            </a:r>
            <a:r>
              <a:rPr sz="571" b="1" spc="14" dirty="0">
                <a:latin typeface="Calibri"/>
                <a:cs typeface="Calibri"/>
              </a:rPr>
              <a:t>e</a:t>
            </a:r>
            <a:r>
              <a:rPr sz="571" b="1" spc="4" dirty="0">
                <a:latin typeface="Calibri"/>
                <a:cs typeface="Calibri"/>
              </a:rPr>
              <a:t> </a:t>
            </a:r>
            <a:r>
              <a:rPr sz="571" b="1" spc="7" dirty="0">
                <a:latin typeface="Calibri"/>
                <a:cs typeface="Calibri"/>
              </a:rPr>
              <a:t>sa</a:t>
            </a:r>
            <a:r>
              <a:rPr sz="571" b="1" spc="18" dirty="0">
                <a:latin typeface="Calibri"/>
                <a:cs typeface="Calibri"/>
              </a:rPr>
              <a:t>m</a:t>
            </a:r>
            <a:r>
              <a:rPr sz="571" b="1" spc="14" dirty="0">
                <a:latin typeface="Calibri"/>
                <a:cs typeface="Calibri"/>
              </a:rPr>
              <a:t>e</a:t>
            </a:r>
            <a:r>
              <a:rPr sz="571" b="1" spc="4" dirty="0">
                <a:latin typeface="Calibri"/>
                <a:cs typeface="Calibri"/>
              </a:rPr>
              <a:t> </a:t>
            </a:r>
            <a:r>
              <a:rPr sz="571" b="1" spc="14" dirty="0">
                <a:latin typeface="Calibri"/>
                <a:cs typeface="Calibri"/>
              </a:rPr>
              <a:t>a</a:t>
            </a:r>
            <a:r>
              <a:rPr sz="571" b="1" spc="7" dirty="0">
                <a:latin typeface="Calibri"/>
                <a:cs typeface="Calibri"/>
              </a:rPr>
              <a:t>s </a:t>
            </a:r>
            <a:r>
              <a:rPr sz="571" b="1" dirty="0">
                <a:latin typeface="Calibri"/>
                <a:cs typeface="Calibri"/>
              </a:rPr>
              <a:t>li</a:t>
            </a:r>
            <a:r>
              <a:rPr sz="571" b="1" spc="7" dirty="0">
                <a:latin typeface="Calibri"/>
                <a:cs typeface="Calibri"/>
              </a:rPr>
              <a:t>s</a:t>
            </a:r>
            <a:r>
              <a:rPr sz="571" b="1" spc="4" dirty="0">
                <a:latin typeface="Calibri"/>
                <a:cs typeface="Calibri"/>
              </a:rPr>
              <a:t>t</a:t>
            </a:r>
            <a:r>
              <a:rPr sz="571" b="1" spc="11" dirty="0">
                <a:latin typeface="Calibri"/>
                <a:cs typeface="Calibri"/>
              </a:rPr>
              <a:t>ed</a:t>
            </a:r>
            <a:r>
              <a:rPr sz="571" b="1" spc="7" dirty="0">
                <a:latin typeface="Calibri"/>
                <a:cs typeface="Calibri"/>
              </a:rPr>
              <a:t> in P</a:t>
            </a:r>
            <a:r>
              <a:rPr sz="571" b="1" spc="11" dirty="0">
                <a:latin typeface="Calibri"/>
                <a:cs typeface="Calibri"/>
              </a:rPr>
              <a:t>a</a:t>
            </a:r>
            <a:r>
              <a:rPr sz="571" b="1" spc="4" dirty="0">
                <a:latin typeface="Calibri"/>
                <a:cs typeface="Calibri"/>
              </a:rPr>
              <a:t>r</a:t>
            </a:r>
            <a:r>
              <a:rPr sz="571" b="1" spc="7" dirty="0">
                <a:latin typeface="Calibri"/>
                <a:cs typeface="Calibri"/>
              </a:rPr>
              <a:t>t</a:t>
            </a:r>
            <a:r>
              <a:rPr sz="571" b="1" spc="4" dirty="0">
                <a:latin typeface="Calibri"/>
                <a:cs typeface="Calibri"/>
              </a:rPr>
              <a:t> I</a:t>
            </a:r>
            <a:endParaRPr sz="571">
              <a:latin typeface="Calibri"/>
              <a:cs typeface="Calibri"/>
            </a:endParaRPr>
          </a:p>
        </p:txBody>
      </p:sp>
      <p:sp>
        <p:nvSpPr>
          <p:cNvPr id="206" name="object 206"/>
          <p:cNvSpPr txBox="1"/>
          <p:nvPr/>
        </p:nvSpPr>
        <p:spPr>
          <a:xfrm>
            <a:off x="4246608" y="1858554"/>
            <a:ext cx="2535918" cy="194092"/>
          </a:xfrm>
          <a:prstGeom prst="rect">
            <a:avLst/>
          </a:prstGeom>
        </p:spPr>
        <p:txBody>
          <a:bodyPr vert="horz" wrap="square" lIns="0" tIns="0" rIns="0" bIns="0" rtlCol="0">
            <a:spAutoFit/>
          </a:bodyPr>
          <a:lstStyle/>
          <a:p>
            <a:pPr marL="9072"/>
            <a:r>
              <a:rPr sz="571" b="1" spc="11" dirty="0">
                <a:latin typeface="Calibri"/>
                <a:cs typeface="Calibri"/>
              </a:rPr>
              <a:t>Emp</a:t>
            </a:r>
            <a:r>
              <a:rPr sz="571" b="1" dirty="0">
                <a:latin typeface="Calibri"/>
                <a:cs typeface="Calibri"/>
              </a:rPr>
              <a:t>l</a:t>
            </a:r>
            <a:r>
              <a:rPr sz="571" b="1" spc="11" dirty="0">
                <a:latin typeface="Calibri"/>
                <a:cs typeface="Calibri"/>
              </a:rPr>
              <a:t>oy</a:t>
            </a:r>
            <a:r>
              <a:rPr sz="571" b="1" spc="7" dirty="0">
                <a:latin typeface="Calibri"/>
                <a:cs typeface="Calibri"/>
              </a:rPr>
              <a:t>e</a:t>
            </a:r>
            <a:r>
              <a:rPr sz="571" b="1" spc="14" dirty="0">
                <a:latin typeface="Calibri"/>
                <a:cs typeface="Calibri"/>
              </a:rPr>
              <a:t>e</a:t>
            </a:r>
            <a:r>
              <a:rPr sz="571" b="1" spc="4" dirty="0">
                <a:latin typeface="Calibri"/>
                <a:cs typeface="Calibri"/>
              </a:rPr>
              <a:t> </a:t>
            </a:r>
            <a:r>
              <a:rPr sz="571" b="1" spc="11" dirty="0">
                <a:latin typeface="Calibri"/>
                <a:cs typeface="Calibri"/>
              </a:rPr>
              <a:t>B</a:t>
            </a:r>
            <a:r>
              <a:rPr sz="571" b="1" spc="7" dirty="0">
                <a:latin typeface="Calibri"/>
                <a:cs typeface="Calibri"/>
              </a:rPr>
              <a:t>e</a:t>
            </a:r>
            <a:r>
              <a:rPr sz="571" b="1" spc="11" dirty="0">
                <a:latin typeface="Calibri"/>
                <a:cs typeface="Calibri"/>
              </a:rPr>
              <a:t>n</a:t>
            </a:r>
            <a:r>
              <a:rPr sz="571" b="1" spc="4" dirty="0">
                <a:latin typeface="Calibri"/>
                <a:cs typeface="Calibri"/>
              </a:rPr>
              <a:t>efit</a:t>
            </a:r>
            <a:r>
              <a:rPr sz="571" b="1" spc="7" dirty="0">
                <a:latin typeface="Calibri"/>
                <a:cs typeface="Calibri"/>
              </a:rPr>
              <a:t>s -</a:t>
            </a:r>
            <a:r>
              <a:rPr sz="571" b="1" dirty="0">
                <a:latin typeface="Calibri"/>
                <a:cs typeface="Calibri"/>
              </a:rPr>
              <a:t> </a:t>
            </a:r>
            <a:r>
              <a:rPr sz="571" b="1" spc="18" dirty="0">
                <a:latin typeface="Calibri"/>
                <a:cs typeface="Calibri"/>
              </a:rPr>
              <a:t>U</a:t>
            </a:r>
            <a:r>
              <a:rPr sz="571" b="1" spc="11" dirty="0">
                <a:latin typeface="Calibri"/>
                <a:cs typeface="Calibri"/>
              </a:rPr>
              <a:t>se</a:t>
            </a:r>
            <a:r>
              <a:rPr sz="571" b="1" spc="4" dirty="0">
                <a:latin typeface="Calibri"/>
                <a:cs typeface="Calibri"/>
              </a:rPr>
              <a:t> t</a:t>
            </a:r>
            <a:r>
              <a:rPr sz="571" b="1" spc="11" dirty="0">
                <a:latin typeface="Calibri"/>
                <a:cs typeface="Calibri"/>
              </a:rPr>
              <a:t>h</a:t>
            </a:r>
            <a:r>
              <a:rPr sz="571" b="1" spc="14" dirty="0">
                <a:latin typeface="Calibri"/>
                <a:cs typeface="Calibri"/>
              </a:rPr>
              <a:t>e</a:t>
            </a:r>
            <a:r>
              <a:rPr sz="571" b="1" spc="4" dirty="0">
                <a:latin typeface="Calibri"/>
                <a:cs typeface="Calibri"/>
              </a:rPr>
              <a:t> </a:t>
            </a:r>
            <a:r>
              <a:rPr sz="571" b="1" spc="14" dirty="0">
                <a:latin typeface="Calibri"/>
                <a:cs typeface="Calibri"/>
              </a:rPr>
              <a:t>a</a:t>
            </a:r>
            <a:r>
              <a:rPr sz="571" b="1" spc="11" dirty="0">
                <a:latin typeface="Calibri"/>
                <a:cs typeface="Calibri"/>
              </a:rPr>
              <a:t>pp</a:t>
            </a:r>
            <a:r>
              <a:rPr sz="571" b="1" dirty="0">
                <a:latin typeface="Calibri"/>
                <a:cs typeface="Calibri"/>
              </a:rPr>
              <a:t>li</a:t>
            </a:r>
            <a:r>
              <a:rPr sz="571" b="1" spc="7" dirty="0">
                <a:latin typeface="Calibri"/>
                <a:cs typeface="Calibri"/>
              </a:rPr>
              <a:t>c</a:t>
            </a:r>
            <a:r>
              <a:rPr sz="571" b="1" spc="11" dirty="0">
                <a:latin typeface="Calibri"/>
                <a:cs typeface="Calibri"/>
              </a:rPr>
              <a:t>ab</a:t>
            </a:r>
            <a:r>
              <a:rPr sz="571" b="1" dirty="0">
                <a:latin typeface="Calibri"/>
                <a:cs typeface="Calibri"/>
              </a:rPr>
              <a:t>l</a:t>
            </a:r>
            <a:r>
              <a:rPr sz="571" b="1" spc="14" dirty="0">
                <a:latin typeface="Calibri"/>
                <a:cs typeface="Calibri"/>
              </a:rPr>
              <a:t>e</a:t>
            </a:r>
            <a:r>
              <a:rPr sz="571" b="1" spc="4" dirty="0">
                <a:latin typeface="Calibri"/>
                <a:cs typeface="Calibri"/>
              </a:rPr>
              <a:t> </a:t>
            </a:r>
            <a:r>
              <a:rPr sz="571" b="1" spc="11" dirty="0">
                <a:latin typeface="Calibri"/>
                <a:cs typeface="Calibri"/>
              </a:rPr>
              <a:t>SSE</a:t>
            </a:r>
            <a:r>
              <a:rPr sz="571" b="1" spc="7" dirty="0">
                <a:latin typeface="Calibri"/>
                <a:cs typeface="Calibri"/>
              </a:rPr>
              <a:t>E</a:t>
            </a:r>
            <a:r>
              <a:rPr sz="571" b="1" spc="14" dirty="0">
                <a:latin typeface="Calibri"/>
                <a:cs typeface="Calibri"/>
              </a:rPr>
              <a:t>P</a:t>
            </a:r>
            <a:r>
              <a:rPr sz="571" b="1" spc="4" dirty="0">
                <a:latin typeface="Calibri"/>
                <a:cs typeface="Calibri"/>
              </a:rPr>
              <a:t> </a:t>
            </a:r>
            <a:r>
              <a:rPr sz="571" b="1" spc="18" dirty="0">
                <a:latin typeface="Calibri"/>
                <a:cs typeface="Calibri"/>
              </a:rPr>
              <a:t>%</a:t>
            </a:r>
            <a:r>
              <a:rPr sz="571" b="1" spc="7" dirty="0">
                <a:latin typeface="Calibri"/>
                <a:cs typeface="Calibri"/>
              </a:rPr>
              <a:t> </a:t>
            </a:r>
            <a:r>
              <a:rPr sz="571" b="1" spc="4" dirty="0">
                <a:latin typeface="Calibri"/>
                <a:cs typeface="Calibri"/>
              </a:rPr>
              <a:t>t</a:t>
            </a:r>
            <a:r>
              <a:rPr sz="571" b="1" spc="11" dirty="0">
                <a:latin typeface="Calibri"/>
                <a:cs typeface="Calibri"/>
              </a:rPr>
              <a:t>o</a:t>
            </a:r>
            <a:r>
              <a:rPr sz="571" b="1" spc="7" dirty="0">
                <a:latin typeface="Calibri"/>
                <a:cs typeface="Calibri"/>
              </a:rPr>
              <a:t> </a:t>
            </a:r>
            <a:r>
              <a:rPr sz="571" b="1" spc="14" dirty="0">
                <a:latin typeface="Calibri"/>
                <a:cs typeface="Calibri"/>
              </a:rPr>
              <a:t>a</a:t>
            </a:r>
            <a:r>
              <a:rPr sz="571" b="1" dirty="0">
                <a:latin typeface="Calibri"/>
                <a:cs typeface="Calibri"/>
              </a:rPr>
              <a:t>ll</a:t>
            </a:r>
            <a:r>
              <a:rPr sz="571" b="1" spc="11" dirty="0">
                <a:latin typeface="Calibri"/>
                <a:cs typeface="Calibri"/>
              </a:rPr>
              <a:t>o</a:t>
            </a:r>
            <a:r>
              <a:rPr sz="571" b="1" spc="7" dirty="0">
                <a:latin typeface="Calibri"/>
                <a:cs typeface="Calibri"/>
              </a:rPr>
              <a:t>c</a:t>
            </a:r>
            <a:r>
              <a:rPr sz="571" b="1" spc="11" dirty="0">
                <a:latin typeface="Calibri"/>
                <a:cs typeface="Calibri"/>
              </a:rPr>
              <a:t>a</a:t>
            </a:r>
            <a:r>
              <a:rPr sz="571" b="1" spc="4" dirty="0">
                <a:latin typeface="Calibri"/>
                <a:cs typeface="Calibri"/>
              </a:rPr>
              <a:t>t</a:t>
            </a:r>
            <a:r>
              <a:rPr sz="571" b="1" spc="14" dirty="0">
                <a:latin typeface="Calibri"/>
                <a:cs typeface="Calibri"/>
              </a:rPr>
              <a:t>e</a:t>
            </a:r>
            <a:r>
              <a:rPr sz="571" b="1" spc="4" dirty="0">
                <a:latin typeface="Calibri"/>
                <a:cs typeface="Calibri"/>
              </a:rPr>
              <a:t> </a:t>
            </a:r>
            <a:r>
              <a:rPr sz="571" b="1" spc="11" dirty="0">
                <a:latin typeface="Calibri"/>
                <a:cs typeface="Calibri"/>
              </a:rPr>
              <a:t>SSE</a:t>
            </a:r>
            <a:r>
              <a:rPr sz="571" b="1" spc="7" dirty="0">
                <a:latin typeface="Calibri"/>
                <a:cs typeface="Calibri"/>
              </a:rPr>
              <a:t>E</a:t>
            </a:r>
            <a:r>
              <a:rPr sz="571" b="1" spc="14" dirty="0">
                <a:latin typeface="Calibri"/>
                <a:cs typeface="Calibri"/>
              </a:rPr>
              <a:t>P</a:t>
            </a:r>
            <a:r>
              <a:rPr sz="571" b="1" spc="4" dirty="0">
                <a:latin typeface="Calibri"/>
                <a:cs typeface="Calibri"/>
              </a:rPr>
              <a:t> </a:t>
            </a:r>
            <a:r>
              <a:rPr sz="571" b="1" spc="7" dirty="0">
                <a:latin typeface="Calibri"/>
                <a:cs typeface="Calibri"/>
              </a:rPr>
              <a:t>ex</a:t>
            </a:r>
            <a:r>
              <a:rPr sz="571" b="1" spc="14" dirty="0">
                <a:latin typeface="Calibri"/>
                <a:cs typeface="Calibri"/>
              </a:rPr>
              <a:t>p</a:t>
            </a:r>
            <a:r>
              <a:rPr sz="571" b="1" spc="11" dirty="0">
                <a:latin typeface="Calibri"/>
                <a:cs typeface="Calibri"/>
              </a:rPr>
              <a:t>end</a:t>
            </a:r>
            <a:r>
              <a:rPr sz="571" b="1" dirty="0">
                <a:latin typeface="Calibri"/>
                <a:cs typeface="Calibri"/>
              </a:rPr>
              <a:t>it</a:t>
            </a:r>
            <a:r>
              <a:rPr sz="571" b="1" spc="11" dirty="0">
                <a:latin typeface="Calibri"/>
                <a:cs typeface="Calibri"/>
              </a:rPr>
              <a:t>u</a:t>
            </a:r>
            <a:r>
              <a:rPr sz="571" b="1" spc="7" dirty="0">
                <a:latin typeface="Calibri"/>
                <a:cs typeface="Calibri"/>
              </a:rPr>
              <a:t>res.</a:t>
            </a:r>
            <a:endParaRPr sz="571" dirty="0">
              <a:latin typeface="Calibri"/>
              <a:cs typeface="Calibri"/>
            </a:endParaRPr>
          </a:p>
          <a:p>
            <a:pPr marR="279406" algn="r">
              <a:spcBef>
                <a:spcPts val="111"/>
              </a:spcBef>
            </a:pPr>
            <a:r>
              <a:rPr sz="607" b="1" spc="-11" dirty="0">
                <a:latin typeface="Arial Narrow"/>
                <a:cs typeface="Arial Narrow"/>
              </a:rPr>
              <a:t>B</a:t>
            </a:r>
            <a:r>
              <a:rPr sz="607" b="1" spc="-7" dirty="0">
                <a:latin typeface="Arial Narrow"/>
                <a:cs typeface="Arial Narrow"/>
              </a:rPr>
              <a:t>enefits</a:t>
            </a:r>
            <a:endParaRPr sz="607" dirty="0">
              <a:latin typeface="Arial Narrow"/>
              <a:cs typeface="Arial Narrow"/>
            </a:endParaRPr>
          </a:p>
        </p:txBody>
      </p:sp>
      <p:sp>
        <p:nvSpPr>
          <p:cNvPr id="207" name="object 207"/>
          <p:cNvSpPr txBox="1"/>
          <p:nvPr/>
        </p:nvSpPr>
        <p:spPr>
          <a:xfrm>
            <a:off x="2372897" y="2192122"/>
            <a:ext cx="264432" cy="93424"/>
          </a:xfrm>
          <a:prstGeom prst="rect">
            <a:avLst/>
          </a:prstGeom>
        </p:spPr>
        <p:txBody>
          <a:bodyPr vert="horz" wrap="square" lIns="0" tIns="0" rIns="0" bIns="0" rtlCol="0">
            <a:spAutoFit/>
          </a:bodyPr>
          <a:lstStyle/>
          <a:p>
            <a:pPr marL="9072"/>
            <a:r>
              <a:rPr sz="607" b="1" spc="-11" dirty="0">
                <a:latin typeface="Arial Narrow"/>
                <a:cs typeface="Arial Narrow"/>
              </a:rPr>
              <a:t>N</a:t>
            </a:r>
            <a:r>
              <a:rPr sz="607" b="1" spc="-7" dirty="0">
                <a:latin typeface="Arial Narrow"/>
                <a:cs typeface="Arial Narrow"/>
              </a:rPr>
              <a:t>ame(s)</a:t>
            </a:r>
            <a:endParaRPr sz="607">
              <a:latin typeface="Arial Narrow"/>
              <a:cs typeface="Arial Narrow"/>
            </a:endParaRPr>
          </a:p>
        </p:txBody>
      </p:sp>
      <p:sp>
        <p:nvSpPr>
          <p:cNvPr id="208" name="object 208"/>
          <p:cNvSpPr txBox="1"/>
          <p:nvPr/>
        </p:nvSpPr>
        <p:spPr>
          <a:xfrm>
            <a:off x="3196952" y="2192122"/>
            <a:ext cx="275318" cy="93424"/>
          </a:xfrm>
          <a:prstGeom prst="rect">
            <a:avLst/>
          </a:prstGeom>
        </p:spPr>
        <p:txBody>
          <a:bodyPr vert="horz" wrap="square" lIns="0" tIns="0" rIns="0" bIns="0" rtlCol="0">
            <a:spAutoFit/>
          </a:bodyPr>
          <a:lstStyle/>
          <a:p>
            <a:pPr marL="9072"/>
            <a:r>
              <a:rPr sz="607" b="1" spc="-7" dirty="0">
                <a:latin typeface="Arial Narrow"/>
                <a:cs typeface="Arial Narrow"/>
              </a:rPr>
              <a:t>Job</a:t>
            </a:r>
            <a:r>
              <a:rPr sz="607" b="1" spc="-4" dirty="0">
                <a:latin typeface="Arial Narrow"/>
                <a:cs typeface="Arial Narrow"/>
              </a:rPr>
              <a:t> </a:t>
            </a:r>
            <a:r>
              <a:rPr sz="607" b="1" spc="-7" dirty="0">
                <a:latin typeface="Arial Narrow"/>
                <a:cs typeface="Arial Narrow"/>
              </a:rPr>
              <a:t>Title</a:t>
            </a:r>
            <a:endParaRPr sz="607">
              <a:latin typeface="Arial Narrow"/>
              <a:cs typeface="Arial Narrow"/>
            </a:endParaRPr>
          </a:p>
        </p:txBody>
      </p:sp>
      <p:sp>
        <p:nvSpPr>
          <p:cNvPr id="209" name="object 209"/>
          <p:cNvSpPr txBox="1"/>
          <p:nvPr/>
        </p:nvSpPr>
        <p:spPr>
          <a:xfrm>
            <a:off x="5764077" y="2240293"/>
            <a:ext cx="441779" cy="87845"/>
          </a:xfrm>
          <a:prstGeom prst="rect">
            <a:avLst/>
          </a:prstGeom>
        </p:spPr>
        <p:txBody>
          <a:bodyPr vert="horz" wrap="square" lIns="0" tIns="0" rIns="0" bIns="0" rtlCol="0">
            <a:spAutoFit/>
          </a:bodyPr>
          <a:lstStyle/>
          <a:p>
            <a:pPr marL="9072"/>
            <a:r>
              <a:rPr sz="571" b="1" spc="7" dirty="0">
                <a:latin typeface="Arial Narrow"/>
                <a:cs typeface="Arial Narrow"/>
              </a:rPr>
              <a:t>Life</a:t>
            </a:r>
            <a:r>
              <a:rPr sz="571" b="1" spc="4" dirty="0">
                <a:latin typeface="Arial Narrow"/>
                <a:cs typeface="Arial Narrow"/>
              </a:rPr>
              <a:t> </a:t>
            </a:r>
            <a:r>
              <a:rPr sz="571" b="1" spc="7" dirty="0">
                <a:latin typeface="Arial Narrow"/>
                <a:cs typeface="Arial Narrow"/>
              </a:rPr>
              <a:t>Insu</a:t>
            </a:r>
            <a:r>
              <a:rPr sz="571" b="1" spc="4" dirty="0">
                <a:latin typeface="Arial Narrow"/>
                <a:cs typeface="Arial Narrow"/>
              </a:rPr>
              <a:t>r</a:t>
            </a:r>
            <a:r>
              <a:rPr sz="571" b="1" spc="11" dirty="0">
                <a:latin typeface="Arial Narrow"/>
                <a:cs typeface="Arial Narrow"/>
              </a:rPr>
              <a:t>ance</a:t>
            </a:r>
            <a:endParaRPr sz="571">
              <a:latin typeface="Arial Narrow"/>
              <a:cs typeface="Arial Narrow"/>
            </a:endParaRPr>
          </a:p>
        </p:txBody>
      </p:sp>
      <p:sp>
        <p:nvSpPr>
          <p:cNvPr id="210" name="object 210"/>
          <p:cNvSpPr txBox="1"/>
          <p:nvPr/>
        </p:nvSpPr>
        <p:spPr>
          <a:xfrm>
            <a:off x="6491424" y="2193212"/>
            <a:ext cx="312964" cy="183127"/>
          </a:xfrm>
          <a:prstGeom prst="rect">
            <a:avLst/>
          </a:prstGeom>
        </p:spPr>
        <p:txBody>
          <a:bodyPr vert="horz" wrap="square" lIns="0" tIns="0" rIns="0" bIns="0" rtlCol="0">
            <a:spAutoFit/>
          </a:bodyPr>
          <a:lstStyle/>
          <a:p>
            <a:pPr marL="9072" marR="3629" indent="52162">
              <a:lnSpc>
                <a:spcPct val="101400"/>
              </a:lnSpc>
            </a:pPr>
            <a:r>
              <a:rPr sz="571" b="1" spc="7" dirty="0">
                <a:latin typeface="Arial Narrow"/>
                <a:cs typeface="Arial Narrow"/>
              </a:rPr>
              <a:t>H</a:t>
            </a:r>
            <a:r>
              <a:rPr sz="571" b="1" spc="11" dirty="0">
                <a:latin typeface="Arial Narrow"/>
                <a:cs typeface="Arial Narrow"/>
              </a:rPr>
              <a:t>ealth</a:t>
            </a:r>
            <a:r>
              <a:rPr sz="571" b="1" spc="4" dirty="0">
                <a:latin typeface="Arial Narrow"/>
                <a:cs typeface="Arial Narrow"/>
              </a:rPr>
              <a:t> </a:t>
            </a:r>
            <a:r>
              <a:rPr sz="607" b="1" spc="-7" dirty="0">
                <a:latin typeface="Arial Narrow"/>
                <a:cs typeface="Arial Narrow"/>
              </a:rPr>
              <a:t>Insu</a:t>
            </a:r>
            <a:r>
              <a:rPr sz="607" b="1" spc="-11" dirty="0">
                <a:latin typeface="Arial Narrow"/>
                <a:cs typeface="Arial Narrow"/>
              </a:rPr>
              <a:t>r</a:t>
            </a:r>
            <a:r>
              <a:rPr sz="607" b="1" spc="-7" dirty="0">
                <a:latin typeface="Arial Narrow"/>
                <a:cs typeface="Arial Narrow"/>
              </a:rPr>
              <a:t>ance</a:t>
            </a:r>
            <a:endParaRPr sz="607">
              <a:latin typeface="Arial Narrow"/>
              <a:cs typeface="Arial Narrow"/>
            </a:endParaRPr>
          </a:p>
        </p:txBody>
      </p:sp>
      <p:sp>
        <p:nvSpPr>
          <p:cNvPr id="211" name="object 211"/>
          <p:cNvSpPr txBox="1"/>
          <p:nvPr/>
        </p:nvSpPr>
        <p:spPr>
          <a:xfrm>
            <a:off x="3728175" y="2193212"/>
            <a:ext cx="554264" cy="183127"/>
          </a:xfrm>
          <a:prstGeom prst="rect">
            <a:avLst/>
          </a:prstGeom>
        </p:spPr>
        <p:txBody>
          <a:bodyPr vert="horz" wrap="square" lIns="0" tIns="0" rIns="0" bIns="0" rtlCol="0">
            <a:spAutoFit/>
          </a:bodyPr>
          <a:lstStyle/>
          <a:p>
            <a:pPr marL="143785" marR="3629" indent="-135167">
              <a:lnSpc>
                <a:spcPct val="101400"/>
              </a:lnSpc>
            </a:pPr>
            <a:r>
              <a:rPr sz="571" b="1" spc="7" dirty="0">
                <a:latin typeface="Arial Narrow"/>
                <a:cs typeface="Arial Narrow"/>
              </a:rPr>
              <a:t>N</a:t>
            </a:r>
            <a:r>
              <a:rPr sz="571" b="1" spc="11" dirty="0">
                <a:latin typeface="Arial Narrow"/>
                <a:cs typeface="Arial Narrow"/>
              </a:rPr>
              <a:t>umber</a:t>
            </a:r>
            <a:r>
              <a:rPr sz="571" b="1" dirty="0">
                <a:latin typeface="Arial Narrow"/>
                <a:cs typeface="Arial Narrow"/>
              </a:rPr>
              <a:t> </a:t>
            </a:r>
            <a:r>
              <a:rPr sz="571" b="1" spc="7" dirty="0">
                <a:latin typeface="Arial Narrow"/>
                <a:cs typeface="Arial Narrow"/>
              </a:rPr>
              <a:t>of</a:t>
            </a:r>
            <a:r>
              <a:rPr sz="571" b="1" spc="4" dirty="0">
                <a:latin typeface="Arial Narrow"/>
                <a:cs typeface="Arial Narrow"/>
              </a:rPr>
              <a:t> </a:t>
            </a:r>
            <a:r>
              <a:rPr sz="571" b="1" spc="7" dirty="0">
                <a:latin typeface="Arial Narrow"/>
                <a:cs typeface="Arial Narrow"/>
              </a:rPr>
              <a:t>SSEE</a:t>
            </a:r>
            <a:r>
              <a:rPr sz="571" b="1" spc="11" dirty="0">
                <a:latin typeface="Arial Narrow"/>
                <a:cs typeface="Arial Narrow"/>
              </a:rPr>
              <a:t>P</a:t>
            </a:r>
            <a:r>
              <a:rPr sz="571" b="1" spc="4" dirty="0">
                <a:latin typeface="Arial Narrow"/>
                <a:cs typeface="Arial Narrow"/>
              </a:rPr>
              <a:t> </a:t>
            </a:r>
            <a:r>
              <a:rPr sz="607" b="1" spc="-11" dirty="0">
                <a:latin typeface="Arial Narrow"/>
                <a:cs typeface="Arial Narrow"/>
              </a:rPr>
              <a:t>S</a:t>
            </a:r>
            <a:r>
              <a:rPr sz="607" b="1" spc="-7" dirty="0">
                <a:latin typeface="Arial Narrow"/>
                <a:cs typeface="Arial Narrow"/>
              </a:rPr>
              <a:t>tu</a:t>
            </a:r>
            <a:r>
              <a:rPr sz="607" b="1" spc="-11" dirty="0">
                <a:latin typeface="Arial Narrow"/>
                <a:cs typeface="Arial Narrow"/>
              </a:rPr>
              <a:t>d</a:t>
            </a:r>
            <a:r>
              <a:rPr sz="607" b="1" spc="-7" dirty="0">
                <a:latin typeface="Arial Narrow"/>
                <a:cs typeface="Arial Narrow"/>
              </a:rPr>
              <a:t>ents</a:t>
            </a:r>
            <a:endParaRPr sz="607">
              <a:latin typeface="Arial Narrow"/>
              <a:cs typeface="Arial Narrow"/>
            </a:endParaRPr>
          </a:p>
        </p:txBody>
      </p:sp>
      <p:sp>
        <p:nvSpPr>
          <p:cNvPr id="212" name="object 212"/>
          <p:cNvSpPr txBox="1"/>
          <p:nvPr/>
        </p:nvSpPr>
        <p:spPr>
          <a:xfrm>
            <a:off x="4363086" y="2193212"/>
            <a:ext cx="624567" cy="183127"/>
          </a:xfrm>
          <a:prstGeom prst="rect">
            <a:avLst/>
          </a:prstGeom>
        </p:spPr>
        <p:txBody>
          <a:bodyPr vert="horz" wrap="square" lIns="0" tIns="0" rIns="0" bIns="0" rtlCol="0">
            <a:spAutoFit/>
          </a:bodyPr>
          <a:lstStyle/>
          <a:p>
            <a:pPr marL="9072" marR="3629" indent="63955">
              <a:lnSpc>
                <a:spcPct val="101400"/>
              </a:lnSpc>
            </a:pPr>
            <a:r>
              <a:rPr sz="571" b="1" spc="11" dirty="0">
                <a:latin typeface="Arial Narrow"/>
                <a:cs typeface="Arial Narrow"/>
              </a:rPr>
              <a:t>To</a:t>
            </a:r>
            <a:r>
              <a:rPr sz="571" b="1" dirty="0">
                <a:latin typeface="Arial Narrow"/>
                <a:cs typeface="Arial Narrow"/>
              </a:rPr>
              <a:t>t</a:t>
            </a:r>
            <a:r>
              <a:rPr sz="571" b="1" spc="7" dirty="0">
                <a:latin typeface="Arial Narrow"/>
                <a:cs typeface="Arial Narrow"/>
              </a:rPr>
              <a:t>al</a:t>
            </a:r>
            <a:r>
              <a:rPr sz="571" b="1" spc="4" dirty="0">
                <a:latin typeface="Arial Narrow"/>
                <a:cs typeface="Arial Narrow"/>
              </a:rPr>
              <a:t> </a:t>
            </a:r>
            <a:r>
              <a:rPr sz="571" b="1" spc="7" dirty="0">
                <a:latin typeface="Arial Narrow"/>
                <a:cs typeface="Arial Narrow"/>
              </a:rPr>
              <a:t>N</a:t>
            </a:r>
            <a:r>
              <a:rPr sz="571" b="1" spc="11" dirty="0">
                <a:latin typeface="Arial Narrow"/>
                <a:cs typeface="Arial Narrow"/>
              </a:rPr>
              <a:t>umber</a:t>
            </a:r>
            <a:r>
              <a:rPr sz="571" b="1" dirty="0">
                <a:latin typeface="Arial Narrow"/>
                <a:cs typeface="Arial Narrow"/>
              </a:rPr>
              <a:t> </a:t>
            </a:r>
            <a:r>
              <a:rPr sz="571" b="1" spc="7" dirty="0">
                <a:latin typeface="Arial Narrow"/>
                <a:cs typeface="Arial Narrow"/>
              </a:rPr>
              <a:t>of</a:t>
            </a:r>
            <a:r>
              <a:rPr sz="571" b="1" spc="4" dirty="0">
                <a:latin typeface="Arial Narrow"/>
                <a:cs typeface="Arial Narrow"/>
              </a:rPr>
              <a:t> </a:t>
            </a:r>
            <a:r>
              <a:rPr sz="607" b="1" spc="-11" dirty="0">
                <a:latin typeface="Arial Narrow"/>
                <a:cs typeface="Arial Narrow"/>
              </a:rPr>
              <a:t>C</a:t>
            </a:r>
            <a:r>
              <a:rPr sz="607" b="1" spc="-7" dirty="0">
                <a:latin typeface="Arial Narrow"/>
                <a:cs typeface="Arial Narrow"/>
              </a:rPr>
              <a:t>lass</a:t>
            </a:r>
            <a:r>
              <a:rPr sz="607" b="1" spc="-11" dirty="0">
                <a:latin typeface="Arial Narrow"/>
                <a:cs typeface="Arial Narrow"/>
              </a:rPr>
              <a:t>r</a:t>
            </a:r>
            <a:r>
              <a:rPr sz="607" b="1" spc="-7" dirty="0">
                <a:latin typeface="Arial Narrow"/>
                <a:cs typeface="Arial Narrow"/>
              </a:rPr>
              <a:t>oom</a:t>
            </a:r>
            <a:r>
              <a:rPr sz="607" b="1" spc="-4" dirty="0">
                <a:latin typeface="Arial Narrow"/>
                <a:cs typeface="Arial Narrow"/>
              </a:rPr>
              <a:t> </a:t>
            </a:r>
            <a:r>
              <a:rPr sz="607" b="1" spc="-11" dirty="0">
                <a:latin typeface="Arial Narrow"/>
                <a:cs typeface="Arial Narrow"/>
              </a:rPr>
              <a:t>S</a:t>
            </a:r>
            <a:r>
              <a:rPr sz="607" b="1" spc="-7" dirty="0">
                <a:latin typeface="Arial Narrow"/>
                <a:cs typeface="Arial Narrow"/>
              </a:rPr>
              <a:t>tu</a:t>
            </a:r>
            <a:r>
              <a:rPr sz="607" b="1" spc="-11" dirty="0">
                <a:latin typeface="Arial Narrow"/>
                <a:cs typeface="Arial Narrow"/>
              </a:rPr>
              <a:t>d</a:t>
            </a:r>
            <a:r>
              <a:rPr sz="607" b="1" spc="-7" dirty="0">
                <a:latin typeface="Arial Narrow"/>
                <a:cs typeface="Arial Narrow"/>
              </a:rPr>
              <a:t>ents</a:t>
            </a:r>
            <a:endParaRPr sz="607">
              <a:latin typeface="Arial Narrow"/>
              <a:cs typeface="Arial Narrow"/>
            </a:endParaRPr>
          </a:p>
        </p:txBody>
      </p:sp>
      <p:sp>
        <p:nvSpPr>
          <p:cNvPr id="213" name="object 213"/>
          <p:cNvSpPr txBox="1"/>
          <p:nvPr/>
        </p:nvSpPr>
        <p:spPr>
          <a:xfrm>
            <a:off x="5070658" y="2192122"/>
            <a:ext cx="578757" cy="93424"/>
          </a:xfrm>
          <a:prstGeom prst="rect">
            <a:avLst/>
          </a:prstGeom>
        </p:spPr>
        <p:txBody>
          <a:bodyPr vert="horz" wrap="square" lIns="0" tIns="0" rIns="0" bIns="0" rtlCol="0">
            <a:spAutoFit/>
          </a:bodyPr>
          <a:lstStyle/>
          <a:p>
            <a:pPr marL="9072"/>
            <a:r>
              <a:rPr sz="607" b="1" spc="-11" dirty="0">
                <a:latin typeface="Arial Narrow"/>
                <a:cs typeface="Arial Narrow"/>
              </a:rPr>
              <a:t>SSEE</a:t>
            </a:r>
            <a:r>
              <a:rPr sz="607" b="1" spc="-7" dirty="0">
                <a:latin typeface="Arial Narrow"/>
                <a:cs typeface="Arial Narrow"/>
              </a:rPr>
              <a:t>P </a:t>
            </a:r>
            <a:r>
              <a:rPr sz="607" b="1" spc="-11" dirty="0">
                <a:latin typeface="Arial Narrow"/>
                <a:cs typeface="Arial Narrow"/>
              </a:rPr>
              <a:t>P</a:t>
            </a:r>
            <a:r>
              <a:rPr sz="607" b="1" spc="-7" dirty="0">
                <a:latin typeface="Arial Narrow"/>
                <a:cs typeface="Arial Narrow"/>
              </a:rPr>
              <a:t>e</a:t>
            </a:r>
            <a:r>
              <a:rPr sz="607" b="1" spc="-11" dirty="0">
                <a:latin typeface="Arial Narrow"/>
                <a:cs typeface="Arial Narrow"/>
              </a:rPr>
              <a:t>r</a:t>
            </a:r>
            <a:r>
              <a:rPr sz="607" b="1" spc="-7" dirty="0">
                <a:latin typeface="Arial Narrow"/>
                <a:cs typeface="Arial Narrow"/>
              </a:rPr>
              <a:t>centage</a:t>
            </a:r>
            <a:endParaRPr sz="607">
              <a:latin typeface="Arial Narrow"/>
              <a:cs typeface="Arial Narrow"/>
            </a:endParaRPr>
          </a:p>
        </p:txBody>
      </p:sp>
      <p:sp>
        <p:nvSpPr>
          <p:cNvPr id="214" name="object 214"/>
          <p:cNvSpPr txBox="1"/>
          <p:nvPr/>
        </p:nvSpPr>
        <p:spPr>
          <a:xfrm>
            <a:off x="7210970" y="2240293"/>
            <a:ext cx="343807" cy="87845"/>
          </a:xfrm>
          <a:prstGeom prst="rect">
            <a:avLst/>
          </a:prstGeom>
        </p:spPr>
        <p:txBody>
          <a:bodyPr vert="horz" wrap="square" lIns="0" tIns="0" rIns="0" bIns="0" rtlCol="0">
            <a:spAutoFit/>
          </a:bodyPr>
          <a:lstStyle/>
          <a:p>
            <a:pPr marL="9072"/>
            <a:r>
              <a:rPr sz="571" b="1" spc="7" dirty="0">
                <a:latin typeface="Arial Narrow"/>
                <a:cs typeface="Arial Narrow"/>
              </a:rPr>
              <a:t>Reti</a:t>
            </a:r>
            <a:r>
              <a:rPr sz="571" b="1" spc="4" dirty="0">
                <a:latin typeface="Arial Narrow"/>
                <a:cs typeface="Arial Narrow"/>
              </a:rPr>
              <a:t>r</a:t>
            </a:r>
            <a:r>
              <a:rPr sz="571" b="1" spc="11" dirty="0">
                <a:latin typeface="Arial Narrow"/>
                <a:cs typeface="Arial Narrow"/>
              </a:rPr>
              <a:t>ement</a:t>
            </a:r>
            <a:endParaRPr sz="571">
              <a:latin typeface="Arial Narrow"/>
              <a:cs typeface="Arial Narrow"/>
            </a:endParaRPr>
          </a:p>
        </p:txBody>
      </p:sp>
      <p:sp>
        <p:nvSpPr>
          <p:cNvPr id="215" name="object 215"/>
          <p:cNvSpPr txBox="1"/>
          <p:nvPr/>
        </p:nvSpPr>
        <p:spPr>
          <a:xfrm>
            <a:off x="7857582" y="2240293"/>
            <a:ext cx="430893" cy="87845"/>
          </a:xfrm>
          <a:prstGeom prst="rect">
            <a:avLst/>
          </a:prstGeom>
        </p:spPr>
        <p:txBody>
          <a:bodyPr vert="horz" wrap="square" lIns="0" tIns="0" rIns="0" bIns="0" rtlCol="0">
            <a:spAutoFit/>
          </a:bodyPr>
          <a:lstStyle/>
          <a:p>
            <a:pPr marL="9072"/>
            <a:r>
              <a:rPr sz="571" b="1" spc="11" dirty="0">
                <a:latin typeface="Arial Narrow"/>
                <a:cs typeface="Arial Narrow"/>
              </a:rPr>
              <a:t>To</a:t>
            </a:r>
            <a:r>
              <a:rPr sz="571" b="1" dirty="0">
                <a:latin typeface="Arial Narrow"/>
                <a:cs typeface="Arial Narrow"/>
              </a:rPr>
              <a:t>t</a:t>
            </a:r>
            <a:r>
              <a:rPr sz="571" b="1" spc="7" dirty="0">
                <a:latin typeface="Arial Narrow"/>
                <a:cs typeface="Arial Narrow"/>
              </a:rPr>
              <a:t>al</a:t>
            </a:r>
            <a:r>
              <a:rPr sz="571" b="1" spc="4" dirty="0">
                <a:latin typeface="Arial Narrow"/>
                <a:cs typeface="Arial Narrow"/>
              </a:rPr>
              <a:t> </a:t>
            </a:r>
            <a:r>
              <a:rPr sz="571" b="1" spc="7" dirty="0">
                <a:latin typeface="Arial Narrow"/>
                <a:cs typeface="Arial Narrow"/>
              </a:rPr>
              <a:t>B</a:t>
            </a:r>
            <a:r>
              <a:rPr sz="571" b="1" spc="11" dirty="0">
                <a:latin typeface="Arial Narrow"/>
                <a:cs typeface="Arial Narrow"/>
              </a:rPr>
              <a:t>enefits</a:t>
            </a:r>
            <a:endParaRPr sz="571">
              <a:latin typeface="Arial Narrow"/>
              <a:cs typeface="Arial Narrow"/>
            </a:endParaRPr>
          </a:p>
        </p:txBody>
      </p:sp>
      <p:sp>
        <p:nvSpPr>
          <p:cNvPr id="216" name="object 216"/>
          <p:cNvSpPr/>
          <p:nvPr/>
        </p:nvSpPr>
        <p:spPr>
          <a:xfrm>
            <a:off x="1993718" y="1854019"/>
            <a:ext cx="0" cy="2901496"/>
          </a:xfrm>
          <a:custGeom>
            <a:avLst/>
            <a:gdLst/>
            <a:ahLst/>
            <a:cxnLst/>
            <a:rect l="l" t="t" r="r" b="b"/>
            <a:pathLst>
              <a:path h="4062095">
                <a:moveTo>
                  <a:pt x="0" y="0"/>
                </a:moveTo>
                <a:lnTo>
                  <a:pt x="0" y="4062095"/>
                </a:lnTo>
              </a:path>
            </a:pathLst>
          </a:custGeom>
          <a:ln w="8890">
            <a:solidFill>
              <a:srgbClr val="000000"/>
            </a:solidFill>
          </a:ln>
        </p:spPr>
        <p:txBody>
          <a:bodyPr wrap="square" lIns="0" tIns="0" rIns="0" bIns="0" rtlCol="0"/>
          <a:lstStyle/>
          <a:p>
            <a:endParaRPr sz="1286"/>
          </a:p>
        </p:txBody>
      </p:sp>
      <p:sp>
        <p:nvSpPr>
          <p:cNvPr id="217" name="object 217"/>
          <p:cNvSpPr/>
          <p:nvPr/>
        </p:nvSpPr>
        <p:spPr>
          <a:xfrm>
            <a:off x="9028974" y="1956345"/>
            <a:ext cx="0" cy="2799443"/>
          </a:xfrm>
          <a:custGeom>
            <a:avLst/>
            <a:gdLst/>
            <a:ahLst/>
            <a:cxnLst/>
            <a:rect l="l" t="t" r="r" b="b"/>
            <a:pathLst>
              <a:path h="3919220">
                <a:moveTo>
                  <a:pt x="0" y="0"/>
                </a:moveTo>
                <a:lnTo>
                  <a:pt x="0" y="3918839"/>
                </a:lnTo>
              </a:path>
            </a:pathLst>
          </a:custGeom>
          <a:ln w="8890">
            <a:solidFill>
              <a:srgbClr val="000000"/>
            </a:solidFill>
          </a:ln>
        </p:spPr>
        <p:txBody>
          <a:bodyPr wrap="square" lIns="0" tIns="0" rIns="0" bIns="0" rtlCol="0"/>
          <a:lstStyle/>
          <a:p>
            <a:endParaRPr sz="1286"/>
          </a:p>
        </p:txBody>
      </p:sp>
      <p:sp>
        <p:nvSpPr>
          <p:cNvPr id="218" name="object 218"/>
          <p:cNvSpPr/>
          <p:nvPr/>
        </p:nvSpPr>
        <p:spPr>
          <a:xfrm>
            <a:off x="2998651" y="1956345"/>
            <a:ext cx="0" cy="2799443"/>
          </a:xfrm>
          <a:custGeom>
            <a:avLst/>
            <a:gdLst/>
            <a:ahLst/>
            <a:cxnLst/>
            <a:rect l="l" t="t" r="r" b="b"/>
            <a:pathLst>
              <a:path h="3919220">
                <a:moveTo>
                  <a:pt x="0" y="0"/>
                </a:moveTo>
                <a:lnTo>
                  <a:pt x="0" y="3918839"/>
                </a:lnTo>
              </a:path>
            </a:pathLst>
          </a:custGeom>
          <a:ln w="8889">
            <a:solidFill>
              <a:srgbClr val="000000"/>
            </a:solidFill>
          </a:ln>
        </p:spPr>
        <p:txBody>
          <a:bodyPr wrap="square" lIns="0" tIns="0" rIns="0" bIns="0" rtlCol="0"/>
          <a:lstStyle/>
          <a:p>
            <a:endParaRPr sz="1286"/>
          </a:p>
        </p:txBody>
      </p:sp>
      <p:sp>
        <p:nvSpPr>
          <p:cNvPr id="219" name="object 219"/>
          <p:cNvSpPr/>
          <p:nvPr/>
        </p:nvSpPr>
        <p:spPr>
          <a:xfrm>
            <a:off x="3669211" y="1956345"/>
            <a:ext cx="0" cy="2799443"/>
          </a:xfrm>
          <a:custGeom>
            <a:avLst/>
            <a:gdLst/>
            <a:ahLst/>
            <a:cxnLst/>
            <a:rect l="l" t="t" r="r" b="b"/>
            <a:pathLst>
              <a:path h="3919220">
                <a:moveTo>
                  <a:pt x="0" y="0"/>
                </a:moveTo>
                <a:lnTo>
                  <a:pt x="0" y="3918839"/>
                </a:lnTo>
              </a:path>
            </a:pathLst>
          </a:custGeom>
          <a:ln w="8889">
            <a:solidFill>
              <a:srgbClr val="000000"/>
            </a:solidFill>
          </a:ln>
        </p:spPr>
        <p:txBody>
          <a:bodyPr wrap="square" lIns="0" tIns="0" rIns="0" bIns="0" rtlCol="0"/>
          <a:lstStyle/>
          <a:p>
            <a:endParaRPr sz="1286"/>
          </a:p>
        </p:txBody>
      </p:sp>
      <p:sp>
        <p:nvSpPr>
          <p:cNvPr id="220" name="object 220"/>
          <p:cNvSpPr/>
          <p:nvPr/>
        </p:nvSpPr>
        <p:spPr>
          <a:xfrm>
            <a:off x="4340043" y="1956345"/>
            <a:ext cx="0" cy="2799443"/>
          </a:xfrm>
          <a:custGeom>
            <a:avLst/>
            <a:gdLst/>
            <a:ahLst/>
            <a:cxnLst/>
            <a:rect l="l" t="t" r="r" b="b"/>
            <a:pathLst>
              <a:path h="3919220">
                <a:moveTo>
                  <a:pt x="0" y="0"/>
                </a:moveTo>
                <a:lnTo>
                  <a:pt x="0" y="3918839"/>
                </a:lnTo>
              </a:path>
            </a:pathLst>
          </a:custGeom>
          <a:ln w="8890">
            <a:solidFill>
              <a:srgbClr val="000000"/>
            </a:solidFill>
          </a:ln>
        </p:spPr>
        <p:txBody>
          <a:bodyPr wrap="square" lIns="0" tIns="0" rIns="0" bIns="0" rtlCol="0"/>
          <a:lstStyle/>
          <a:p>
            <a:endParaRPr sz="1286"/>
          </a:p>
        </p:txBody>
      </p:sp>
      <p:sp>
        <p:nvSpPr>
          <p:cNvPr id="221" name="object 221"/>
          <p:cNvSpPr/>
          <p:nvPr/>
        </p:nvSpPr>
        <p:spPr>
          <a:xfrm>
            <a:off x="5010604" y="1956345"/>
            <a:ext cx="0" cy="2799443"/>
          </a:xfrm>
          <a:custGeom>
            <a:avLst/>
            <a:gdLst/>
            <a:ahLst/>
            <a:cxnLst/>
            <a:rect l="l" t="t" r="r" b="b"/>
            <a:pathLst>
              <a:path h="3919220">
                <a:moveTo>
                  <a:pt x="0" y="0"/>
                </a:moveTo>
                <a:lnTo>
                  <a:pt x="0" y="3918839"/>
                </a:lnTo>
              </a:path>
            </a:pathLst>
          </a:custGeom>
          <a:ln w="8890">
            <a:solidFill>
              <a:srgbClr val="000000"/>
            </a:solidFill>
          </a:ln>
        </p:spPr>
        <p:txBody>
          <a:bodyPr wrap="square" lIns="0" tIns="0" rIns="0" bIns="0" rtlCol="0"/>
          <a:lstStyle/>
          <a:p>
            <a:endParaRPr sz="1286"/>
          </a:p>
        </p:txBody>
      </p:sp>
      <p:sp>
        <p:nvSpPr>
          <p:cNvPr id="222" name="object 222"/>
          <p:cNvSpPr/>
          <p:nvPr/>
        </p:nvSpPr>
        <p:spPr>
          <a:xfrm>
            <a:off x="5708377" y="1956345"/>
            <a:ext cx="0" cy="2799443"/>
          </a:xfrm>
          <a:custGeom>
            <a:avLst/>
            <a:gdLst/>
            <a:ahLst/>
            <a:cxnLst/>
            <a:rect l="l" t="t" r="r" b="b"/>
            <a:pathLst>
              <a:path h="3919220">
                <a:moveTo>
                  <a:pt x="0" y="0"/>
                </a:moveTo>
                <a:lnTo>
                  <a:pt x="0" y="3918839"/>
                </a:lnTo>
              </a:path>
            </a:pathLst>
          </a:custGeom>
          <a:ln w="8889">
            <a:solidFill>
              <a:srgbClr val="000000"/>
            </a:solidFill>
          </a:ln>
        </p:spPr>
        <p:txBody>
          <a:bodyPr wrap="square" lIns="0" tIns="0" rIns="0" bIns="0" rtlCol="0"/>
          <a:lstStyle/>
          <a:p>
            <a:endParaRPr sz="1286"/>
          </a:p>
        </p:txBody>
      </p:sp>
      <p:sp>
        <p:nvSpPr>
          <p:cNvPr id="223" name="object 223"/>
          <p:cNvSpPr/>
          <p:nvPr/>
        </p:nvSpPr>
        <p:spPr>
          <a:xfrm>
            <a:off x="8415020" y="1956345"/>
            <a:ext cx="0" cy="2799443"/>
          </a:xfrm>
          <a:custGeom>
            <a:avLst/>
            <a:gdLst/>
            <a:ahLst/>
            <a:cxnLst/>
            <a:rect l="l" t="t" r="r" b="b"/>
            <a:pathLst>
              <a:path h="3919220">
                <a:moveTo>
                  <a:pt x="0" y="0"/>
                </a:moveTo>
                <a:lnTo>
                  <a:pt x="0" y="3918839"/>
                </a:lnTo>
              </a:path>
            </a:pathLst>
          </a:custGeom>
          <a:ln w="8890">
            <a:solidFill>
              <a:srgbClr val="000000"/>
            </a:solidFill>
          </a:ln>
        </p:spPr>
        <p:txBody>
          <a:bodyPr wrap="square" lIns="0" tIns="0" rIns="0" bIns="0" rtlCol="0"/>
          <a:lstStyle/>
          <a:p>
            <a:endParaRPr sz="1286"/>
          </a:p>
        </p:txBody>
      </p:sp>
      <p:sp>
        <p:nvSpPr>
          <p:cNvPr id="224" name="object 224"/>
          <p:cNvSpPr/>
          <p:nvPr/>
        </p:nvSpPr>
        <p:spPr>
          <a:xfrm>
            <a:off x="6261372" y="2051050"/>
            <a:ext cx="0" cy="2704646"/>
          </a:xfrm>
          <a:custGeom>
            <a:avLst/>
            <a:gdLst/>
            <a:ahLst/>
            <a:cxnLst/>
            <a:rect l="l" t="t" r="r" b="b"/>
            <a:pathLst>
              <a:path h="3786504">
                <a:moveTo>
                  <a:pt x="0" y="0"/>
                </a:moveTo>
                <a:lnTo>
                  <a:pt x="0" y="3786251"/>
                </a:lnTo>
              </a:path>
            </a:pathLst>
          </a:custGeom>
          <a:ln w="8890">
            <a:solidFill>
              <a:srgbClr val="000000"/>
            </a:solidFill>
          </a:ln>
        </p:spPr>
        <p:txBody>
          <a:bodyPr wrap="square" lIns="0" tIns="0" rIns="0" bIns="0" rtlCol="0"/>
          <a:lstStyle/>
          <a:p>
            <a:endParaRPr sz="1286"/>
          </a:p>
        </p:txBody>
      </p:sp>
      <p:sp>
        <p:nvSpPr>
          <p:cNvPr id="225" name="object 225"/>
          <p:cNvSpPr/>
          <p:nvPr/>
        </p:nvSpPr>
        <p:spPr>
          <a:xfrm>
            <a:off x="7033351" y="2051050"/>
            <a:ext cx="0" cy="2704646"/>
          </a:xfrm>
          <a:custGeom>
            <a:avLst/>
            <a:gdLst/>
            <a:ahLst/>
            <a:cxnLst/>
            <a:rect l="l" t="t" r="r" b="b"/>
            <a:pathLst>
              <a:path h="3786504">
                <a:moveTo>
                  <a:pt x="0" y="0"/>
                </a:moveTo>
                <a:lnTo>
                  <a:pt x="0" y="3786251"/>
                </a:lnTo>
              </a:path>
            </a:pathLst>
          </a:custGeom>
          <a:ln w="8890">
            <a:solidFill>
              <a:srgbClr val="000000"/>
            </a:solidFill>
          </a:ln>
        </p:spPr>
        <p:txBody>
          <a:bodyPr wrap="square" lIns="0" tIns="0" rIns="0" bIns="0" rtlCol="0"/>
          <a:lstStyle/>
          <a:p>
            <a:endParaRPr sz="1286"/>
          </a:p>
        </p:txBody>
      </p:sp>
      <p:sp>
        <p:nvSpPr>
          <p:cNvPr id="226" name="object 226"/>
          <p:cNvSpPr/>
          <p:nvPr/>
        </p:nvSpPr>
        <p:spPr>
          <a:xfrm>
            <a:off x="7731125" y="2051050"/>
            <a:ext cx="0" cy="2704646"/>
          </a:xfrm>
          <a:custGeom>
            <a:avLst/>
            <a:gdLst/>
            <a:ahLst/>
            <a:cxnLst/>
            <a:rect l="l" t="t" r="r" b="b"/>
            <a:pathLst>
              <a:path h="3786504">
                <a:moveTo>
                  <a:pt x="0" y="0"/>
                </a:moveTo>
                <a:lnTo>
                  <a:pt x="0" y="3786251"/>
                </a:lnTo>
              </a:path>
            </a:pathLst>
          </a:custGeom>
          <a:ln w="8889">
            <a:solidFill>
              <a:srgbClr val="000000"/>
            </a:solidFill>
          </a:ln>
        </p:spPr>
        <p:txBody>
          <a:bodyPr wrap="square" lIns="0" tIns="0" rIns="0" bIns="0" rtlCol="0"/>
          <a:lstStyle/>
          <a:p>
            <a:endParaRPr sz="1286"/>
          </a:p>
        </p:txBody>
      </p:sp>
      <p:sp>
        <p:nvSpPr>
          <p:cNvPr id="227" name="object 227"/>
          <p:cNvSpPr/>
          <p:nvPr/>
        </p:nvSpPr>
        <p:spPr>
          <a:xfrm>
            <a:off x="1996441" y="1953623"/>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28" name="object 228"/>
          <p:cNvSpPr/>
          <p:nvPr/>
        </p:nvSpPr>
        <p:spPr>
          <a:xfrm>
            <a:off x="5711100" y="2048328"/>
            <a:ext cx="3320596" cy="0"/>
          </a:xfrm>
          <a:custGeom>
            <a:avLst/>
            <a:gdLst/>
            <a:ahLst/>
            <a:cxnLst/>
            <a:rect l="l" t="t" r="r" b="b"/>
            <a:pathLst>
              <a:path w="4648834">
                <a:moveTo>
                  <a:pt x="0" y="0"/>
                </a:moveTo>
                <a:lnTo>
                  <a:pt x="4648835" y="0"/>
                </a:lnTo>
              </a:path>
            </a:pathLst>
          </a:custGeom>
          <a:ln w="8890">
            <a:solidFill>
              <a:srgbClr val="000000"/>
            </a:solidFill>
          </a:ln>
        </p:spPr>
        <p:txBody>
          <a:bodyPr wrap="square" lIns="0" tIns="0" rIns="0" bIns="0" rtlCol="0"/>
          <a:lstStyle/>
          <a:p>
            <a:endParaRPr sz="1286"/>
          </a:p>
        </p:txBody>
      </p:sp>
      <p:sp>
        <p:nvSpPr>
          <p:cNvPr id="229" name="object 229"/>
          <p:cNvSpPr/>
          <p:nvPr/>
        </p:nvSpPr>
        <p:spPr>
          <a:xfrm>
            <a:off x="1996441" y="2526484"/>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30" name="object 230"/>
          <p:cNvSpPr/>
          <p:nvPr/>
        </p:nvSpPr>
        <p:spPr>
          <a:xfrm>
            <a:off x="1996441" y="2636429"/>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1" name="object 231"/>
          <p:cNvSpPr/>
          <p:nvPr/>
        </p:nvSpPr>
        <p:spPr>
          <a:xfrm>
            <a:off x="1996441" y="2746375"/>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2" name="object 232"/>
          <p:cNvSpPr/>
          <p:nvPr/>
        </p:nvSpPr>
        <p:spPr>
          <a:xfrm>
            <a:off x="1996441" y="2825841"/>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33" name="object 233"/>
          <p:cNvSpPr/>
          <p:nvPr/>
        </p:nvSpPr>
        <p:spPr>
          <a:xfrm>
            <a:off x="1996441" y="2905306"/>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4" name="object 234"/>
          <p:cNvSpPr/>
          <p:nvPr/>
        </p:nvSpPr>
        <p:spPr>
          <a:xfrm>
            <a:off x="1996441" y="2984771"/>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5" name="object 235"/>
          <p:cNvSpPr/>
          <p:nvPr/>
        </p:nvSpPr>
        <p:spPr>
          <a:xfrm>
            <a:off x="1996441" y="3064238"/>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6" name="object 236"/>
          <p:cNvSpPr/>
          <p:nvPr/>
        </p:nvSpPr>
        <p:spPr>
          <a:xfrm>
            <a:off x="1996441" y="3143704"/>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37" name="object 237"/>
          <p:cNvSpPr/>
          <p:nvPr/>
        </p:nvSpPr>
        <p:spPr>
          <a:xfrm>
            <a:off x="1996441" y="3223169"/>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8" name="object 238"/>
          <p:cNvSpPr/>
          <p:nvPr/>
        </p:nvSpPr>
        <p:spPr>
          <a:xfrm>
            <a:off x="1996441" y="3302635"/>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39" name="object 239"/>
          <p:cNvSpPr/>
          <p:nvPr/>
        </p:nvSpPr>
        <p:spPr>
          <a:xfrm>
            <a:off x="1996441" y="3382101"/>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40" name="object 240"/>
          <p:cNvSpPr/>
          <p:nvPr/>
        </p:nvSpPr>
        <p:spPr>
          <a:xfrm>
            <a:off x="1996441" y="3461566"/>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1" name="object 241"/>
          <p:cNvSpPr/>
          <p:nvPr/>
        </p:nvSpPr>
        <p:spPr>
          <a:xfrm>
            <a:off x="1996441" y="3541032"/>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2" name="object 242"/>
          <p:cNvSpPr/>
          <p:nvPr/>
        </p:nvSpPr>
        <p:spPr>
          <a:xfrm>
            <a:off x="1996441" y="3620679"/>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3" name="object 243"/>
          <p:cNvSpPr/>
          <p:nvPr/>
        </p:nvSpPr>
        <p:spPr>
          <a:xfrm>
            <a:off x="1996441" y="3700144"/>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4" name="object 244"/>
          <p:cNvSpPr/>
          <p:nvPr/>
        </p:nvSpPr>
        <p:spPr>
          <a:xfrm>
            <a:off x="1996441" y="3779610"/>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6" name="object 246"/>
          <p:cNvSpPr/>
          <p:nvPr/>
        </p:nvSpPr>
        <p:spPr>
          <a:xfrm>
            <a:off x="1996441" y="3938541"/>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7" name="object 247"/>
          <p:cNvSpPr/>
          <p:nvPr/>
        </p:nvSpPr>
        <p:spPr>
          <a:xfrm>
            <a:off x="1996441" y="4018007"/>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8" name="object 248"/>
          <p:cNvSpPr/>
          <p:nvPr/>
        </p:nvSpPr>
        <p:spPr>
          <a:xfrm>
            <a:off x="1996441" y="4097474"/>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49" name="object 249"/>
          <p:cNvSpPr/>
          <p:nvPr/>
        </p:nvSpPr>
        <p:spPr>
          <a:xfrm>
            <a:off x="1996441" y="4176939"/>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50" name="object 250"/>
          <p:cNvSpPr/>
          <p:nvPr/>
        </p:nvSpPr>
        <p:spPr>
          <a:xfrm>
            <a:off x="1996441" y="4256405"/>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51" name="object 251"/>
          <p:cNvSpPr/>
          <p:nvPr/>
        </p:nvSpPr>
        <p:spPr>
          <a:xfrm>
            <a:off x="1996441" y="4335871"/>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52" name="object 252"/>
          <p:cNvSpPr/>
          <p:nvPr/>
        </p:nvSpPr>
        <p:spPr>
          <a:xfrm>
            <a:off x="1996441" y="4415336"/>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53" name="object 253"/>
          <p:cNvSpPr/>
          <p:nvPr/>
        </p:nvSpPr>
        <p:spPr>
          <a:xfrm>
            <a:off x="1996441" y="4494802"/>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54" name="object 254"/>
          <p:cNvSpPr/>
          <p:nvPr/>
        </p:nvSpPr>
        <p:spPr>
          <a:xfrm>
            <a:off x="1996441" y="4574268"/>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55" name="object 255"/>
          <p:cNvSpPr/>
          <p:nvPr/>
        </p:nvSpPr>
        <p:spPr>
          <a:xfrm>
            <a:off x="1996441" y="4653734"/>
            <a:ext cx="7035346" cy="0"/>
          </a:xfrm>
          <a:custGeom>
            <a:avLst/>
            <a:gdLst/>
            <a:ahLst/>
            <a:cxnLst/>
            <a:rect l="l" t="t" r="r" b="b"/>
            <a:pathLst>
              <a:path w="9849485">
                <a:moveTo>
                  <a:pt x="0" y="0"/>
                </a:moveTo>
                <a:lnTo>
                  <a:pt x="9849358" y="0"/>
                </a:lnTo>
              </a:path>
            </a:pathLst>
          </a:custGeom>
          <a:ln w="8890">
            <a:solidFill>
              <a:srgbClr val="000000"/>
            </a:solidFill>
          </a:ln>
        </p:spPr>
        <p:txBody>
          <a:bodyPr wrap="square" lIns="0" tIns="0" rIns="0" bIns="0" rtlCol="0"/>
          <a:lstStyle/>
          <a:p>
            <a:endParaRPr sz="1286"/>
          </a:p>
        </p:txBody>
      </p:sp>
      <p:sp>
        <p:nvSpPr>
          <p:cNvPr id="256" name="object 256"/>
          <p:cNvSpPr/>
          <p:nvPr/>
        </p:nvSpPr>
        <p:spPr>
          <a:xfrm>
            <a:off x="1996441" y="4752794"/>
            <a:ext cx="7035346" cy="0"/>
          </a:xfrm>
          <a:custGeom>
            <a:avLst/>
            <a:gdLst/>
            <a:ahLst/>
            <a:cxnLst/>
            <a:rect l="l" t="t" r="r" b="b"/>
            <a:pathLst>
              <a:path w="9849485">
                <a:moveTo>
                  <a:pt x="0" y="0"/>
                </a:moveTo>
                <a:lnTo>
                  <a:pt x="9849358" y="0"/>
                </a:lnTo>
              </a:path>
            </a:pathLst>
          </a:custGeom>
          <a:ln w="8889">
            <a:solidFill>
              <a:srgbClr val="000000"/>
            </a:solidFill>
          </a:ln>
        </p:spPr>
        <p:txBody>
          <a:bodyPr wrap="square" lIns="0" tIns="0" rIns="0" bIns="0" rtlCol="0"/>
          <a:lstStyle/>
          <a:p>
            <a:endParaRPr sz="1286"/>
          </a:p>
        </p:txBody>
      </p:sp>
      <p:sp>
        <p:nvSpPr>
          <p:cNvPr id="257" name="object 257"/>
          <p:cNvSpPr/>
          <p:nvPr/>
        </p:nvSpPr>
        <p:spPr>
          <a:xfrm>
            <a:off x="6412648" y="5179009"/>
            <a:ext cx="158296" cy="158296"/>
          </a:xfrm>
          <a:custGeom>
            <a:avLst/>
            <a:gdLst/>
            <a:ahLst/>
            <a:cxnLst/>
            <a:rect l="l" t="t" r="r" b="b"/>
            <a:pathLst>
              <a:path w="221615" h="221615">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5" h="221615">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5" h="221615">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58" name="object 258"/>
          <p:cNvSpPr/>
          <p:nvPr/>
        </p:nvSpPr>
        <p:spPr>
          <a:xfrm>
            <a:off x="6430358" y="5205933"/>
            <a:ext cx="122011" cy="104321"/>
          </a:xfrm>
          <a:custGeom>
            <a:avLst/>
            <a:gdLst/>
            <a:ahLst/>
            <a:cxnLst/>
            <a:rect l="l" t="t" r="r" b="b"/>
            <a:pathLst>
              <a:path w="170815"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59" name="object 259"/>
          <p:cNvSpPr/>
          <p:nvPr/>
        </p:nvSpPr>
        <p:spPr>
          <a:xfrm>
            <a:off x="6412648" y="5179009"/>
            <a:ext cx="158296" cy="158296"/>
          </a:xfrm>
          <a:custGeom>
            <a:avLst/>
            <a:gdLst/>
            <a:ahLst/>
            <a:cxnLst/>
            <a:rect l="l" t="t" r="r" b="b"/>
            <a:pathLst>
              <a:path w="221615" h="221615">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60" name="object 260"/>
          <p:cNvSpPr/>
          <p:nvPr/>
        </p:nvSpPr>
        <p:spPr>
          <a:xfrm>
            <a:off x="7519616" y="2555786"/>
            <a:ext cx="158296" cy="158296"/>
          </a:xfrm>
          <a:custGeom>
            <a:avLst/>
            <a:gdLst/>
            <a:ahLst/>
            <a:cxnLst/>
            <a:rect l="l" t="t" r="r" b="b"/>
            <a:pathLst>
              <a:path w="221615"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261" name="object 261"/>
          <p:cNvSpPr/>
          <p:nvPr/>
        </p:nvSpPr>
        <p:spPr>
          <a:xfrm>
            <a:off x="7519616" y="2555786"/>
            <a:ext cx="158296" cy="158296"/>
          </a:xfrm>
          <a:custGeom>
            <a:avLst/>
            <a:gdLst/>
            <a:ahLst/>
            <a:cxnLst/>
            <a:rect l="l" t="t" r="r" b="b"/>
            <a:pathLst>
              <a:path w="221615"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5"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5"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62" name="object 262"/>
          <p:cNvSpPr/>
          <p:nvPr/>
        </p:nvSpPr>
        <p:spPr>
          <a:xfrm>
            <a:off x="7537327" y="2582709"/>
            <a:ext cx="122011" cy="104321"/>
          </a:xfrm>
          <a:custGeom>
            <a:avLst/>
            <a:gdLst/>
            <a:ahLst/>
            <a:cxnLst/>
            <a:rect l="l" t="t" r="r" b="b"/>
            <a:pathLst>
              <a:path w="170815"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63" name="object 263"/>
          <p:cNvSpPr/>
          <p:nvPr/>
        </p:nvSpPr>
        <p:spPr>
          <a:xfrm>
            <a:off x="7519616" y="2555786"/>
            <a:ext cx="158296" cy="158296"/>
          </a:xfrm>
          <a:custGeom>
            <a:avLst/>
            <a:gdLst/>
            <a:ahLst/>
            <a:cxnLst/>
            <a:rect l="l" t="t" r="r" b="b"/>
            <a:pathLst>
              <a:path w="221615"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87" name="Title 286"/>
          <p:cNvSpPr>
            <a:spLocks noGrp="1"/>
          </p:cNvSpPr>
          <p:nvPr>
            <p:ph type="title"/>
          </p:nvPr>
        </p:nvSpPr>
        <p:spPr>
          <a:xfrm>
            <a:off x="267858" y="376190"/>
            <a:ext cx="9605600" cy="1213600"/>
          </a:xfrm>
        </p:spPr>
        <p:txBody>
          <a:bodyPr/>
          <a:lstStyle/>
          <a:p>
            <a:pPr algn="l"/>
            <a:r>
              <a:rPr lang="en-US" sz="4000" b="1" dirty="0"/>
              <a:t>Allocation Spreadsheet – Part </a:t>
            </a:r>
            <a:r>
              <a:rPr lang="en-US" sz="4000" b="1" dirty="0" smtClean="0"/>
              <a:t>II</a:t>
            </a:r>
            <a:endParaRPr lang="en-US" sz="4000" b="1" dirty="0"/>
          </a:p>
        </p:txBody>
      </p:sp>
      <p:sp>
        <p:nvSpPr>
          <p:cNvPr id="267" name="Slide Number Placeholder 266"/>
          <p:cNvSpPr>
            <a:spLocks noGrp="1"/>
          </p:cNvSpPr>
          <p:nvPr>
            <p:ph type="sldNum" idx="4294967295"/>
          </p:nvPr>
        </p:nvSpPr>
        <p:spPr>
          <a:xfrm>
            <a:off x="9220200" y="6400800"/>
            <a:ext cx="2971800" cy="457200"/>
          </a:xfrm>
          <a:prstGeom prst="rect">
            <a:avLst/>
          </a:prstGeom>
        </p:spPr>
        <p:txBody>
          <a:bodyPr/>
          <a:lstStyle/>
          <a:p>
            <a:fld id="{79BA4B8F-8B3F-4B52-9164-AF2CA95F68ED}" type="slidenum">
              <a:rPr lang="en-US" smtClean="0"/>
              <a:pPr/>
              <a:t>14</a:t>
            </a:fld>
            <a:endParaRPr lang="en-US" dirty="0"/>
          </a:p>
        </p:txBody>
      </p:sp>
      <p:sp>
        <p:nvSpPr>
          <p:cNvPr id="265" name="object 265"/>
          <p:cNvSpPr txBox="1"/>
          <p:nvPr/>
        </p:nvSpPr>
        <p:spPr>
          <a:xfrm>
            <a:off x="6122489" y="5575623"/>
            <a:ext cx="1632857" cy="553998"/>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a:latin typeface="Arial"/>
                <a:cs typeface="Arial"/>
              </a:rPr>
              <a:t>Columns 6, 7, &amp; 8 Should only include the </a:t>
            </a:r>
            <a:r>
              <a:rPr lang="en-US" sz="900" dirty="0">
                <a:latin typeface="Arial"/>
                <a:cs typeface="Arial"/>
              </a:rPr>
              <a:t>portion of each employee’s benefits that are directly paid for by the school.</a:t>
            </a:r>
          </a:p>
        </p:txBody>
      </p:sp>
      <p:sp>
        <p:nvSpPr>
          <p:cNvPr id="266" name="object 266"/>
          <p:cNvSpPr txBox="1"/>
          <p:nvPr/>
        </p:nvSpPr>
        <p:spPr>
          <a:xfrm>
            <a:off x="7445524" y="1198383"/>
            <a:ext cx="1632857" cy="492443"/>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800" dirty="0">
                <a:latin typeface="Arial"/>
                <a:cs typeface="Arial"/>
              </a:rPr>
              <a:t>In this section, the percentage</a:t>
            </a:r>
            <a:r>
              <a:rPr lang="en-US" sz="800" dirty="0">
                <a:latin typeface="Arial"/>
                <a:cs typeface="Arial"/>
              </a:rPr>
              <a:t> rate</a:t>
            </a:r>
            <a:r>
              <a:rPr sz="800" dirty="0">
                <a:latin typeface="Arial"/>
                <a:cs typeface="Arial"/>
              </a:rPr>
              <a:t> of what the school pay towards the teacher's retirement i.e Schools pays 4.5% retirement</a:t>
            </a:r>
          </a:p>
        </p:txBody>
      </p:sp>
      <p:cxnSp>
        <p:nvCxnSpPr>
          <p:cNvPr id="272" name="Straight Arrow Connector 271"/>
          <p:cNvCxnSpPr>
            <a:endCxn id="200" idx="2"/>
          </p:cNvCxnSpPr>
          <p:nvPr/>
        </p:nvCxnSpPr>
        <p:spPr>
          <a:xfrm flipV="1">
            <a:off x="5984648" y="4756592"/>
            <a:ext cx="3811" cy="27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7382555" y="4770948"/>
            <a:ext cx="0" cy="258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5984647" y="5029200"/>
            <a:ext cx="1397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endCxn id="201" idx="2"/>
          </p:cNvCxnSpPr>
          <p:nvPr/>
        </p:nvCxnSpPr>
        <p:spPr>
          <a:xfrm flipV="1">
            <a:off x="6647770" y="4756592"/>
            <a:ext cx="3810" cy="27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4" name="Elbow Connector 283"/>
          <p:cNvCxnSpPr>
            <a:endCxn id="265" idx="0"/>
          </p:cNvCxnSpPr>
          <p:nvPr/>
        </p:nvCxnSpPr>
        <p:spPr>
          <a:xfrm>
            <a:off x="6570945" y="5258093"/>
            <a:ext cx="367973" cy="317531"/>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V="1">
            <a:off x="7598331" y="1854020"/>
            <a:ext cx="364842" cy="7017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61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2498633"/>
            <a:ext cx="11045200" cy="1213600"/>
          </a:xfrm>
          <a:prstGeom prst="rect">
            <a:avLst/>
          </a:prstGeom>
        </p:spPr>
        <p:txBody>
          <a:bodyPr spcFirstLastPara="1" vert="horz" wrap="square" lIns="121900" tIns="121900" rIns="121900" bIns="121900" rtlCol="0" anchor="ctr" anchorCtr="0">
            <a:noAutofit/>
          </a:bodyPr>
          <a:lstStyle/>
          <a:p>
            <a:r>
              <a:rPr lang="en-US" sz="4400" dirty="0">
                <a:solidFill>
                  <a:schemeClr val="tx1"/>
                </a:solidFill>
                <a:latin typeface="Calibri" panose="020F0502020204030204" pitchFamily="34" charset="0"/>
                <a:cs typeface="Calibri" panose="020F0502020204030204" pitchFamily="34" charset="0"/>
              </a:rPr>
              <a:t>Allocation Spreadsheet – Part </a:t>
            </a:r>
            <a:r>
              <a:rPr lang="en-US" sz="4400" dirty="0" smtClean="0">
                <a:solidFill>
                  <a:schemeClr val="tx1"/>
                </a:solidFill>
                <a:latin typeface="Calibri" panose="020F0502020204030204" pitchFamily="34" charset="0"/>
                <a:cs typeface="Calibri" panose="020F0502020204030204" pitchFamily="34" charset="0"/>
              </a:rPr>
              <a:t>III</a:t>
            </a:r>
            <a:endParaRPr sz="4000" dirty="0"/>
          </a:p>
        </p:txBody>
      </p:sp>
    </p:spTree>
    <p:extLst>
      <p:ext uri="{BB962C8B-B14F-4D97-AF65-F5344CB8AC3E}">
        <p14:creationId xmlns:p14="http://schemas.microsoft.com/office/powerpoint/2010/main" val="48795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415833"/>
            <a:ext cx="11045200" cy="1213600"/>
          </a:xfrm>
        </p:spPr>
        <p:txBody>
          <a:bodyPr/>
          <a:lstStyle/>
          <a:p>
            <a:pPr algn="ctr"/>
            <a:r>
              <a:rPr lang="en-US" sz="4000" b="1" dirty="0"/>
              <a:t>Allocation Spreadsheet Part III</a:t>
            </a:r>
          </a:p>
        </p:txBody>
      </p:sp>
      <p:sp>
        <p:nvSpPr>
          <p:cNvPr id="2" name="Text Placeholder 1"/>
          <p:cNvSpPr>
            <a:spLocks noGrp="1"/>
          </p:cNvSpPr>
          <p:nvPr>
            <p:ph type="body" idx="1"/>
          </p:nvPr>
        </p:nvSpPr>
        <p:spPr>
          <a:xfrm>
            <a:off x="573433" y="1324633"/>
            <a:ext cx="11045200" cy="4484800"/>
          </a:xfrm>
        </p:spPr>
        <p:txBody>
          <a:bodyPr/>
          <a:lstStyle/>
          <a:p>
            <a:r>
              <a:rPr lang="en-US" sz="2000" dirty="0"/>
              <a:t>Part III identifies the costs associated with any employee that serves both Scholarship and non-Scholarship students.  </a:t>
            </a:r>
          </a:p>
          <a:p>
            <a:r>
              <a:rPr lang="en-US" sz="2000" dirty="0"/>
              <a:t>This section uses the overall SSEEP percentage (Column 5) and applies that percentage to all salaries and payroll taxes entered in Part III.</a:t>
            </a:r>
          </a:p>
          <a:p>
            <a:pPr marL="0" indent="0">
              <a:buNone/>
            </a:pPr>
            <a:r>
              <a:rPr lang="en-US" sz="2000" dirty="0"/>
              <a:t>Notes:</a:t>
            </a:r>
          </a:p>
          <a:p>
            <a:pPr marL="0" indent="0">
              <a:buNone/>
            </a:pPr>
            <a:r>
              <a:rPr lang="en-US" sz="2000" dirty="0"/>
              <a:t>The same instructions apply as in Part I with the exception of employees listed.  Employees listed in this section serve all students (SSEEP &amp; Non-SSEEP) and may include but are not limited to:</a:t>
            </a:r>
          </a:p>
          <a:p>
            <a:pPr marL="457200" indent="-457200">
              <a:buFont typeface="+mj-lt"/>
              <a:buAutoNum type="alphaLcParenR"/>
            </a:pPr>
            <a:r>
              <a:rPr lang="en-US" sz="2000" dirty="0"/>
              <a:t>Principals</a:t>
            </a:r>
          </a:p>
          <a:p>
            <a:pPr marL="457200" indent="-457200">
              <a:buFont typeface="+mj-lt"/>
              <a:buAutoNum type="alphaLcParenR"/>
            </a:pPr>
            <a:r>
              <a:rPr lang="en-US" sz="2000" dirty="0"/>
              <a:t>Guidance Counselors</a:t>
            </a:r>
          </a:p>
          <a:p>
            <a:pPr marL="457200" indent="-457200">
              <a:buFont typeface="+mj-lt"/>
              <a:buAutoNum type="alphaLcParenR"/>
            </a:pPr>
            <a:r>
              <a:rPr lang="en-US" sz="2000" dirty="0"/>
              <a:t>Secretaries</a:t>
            </a:r>
          </a:p>
          <a:p>
            <a:pPr marL="457200" indent="-457200">
              <a:buFont typeface="+mj-lt"/>
              <a:buAutoNum type="alphaLcParenR"/>
            </a:pPr>
            <a:r>
              <a:rPr lang="en-US" sz="2000" dirty="0"/>
              <a:t>Bookkeepers</a:t>
            </a:r>
          </a:p>
          <a:p>
            <a:pPr marL="457200" indent="-457200">
              <a:buFont typeface="+mj-lt"/>
              <a:buAutoNum type="alphaLcParenR"/>
            </a:pPr>
            <a:r>
              <a:rPr lang="en-US" sz="2000" dirty="0"/>
              <a:t>PE Instructors</a:t>
            </a:r>
          </a:p>
          <a:p>
            <a:pPr marL="457200" indent="-457200">
              <a:buFont typeface="+mj-lt"/>
              <a:buAutoNum type="alphaLcParenR"/>
            </a:pPr>
            <a:r>
              <a:rPr lang="en-US" sz="2000" dirty="0"/>
              <a:t>Art Instructors</a:t>
            </a:r>
          </a:p>
          <a:p>
            <a:pPr marL="152396" indent="0">
              <a:buNone/>
            </a:pPr>
            <a:endParaRPr lang="en-US" dirty="0"/>
          </a:p>
        </p:txBody>
      </p:sp>
    </p:spTree>
    <p:extLst>
      <p:ext uri="{BB962C8B-B14F-4D97-AF65-F5344CB8AC3E}">
        <p14:creationId xmlns:p14="http://schemas.microsoft.com/office/powerpoint/2010/main" val="3588918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68929" y="2260418"/>
            <a:ext cx="4264479" cy="537936"/>
          </a:xfrm>
          <a:custGeom>
            <a:avLst/>
            <a:gdLst/>
            <a:ahLst/>
            <a:cxnLst/>
            <a:rect l="l" t="t" r="r" b="b"/>
            <a:pathLst>
              <a:path w="5970270" h="753110">
                <a:moveTo>
                  <a:pt x="0" y="752855"/>
                </a:moveTo>
                <a:lnTo>
                  <a:pt x="5970143" y="752855"/>
                </a:lnTo>
                <a:lnTo>
                  <a:pt x="5970143" y="0"/>
                </a:lnTo>
                <a:lnTo>
                  <a:pt x="0" y="0"/>
                </a:lnTo>
                <a:lnTo>
                  <a:pt x="0" y="752855"/>
                </a:lnTo>
                <a:close/>
              </a:path>
            </a:pathLst>
          </a:custGeom>
          <a:solidFill>
            <a:srgbClr val="FFFF00"/>
          </a:solidFill>
        </p:spPr>
        <p:txBody>
          <a:bodyPr wrap="square" lIns="0" tIns="0" rIns="0" bIns="0" rtlCol="0"/>
          <a:lstStyle/>
          <a:p>
            <a:endParaRPr sz="1286"/>
          </a:p>
        </p:txBody>
      </p:sp>
      <p:sp>
        <p:nvSpPr>
          <p:cNvPr id="3" name="object 3"/>
          <p:cNvSpPr/>
          <p:nvPr/>
        </p:nvSpPr>
        <p:spPr>
          <a:xfrm>
            <a:off x="8185876" y="2260418"/>
            <a:ext cx="1295400" cy="537936"/>
          </a:xfrm>
          <a:custGeom>
            <a:avLst/>
            <a:gdLst/>
            <a:ahLst/>
            <a:cxnLst/>
            <a:rect l="l" t="t" r="r" b="b"/>
            <a:pathLst>
              <a:path w="1813559" h="753110">
                <a:moveTo>
                  <a:pt x="0" y="752855"/>
                </a:moveTo>
                <a:lnTo>
                  <a:pt x="1813560" y="752855"/>
                </a:lnTo>
                <a:lnTo>
                  <a:pt x="1813560" y="0"/>
                </a:lnTo>
                <a:lnTo>
                  <a:pt x="0" y="0"/>
                </a:lnTo>
                <a:lnTo>
                  <a:pt x="0" y="752855"/>
                </a:lnTo>
                <a:close/>
              </a:path>
            </a:pathLst>
          </a:custGeom>
          <a:solidFill>
            <a:srgbClr val="C5D9F0"/>
          </a:solidFill>
        </p:spPr>
        <p:txBody>
          <a:bodyPr wrap="square" lIns="0" tIns="0" rIns="0" bIns="0" rtlCol="0"/>
          <a:lstStyle/>
          <a:p>
            <a:endParaRPr sz="1286"/>
          </a:p>
        </p:txBody>
      </p:sp>
      <p:sp>
        <p:nvSpPr>
          <p:cNvPr id="4" name="object 4"/>
          <p:cNvSpPr/>
          <p:nvPr/>
        </p:nvSpPr>
        <p:spPr>
          <a:xfrm>
            <a:off x="1768929" y="2797140"/>
            <a:ext cx="7712529" cy="221343"/>
          </a:xfrm>
          <a:custGeom>
            <a:avLst/>
            <a:gdLst/>
            <a:ahLst/>
            <a:cxnLst/>
            <a:rect l="l" t="t" r="r" b="b"/>
            <a:pathLst>
              <a:path w="10797540" h="309880">
                <a:moveTo>
                  <a:pt x="0" y="309676"/>
                </a:moveTo>
                <a:lnTo>
                  <a:pt x="10797286" y="309676"/>
                </a:lnTo>
                <a:lnTo>
                  <a:pt x="10797286" y="0"/>
                </a:lnTo>
                <a:lnTo>
                  <a:pt x="0" y="0"/>
                </a:lnTo>
                <a:lnTo>
                  <a:pt x="0" y="309676"/>
                </a:lnTo>
                <a:close/>
              </a:path>
            </a:pathLst>
          </a:custGeom>
          <a:solidFill>
            <a:srgbClr val="D9D9D9"/>
          </a:solidFill>
        </p:spPr>
        <p:txBody>
          <a:bodyPr wrap="square" lIns="0" tIns="0" rIns="0" bIns="0" rtlCol="0"/>
          <a:lstStyle/>
          <a:p>
            <a:endParaRPr sz="1286"/>
          </a:p>
        </p:txBody>
      </p:sp>
      <p:sp>
        <p:nvSpPr>
          <p:cNvPr id="5" name="object 5"/>
          <p:cNvSpPr/>
          <p:nvPr/>
        </p:nvSpPr>
        <p:spPr>
          <a:xfrm>
            <a:off x="3440068" y="3017249"/>
            <a:ext cx="1342571" cy="86179"/>
          </a:xfrm>
          <a:custGeom>
            <a:avLst/>
            <a:gdLst/>
            <a:ahLst/>
            <a:cxnLst/>
            <a:rect l="l" t="t" r="r" b="b"/>
            <a:pathLst>
              <a:path w="1879600" h="120650">
                <a:moveTo>
                  <a:pt x="0" y="120396"/>
                </a:moveTo>
                <a:lnTo>
                  <a:pt x="1879345" y="120396"/>
                </a:lnTo>
                <a:lnTo>
                  <a:pt x="1879345" y="0"/>
                </a:lnTo>
                <a:lnTo>
                  <a:pt x="0" y="0"/>
                </a:lnTo>
                <a:lnTo>
                  <a:pt x="0" y="120396"/>
                </a:lnTo>
                <a:close/>
              </a:path>
            </a:pathLst>
          </a:custGeom>
          <a:solidFill>
            <a:srgbClr val="FFFF00"/>
          </a:solidFill>
        </p:spPr>
        <p:txBody>
          <a:bodyPr wrap="square" lIns="0" tIns="0" rIns="0" bIns="0" rtlCol="0"/>
          <a:lstStyle/>
          <a:p>
            <a:endParaRPr sz="1286"/>
          </a:p>
        </p:txBody>
      </p:sp>
      <p:sp>
        <p:nvSpPr>
          <p:cNvPr id="6" name="object 6"/>
          <p:cNvSpPr/>
          <p:nvPr/>
        </p:nvSpPr>
        <p:spPr>
          <a:xfrm>
            <a:off x="4781459" y="3017249"/>
            <a:ext cx="698954" cy="86179"/>
          </a:xfrm>
          <a:custGeom>
            <a:avLst/>
            <a:gdLst/>
            <a:ahLst/>
            <a:cxnLst/>
            <a:rect l="l" t="t" r="r" b="b"/>
            <a:pathLst>
              <a:path w="978535" h="120650">
                <a:moveTo>
                  <a:pt x="0" y="120396"/>
                </a:moveTo>
                <a:lnTo>
                  <a:pt x="978408" y="120396"/>
                </a:lnTo>
                <a:lnTo>
                  <a:pt x="978408" y="0"/>
                </a:lnTo>
                <a:lnTo>
                  <a:pt x="0" y="0"/>
                </a:lnTo>
                <a:lnTo>
                  <a:pt x="0" y="120396"/>
                </a:lnTo>
                <a:close/>
              </a:path>
            </a:pathLst>
          </a:custGeom>
          <a:solidFill>
            <a:srgbClr val="C5D9F0"/>
          </a:solidFill>
        </p:spPr>
        <p:txBody>
          <a:bodyPr wrap="square" lIns="0" tIns="0" rIns="0" bIns="0" rtlCol="0"/>
          <a:lstStyle/>
          <a:p>
            <a:endParaRPr sz="1286"/>
          </a:p>
        </p:txBody>
      </p:sp>
      <p:sp>
        <p:nvSpPr>
          <p:cNvPr id="7" name="object 7"/>
          <p:cNvSpPr/>
          <p:nvPr/>
        </p:nvSpPr>
        <p:spPr>
          <a:xfrm>
            <a:off x="3440068" y="3102157"/>
            <a:ext cx="1342571" cy="86179"/>
          </a:xfrm>
          <a:custGeom>
            <a:avLst/>
            <a:gdLst/>
            <a:ahLst/>
            <a:cxnLst/>
            <a:rect l="l" t="t" r="r" b="b"/>
            <a:pathLst>
              <a:path w="1879600" h="120650">
                <a:moveTo>
                  <a:pt x="0" y="120396"/>
                </a:moveTo>
                <a:lnTo>
                  <a:pt x="1879345" y="120396"/>
                </a:lnTo>
                <a:lnTo>
                  <a:pt x="1879345" y="0"/>
                </a:lnTo>
                <a:lnTo>
                  <a:pt x="0" y="0"/>
                </a:lnTo>
                <a:lnTo>
                  <a:pt x="0" y="120396"/>
                </a:lnTo>
                <a:close/>
              </a:path>
            </a:pathLst>
          </a:custGeom>
          <a:solidFill>
            <a:srgbClr val="FFFF00"/>
          </a:solidFill>
        </p:spPr>
        <p:txBody>
          <a:bodyPr wrap="square" lIns="0" tIns="0" rIns="0" bIns="0" rtlCol="0"/>
          <a:lstStyle/>
          <a:p>
            <a:endParaRPr sz="1286"/>
          </a:p>
        </p:txBody>
      </p:sp>
      <p:sp>
        <p:nvSpPr>
          <p:cNvPr id="8" name="object 8"/>
          <p:cNvSpPr/>
          <p:nvPr/>
        </p:nvSpPr>
        <p:spPr>
          <a:xfrm>
            <a:off x="4781459" y="3102157"/>
            <a:ext cx="698954" cy="86179"/>
          </a:xfrm>
          <a:custGeom>
            <a:avLst/>
            <a:gdLst/>
            <a:ahLst/>
            <a:cxnLst/>
            <a:rect l="l" t="t" r="r" b="b"/>
            <a:pathLst>
              <a:path w="978535" h="120650">
                <a:moveTo>
                  <a:pt x="0" y="120396"/>
                </a:moveTo>
                <a:lnTo>
                  <a:pt x="978408" y="120396"/>
                </a:lnTo>
                <a:lnTo>
                  <a:pt x="978408" y="0"/>
                </a:lnTo>
                <a:lnTo>
                  <a:pt x="0" y="0"/>
                </a:lnTo>
                <a:lnTo>
                  <a:pt x="0" y="120396"/>
                </a:lnTo>
                <a:close/>
              </a:path>
            </a:pathLst>
          </a:custGeom>
          <a:solidFill>
            <a:srgbClr val="C5D9F0"/>
          </a:solidFill>
        </p:spPr>
        <p:txBody>
          <a:bodyPr wrap="square" lIns="0" tIns="0" rIns="0" bIns="0" rtlCol="0"/>
          <a:lstStyle/>
          <a:p>
            <a:endParaRPr sz="1286"/>
          </a:p>
        </p:txBody>
      </p:sp>
      <p:sp>
        <p:nvSpPr>
          <p:cNvPr id="9" name="object 9"/>
          <p:cNvSpPr/>
          <p:nvPr/>
        </p:nvSpPr>
        <p:spPr>
          <a:xfrm>
            <a:off x="3440068" y="3187066"/>
            <a:ext cx="1342571" cy="77561"/>
          </a:xfrm>
          <a:custGeom>
            <a:avLst/>
            <a:gdLst/>
            <a:ahLst/>
            <a:cxnLst/>
            <a:rect l="l" t="t" r="r" b="b"/>
            <a:pathLst>
              <a:path w="1879600" h="108585">
                <a:moveTo>
                  <a:pt x="0" y="108203"/>
                </a:moveTo>
                <a:lnTo>
                  <a:pt x="1879345" y="108203"/>
                </a:lnTo>
                <a:lnTo>
                  <a:pt x="1879345" y="0"/>
                </a:lnTo>
                <a:lnTo>
                  <a:pt x="0" y="0"/>
                </a:lnTo>
                <a:lnTo>
                  <a:pt x="0" y="108203"/>
                </a:lnTo>
                <a:close/>
              </a:path>
            </a:pathLst>
          </a:custGeom>
          <a:solidFill>
            <a:srgbClr val="FFFF00"/>
          </a:solidFill>
        </p:spPr>
        <p:txBody>
          <a:bodyPr wrap="square" lIns="0" tIns="0" rIns="0" bIns="0" rtlCol="0"/>
          <a:lstStyle/>
          <a:p>
            <a:endParaRPr sz="1286"/>
          </a:p>
        </p:txBody>
      </p:sp>
      <p:sp>
        <p:nvSpPr>
          <p:cNvPr id="10" name="object 10"/>
          <p:cNvSpPr/>
          <p:nvPr/>
        </p:nvSpPr>
        <p:spPr>
          <a:xfrm>
            <a:off x="4781459" y="318706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1" name="object 11"/>
          <p:cNvSpPr/>
          <p:nvPr/>
        </p:nvSpPr>
        <p:spPr>
          <a:xfrm>
            <a:off x="3440068" y="3263266"/>
            <a:ext cx="1342571" cy="77561"/>
          </a:xfrm>
          <a:custGeom>
            <a:avLst/>
            <a:gdLst/>
            <a:ahLst/>
            <a:cxnLst/>
            <a:rect l="l" t="t" r="r" b="b"/>
            <a:pathLst>
              <a:path w="1879600" h="108585">
                <a:moveTo>
                  <a:pt x="0" y="108203"/>
                </a:moveTo>
                <a:lnTo>
                  <a:pt x="1879345" y="108203"/>
                </a:lnTo>
                <a:lnTo>
                  <a:pt x="1879345" y="0"/>
                </a:lnTo>
                <a:lnTo>
                  <a:pt x="0" y="0"/>
                </a:lnTo>
                <a:lnTo>
                  <a:pt x="0" y="108203"/>
                </a:lnTo>
                <a:close/>
              </a:path>
            </a:pathLst>
          </a:custGeom>
          <a:solidFill>
            <a:srgbClr val="FFFF00"/>
          </a:solidFill>
        </p:spPr>
        <p:txBody>
          <a:bodyPr wrap="square" lIns="0" tIns="0" rIns="0" bIns="0" rtlCol="0"/>
          <a:lstStyle/>
          <a:p>
            <a:endParaRPr sz="1286"/>
          </a:p>
        </p:txBody>
      </p:sp>
      <p:sp>
        <p:nvSpPr>
          <p:cNvPr id="12" name="object 12"/>
          <p:cNvSpPr/>
          <p:nvPr/>
        </p:nvSpPr>
        <p:spPr>
          <a:xfrm>
            <a:off x="4781459" y="326326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3" name="object 13"/>
          <p:cNvSpPr/>
          <p:nvPr/>
        </p:nvSpPr>
        <p:spPr>
          <a:xfrm>
            <a:off x="3440068" y="3339466"/>
            <a:ext cx="1342571" cy="77561"/>
          </a:xfrm>
          <a:custGeom>
            <a:avLst/>
            <a:gdLst/>
            <a:ahLst/>
            <a:cxnLst/>
            <a:rect l="l" t="t" r="r" b="b"/>
            <a:pathLst>
              <a:path w="1879600" h="108585">
                <a:moveTo>
                  <a:pt x="0" y="108203"/>
                </a:moveTo>
                <a:lnTo>
                  <a:pt x="1879345" y="108203"/>
                </a:lnTo>
                <a:lnTo>
                  <a:pt x="1879345" y="0"/>
                </a:lnTo>
                <a:lnTo>
                  <a:pt x="0" y="0"/>
                </a:lnTo>
                <a:lnTo>
                  <a:pt x="0" y="108203"/>
                </a:lnTo>
                <a:close/>
              </a:path>
            </a:pathLst>
          </a:custGeom>
          <a:solidFill>
            <a:srgbClr val="FFFF00"/>
          </a:solidFill>
        </p:spPr>
        <p:txBody>
          <a:bodyPr wrap="square" lIns="0" tIns="0" rIns="0" bIns="0" rtlCol="0"/>
          <a:lstStyle/>
          <a:p>
            <a:endParaRPr sz="1286"/>
          </a:p>
        </p:txBody>
      </p:sp>
      <p:sp>
        <p:nvSpPr>
          <p:cNvPr id="14" name="object 14"/>
          <p:cNvSpPr/>
          <p:nvPr/>
        </p:nvSpPr>
        <p:spPr>
          <a:xfrm>
            <a:off x="4781459" y="333946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5" name="object 15"/>
          <p:cNvSpPr/>
          <p:nvPr/>
        </p:nvSpPr>
        <p:spPr>
          <a:xfrm>
            <a:off x="3440068" y="3415666"/>
            <a:ext cx="1342571" cy="77561"/>
          </a:xfrm>
          <a:custGeom>
            <a:avLst/>
            <a:gdLst/>
            <a:ahLst/>
            <a:cxnLst/>
            <a:rect l="l" t="t" r="r" b="b"/>
            <a:pathLst>
              <a:path w="1879600" h="108585">
                <a:moveTo>
                  <a:pt x="0" y="108203"/>
                </a:moveTo>
                <a:lnTo>
                  <a:pt x="1879345" y="108203"/>
                </a:lnTo>
                <a:lnTo>
                  <a:pt x="1879345" y="0"/>
                </a:lnTo>
                <a:lnTo>
                  <a:pt x="0" y="0"/>
                </a:lnTo>
                <a:lnTo>
                  <a:pt x="0" y="108203"/>
                </a:lnTo>
                <a:close/>
              </a:path>
            </a:pathLst>
          </a:custGeom>
          <a:solidFill>
            <a:srgbClr val="FFFF00"/>
          </a:solidFill>
        </p:spPr>
        <p:txBody>
          <a:bodyPr wrap="square" lIns="0" tIns="0" rIns="0" bIns="0" rtlCol="0"/>
          <a:lstStyle/>
          <a:p>
            <a:endParaRPr sz="1286"/>
          </a:p>
        </p:txBody>
      </p:sp>
      <p:sp>
        <p:nvSpPr>
          <p:cNvPr id="16" name="object 16"/>
          <p:cNvSpPr/>
          <p:nvPr/>
        </p:nvSpPr>
        <p:spPr>
          <a:xfrm>
            <a:off x="4781459" y="341566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7" name="object 17"/>
          <p:cNvSpPr/>
          <p:nvPr/>
        </p:nvSpPr>
        <p:spPr>
          <a:xfrm>
            <a:off x="3440068" y="3491866"/>
            <a:ext cx="1342571" cy="77561"/>
          </a:xfrm>
          <a:custGeom>
            <a:avLst/>
            <a:gdLst/>
            <a:ahLst/>
            <a:cxnLst/>
            <a:rect l="l" t="t" r="r" b="b"/>
            <a:pathLst>
              <a:path w="1879600" h="108585">
                <a:moveTo>
                  <a:pt x="0" y="108203"/>
                </a:moveTo>
                <a:lnTo>
                  <a:pt x="1879345" y="108203"/>
                </a:lnTo>
                <a:lnTo>
                  <a:pt x="1879345" y="0"/>
                </a:lnTo>
                <a:lnTo>
                  <a:pt x="0" y="0"/>
                </a:lnTo>
                <a:lnTo>
                  <a:pt x="0" y="108203"/>
                </a:lnTo>
                <a:close/>
              </a:path>
            </a:pathLst>
          </a:custGeom>
          <a:solidFill>
            <a:srgbClr val="FFFF00"/>
          </a:solidFill>
        </p:spPr>
        <p:txBody>
          <a:bodyPr wrap="square" lIns="0" tIns="0" rIns="0" bIns="0" rtlCol="0"/>
          <a:lstStyle/>
          <a:p>
            <a:endParaRPr sz="1286"/>
          </a:p>
        </p:txBody>
      </p:sp>
      <p:sp>
        <p:nvSpPr>
          <p:cNvPr id="18" name="object 18"/>
          <p:cNvSpPr/>
          <p:nvPr/>
        </p:nvSpPr>
        <p:spPr>
          <a:xfrm>
            <a:off x="4781459" y="349186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9" name="object 19"/>
          <p:cNvSpPr/>
          <p:nvPr/>
        </p:nvSpPr>
        <p:spPr>
          <a:xfrm>
            <a:off x="3440068" y="3568066"/>
            <a:ext cx="1342571" cy="77561"/>
          </a:xfrm>
          <a:custGeom>
            <a:avLst/>
            <a:gdLst/>
            <a:ahLst/>
            <a:cxnLst/>
            <a:rect l="l" t="t" r="r" b="b"/>
            <a:pathLst>
              <a:path w="1879600" h="108585">
                <a:moveTo>
                  <a:pt x="0" y="108203"/>
                </a:moveTo>
                <a:lnTo>
                  <a:pt x="1879345" y="108203"/>
                </a:lnTo>
                <a:lnTo>
                  <a:pt x="1879345" y="0"/>
                </a:lnTo>
                <a:lnTo>
                  <a:pt x="0" y="0"/>
                </a:lnTo>
                <a:lnTo>
                  <a:pt x="0" y="108203"/>
                </a:lnTo>
                <a:close/>
              </a:path>
            </a:pathLst>
          </a:custGeom>
          <a:solidFill>
            <a:srgbClr val="FFFF00"/>
          </a:solidFill>
        </p:spPr>
        <p:txBody>
          <a:bodyPr wrap="square" lIns="0" tIns="0" rIns="0" bIns="0" rtlCol="0"/>
          <a:lstStyle/>
          <a:p>
            <a:endParaRPr sz="1286"/>
          </a:p>
        </p:txBody>
      </p:sp>
      <p:sp>
        <p:nvSpPr>
          <p:cNvPr id="20" name="object 20"/>
          <p:cNvSpPr/>
          <p:nvPr/>
        </p:nvSpPr>
        <p:spPr>
          <a:xfrm>
            <a:off x="4781459" y="356806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21" name="object 21"/>
          <p:cNvSpPr/>
          <p:nvPr/>
        </p:nvSpPr>
        <p:spPr>
          <a:xfrm>
            <a:off x="3440068" y="3644265"/>
            <a:ext cx="1342571" cy="92528"/>
          </a:xfrm>
          <a:custGeom>
            <a:avLst/>
            <a:gdLst/>
            <a:ahLst/>
            <a:cxnLst/>
            <a:rect l="l" t="t" r="r" b="b"/>
            <a:pathLst>
              <a:path w="1879600" h="129539">
                <a:moveTo>
                  <a:pt x="0" y="129539"/>
                </a:moveTo>
                <a:lnTo>
                  <a:pt x="1879345" y="129539"/>
                </a:lnTo>
                <a:lnTo>
                  <a:pt x="1879345" y="0"/>
                </a:lnTo>
                <a:lnTo>
                  <a:pt x="0" y="0"/>
                </a:lnTo>
                <a:lnTo>
                  <a:pt x="0" y="129539"/>
                </a:lnTo>
                <a:close/>
              </a:path>
            </a:pathLst>
          </a:custGeom>
          <a:solidFill>
            <a:srgbClr val="FFFF00"/>
          </a:solidFill>
        </p:spPr>
        <p:txBody>
          <a:bodyPr wrap="square" lIns="0" tIns="0" rIns="0" bIns="0" rtlCol="0"/>
          <a:lstStyle/>
          <a:p>
            <a:endParaRPr sz="1286"/>
          </a:p>
        </p:txBody>
      </p:sp>
      <p:sp>
        <p:nvSpPr>
          <p:cNvPr id="22" name="object 22"/>
          <p:cNvSpPr/>
          <p:nvPr/>
        </p:nvSpPr>
        <p:spPr>
          <a:xfrm>
            <a:off x="4781459" y="3644265"/>
            <a:ext cx="698954" cy="92528"/>
          </a:xfrm>
          <a:custGeom>
            <a:avLst/>
            <a:gdLst/>
            <a:ahLst/>
            <a:cxnLst/>
            <a:rect l="l" t="t" r="r" b="b"/>
            <a:pathLst>
              <a:path w="978535" h="129539">
                <a:moveTo>
                  <a:pt x="0" y="129539"/>
                </a:moveTo>
                <a:lnTo>
                  <a:pt x="978408" y="129539"/>
                </a:lnTo>
                <a:lnTo>
                  <a:pt x="978408" y="0"/>
                </a:lnTo>
                <a:lnTo>
                  <a:pt x="0" y="0"/>
                </a:lnTo>
                <a:lnTo>
                  <a:pt x="0" y="129539"/>
                </a:lnTo>
                <a:close/>
              </a:path>
            </a:pathLst>
          </a:custGeom>
          <a:solidFill>
            <a:srgbClr val="C5D9F0"/>
          </a:solidFill>
        </p:spPr>
        <p:txBody>
          <a:bodyPr wrap="square" lIns="0" tIns="0" rIns="0" bIns="0" rtlCol="0"/>
          <a:lstStyle/>
          <a:p>
            <a:endParaRPr sz="1286"/>
          </a:p>
        </p:txBody>
      </p:sp>
      <p:sp>
        <p:nvSpPr>
          <p:cNvPr id="23" name="object 23"/>
          <p:cNvSpPr/>
          <p:nvPr/>
        </p:nvSpPr>
        <p:spPr>
          <a:xfrm>
            <a:off x="3440068" y="3735705"/>
            <a:ext cx="1342571" cy="92528"/>
          </a:xfrm>
          <a:custGeom>
            <a:avLst/>
            <a:gdLst/>
            <a:ahLst/>
            <a:cxnLst/>
            <a:rect l="l" t="t" r="r" b="b"/>
            <a:pathLst>
              <a:path w="1879600" h="129539">
                <a:moveTo>
                  <a:pt x="0" y="129539"/>
                </a:moveTo>
                <a:lnTo>
                  <a:pt x="1879345" y="129539"/>
                </a:lnTo>
                <a:lnTo>
                  <a:pt x="1879345" y="0"/>
                </a:lnTo>
                <a:lnTo>
                  <a:pt x="0" y="0"/>
                </a:lnTo>
                <a:lnTo>
                  <a:pt x="0" y="129539"/>
                </a:lnTo>
                <a:close/>
              </a:path>
            </a:pathLst>
          </a:custGeom>
          <a:solidFill>
            <a:srgbClr val="FFFF00"/>
          </a:solidFill>
        </p:spPr>
        <p:txBody>
          <a:bodyPr wrap="square" lIns="0" tIns="0" rIns="0" bIns="0" rtlCol="0"/>
          <a:lstStyle/>
          <a:p>
            <a:endParaRPr sz="1286"/>
          </a:p>
        </p:txBody>
      </p:sp>
      <p:sp>
        <p:nvSpPr>
          <p:cNvPr id="24" name="object 24"/>
          <p:cNvSpPr/>
          <p:nvPr/>
        </p:nvSpPr>
        <p:spPr>
          <a:xfrm>
            <a:off x="4781459" y="3735705"/>
            <a:ext cx="698954" cy="92528"/>
          </a:xfrm>
          <a:custGeom>
            <a:avLst/>
            <a:gdLst/>
            <a:ahLst/>
            <a:cxnLst/>
            <a:rect l="l" t="t" r="r" b="b"/>
            <a:pathLst>
              <a:path w="978535" h="129539">
                <a:moveTo>
                  <a:pt x="0" y="129539"/>
                </a:moveTo>
                <a:lnTo>
                  <a:pt x="978408" y="129539"/>
                </a:lnTo>
                <a:lnTo>
                  <a:pt x="978408" y="0"/>
                </a:lnTo>
                <a:lnTo>
                  <a:pt x="0" y="0"/>
                </a:lnTo>
                <a:lnTo>
                  <a:pt x="0" y="129539"/>
                </a:lnTo>
                <a:close/>
              </a:path>
            </a:pathLst>
          </a:custGeom>
          <a:solidFill>
            <a:srgbClr val="C5D9F0"/>
          </a:solidFill>
        </p:spPr>
        <p:txBody>
          <a:bodyPr wrap="square" lIns="0" tIns="0" rIns="0" bIns="0" rtlCol="0"/>
          <a:lstStyle/>
          <a:p>
            <a:endParaRPr sz="1286"/>
          </a:p>
        </p:txBody>
      </p:sp>
      <p:sp>
        <p:nvSpPr>
          <p:cNvPr id="25" name="object 25"/>
          <p:cNvSpPr/>
          <p:nvPr/>
        </p:nvSpPr>
        <p:spPr>
          <a:xfrm>
            <a:off x="3440068" y="3827145"/>
            <a:ext cx="1342571" cy="101600"/>
          </a:xfrm>
          <a:custGeom>
            <a:avLst/>
            <a:gdLst/>
            <a:ahLst/>
            <a:cxnLst/>
            <a:rect l="l" t="t" r="r" b="b"/>
            <a:pathLst>
              <a:path w="1879600" h="142239">
                <a:moveTo>
                  <a:pt x="0" y="141732"/>
                </a:moveTo>
                <a:lnTo>
                  <a:pt x="1879345" y="141732"/>
                </a:lnTo>
                <a:lnTo>
                  <a:pt x="1879345" y="0"/>
                </a:lnTo>
                <a:lnTo>
                  <a:pt x="0" y="0"/>
                </a:lnTo>
                <a:lnTo>
                  <a:pt x="0" y="141732"/>
                </a:lnTo>
                <a:close/>
              </a:path>
            </a:pathLst>
          </a:custGeom>
          <a:solidFill>
            <a:srgbClr val="FFFF00"/>
          </a:solidFill>
        </p:spPr>
        <p:txBody>
          <a:bodyPr wrap="square" lIns="0" tIns="0" rIns="0" bIns="0" rtlCol="0"/>
          <a:lstStyle/>
          <a:p>
            <a:endParaRPr sz="1286"/>
          </a:p>
        </p:txBody>
      </p:sp>
      <p:sp>
        <p:nvSpPr>
          <p:cNvPr id="26" name="object 26"/>
          <p:cNvSpPr/>
          <p:nvPr/>
        </p:nvSpPr>
        <p:spPr>
          <a:xfrm>
            <a:off x="4781459" y="3827145"/>
            <a:ext cx="698954" cy="101600"/>
          </a:xfrm>
          <a:custGeom>
            <a:avLst/>
            <a:gdLst/>
            <a:ahLst/>
            <a:cxnLst/>
            <a:rect l="l" t="t" r="r" b="b"/>
            <a:pathLst>
              <a:path w="978535" h="142239">
                <a:moveTo>
                  <a:pt x="0" y="141732"/>
                </a:moveTo>
                <a:lnTo>
                  <a:pt x="978408" y="141732"/>
                </a:lnTo>
                <a:lnTo>
                  <a:pt x="978408" y="0"/>
                </a:lnTo>
                <a:lnTo>
                  <a:pt x="0" y="0"/>
                </a:lnTo>
                <a:lnTo>
                  <a:pt x="0" y="141732"/>
                </a:lnTo>
                <a:close/>
              </a:path>
            </a:pathLst>
          </a:custGeom>
          <a:solidFill>
            <a:srgbClr val="C5D9F0"/>
          </a:solidFill>
        </p:spPr>
        <p:txBody>
          <a:bodyPr wrap="square" lIns="0" tIns="0" rIns="0" bIns="0" rtlCol="0"/>
          <a:lstStyle/>
          <a:p>
            <a:endParaRPr sz="1286"/>
          </a:p>
        </p:txBody>
      </p:sp>
      <p:sp>
        <p:nvSpPr>
          <p:cNvPr id="27" name="object 27"/>
          <p:cNvSpPr/>
          <p:nvPr/>
        </p:nvSpPr>
        <p:spPr>
          <a:xfrm>
            <a:off x="3440068" y="3927294"/>
            <a:ext cx="1342571" cy="101600"/>
          </a:xfrm>
          <a:custGeom>
            <a:avLst/>
            <a:gdLst/>
            <a:ahLst/>
            <a:cxnLst/>
            <a:rect l="l" t="t" r="r" b="b"/>
            <a:pathLst>
              <a:path w="1879600" h="142239">
                <a:moveTo>
                  <a:pt x="0" y="141732"/>
                </a:moveTo>
                <a:lnTo>
                  <a:pt x="1879345" y="141732"/>
                </a:lnTo>
                <a:lnTo>
                  <a:pt x="1879345" y="0"/>
                </a:lnTo>
                <a:lnTo>
                  <a:pt x="0" y="0"/>
                </a:lnTo>
                <a:lnTo>
                  <a:pt x="0" y="141732"/>
                </a:lnTo>
                <a:close/>
              </a:path>
            </a:pathLst>
          </a:custGeom>
          <a:solidFill>
            <a:srgbClr val="FFFF00"/>
          </a:solidFill>
        </p:spPr>
        <p:txBody>
          <a:bodyPr wrap="square" lIns="0" tIns="0" rIns="0" bIns="0" rtlCol="0"/>
          <a:lstStyle/>
          <a:p>
            <a:endParaRPr sz="1286"/>
          </a:p>
        </p:txBody>
      </p:sp>
      <p:sp>
        <p:nvSpPr>
          <p:cNvPr id="28" name="object 28"/>
          <p:cNvSpPr/>
          <p:nvPr/>
        </p:nvSpPr>
        <p:spPr>
          <a:xfrm>
            <a:off x="4781459" y="3927294"/>
            <a:ext cx="698954" cy="101600"/>
          </a:xfrm>
          <a:custGeom>
            <a:avLst/>
            <a:gdLst/>
            <a:ahLst/>
            <a:cxnLst/>
            <a:rect l="l" t="t" r="r" b="b"/>
            <a:pathLst>
              <a:path w="978535" h="142239">
                <a:moveTo>
                  <a:pt x="0" y="141732"/>
                </a:moveTo>
                <a:lnTo>
                  <a:pt x="978408" y="141732"/>
                </a:lnTo>
                <a:lnTo>
                  <a:pt x="978408" y="0"/>
                </a:lnTo>
                <a:lnTo>
                  <a:pt x="0" y="0"/>
                </a:lnTo>
                <a:lnTo>
                  <a:pt x="0" y="141732"/>
                </a:lnTo>
                <a:close/>
              </a:path>
            </a:pathLst>
          </a:custGeom>
          <a:solidFill>
            <a:srgbClr val="C5D9F0"/>
          </a:solidFill>
        </p:spPr>
        <p:txBody>
          <a:bodyPr wrap="square" lIns="0" tIns="0" rIns="0" bIns="0" rtlCol="0"/>
          <a:lstStyle/>
          <a:p>
            <a:endParaRPr sz="1286"/>
          </a:p>
        </p:txBody>
      </p:sp>
      <p:sp>
        <p:nvSpPr>
          <p:cNvPr id="29" name="object 29"/>
          <p:cNvSpPr/>
          <p:nvPr/>
        </p:nvSpPr>
        <p:spPr>
          <a:xfrm>
            <a:off x="3440068" y="4027441"/>
            <a:ext cx="1342571" cy="101600"/>
          </a:xfrm>
          <a:custGeom>
            <a:avLst/>
            <a:gdLst/>
            <a:ahLst/>
            <a:cxnLst/>
            <a:rect l="l" t="t" r="r" b="b"/>
            <a:pathLst>
              <a:path w="1879600" h="142239">
                <a:moveTo>
                  <a:pt x="0" y="141732"/>
                </a:moveTo>
                <a:lnTo>
                  <a:pt x="1879345" y="141732"/>
                </a:lnTo>
                <a:lnTo>
                  <a:pt x="1879345" y="0"/>
                </a:lnTo>
                <a:lnTo>
                  <a:pt x="0" y="0"/>
                </a:lnTo>
                <a:lnTo>
                  <a:pt x="0" y="141732"/>
                </a:lnTo>
                <a:close/>
              </a:path>
            </a:pathLst>
          </a:custGeom>
          <a:solidFill>
            <a:srgbClr val="FFFF00"/>
          </a:solidFill>
        </p:spPr>
        <p:txBody>
          <a:bodyPr wrap="square" lIns="0" tIns="0" rIns="0" bIns="0" rtlCol="0"/>
          <a:lstStyle/>
          <a:p>
            <a:endParaRPr sz="1286"/>
          </a:p>
        </p:txBody>
      </p:sp>
      <p:sp>
        <p:nvSpPr>
          <p:cNvPr id="30" name="object 30"/>
          <p:cNvSpPr/>
          <p:nvPr/>
        </p:nvSpPr>
        <p:spPr>
          <a:xfrm>
            <a:off x="4781459" y="4027441"/>
            <a:ext cx="698954" cy="101600"/>
          </a:xfrm>
          <a:custGeom>
            <a:avLst/>
            <a:gdLst/>
            <a:ahLst/>
            <a:cxnLst/>
            <a:rect l="l" t="t" r="r" b="b"/>
            <a:pathLst>
              <a:path w="978535" h="142239">
                <a:moveTo>
                  <a:pt x="0" y="141732"/>
                </a:moveTo>
                <a:lnTo>
                  <a:pt x="978408" y="141732"/>
                </a:lnTo>
                <a:lnTo>
                  <a:pt x="978408" y="0"/>
                </a:lnTo>
                <a:lnTo>
                  <a:pt x="0" y="0"/>
                </a:lnTo>
                <a:lnTo>
                  <a:pt x="0" y="141732"/>
                </a:lnTo>
                <a:close/>
              </a:path>
            </a:pathLst>
          </a:custGeom>
          <a:solidFill>
            <a:srgbClr val="C5D9F0"/>
          </a:solidFill>
        </p:spPr>
        <p:txBody>
          <a:bodyPr wrap="square" lIns="0" tIns="0" rIns="0" bIns="0" rtlCol="0"/>
          <a:lstStyle/>
          <a:p>
            <a:endParaRPr sz="1286"/>
          </a:p>
        </p:txBody>
      </p:sp>
      <p:sp>
        <p:nvSpPr>
          <p:cNvPr id="31" name="object 31"/>
          <p:cNvSpPr/>
          <p:nvPr/>
        </p:nvSpPr>
        <p:spPr>
          <a:xfrm>
            <a:off x="3440068" y="4127590"/>
            <a:ext cx="1342571" cy="101600"/>
          </a:xfrm>
          <a:custGeom>
            <a:avLst/>
            <a:gdLst/>
            <a:ahLst/>
            <a:cxnLst/>
            <a:rect l="l" t="t" r="r" b="b"/>
            <a:pathLst>
              <a:path w="1879600" h="142239">
                <a:moveTo>
                  <a:pt x="0" y="141732"/>
                </a:moveTo>
                <a:lnTo>
                  <a:pt x="1879345" y="141732"/>
                </a:lnTo>
                <a:lnTo>
                  <a:pt x="1879345" y="0"/>
                </a:lnTo>
                <a:lnTo>
                  <a:pt x="0" y="0"/>
                </a:lnTo>
                <a:lnTo>
                  <a:pt x="0" y="141732"/>
                </a:lnTo>
                <a:close/>
              </a:path>
            </a:pathLst>
          </a:custGeom>
          <a:solidFill>
            <a:srgbClr val="FFFF00"/>
          </a:solidFill>
        </p:spPr>
        <p:txBody>
          <a:bodyPr wrap="square" lIns="0" tIns="0" rIns="0" bIns="0" rtlCol="0"/>
          <a:lstStyle/>
          <a:p>
            <a:endParaRPr sz="1286"/>
          </a:p>
        </p:txBody>
      </p:sp>
      <p:sp>
        <p:nvSpPr>
          <p:cNvPr id="32" name="object 32"/>
          <p:cNvSpPr/>
          <p:nvPr/>
        </p:nvSpPr>
        <p:spPr>
          <a:xfrm>
            <a:off x="4781459" y="4127590"/>
            <a:ext cx="698954" cy="101600"/>
          </a:xfrm>
          <a:custGeom>
            <a:avLst/>
            <a:gdLst/>
            <a:ahLst/>
            <a:cxnLst/>
            <a:rect l="l" t="t" r="r" b="b"/>
            <a:pathLst>
              <a:path w="978535" h="142239">
                <a:moveTo>
                  <a:pt x="0" y="141732"/>
                </a:moveTo>
                <a:lnTo>
                  <a:pt x="978408" y="141732"/>
                </a:lnTo>
                <a:lnTo>
                  <a:pt x="978408" y="0"/>
                </a:lnTo>
                <a:lnTo>
                  <a:pt x="0" y="0"/>
                </a:lnTo>
                <a:lnTo>
                  <a:pt x="0" y="141732"/>
                </a:lnTo>
                <a:close/>
              </a:path>
            </a:pathLst>
          </a:custGeom>
          <a:solidFill>
            <a:srgbClr val="C5D9F0"/>
          </a:solidFill>
        </p:spPr>
        <p:txBody>
          <a:bodyPr wrap="square" lIns="0" tIns="0" rIns="0" bIns="0" rtlCol="0"/>
          <a:lstStyle/>
          <a:p>
            <a:endParaRPr sz="1286"/>
          </a:p>
        </p:txBody>
      </p:sp>
      <p:sp>
        <p:nvSpPr>
          <p:cNvPr id="33" name="object 33"/>
          <p:cNvSpPr/>
          <p:nvPr/>
        </p:nvSpPr>
        <p:spPr>
          <a:xfrm>
            <a:off x="3440068" y="4227703"/>
            <a:ext cx="1342571" cy="101600"/>
          </a:xfrm>
          <a:custGeom>
            <a:avLst/>
            <a:gdLst/>
            <a:ahLst/>
            <a:cxnLst/>
            <a:rect l="l" t="t" r="r" b="b"/>
            <a:pathLst>
              <a:path w="1879600" h="142239">
                <a:moveTo>
                  <a:pt x="0" y="142036"/>
                </a:moveTo>
                <a:lnTo>
                  <a:pt x="1879345" y="142036"/>
                </a:lnTo>
                <a:lnTo>
                  <a:pt x="1879345" y="0"/>
                </a:lnTo>
                <a:lnTo>
                  <a:pt x="0" y="0"/>
                </a:lnTo>
                <a:lnTo>
                  <a:pt x="0" y="142036"/>
                </a:lnTo>
                <a:close/>
              </a:path>
            </a:pathLst>
          </a:custGeom>
          <a:solidFill>
            <a:srgbClr val="FFFF00"/>
          </a:solidFill>
        </p:spPr>
        <p:txBody>
          <a:bodyPr wrap="square" lIns="0" tIns="0" rIns="0" bIns="0" rtlCol="0"/>
          <a:lstStyle/>
          <a:p>
            <a:endParaRPr sz="1286"/>
          </a:p>
        </p:txBody>
      </p:sp>
      <p:sp>
        <p:nvSpPr>
          <p:cNvPr id="34" name="object 34"/>
          <p:cNvSpPr/>
          <p:nvPr/>
        </p:nvSpPr>
        <p:spPr>
          <a:xfrm>
            <a:off x="4781459" y="4227703"/>
            <a:ext cx="698954" cy="101600"/>
          </a:xfrm>
          <a:custGeom>
            <a:avLst/>
            <a:gdLst/>
            <a:ahLst/>
            <a:cxnLst/>
            <a:rect l="l" t="t" r="r" b="b"/>
            <a:pathLst>
              <a:path w="978535" h="142239">
                <a:moveTo>
                  <a:pt x="0" y="142036"/>
                </a:moveTo>
                <a:lnTo>
                  <a:pt x="978408" y="142036"/>
                </a:lnTo>
                <a:lnTo>
                  <a:pt x="978408" y="0"/>
                </a:lnTo>
                <a:lnTo>
                  <a:pt x="0" y="0"/>
                </a:lnTo>
                <a:lnTo>
                  <a:pt x="0" y="142036"/>
                </a:lnTo>
                <a:close/>
              </a:path>
            </a:pathLst>
          </a:custGeom>
          <a:solidFill>
            <a:srgbClr val="C5D9F0"/>
          </a:solidFill>
        </p:spPr>
        <p:txBody>
          <a:bodyPr wrap="square" lIns="0" tIns="0" rIns="0" bIns="0" rtlCol="0"/>
          <a:lstStyle/>
          <a:p>
            <a:endParaRPr sz="1286"/>
          </a:p>
        </p:txBody>
      </p:sp>
      <p:sp>
        <p:nvSpPr>
          <p:cNvPr id="35" name="object 35"/>
          <p:cNvSpPr/>
          <p:nvPr/>
        </p:nvSpPr>
        <p:spPr>
          <a:xfrm>
            <a:off x="3440068" y="4328069"/>
            <a:ext cx="1342571" cy="101600"/>
          </a:xfrm>
          <a:custGeom>
            <a:avLst/>
            <a:gdLst/>
            <a:ahLst/>
            <a:cxnLst/>
            <a:rect l="l" t="t" r="r" b="b"/>
            <a:pathLst>
              <a:path w="1879600" h="142239">
                <a:moveTo>
                  <a:pt x="0" y="141732"/>
                </a:moveTo>
                <a:lnTo>
                  <a:pt x="1879345" y="141732"/>
                </a:lnTo>
                <a:lnTo>
                  <a:pt x="1879345" y="0"/>
                </a:lnTo>
                <a:lnTo>
                  <a:pt x="0" y="0"/>
                </a:lnTo>
                <a:lnTo>
                  <a:pt x="0" y="141732"/>
                </a:lnTo>
                <a:close/>
              </a:path>
            </a:pathLst>
          </a:custGeom>
          <a:solidFill>
            <a:srgbClr val="FFFF00"/>
          </a:solidFill>
        </p:spPr>
        <p:txBody>
          <a:bodyPr wrap="square" lIns="0" tIns="0" rIns="0" bIns="0" rtlCol="0"/>
          <a:lstStyle/>
          <a:p>
            <a:endParaRPr sz="1286"/>
          </a:p>
        </p:txBody>
      </p:sp>
      <p:sp>
        <p:nvSpPr>
          <p:cNvPr id="36" name="object 36"/>
          <p:cNvSpPr/>
          <p:nvPr/>
        </p:nvSpPr>
        <p:spPr>
          <a:xfrm>
            <a:off x="4781459" y="4328069"/>
            <a:ext cx="698954" cy="101600"/>
          </a:xfrm>
          <a:custGeom>
            <a:avLst/>
            <a:gdLst/>
            <a:ahLst/>
            <a:cxnLst/>
            <a:rect l="l" t="t" r="r" b="b"/>
            <a:pathLst>
              <a:path w="978535" h="142239">
                <a:moveTo>
                  <a:pt x="0" y="141732"/>
                </a:moveTo>
                <a:lnTo>
                  <a:pt x="978408" y="141732"/>
                </a:lnTo>
                <a:lnTo>
                  <a:pt x="978408" y="0"/>
                </a:lnTo>
                <a:lnTo>
                  <a:pt x="0" y="0"/>
                </a:lnTo>
                <a:lnTo>
                  <a:pt x="0" y="141732"/>
                </a:lnTo>
                <a:close/>
              </a:path>
            </a:pathLst>
          </a:custGeom>
          <a:solidFill>
            <a:srgbClr val="C5D9F0"/>
          </a:solidFill>
        </p:spPr>
        <p:txBody>
          <a:bodyPr wrap="square" lIns="0" tIns="0" rIns="0" bIns="0" rtlCol="0"/>
          <a:lstStyle/>
          <a:p>
            <a:endParaRPr sz="1286"/>
          </a:p>
        </p:txBody>
      </p:sp>
      <p:sp>
        <p:nvSpPr>
          <p:cNvPr id="37" name="object 37"/>
          <p:cNvSpPr/>
          <p:nvPr/>
        </p:nvSpPr>
        <p:spPr>
          <a:xfrm>
            <a:off x="3440068" y="4428218"/>
            <a:ext cx="1342571" cy="101600"/>
          </a:xfrm>
          <a:custGeom>
            <a:avLst/>
            <a:gdLst/>
            <a:ahLst/>
            <a:cxnLst/>
            <a:rect l="l" t="t" r="r" b="b"/>
            <a:pathLst>
              <a:path w="1879600" h="142239">
                <a:moveTo>
                  <a:pt x="0" y="141732"/>
                </a:moveTo>
                <a:lnTo>
                  <a:pt x="1879345" y="141732"/>
                </a:lnTo>
                <a:lnTo>
                  <a:pt x="1879345" y="0"/>
                </a:lnTo>
                <a:lnTo>
                  <a:pt x="0" y="0"/>
                </a:lnTo>
                <a:lnTo>
                  <a:pt x="0" y="141732"/>
                </a:lnTo>
                <a:close/>
              </a:path>
            </a:pathLst>
          </a:custGeom>
          <a:solidFill>
            <a:srgbClr val="FFFF00"/>
          </a:solidFill>
        </p:spPr>
        <p:txBody>
          <a:bodyPr wrap="square" lIns="0" tIns="0" rIns="0" bIns="0" rtlCol="0"/>
          <a:lstStyle/>
          <a:p>
            <a:endParaRPr sz="1286"/>
          </a:p>
        </p:txBody>
      </p:sp>
      <p:sp>
        <p:nvSpPr>
          <p:cNvPr id="38" name="object 38"/>
          <p:cNvSpPr/>
          <p:nvPr/>
        </p:nvSpPr>
        <p:spPr>
          <a:xfrm>
            <a:off x="4781459" y="4428218"/>
            <a:ext cx="698954" cy="101600"/>
          </a:xfrm>
          <a:custGeom>
            <a:avLst/>
            <a:gdLst/>
            <a:ahLst/>
            <a:cxnLst/>
            <a:rect l="l" t="t" r="r" b="b"/>
            <a:pathLst>
              <a:path w="978535" h="142239">
                <a:moveTo>
                  <a:pt x="0" y="141732"/>
                </a:moveTo>
                <a:lnTo>
                  <a:pt x="978408" y="141732"/>
                </a:lnTo>
                <a:lnTo>
                  <a:pt x="978408" y="0"/>
                </a:lnTo>
                <a:lnTo>
                  <a:pt x="0" y="0"/>
                </a:lnTo>
                <a:lnTo>
                  <a:pt x="0" y="141732"/>
                </a:lnTo>
                <a:close/>
              </a:path>
            </a:pathLst>
          </a:custGeom>
          <a:solidFill>
            <a:srgbClr val="C5D9F0"/>
          </a:solidFill>
        </p:spPr>
        <p:txBody>
          <a:bodyPr wrap="square" lIns="0" tIns="0" rIns="0" bIns="0" rtlCol="0"/>
          <a:lstStyle/>
          <a:p>
            <a:endParaRPr sz="1286"/>
          </a:p>
        </p:txBody>
      </p:sp>
      <p:sp>
        <p:nvSpPr>
          <p:cNvPr id="39" name="object 39"/>
          <p:cNvSpPr/>
          <p:nvPr/>
        </p:nvSpPr>
        <p:spPr>
          <a:xfrm>
            <a:off x="3440068" y="4528366"/>
            <a:ext cx="1342571" cy="101600"/>
          </a:xfrm>
          <a:custGeom>
            <a:avLst/>
            <a:gdLst/>
            <a:ahLst/>
            <a:cxnLst/>
            <a:rect l="l" t="t" r="r" b="b"/>
            <a:pathLst>
              <a:path w="1879600" h="142239">
                <a:moveTo>
                  <a:pt x="0" y="141731"/>
                </a:moveTo>
                <a:lnTo>
                  <a:pt x="1879345" y="141731"/>
                </a:lnTo>
                <a:lnTo>
                  <a:pt x="1879345" y="0"/>
                </a:lnTo>
                <a:lnTo>
                  <a:pt x="0" y="0"/>
                </a:lnTo>
                <a:lnTo>
                  <a:pt x="0" y="141731"/>
                </a:lnTo>
                <a:close/>
              </a:path>
            </a:pathLst>
          </a:custGeom>
          <a:solidFill>
            <a:srgbClr val="FFFF00"/>
          </a:solidFill>
        </p:spPr>
        <p:txBody>
          <a:bodyPr wrap="square" lIns="0" tIns="0" rIns="0" bIns="0" rtlCol="0"/>
          <a:lstStyle/>
          <a:p>
            <a:endParaRPr sz="1286"/>
          </a:p>
        </p:txBody>
      </p:sp>
      <p:sp>
        <p:nvSpPr>
          <p:cNvPr id="40" name="object 40"/>
          <p:cNvSpPr/>
          <p:nvPr/>
        </p:nvSpPr>
        <p:spPr>
          <a:xfrm>
            <a:off x="4781459" y="4528366"/>
            <a:ext cx="698954" cy="101600"/>
          </a:xfrm>
          <a:custGeom>
            <a:avLst/>
            <a:gdLst/>
            <a:ahLst/>
            <a:cxnLst/>
            <a:rect l="l" t="t" r="r" b="b"/>
            <a:pathLst>
              <a:path w="978535" h="142239">
                <a:moveTo>
                  <a:pt x="0" y="141731"/>
                </a:moveTo>
                <a:lnTo>
                  <a:pt x="978408" y="141731"/>
                </a:lnTo>
                <a:lnTo>
                  <a:pt x="978408" y="0"/>
                </a:lnTo>
                <a:lnTo>
                  <a:pt x="0" y="0"/>
                </a:lnTo>
                <a:lnTo>
                  <a:pt x="0" y="141731"/>
                </a:lnTo>
                <a:close/>
              </a:path>
            </a:pathLst>
          </a:custGeom>
          <a:solidFill>
            <a:srgbClr val="C5D9F0"/>
          </a:solidFill>
        </p:spPr>
        <p:txBody>
          <a:bodyPr wrap="square" lIns="0" tIns="0" rIns="0" bIns="0" rtlCol="0"/>
          <a:lstStyle/>
          <a:p>
            <a:endParaRPr sz="1286"/>
          </a:p>
        </p:txBody>
      </p:sp>
      <p:sp>
        <p:nvSpPr>
          <p:cNvPr id="41" name="object 41"/>
          <p:cNvSpPr/>
          <p:nvPr/>
        </p:nvSpPr>
        <p:spPr>
          <a:xfrm>
            <a:off x="1768929" y="4628515"/>
            <a:ext cx="7712529" cy="96157"/>
          </a:xfrm>
          <a:custGeom>
            <a:avLst/>
            <a:gdLst/>
            <a:ahLst/>
            <a:cxnLst/>
            <a:rect l="l" t="t" r="r" b="b"/>
            <a:pathLst>
              <a:path w="10797540" h="134620">
                <a:moveTo>
                  <a:pt x="0" y="134112"/>
                </a:moveTo>
                <a:lnTo>
                  <a:pt x="10797286" y="134112"/>
                </a:lnTo>
                <a:lnTo>
                  <a:pt x="10797286" y="0"/>
                </a:lnTo>
                <a:lnTo>
                  <a:pt x="0" y="0"/>
                </a:lnTo>
                <a:lnTo>
                  <a:pt x="0" y="134112"/>
                </a:lnTo>
                <a:close/>
              </a:path>
            </a:pathLst>
          </a:custGeom>
          <a:solidFill>
            <a:srgbClr val="B8CCE3"/>
          </a:solidFill>
        </p:spPr>
        <p:txBody>
          <a:bodyPr wrap="square" lIns="0" tIns="0" rIns="0" bIns="0" rtlCol="0"/>
          <a:lstStyle/>
          <a:p>
            <a:endParaRPr sz="1286"/>
          </a:p>
        </p:txBody>
      </p:sp>
      <p:sp>
        <p:nvSpPr>
          <p:cNvPr id="42" name="object 42"/>
          <p:cNvSpPr txBox="1"/>
          <p:nvPr/>
        </p:nvSpPr>
        <p:spPr>
          <a:xfrm>
            <a:off x="1772921" y="1897016"/>
            <a:ext cx="287111" cy="115416"/>
          </a:xfrm>
          <a:prstGeom prst="rect">
            <a:avLst/>
          </a:prstGeom>
        </p:spPr>
        <p:txBody>
          <a:bodyPr vert="horz" wrap="square" lIns="0" tIns="0" rIns="0" bIns="0" rtlCol="0">
            <a:spAutoFit/>
          </a:bodyPr>
          <a:lstStyle/>
          <a:p>
            <a:pPr marL="9072"/>
            <a:r>
              <a:rPr sz="750" b="1" dirty="0">
                <a:latin typeface="Calibri"/>
                <a:cs typeface="Calibri"/>
              </a:rPr>
              <a:t>Par</a:t>
            </a:r>
            <a:r>
              <a:rPr sz="750" b="1" spc="4" dirty="0">
                <a:latin typeface="Calibri"/>
                <a:cs typeface="Calibri"/>
              </a:rPr>
              <a:t>t</a:t>
            </a:r>
            <a:r>
              <a:rPr sz="750" b="1" dirty="0">
                <a:latin typeface="Calibri"/>
                <a:cs typeface="Calibri"/>
              </a:rPr>
              <a:t> </a:t>
            </a:r>
            <a:r>
              <a:rPr sz="750" b="1" spc="4" dirty="0">
                <a:latin typeface="Calibri"/>
                <a:cs typeface="Calibri"/>
              </a:rPr>
              <a:t>III</a:t>
            </a:r>
            <a:endParaRPr sz="750">
              <a:latin typeface="Calibri"/>
              <a:cs typeface="Calibri"/>
            </a:endParaRPr>
          </a:p>
        </p:txBody>
      </p:sp>
      <p:sp>
        <p:nvSpPr>
          <p:cNvPr id="43" name="object 43"/>
          <p:cNvSpPr txBox="1"/>
          <p:nvPr/>
        </p:nvSpPr>
        <p:spPr>
          <a:xfrm>
            <a:off x="1785940" y="2486401"/>
            <a:ext cx="264432" cy="87845"/>
          </a:xfrm>
          <a:prstGeom prst="rect">
            <a:avLst/>
          </a:prstGeom>
        </p:spPr>
        <p:txBody>
          <a:bodyPr vert="horz" wrap="square" lIns="0" tIns="0" rIns="0" bIns="0" rtlCol="0">
            <a:spAutoFit/>
          </a:bodyPr>
          <a:lstStyle/>
          <a:p>
            <a:pPr marL="9072"/>
            <a:r>
              <a:rPr sz="571" b="1" spc="7" dirty="0">
                <a:latin typeface="Arial Narrow"/>
                <a:cs typeface="Arial Narrow"/>
              </a:rPr>
              <a:t>N</a:t>
            </a:r>
            <a:r>
              <a:rPr sz="571" b="1" spc="11" dirty="0">
                <a:latin typeface="Arial Narrow"/>
                <a:cs typeface="Arial Narrow"/>
              </a:rPr>
              <a:t>ame(s)</a:t>
            </a:r>
            <a:endParaRPr sz="571">
              <a:latin typeface="Arial Narrow"/>
              <a:cs typeface="Arial Narrow"/>
            </a:endParaRPr>
          </a:p>
        </p:txBody>
      </p:sp>
      <p:sp>
        <p:nvSpPr>
          <p:cNvPr id="44" name="object 44"/>
          <p:cNvSpPr txBox="1"/>
          <p:nvPr/>
        </p:nvSpPr>
        <p:spPr>
          <a:xfrm>
            <a:off x="2968352" y="2486401"/>
            <a:ext cx="275318" cy="87845"/>
          </a:xfrm>
          <a:prstGeom prst="rect">
            <a:avLst/>
          </a:prstGeom>
        </p:spPr>
        <p:txBody>
          <a:bodyPr vert="horz" wrap="square" lIns="0" tIns="0" rIns="0" bIns="0" rtlCol="0">
            <a:spAutoFit/>
          </a:bodyPr>
          <a:lstStyle/>
          <a:p>
            <a:pPr marL="9072"/>
            <a:r>
              <a:rPr sz="571" b="1" spc="11" dirty="0">
                <a:latin typeface="Arial Narrow"/>
                <a:cs typeface="Arial Narrow"/>
              </a:rPr>
              <a:t>Job</a:t>
            </a:r>
            <a:r>
              <a:rPr sz="571" b="1" spc="4" dirty="0">
                <a:latin typeface="Arial Narrow"/>
                <a:cs typeface="Arial Narrow"/>
              </a:rPr>
              <a:t> </a:t>
            </a:r>
            <a:r>
              <a:rPr sz="571" b="1" spc="7" dirty="0">
                <a:latin typeface="Arial Narrow"/>
                <a:cs typeface="Arial Narrow"/>
              </a:rPr>
              <a:t>Title</a:t>
            </a:r>
            <a:endParaRPr sz="571">
              <a:latin typeface="Arial Narrow"/>
              <a:cs typeface="Arial Narrow"/>
            </a:endParaRPr>
          </a:p>
        </p:txBody>
      </p:sp>
      <p:sp>
        <p:nvSpPr>
          <p:cNvPr id="45" name="object 45"/>
          <p:cNvSpPr txBox="1"/>
          <p:nvPr/>
        </p:nvSpPr>
        <p:spPr>
          <a:xfrm>
            <a:off x="3499575" y="2439592"/>
            <a:ext cx="554264" cy="186205"/>
          </a:xfrm>
          <a:prstGeom prst="rect">
            <a:avLst/>
          </a:prstGeom>
        </p:spPr>
        <p:txBody>
          <a:bodyPr vert="horz" wrap="square" lIns="0" tIns="0" rIns="0" bIns="0" rtlCol="0">
            <a:spAutoFit/>
          </a:bodyPr>
          <a:lstStyle/>
          <a:p>
            <a:pPr marL="143785" marR="3629" indent="-135167">
              <a:lnSpc>
                <a:spcPct val="106300"/>
              </a:lnSpc>
            </a:pPr>
            <a:r>
              <a:rPr sz="571" b="1" spc="7" dirty="0">
                <a:latin typeface="Arial Narrow"/>
                <a:cs typeface="Arial Narrow"/>
              </a:rPr>
              <a:t>N</a:t>
            </a:r>
            <a:r>
              <a:rPr sz="571" b="1" spc="11" dirty="0">
                <a:latin typeface="Arial Narrow"/>
                <a:cs typeface="Arial Narrow"/>
              </a:rPr>
              <a:t>umber</a:t>
            </a:r>
            <a:r>
              <a:rPr sz="571" b="1" dirty="0">
                <a:latin typeface="Arial Narrow"/>
                <a:cs typeface="Arial Narrow"/>
              </a:rPr>
              <a:t> </a:t>
            </a:r>
            <a:r>
              <a:rPr sz="571" b="1" spc="7" dirty="0">
                <a:latin typeface="Arial Narrow"/>
                <a:cs typeface="Arial Narrow"/>
              </a:rPr>
              <a:t>of</a:t>
            </a:r>
            <a:r>
              <a:rPr sz="571" b="1" spc="4" dirty="0">
                <a:latin typeface="Arial Narrow"/>
                <a:cs typeface="Arial Narrow"/>
              </a:rPr>
              <a:t> </a:t>
            </a:r>
            <a:r>
              <a:rPr sz="571" b="1" spc="7" dirty="0">
                <a:latin typeface="Arial Narrow"/>
                <a:cs typeface="Arial Narrow"/>
              </a:rPr>
              <a:t>SSEE</a:t>
            </a:r>
            <a:r>
              <a:rPr sz="571" b="1" spc="11" dirty="0">
                <a:latin typeface="Arial Narrow"/>
                <a:cs typeface="Arial Narrow"/>
              </a:rPr>
              <a:t>P</a:t>
            </a:r>
            <a:r>
              <a:rPr sz="571" b="1" spc="4" dirty="0">
                <a:latin typeface="Arial Narrow"/>
                <a:cs typeface="Arial Narrow"/>
              </a:rPr>
              <a:t> </a:t>
            </a:r>
            <a:r>
              <a:rPr sz="571" b="1" spc="7" dirty="0">
                <a:latin typeface="Arial Narrow"/>
                <a:cs typeface="Arial Narrow"/>
              </a:rPr>
              <a:t>Stud</a:t>
            </a:r>
            <a:r>
              <a:rPr sz="571" b="1" spc="11" dirty="0">
                <a:latin typeface="Arial Narrow"/>
                <a:cs typeface="Arial Narrow"/>
              </a:rPr>
              <a:t>ents</a:t>
            </a:r>
            <a:endParaRPr sz="571">
              <a:latin typeface="Arial Narrow"/>
              <a:cs typeface="Arial Narrow"/>
            </a:endParaRPr>
          </a:p>
        </p:txBody>
      </p:sp>
      <p:sp>
        <p:nvSpPr>
          <p:cNvPr id="46" name="object 46"/>
          <p:cNvSpPr txBox="1"/>
          <p:nvPr/>
        </p:nvSpPr>
        <p:spPr>
          <a:xfrm>
            <a:off x="4238988" y="2439592"/>
            <a:ext cx="416832" cy="186205"/>
          </a:xfrm>
          <a:prstGeom prst="rect">
            <a:avLst/>
          </a:prstGeom>
        </p:spPr>
        <p:txBody>
          <a:bodyPr vert="horz" wrap="square" lIns="0" tIns="0" rIns="0" bIns="0" rtlCol="0">
            <a:spAutoFit/>
          </a:bodyPr>
          <a:lstStyle/>
          <a:p>
            <a:pPr marL="46719" marR="3629" indent="-38101">
              <a:lnSpc>
                <a:spcPct val="106300"/>
              </a:lnSpc>
            </a:pPr>
            <a:r>
              <a:rPr sz="571" b="1" spc="11" dirty="0">
                <a:latin typeface="Arial Narrow"/>
                <a:cs typeface="Arial Narrow"/>
              </a:rPr>
              <a:t>To</a:t>
            </a:r>
            <a:r>
              <a:rPr sz="571" b="1" dirty="0">
                <a:latin typeface="Arial Narrow"/>
                <a:cs typeface="Arial Narrow"/>
              </a:rPr>
              <a:t>t</a:t>
            </a:r>
            <a:r>
              <a:rPr sz="571" b="1" spc="7" dirty="0">
                <a:latin typeface="Arial Narrow"/>
                <a:cs typeface="Arial Narrow"/>
              </a:rPr>
              <a:t>al</a:t>
            </a:r>
            <a:r>
              <a:rPr sz="571" b="1" spc="4" dirty="0">
                <a:latin typeface="Arial Narrow"/>
                <a:cs typeface="Arial Narrow"/>
              </a:rPr>
              <a:t> </a:t>
            </a:r>
            <a:r>
              <a:rPr sz="571" b="1" spc="11" dirty="0">
                <a:latin typeface="Arial Narrow"/>
                <a:cs typeface="Arial Narrow"/>
              </a:rPr>
              <a:t>S</a:t>
            </a:r>
            <a:r>
              <a:rPr sz="571" b="1" dirty="0">
                <a:latin typeface="Arial Narrow"/>
                <a:cs typeface="Arial Narrow"/>
              </a:rPr>
              <a:t>t</a:t>
            </a:r>
            <a:r>
              <a:rPr sz="571" b="1" spc="7" dirty="0">
                <a:latin typeface="Arial Narrow"/>
                <a:cs typeface="Arial Narrow"/>
              </a:rPr>
              <a:t>udent</a:t>
            </a:r>
            <a:r>
              <a:rPr sz="571" b="1" spc="4" dirty="0">
                <a:latin typeface="Arial Narrow"/>
                <a:cs typeface="Arial Narrow"/>
              </a:rPr>
              <a:t> </a:t>
            </a:r>
            <a:r>
              <a:rPr sz="571" b="1" spc="7" dirty="0">
                <a:latin typeface="Arial Narrow"/>
                <a:cs typeface="Arial Narrow"/>
              </a:rPr>
              <a:t>P</a:t>
            </a:r>
            <a:r>
              <a:rPr sz="571" b="1" spc="11" dirty="0">
                <a:latin typeface="Arial Narrow"/>
                <a:cs typeface="Arial Narrow"/>
              </a:rPr>
              <a:t>op</a:t>
            </a:r>
            <a:r>
              <a:rPr sz="571" b="1" spc="7" dirty="0">
                <a:latin typeface="Arial Narrow"/>
                <a:cs typeface="Arial Narrow"/>
              </a:rPr>
              <a:t>ulation</a:t>
            </a:r>
            <a:endParaRPr sz="571">
              <a:latin typeface="Arial Narrow"/>
              <a:cs typeface="Arial Narrow"/>
            </a:endParaRPr>
          </a:p>
        </p:txBody>
      </p:sp>
      <p:sp>
        <p:nvSpPr>
          <p:cNvPr id="47" name="object 47"/>
          <p:cNvSpPr txBox="1"/>
          <p:nvPr/>
        </p:nvSpPr>
        <p:spPr>
          <a:xfrm>
            <a:off x="4842058" y="2486401"/>
            <a:ext cx="578757" cy="87845"/>
          </a:xfrm>
          <a:prstGeom prst="rect">
            <a:avLst/>
          </a:prstGeom>
        </p:spPr>
        <p:txBody>
          <a:bodyPr vert="horz" wrap="square" lIns="0" tIns="0" rIns="0" bIns="0" rtlCol="0">
            <a:spAutoFit/>
          </a:bodyPr>
          <a:lstStyle/>
          <a:p>
            <a:pPr marL="9072"/>
            <a:r>
              <a:rPr sz="571" b="1" spc="7" dirty="0">
                <a:latin typeface="Arial Narrow"/>
                <a:cs typeface="Arial Narrow"/>
              </a:rPr>
              <a:t>SSEE</a:t>
            </a:r>
            <a:r>
              <a:rPr sz="571" b="1" spc="11" dirty="0">
                <a:latin typeface="Arial Narrow"/>
                <a:cs typeface="Arial Narrow"/>
              </a:rPr>
              <a:t>P</a:t>
            </a:r>
            <a:r>
              <a:rPr sz="571" b="1" spc="4" dirty="0">
                <a:latin typeface="Arial Narrow"/>
                <a:cs typeface="Arial Narrow"/>
              </a:rPr>
              <a:t> </a:t>
            </a:r>
            <a:r>
              <a:rPr sz="571" b="1" spc="7" dirty="0">
                <a:latin typeface="Arial Narrow"/>
                <a:cs typeface="Arial Narrow"/>
              </a:rPr>
              <a:t>Pe</a:t>
            </a:r>
            <a:r>
              <a:rPr sz="571" b="1" spc="4" dirty="0">
                <a:latin typeface="Arial Narrow"/>
                <a:cs typeface="Arial Narrow"/>
              </a:rPr>
              <a:t>r</a:t>
            </a:r>
            <a:r>
              <a:rPr sz="571" b="1" spc="11" dirty="0">
                <a:latin typeface="Arial Narrow"/>
                <a:cs typeface="Arial Narrow"/>
              </a:rPr>
              <a:t>centage</a:t>
            </a:r>
            <a:endParaRPr sz="571">
              <a:latin typeface="Arial Narrow"/>
              <a:cs typeface="Arial Narrow"/>
            </a:endParaRPr>
          </a:p>
        </p:txBody>
      </p:sp>
      <p:sp>
        <p:nvSpPr>
          <p:cNvPr id="48" name="object 48"/>
          <p:cNvSpPr txBox="1"/>
          <p:nvPr/>
        </p:nvSpPr>
        <p:spPr>
          <a:xfrm>
            <a:off x="5497376" y="2439592"/>
            <a:ext cx="518886" cy="186205"/>
          </a:xfrm>
          <a:prstGeom prst="rect">
            <a:avLst/>
          </a:prstGeom>
        </p:spPr>
        <p:txBody>
          <a:bodyPr vert="horz" wrap="square" lIns="0" tIns="0" rIns="0" bIns="0" rtlCol="0">
            <a:spAutoFit/>
          </a:bodyPr>
          <a:lstStyle/>
          <a:p>
            <a:pPr marL="9072" marR="3629" indent="30390">
              <a:lnSpc>
                <a:spcPct val="106300"/>
              </a:lnSpc>
            </a:pPr>
            <a:r>
              <a:rPr sz="571" b="1" spc="7" dirty="0">
                <a:latin typeface="Arial Narrow"/>
                <a:cs typeface="Arial Narrow"/>
              </a:rPr>
              <a:t>S</a:t>
            </a:r>
            <a:r>
              <a:rPr sz="571" b="1" spc="11" dirty="0">
                <a:latin typeface="Arial Narrow"/>
                <a:cs typeface="Arial Narrow"/>
              </a:rPr>
              <a:t>alary</a:t>
            </a:r>
            <a:r>
              <a:rPr sz="571" b="1" spc="4" dirty="0">
                <a:latin typeface="Arial Narrow"/>
                <a:cs typeface="Arial Narrow"/>
              </a:rPr>
              <a:t> </a:t>
            </a:r>
            <a:r>
              <a:rPr sz="571" b="1" spc="7" dirty="0">
                <a:latin typeface="Arial Narrow"/>
                <a:cs typeface="Arial Narrow"/>
              </a:rPr>
              <a:t>th</a:t>
            </a:r>
            <a:r>
              <a:rPr sz="571" b="1" dirty="0">
                <a:latin typeface="Arial Narrow"/>
                <a:cs typeface="Arial Narrow"/>
              </a:rPr>
              <a:t>r</a:t>
            </a:r>
            <a:r>
              <a:rPr sz="571" b="1" spc="11" dirty="0">
                <a:latin typeface="Arial Narrow"/>
                <a:cs typeface="Arial Narrow"/>
              </a:rPr>
              <a:t>ou</a:t>
            </a:r>
            <a:r>
              <a:rPr sz="571" b="1" spc="7" dirty="0">
                <a:latin typeface="Arial Narrow"/>
                <a:cs typeface="Arial Narrow"/>
              </a:rPr>
              <a:t>g</a:t>
            </a:r>
            <a:r>
              <a:rPr sz="571" b="1" spc="11" dirty="0">
                <a:latin typeface="Arial Narrow"/>
                <a:cs typeface="Arial Narrow"/>
              </a:rPr>
              <a:t>h</a:t>
            </a:r>
            <a:r>
              <a:rPr sz="571" b="1" spc="7" dirty="0">
                <a:latin typeface="Arial Narrow"/>
                <a:cs typeface="Arial Narrow"/>
              </a:rPr>
              <a:t> Janua</a:t>
            </a:r>
            <a:r>
              <a:rPr sz="571" b="1" spc="4" dirty="0">
                <a:latin typeface="Arial Narrow"/>
                <a:cs typeface="Arial Narrow"/>
              </a:rPr>
              <a:t>r</a:t>
            </a:r>
            <a:r>
              <a:rPr sz="571" b="1" spc="11" dirty="0">
                <a:latin typeface="Arial Narrow"/>
                <a:cs typeface="Arial Narrow"/>
              </a:rPr>
              <a:t>y</a:t>
            </a:r>
            <a:r>
              <a:rPr sz="571" b="1" spc="4" dirty="0">
                <a:latin typeface="Arial Narrow"/>
                <a:cs typeface="Arial Narrow"/>
              </a:rPr>
              <a:t> </a:t>
            </a:r>
            <a:r>
              <a:rPr sz="571" b="1" spc="11" dirty="0">
                <a:latin typeface="Arial Narrow"/>
                <a:cs typeface="Arial Narrow"/>
              </a:rPr>
              <a:t>31,</a:t>
            </a:r>
            <a:r>
              <a:rPr sz="571" b="1" spc="4" dirty="0">
                <a:latin typeface="Arial Narrow"/>
                <a:cs typeface="Arial Narrow"/>
              </a:rPr>
              <a:t> </a:t>
            </a:r>
            <a:r>
              <a:rPr sz="571" b="1" spc="11" dirty="0" smtClean="0">
                <a:latin typeface="Arial Narrow"/>
                <a:cs typeface="Arial Narrow"/>
              </a:rPr>
              <a:t>20</a:t>
            </a:r>
            <a:r>
              <a:rPr lang="en-US" sz="571" b="1" spc="11" dirty="0" smtClean="0">
                <a:latin typeface="Arial Narrow"/>
                <a:cs typeface="Arial Narrow"/>
              </a:rPr>
              <a:t>22</a:t>
            </a:r>
            <a:endParaRPr sz="571" dirty="0">
              <a:latin typeface="Arial Narrow"/>
              <a:cs typeface="Arial Narrow"/>
            </a:endParaRPr>
          </a:p>
        </p:txBody>
      </p:sp>
      <p:sp>
        <p:nvSpPr>
          <p:cNvPr id="49" name="object 49"/>
          <p:cNvSpPr txBox="1"/>
          <p:nvPr/>
        </p:nvSpPr>
        <p:spPr>
          <a:xfrm>
            <a:off x="6111512" y="2439592"/>
            <a:ext cx="615043" cy="186205"/>
          </a:xfrm>
          <a:prstGeom prst="rect">
            <a:avLst/>
          </a:prstGeom>
        </p:spPr>
        <p:txBody>
          <a:bodyPr vert="horz" wrap="square" lIns="0" tIns="0" rIns="0" bIns="0" rtlCol="0">
            <a:spAutoFit/>
          </a:bodyPr>
          <a:lstStyle/>
          <a:p>
            <a:pPr marL="18596" marR="3629" indent="-9979">
              <a:lnSpc>
                <a:spcPct val="106300"/>
              </a:lnSpc>
            </a:pPr>
            <a:r>
              <a:rPr sz="571" b="1" spc="11" dirty="0">
                <a:latin typeface="Arial Narrow"/>
                <a:cs typeface="Arial Narrow"/>
              </a:rPr>
              <a:t>To</a:t>
            </a:r>
            <a:r>
              <a:rPr sz="571" b="1" dirty="0">
                <a:latin typeface="Arial Narrow"/>
                <a:cs typeface="Arial Narrow"/>
              </a:rPr>
              <a:t>t</a:t>
            </a:r>
            <a:r>
              <a:rPr sz="571" b="1" spc="7" dirty="0">
                <a:latin typeface="Arial Narrow"/>
                <a:cs typeface="Arial Narrow"/>
              </a:rPr>
              <a:t>al</a:t>
            </a:r>
            <a:r>
              <a:rPr sz="571" b="1" spc="4" dirty="0">
                <a:latin typeface="Arial Narrow"/>
                <a:cs typeface="Arial Narrow"/>
              </a:rPr>
              <a:t> </a:t>
            </a:r>
            <a:r>
              <a:rPr sz="571" b="1" spc="7" dirty="0">
                <a:latin typeface="Arial Narrow"/>
                <a:cs typeface="Arial Narrow"/>
              </a:rPr>
              <a:t>Sala</a:t>
            </a:r>
            <a:r>
              <a:rPr sz="571" b="1" spc="4" dirty="0">
                <a:latin typeface="Arial Narrow"/>
                <a:cs typeface="Arial Narrow"/>
              </a:rPr>
              <a:t>r</a:t>
            </a:r>
            <a:r>
              <a:rPr sz="571" b="1" spc="11" dirty="0">
                <a:latin typeface="Arial Narrow"/>
                <a:cs typeface="Arial Narrow"/>
              </a:rPr>
              <a:t>y</a:t>
            </a:r>
            <a:r>
              <a:rPr sz="571" b="1" spc="4" dirty="0">
                <a:latin typeface="Arial Narrow"/>
                <a:cs typeface="Arial Narrow"/>
              </a:rPr>
              <a:t> </a:t>
            </a:r>
            <a:r>
              <a:rPr sz="571" b="1" spc="11" dirty="0">
                <a:latin typeface="Arial Narrow"/>
                <a:cs typeface="Arial Narrow"/>
              </a:rPr>
              <a:t>amount</a:t>
            </a:r>
            <a:r>
              <a:rPr sz="571" b="1" spc="4" dirty="0">
                <a:latin typeface="Arial Narrow"/>
                <a:cs typeface="Arial Narrow"/>
              </a:rPr>
              <a:t> </a:t>
            </a:r>
            <a:r>
              <a:rPr sz="571" b="1" spc="7" dirty="0">
                <a:latin typeface="Arial Narrow"/>
                <a:cs typeface="Arial Narrow"/>
              </a:rPr>
              <a:t>A</a:t>
            </a:r>
            <a:r>
              <a:rPr sz="571" b="1" spc="11" dirty="0">
                <a:latin typeface="Arial Narrow"/>
                <a:cs typeface="Arial Narrow"/>
              </a:rPr>
              <a:t>llocable</a:t>
            </a:r>
            <a:r>
              <a:rPr sz="571" b="1" spc="7" dirty="0">
                <a:latin typeface="Arial Narrow"/>
                <a:cs typeface="Arial Narrow"/>
              </a:rPr>
              <a:t> to</a:t>
            </a:r>
            <a:r>
              <a:rPr sz="571" b="1" spc="4" dirty="0">
                <a:latin typeface="Arial Narrow"/>
                <a:cs typeface="Arial Narrow"/>
              </a:rPr>
              <a:t> </a:t>
            </a:r>
            <a:r>
              <a:rPr sz="571" b="1" spc="7" dirty="0">
                <a:latin typeface="Arial Narrow"/>
                <a:cs typeface="Arial Narrow"/>
              </a:rPr>
              <a:t>SSEE</a:t>
            </a:r>
            <a:r>
              <a:rPr sz="571" b="1" spc="11" dirty="0">
                <a:latin typeface="Arial Narrow"/>
                <a:cs typeface="Arial Narrow"/>
              </a:rPr>
              <a:t>P</a:t>
            </a:r>
            <a:endParaRPr sz="571">
              <a:latin typeface="Arial Narrow"/>
              <a:cs typeface="Arial Narrow"/>
            </a:endParaRPr>
          </a:p>
        </p:txBody>
      </p:sp>
      <p:sp>
        <p:nvSpPr>
          <p:cNvPr id="50" name="object 50"/>
          <p:cNvSpPr txBox="1"/>
          <p:nvPr/>
        </p:nvSpPr>
        <p:spPr>
          <a:xfrm>
            <a:off x="7072722" y="2486401"/>
            <a:ext cx="163739" cy="87845"/>
          </a:xfrm>
          <a:prstGeom prst="rect">
            <a:avLst/>
          </a:prstGeom>
        </p:spPr>
        <p:txBody>
          <a:bodyPr vert="horz" wrap="square" lIns="0" tIns="0" rIns="0" bIns="0" rtlCol="0">
            <a:spAutoFit/>
          </a:bodyPr>
          <a:lstStyle/>
          <a:p>
            <a:pPr marL="9072"/>
            <a:r>
              <a:rPr sz="571" b="1" spc="7" dirty="0">
                <a:latin typeface="Arial Narrow"/>
                <a:cs typeface="Arial Narrow"/>
              </a:rPr>
              <a:t>FI</a:t>
            </a:r>
            <a:r>
              <a:rPr sz="571" b="1" spc="4" dirty="0">
                <a:latin typeface="Arial Narrow"/>
                <a:cs typeface="Arial Narrow"/>
              </a:rPr>
              <a:t>C</a:t>
            </a:r>
            <a:r>
              <a:rPr sz="571" b="1" spc="11" dirty="0">
                <a:latin typeface="Arial Narrow"/>
                <a:cs typeface="Arial Narrow"/>
              </a:rPr>
              <a:t>A</a:t>
            </a:r>
            <a:endParaRPr sz="571">
              <a:latin typeface="Arial Narrow"/>
              <a:cs typeface="Arial Narrow"/>
            </a:endParaRPr>
          </a:p>
        </p:txBody>
      </p:sp>
      <p:sp>
        <p:nvSpPr>
          <p:cNvPr id="51" name="object 51"/>
          <p:cNvSpPr txBox="1"/>
          <p:nvPr/>
        </p:nvSpPr>
        <p:spPr>
          <a:xfrm>
            <a:off x="7699738" y="2486401"/>
            <a:ext cx="289379" cy="87845"/>
          </a:xfrm>
          <a:prstGeom prst="rect">
            <a:avLst/>
          </a:prstGeom>
        </p:spPr>
        <p:txBody>
          <a:bodyPr vert="horz" wrap="square" lIns="0" tIns="0" rIns="0" bIns="0" rtlCol="0">
            <a:spAutoFit/>
          </a:bodyPr>
          <a:lstStyle/>
          <a:p>
            <a:pPr marL="9072"/>
            <a:r>
              <a:rPr sz="571" b="1" spc="11" dirty="0">
                <a:latin typeface="Arial Narrow"/>
                <a:cs typeface="Arial Narrow"/>
              </a:rPr>
              <a:t>Medicare</a:t>
            </a:r>
            <a:endParaRPr sz="571">
              <a:latin typeface="Arial Narrow"/>
              <a:cs typeface="Arial Narrow"/>
            </a:endParaRPr>
          </a:p>
        </p:txBody>
      </p:sp>
      <p:sp>
        <p:nvSpPr>
          <p:cNvPr id="52" name="object 52"/>
          <p:cNvSpPr txBox="1"/>
          <p:nvPr/>
        </p:nvSpPr>
        <p:spPr>
          <a:xfrm>
            <a:off x="8278042" y="2449555"/>
            <a:ext cx="430893" cy="163122"/>
          </a:xfrm>
          <a:prstGeom prst="rect">
            <a:avLst/>
          </a:prstGeom>
        </p:spPr>
        <p:txBody>
          <a:bodyPr vert="horz" wrap="square" lIns="0" tIns="0" rIns="0" bIns="0" rtlCol="0">
            <a:spAutoFit/>
          </a:bodyPr>
          <a:lstStyle/>
          <a:p>
            <a:pPr marL="43544" marR="3629" indent="-34926">
              <a:lnSpc>
                <a:spcPct val="105700"/>
              </a:lnSpc>
            </a:pPr>
            <a:r>
              <a:rPr sz="500" b="1" spc="4" dirty="0">
                <a:latin typeface="Arial Narrow"/>
                <a:cs typeface="Arial Narrow"/>
              </a:rPr>
              <a:t>To</a:t>
            </a:r>
            <a:r>
              <a:rPr sz="500" b="1" spc="-7" dirty="0">
                <a:latin typeface="Arial Narrow"/>
                <a:cs typeface="Arial Narrow"/>
              </a:rPr>
              <a:t>t</a:t>
            </a:r>
            <a:r>
              <a:rPr sz="500" b="1" dirty="0">
                <a:latin typeface="Arial Narrow"/>
                <a:cs typeface="Arial Narrow"/>
              </a:rPr>
              <a:t>al</a:t>
            </a:r>
            <a:r>
              <a:rPr sz="500" b="1" spc="7" dirty="0">
                <a:latin typeface="Arial Narrow"/>
                <a:cs typeface="Arial Narrow"/>
              </a:rPr>
              <a:t> </a:t>
            </a:r>
            <a:r>
              <a:rPr sz="500" b="1" spc="4" dirty="0">
                <a:latin typeface="Arial Narrow"/>
                <a:cs typeface="Arial Narrow"/>
              </a:rPr>
              <a:t>S</a:t>
            </a:r>
            <a:r>
              <a:rPr sz="500" b="1" dirty="0">
                <a:latin typeface="Arial Narrow"/>
                <a:cs typeface="Arial Narrow"/>
              </a:rPr>
              <a:t>ala</a:t>
            </a:r>
            <a:r>
              <a:rPr sz="500" b="1" spc="4" dirty="0">
                <a:latin typeface="Arial Narrow"/>
                <a:cs typeface="Arial Narrow"/>
              </a:rPr>
              <a:t>ry</a:t>
            </a:r>
            <a:r>
              <a:rPr sz="500" b="1" dirty="0">
                <a:latin typeface="Arial Narrow"/>
                <a:cs typeface="Arial Narrow"/>
              </a:rPr>
              <a:t> a</a:t>
            </a:r>
            <a:r>
              <a:rPr sz="500" b="1" spc="4" dirty="0">
                <a:latin typeface="Arial Narrow"/>
                <a:cs typeface="Arial Narrow"/>
              </a:rPr>
              <a:t>nd P</a:t>
            </a:r>
            <a:r>
              <a:rPr sz="500" b="1" dirty="0">
                <a:latin typeface="Arial Narrow"/>
                <a:cs typeface="Arial Narrow"/>
              </a:rPr>
              <a:t>ayroll</a:t>
            </a:r>
            <a:r>
              <a:rPr sz="500" b="1" spc="7" dirty="0">
                <a:latin typeface="Arial Narrow"/>
                <a:cs typeface="Arial Narrow"/>
              </a:rPr>
              <a:t> </a:t>
            </a:r>
            <a:r>
              <a:rPr sz="500" b="1" spc="4" dirty="0">
                <a:latin typeface="Arial Narrow"/>
                <a:cs typeface="Arial Narrow"/>
              </a:rPr>
              <a:t>T</a:t>
            </a:r>
            <a:r>
              <a:rPr sz="500" b="1" dirty="0">
                <a:latin typeface="Arial Narrow"/>
                <a:cs typeface="Arial Narrow"/>
              </a:rPr>
              <a:t>axe</a:t>
            </a:r>
            <a:r>
              <a:rPr sz="500" b="1" spc="4" dirty="0">
                <a:latin typeface="Arial Narrow"/>
                <a:cs typeface="Arial Narrow"/>
              </a:rPr>
              <a:t>s</a:t>
            </a:r>
            <a:endParaRPr sz="500">
              <a:latin typeface="Arial Narrow"/>
              <a:cs typeface="Arial Narrow"/>
            </a:endParaRPr>
          </a:p>
        </p:txBody>
      </p:sp>
      <p:sp>
        <p:nvSpPr>
          <p:cNvPr id="53" name="object 53"/>
          <p:cNvSpPr txBox="1"/>
          <p:nvPr/>
        </p:nvSpPr>
        <p:spPr>
          <a:xfrm>
            <a:off x="8828860" y="2409278"/>
            <a:ext cx="623661" cy="244682"/>
          </a:xfrm>
          <a:prstGeom prst="rect">
            <a:avLst/>
          </a:prstGeom>
        </p:spPr>
        <p:txBody>
          <a:bodyPr vert="horz" wrap="square" lIns="0" tIns="0" rIns="0" bIns="0" rtlCol="0">
            <a:spAutoFit/>
          </a:bodyPr>
          <a:lstStyle/>
          <a:p>
            <a:pPr marL="9072" marR="3629" algn="ctr">
              <a:lnSpc>
                <a:spcPct val="105700"/>
              </a:lnSpc>
            </a:pPr>
            <a:r>
              <a:rPr sz="500" b="1" spc="4" dirty="0">
                <a:latin typeface="Arial Narrow"/>
                <a:cs typeface="Arial Narrow"/>
              </a:rPr>
              <a:t>To</a:t>
            </a:r>
            <a:r>
              <a:rPr sz="500" b="1" spc="-7" dirty="0">
                <a:latin typeface="Arial Narrow"/>
                <a:cs typeface="Arial Narrow"/>
              </a:rPr>
              <a:t>t</a:t>
            </a:r>
            <a:r>
              <a:rPr sz="500" b="1" dirty="0">
                <a:latin typeface="Arial Narrow"/>
                <a:cs typeface="Arial Narrow"/>
              </a:rPr>
              <a:t>al</a:t>
            </a:r>
            <a:r>
              <a:rPr sz="500" b="1" spc="7" dirty="0">
                <a:latin typeface="Arial Narrow"/>
                <a:cs typeface="Arial Narrow"/>
              </a:rPr>
              <a:t> </a:t>
            </a:r>
            <a:r>
              <a:rPr sz="500" b="1" spc="4" dirty="0">
                <a:latin typeface="Arial Narrow"/>
                <a:cs typeface="Arial Narrow"/>
              </a:rPr>
              <a:t>S</a:t>
            </a:r>
            <a:r>
              <a:rPr sz="500" b="1" dirty="0">
                <a:latin typeface="Arial Narrow"/>
                <a:cs typeface="Arial Narrow"/>
              </a:rPr>
              <a:t>ala</a:t>
            </a:r>
            <a:r>
              <a:rPr sz="500" b="1" spc="4" dirty="0">
                <a:latin typeface="Arial Narrow"/>
                <a:cs typeface="Arial Narrow"/>
              </a:rPr>
              <a:t>ry</a:t>
            </a:r>
            <a:r>
              <a:rPr sz="500" b="1" dirty="0">
                <a:latin typeface="Arial Narrow"/>
                <a:cs typeface="Arial Narrow"/>
              </a:rPr>
              <a:t> a</a:t>
            </a:r>
            <a:r>
              <a:rPr sz="500" b="1" spc="4" dirty="0">
                <a:latin typeface="Arial Narrow"/>
                <a:cs typeface="Arial Narrow"/>
              </a:rPr>
              <a:t>nd P</a:t>
            </a:r>
            <a:r>
              <a:rPr sz="500" b="1" dirty="0">
                <a:latin typeface="Arial Narrow"/>
                <a:cs typeface="Arial Narrow"/>
              </a:rPr>
              <a:t>ayroll</a:t>
            </a:r>
            <a:r>
              <a:rPr sz="500" b="1" spc="4" dirty="0">
                <a:latin typeface="Arial Narrow"/>
                <a:cs typeface="Arial Narrow"/>
              </a:rPr>
              <a:t> T</a:t>
            </a:r>
            <a:r>
              <a:rPr sz="500" b="1" dirty="0">
                <a:latin typeface="Arial Narrow"/>
                <a:cs typeface="Arial Narrow"/>
              </a:rPr>
              <a:t>axe</a:t>
            </a:r>
            <a:r>
              <a:rPr sz="500" b="1" spc="4" dirty="0">
                <a:latin typeface="Arial Narrow"/>
                <a:cs typeface="Arial Narrow"/>
              </a:rPr>
              <a:t>s</a:t>
            </a:r>
            <a:r>
              <a:rPr sz="500" b="1" dirty="0">
                <a:latin typeface="Arial Narrow"/>
                <a:cs typeface="Arial Narrow"/>
              </a:rPr>
              <a:t> </a:t>
            </a:r>
            <a:r>
              <a:rPr sz="500" b="1" spc="7" dirty="0">
                <a:latin typeface="Arial Narrow"/>
                <a:cs typeface="Arial Narrow"/>
              </a:rPr>
              <a:t>A</a:t>
            </a:r>
            <a:r>
              <a:rPr sz="500" b="1" dirty="0">
                <a:latin typeface="Arial Narrow"/>
                <a:cs typeface="Arial Narrow"/>
              </a:rPr>
              <a:t>lloca</a:t>
            </a:r>
            <a:r>
              <a:rPr sz="500" b="1" spc="4" dirty="0">
                <a:latin typeface="Arial Narrow"/>
                <a:cs typeface="Arial Narrow"/>
              </a:rPr>
              <a:t>ble</a:t>
            </a:r>
            <a:r>
              <a:rPr sz="500" b="1" dirty="0">
                <a:latin typeface="Arial Narrow"/>
                <a:cs typeface="Arial Narrow"/>
              </a:rPr>
              <a:t> </a:t>
            </a:r>
            <a:r>
              <a:rPr sz="500" b="1" spc="-4" dirty="0">
                <a:latin typeface="Arial Narrow"/>
                <a:cs typeface="Arial Narrow"/>
              </a:rPr>
              <a:t>t</a:t>
            </a:r>
            <a:r>
              <a:rPr sz="500" b="1" spc="4" dirty="0">
                <a:latin typeface="Arial Narrow"/>
                <a:cs typeface="Arial Narrow"/>
              </a:rPr>
              <a:t>o SSEEP</a:t>
            </a:r>
            <a:endParaRPr sz="500">
              <a:latin typeface="Arial Narrow"/>
              <a:cs typeface="Arial Narrow"/>
            </a:endParaRPr>
          </a:p>
        </p:txBody>
      </p:sp>
      <p:sp>
        <p:nvSpPr>
          <p:cNvPr id="54" name="object 54"/>
          <p:cNvSpPr txBox="1"/>
          <p:nvPr/>
        </p:nvSpPr>
        <p:spPr>
          <a:xfrm>
            <a:off x="2158493"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a:t>
            </a:r>
            <a:endParaRPr sz="679">
              <a:latin typeface="Calibri"/>
              <a:cs typeface="Calibri"/>
            </a:endParaRPr>
          </a:p>
        </p:txBody>
      </p:sp>
      <p:sp>
        <p:nvSpPr>
          <p:cNvPr id="55" name="object 55"/>
          <p:cNvSpPr txBox="1"/>
          <p:nvPr/>
        </p:nvSpPr>
        <p:spPr>
          <a:xfrm>
            <a:off x="2995568"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2</a:t>
            </a:r>
            <a:endParaRPr sz="679">
              <a:latin typeface="Calibri"/>
              <a:cs typeface="Calibri"/>
            </a:endParaRPr>
          </a:p>
        </p:txBody>
      </p:sp>
      <p:sp>
        <p:nvSpPr>
          <p:cNvPr id="56" name="object 56"/>
          <p:cNvSpPr txBox="1"/>
          <p:nvPr/>
        </p:nvSpPr>
        <p:spPr>
          <a:xfrm>
            <a:off x="3666128"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3</a:t>
            </a:r>
            <a:endParaRPr sz="679">
              <a:latin typeface="Calibri"/>
              <a:cs typeface="Calibri"/>
            </a:endParaRPr>
          </a:p>
        </p:txBody>
      </p:sp>
      <p:sp>
        <p:nvSpPr>
          <p:cNvPr id="57" name="object 57"/>
          <p:cNvSpPr txBox="1"/>
          <p:nvPr/>
        </p:nvSpPr>
        <p:spPr>
          <a:xfrm>
            <a:off x="4336961"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4</a:t>
            </a:r>
            <a:endParaRPr sz="679">
              <a:latin typeface="Calibri"/>
              <a:cs typeface="Calibri"/>
            </a:endParaRPr>
          </a:p>
        </p:txBody>
      </p:sp>
      <p:sp>
        <p:nvSpPr>
          <p:cNvPr id="58" name="object 58"/>
          <p:cNvSpPr txBox="1"/>
          <p:nvPr/>
        </p:nvSpPr>
        <p:spPr>
          <a:xfrm>
            <a:off x="5021671" y="280216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5</a:t>
            </a:r>
            <a:endParaRPr sz="679">
              <a:latin typeface="Calibri"/>
              <a:cs typeface="Calibri"/>
            </a:endParaRPr>
          </a:p>
        </p:txBody>
      </p:sp>
      <p:sp>
        <p:nvSpPr>
          <p:cNvPr id="59" name="object 59"/>
          <p:cNvSpPr txBox="1"/>
          <p:nvPr/>
        </p:nvSpPr>
        <p:spPr>
          <a:xfrm>
            <a:off x="5646511"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6</a:t>
            </a:r>
            <a:endParaRPr sz="679">
              <a:latin typeface="Calibri"/>
              <a:cs typeface="Calibri"/>
            </a:endParaRPr>
          </a:p>
        </p:txBody>
      </p:sp>
      <p:sp>
        <p:nvSpPr>
          <p:cNvPr id="60" name="object 60"/>
          <p:cNvSpPr txBox="1"/>
          <p:nvPr/>
        </p:nvSpPr>
        <p:spPr>
          <a:xfrm>
            <a:off x="6309634"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7</a:t>
            </a:r>
            <a:endParaRPr sz="679">
              <a:latin typeface="Calibri"/>
              <a:cs typeface="Calibri"/>
            </a:endParaRPr>
          </a:p>
        </p:txBody>
      </p:sp>
      <p:sp>
        <p:nvSpPr>
          <p:cNvPr id="61" name="object 61"/>
          <p:cNvSpPr txBox="1"/>
          <p:nvPr/>
        </p:nvSpPr>
        <p:spPr>
          <a:xfrm>
            <a:off x="7044419"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8</a:t>
            </a:r>
            <a:endParaRPr sz="679">
              <a:latin typeface="Calibri"/>
              <a:cs typeface="Calibri"/>
            </a:endParaRPr>
          </a:p>
        </p:txBody>
      </p:sp>
      <p:sp>
        <p:nvSpPr>
          <p:cNvPr id="62" name="object 62"/>
          <p:cNvSpPr txBox="1"/>
          <p:nvPr/>
        </p:nvSpPr>
        <p:spPr>
          <a:xfrm>
            <a:off x="7734574" y="2809784"/>
            <a:ext cx="21907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9</a:t>
            </a:r>
            <a:endParaRPr sz="679">
              <a:latin typeface="Calibri"/>
              <a:cs typeface="Calibri"/>
            </a:endParaRPr>
          </a:p>
        </p:txBody>
      </p:sp>
      <p:sp>
        <p:nvSpPr>
          <p:cNvPr id="63" name="object 63"/>
          <p:cNvSpPr txBox="1"/>
          <p:nvPr/>
        </p:nvSpPr>
        <p:spPr>
          <a:xfrm>
            <a:off x="8361862" y="2809784"/>
            <a:ext cx="26352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10</a:t>
            </a:r>
            <a:endParaRPr sz="679">
              <a:latin typeface="Calibri"/>
              <a:cs typeface="Calibri"/>
            </a:endParaRPr>
          </a:p>
        </p:txBody>
      </p:sp>
      <p:sp>
        <p:nvSpPr>
          <p:cNvPr id="64" name="object 64"/>
          <p:cNvSpPr txBox="1"/>
          <p:nvPr/>
        </p:nvSpPr>
        <p:spPr>
          <a:xfrm>
            <a:off x="9008474" y="2809784"/>
            <a:ext cx="263525"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11</a:t>
            </a:r>
            <a:endParaRPr sz="679">
              <a:latin typeface="Calibri"/>
              <a:cs typeface="Calibri"/>
            </a:endParaRPr>
          </a:p>
        </p:txBody>
      </p:sp>
      <p:sp>
        <p:nvSpPr>
          <p:cNvPr id="65" name="object 65"/>
          <p:cNvSpPr txBox="1"/>
          <p:nvPr/>
        </p:nvSpPr>
        <p:spPr>
          <a:xfrm>
            <a:off x="6224725" y="2920002"/>
            <a:ext cx="38871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66" name="object 66"/>
          <p:cNvSpPr txBox="1"/>
          <p:nvPr/>
        </p:nvSpPr>
        <p:spPr>
          <a:xfrm>
            <a:off x="8299814" y="2920002"/>
            <a:ext cx="38871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67" name="object 67"/>
          <p:cNvSpPr txBox="1"/>
          <p:nvPr/>
        </p:nvSpPr>
        <p:spPr>
          <a:xfrm>
            <a:off x="8946425" y="2920002"/>
            <a:ext cx="38871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68" name="object 68"/>
          <p:cNvSpPr txBox="1"/>
          <p:nvPr/>
        </p:nvSpPr>
        <p:spPr>
          <a:xfrm>
            <a:off x="1767477" y="3030764"/>
            <a:ext cx="509814" cy="71430"/>
          </a:xfrm>
          <a:prstGeom prst="rect">
            <a:avLst/>
          </a:prstGeom>
        </p:spPr>
        <p:txBody>
          <a:bodyPr vert="horz" wrap="square" lIns="0" tIns="0" rIns="0" bIns="0" rtlCol="0">
            <a:spAutoFit/>
          </a:bodyPr>
          <a:lstStyle/>
          <a:p>
            <a:pPr marL="9072"/>
            <a:r>
              <a:rPr sz="464" b="1" dirty="0">
                <a:solidFill>
                  <a:srgbClr val="FF0000"/>
                </a:solidFill>
                <a:latin typeface="Calibri"/>
                <a:cs typeface="Calibri"/>
              </a:rPr>
              <a:t>EX</a:t>
            </a:r>
            <a:r>
              <a:rPr sz="464" b="1" spc="-7" dirty="0">
                <a:solidFill>
                  <a:srgbClr val="FF0000"/>
                </a:solidFill>
                <a:latin typeface="Calibri"/>
                <a:cs typeface="Calibri"/>
              </a:rPr>
              <a:t>A</a:t>
            </a:r>
            <a:r>
              <a:rPr sz="464" b="1" spc="4" dirty="0">
                <a:solidFill>
                  <a:srgbClr val="FF0000"/>
                </a:solidFill>
                <a:latin typeface="Calibri"/>
                <a:cs typeface="Calibri"/>
              </a:rPr>
              <a:t>M</a:t>
            </a:r>
            <a:r>
              <a:rPr sz="464" b="1" spc="-4" dirty="0">
                <a:solidFill>
                  <a:srgbClr val="FF0000"/>
                </a:solidFill>
                <a:latin typeface="Calibri"/>
                <a:cs typeface="Calibri"/>
              </a:rPr>
              <a:t>PL</a:t>
            </a:r>
            <a:r>
              <a:rPr sz="464" b="1" dirty="0">
                <a:solidFill>
                  <a:srgbClr val="FF0000"/>
                </a:solidFill>
                <a:latin typeface="Calibri"/>
                <a:cs typeface="Calibri"/>
              </a:rPr>
              <a:t>E:</a:t>
            </a:r>
            <a:r>
              <a:rPr sz="464" b="1" spc="-4" dirty="0">
                <a:solidFill>
                  <a:srgbClr val="FF0000"/>
                </a:solidFill>
                <a:latin typeface="Calibri"/>
                <a:cs typeface="Calibri"/>
              </a:rPr>
              <a:t> </a:t>
            </a:r>
            <a:r>
              <a:rPr sz="464" dirty="0">
                <a:latin typeface="Calibri"/>
                <a:cs typeface="Calibri"/>
              </a:rPr>
              <a:t>J</a:t>
            </a:r>
            <a:r>
              <a:rPr sz="464" spc="-4" dirty="0">
                <a:latin typeface="Calibri"/>
                <a:cs typeface="Calibri"/>
              </a:rPr>
              <a:t>oh</a:t>
            </a:r>
            <a:r>
              <a:rPr sz="464" dirty="0">
                <a:latin typeface="Calibri"/>
                <a:cs typeface="Calibri"/>
              </a:rPr>
              <a:t>n</a:t>
            </a:r>
            <a:r>
              <a:rPr sz="464" spc="-4" dirty="0">
                <a:latin typeface="Calibri"/>
                <a:cs typeface="Calibri"/>
              </a:rPr>
              <a:t> </a:t>
            </a:r>
            <a:r>
              <a:rPr sz="464" dirty="0">
                <a:latin typeface="Calibri"/>
                <a:cs typeface="Calibri"/>
              </a:rPr>
              <a:t>D</a:t>
            </a:r>
            <a:r>
              <a:rPr sz="464" spc="-4" dirty="0">
                <a:latin typeface="Calibri"/>
                <a:cs typeface="Calibri"/>
              </a:rPr>
              <a:t>oe</a:t>
            </a:r>
            <a:endParaRPr sz="464">
              <a:latin typeface="Calibri"/>
              <a:cs typeface="Calibri"/>
            </a:endParaRPr>
          </a:p>
        </p:txBody>
      </p:sp>
      <p:sp>
        <p:nvSpPr>
          <p:cNvPr id="69" name="object 69"/>
          <p:cNvSpPr txBox="1"/>
          <p:nvPr/>
        </p:nvSpPr>
        <p:spPr>
          <a:xfrm>
            <a:off x="2772411" y="3030764"/>
            <a:ext cx="227693" cy="71430"/>
          </a:xfrm>
          <a:prstGeom prst="rect">
            <a:avLst/>
          </a:prstGeom>
        </p:spPr>
        <p:txBody>
          <a:bodyPr vert="horz" wrap="square" lIns="0" tIns="0" rIns="0" bIns="0" rtlCol="0">
            <a:spAutoFit/>
          </a:bodyPr>
          <a:lstStyle/>
          <a:p>
            <a:pPr marL="9072"/>
            <a:r>
              <a:rPr sz="464" spc="-4" dirty="0">
                <a:latin typeface="Calibri"/>
                <a:cs typeface="Calibri"/>
              </a:rPr>
              <a:t>Pr</a:t>
            </a:r>
            <a:r>
              <a:rPr sz="464" dirty="0">
                <a:latin typeface="Calibri"/>
                <a:cs typeface="Calibri"/>
              </a:rPr>
              <a:t>i</a:t>
            </a:r>
            <a:r>
              <a:rPr sz="464" spc="-4" dirty="0">
                <a:latin typeface="Calibri"/>
                <a:cs typeface="Calibri"/>
              </a:rPr>
              <a:t>nc</a:t>
            </a:r>
            <a:r>
              <a:rPr sz="464" dirty="0">
                <a:latin typeface="Calibri"/>
                <a:cs typeface="Calibri"/>
              </a:rPr>
              <a:t>i</a:t>
            </a:r>
            <a:r>
              <a:rPr sz="464" spc="-4" dirty="0">
                <a:latin typeface="Calibri"/>
                <a:cs typeface="Calibri"/>
              </a:rPr>
              <a:t>pa</a:t>
            </a:r>
            <a:r>
              <a:rPr sz="464" dirty="0">
                <a:latin typeface="Calibri"/>
                <a:cs typeface="Calibri"/>
              </a:rPr>
              <a:t>l</a:t>
            </a:r>
            <a:endParaRPr sz="464">
              <a:latin typeface="Calibri"/>
              <a:cs typeface="Calibri"/>
            </a:endParaRPr>
          </a:p>
        </p:txBody>
      </p:sp>
      <p:sp>
        <p:nvSpPr>
          <p:cNvPr id="70" name="object 70"/>
          <p:cNvSpPr txBox="1"/>
          <p:nvPr/>
        </p:nvSpPr>
        <p:spPr>
          <a:xfrm>
            <a:off x="5613853" y="3030764"/>
            <a:ext cx="292100" cy="71430"/>
          </a:xfrm>
          <a:prstGeom prst="rect">
            <a:avLst/>
          </a:prstGeom>
        </p:spPr>
        <p:txBody>
          <a:bodyPr vert="horz" wrap="square" lIns="0" tIns="0" rIns="0" bIns="0" rtlCol="0">
            <a:spAutoFit/>
          </a:bodyPr>
          <a:lstStyle/>
          <a:p>
            <a:pPr marL="9072"/>
            <a:r>
              <a:rPr sz="464" dirty="0">
                <a:latin typeface="Calibri"/>
                <a:cs typeface="Calibri"/>
              </a:rPr>
              <a:t>$20,000.00</a:t>
            </a:r>
            <a:endParaRPr sz="464">
              <a:latin typeface="Calibri"/>
              <a:cs typeface="Calibri"/>
            </a:endParaRPr>
          </a:p>
        </p:txBody>
      </p:sp>
      <p:sp>
        <p:nvSpPr>
          <p:cNvPr id="71" name="object 71"/>
          <p:cNvSpPr txBox="1"/>
          <p:nvPr/>
        </p:nvSpPr>
        <p:spPr>
          <a:xfrm>
            <a:off x="6275886" y="3030764"/>
            <a:ext cx="292100" cy="71430"/>
          </a:xfrm>
          <a:prstGeom prst="rect">
            <a:avLst/>
          </a:prstGeom>
        </p:spPr>
        <p:txBody>
          <a:bodyPr vert="horz" wrap="square" lIns="0" tIns="0" rIns="0" bIns="0" rtlCol="0">
            <a:spAutoFit/>
          </a:bodyPr>
          <a:lstStyle/>
          <a:p>
            <a:pPr marL="9072"/>
            <a:r>
              <a:rPr sz="464" dirty="0">
                <a:latin typeface="Calibri"/>
                <a:cs typeface="Calibri"/>
              </a:rPr>
              <a:t>$17,666.67</a:t>
            </a:r>
            <a:endParaRPr sz="464">
              <a:latin typeface="Calibri"/>
              <a:cs typeface="Calibri"/>
            </a:endParaRPr>
          </a:p>
        </p:txBody>
      </p:sp>
      <p:sp>
        <p:nvSpPr>
          <p:cNvPr id="72" name="object 72"/>
          <p:cNvSpPr txBox="1"/>
          <p:nvPr/>
        </p:nvSpPr>
        <p:spPr>
          <a:xfrm>
            <a:off x="7025913" y="3030764"/>
            <a:ext cx="261711" cy="71430"/>
          </a:xfrm>
          <a:prstGeom prst="rect">
            <a:avLst/>
          </a:prstGeom>
        </p:spPr>
        <p:txBody>
          <a:bodyPr vert="horz" wrap="square" lIns="0" tIns="0" rIns="0" bIns="0" rtlCol="0">
            <a:spAutoFit/>
          </a:bodyPr>
          <a:lstStyle/>
          <a:p>
            <a:pPr marL="9072"/>
            <a:r>
              <a:rPr sz="464" dirty="0">
                <a:latin typeface="Calibri"/>
                <a:cs typeface="Calibri"/>
              </a:rPr>
              <a:t>$1,240.00</a:t>
            </a:r>
            <a:endParaRPr sz="464">
              <a:latin typeface="Calibri"/>
              <a:cs typeface="Calibri"/>
            </a:endParaRPr>
          </a:p>
        </p:txBody>
      </p:sp>
      <p:sp>
        <p:nvSpPr>
          <p:cNvPr id="73" name="object 73"/>
          <p:cNvSpPr txBox="1"/>
          <p:nvPr/>
        </p:nvSpPr>
        <p:spPr>
          <a:xfrm>
            <a:off x="7740014" y="3030764"/>
            <a:ext cx="216354" cy="71430"/>
          </a:xfrm>
          <a:prstGeom prst="rect">
            <a:avLst/>
          </a:prstGeom>
        </p:spPr>
        <p:txBody>
          <a:bodyPr vert="horz" wrap="square" lIns="0" tIns="0" rIns="0" bIns="0" rtlCol="0">
            <a:spAutoFit/>
          </a:bodyPr>
          <a:lstStyle/>
          <a:p>
            <a:pPr marL="9072"/>
            <a:r>
              <a:rPr sz="464" dirty="0">
                <a:latin typeface="Calibri"/>
                <a:cs typeface="Calibri"/>
              </a:rPr>
              <a:t>$290.00</a:t>
            </a:r>
            <a:endParaRPr sz="464">
              <a:latin typeface="Calibri"/>
              <a:cs typeface="Calibri"/>
            </a:endParaRPr>
          </a:p>
        </p:txBody>
      </p:sp>
      <p:sp>
        <p:nvSpPr>
          <p:cNvPr id="74" name="object 74"/>
          <p:cNvSpPr txBox="1"/>
          <p:nvPr/>
        </p:nvSpPr>
        <p:spPr>
          <a:xfrm>
            <a:off x="8350976" y="3030764"/>
            <a:ext cx="292100" cy="71430"/>
          </a:xfrm>
          <a:prstGeom prst="rect">
            <a:avLst/>
          </a:prstGeom>
        </p:spPr>
        <p:txBody>
          <a:bodyPr vert="horz" wrap="square" lIns="0" tIns="0" rIns="0" bIns="0" rtlCol="0">
            <a:spAutoFit/>
          </a:bodyPr>
          <a:lstStyle/>
          <a:p>
            <a:pPr marL="9072"/>
            <a:r>
              <a:rPr sz="464" dirty="0">
                <a:latin typeface="Calibri"/>
                <a:cs typeface="Calibri"/>
              </a:rPr>
              <a:t>$21,530.00</a:t>
            </a:r>
            <a:endParaRPr sz="464">
              <a:latin typeface="Calibri"/>
              <a:cs typeface="Calibri"/>
            </a:endParaRPr>
          </a:p>
        </p:txBody>
      </p:sp>
      <p:sp>
        <p:nvSpPr>
          <p:cNvPr id="75" name="object 75"/>
          <p:cNvSpPr txBox="1"/>
          <p:nvPr/>
        </p:nvSpPr>
        <p:spPr>
          <a:xfrm>
            <a:off x="8997586" y="3030764"/>
            <a:ext cx="292100" cy="71430"/>
          </a:xfrm>
          <a:prstGeom prst="rect">
            <a:avLst/>
          </a:prstGeom>
        </p:spPr>
        <p:txBody>
          <a:bodyPr vert="horz" wrap="square" lIns="0" tIns="0" rIns="0" bIns="0" rtlCol="0">
            <a:spAutoFit/>
          </a:bodyPr>
          <a:lstStyle/>
          <a:p>
            <a:pPr marL="9072"/>
            <a:r>
              <a:rPr sz="464" dirty="0">
                <a:latin typeface="Calibri"/>
                <a:cs typeface="Calibri"/>
              </a:rPr>
              <a:t>$19,018.17</a:t>
            </a:r>
            <a:endParaRPr sz="464">
              <a:latin typeface="Calibri"/>
              <a:cs typeface="Calibri"/>
            </a:endParaRPr>
          </a:p>
        </p:txBody>
      </p:sp>
      <p:sp>
        <p:nvSpPr>
          <p:cNvPr id="76" name="object 76"/>
          <p:cNvSpPr txBox="1"/>
          <p:nvPr/>
        </p:nvSpPr>
        <p:spPr>
          <a:xfrm>
            <a:off x="6344467" y="31156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77" name="object 77"/>
          <p:cNvSpPr txBox="1"/>
          <p:nvPr/>
        </p:nvSpPr>
        <p:spPr>
          <a:xfrm>
            <a:off x="8419556" y="31156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78" name="object 78"/>
          <p:cNvSpPr txBox="1"/>
          <p:nvPr/>
        </p:nvSpPr>
        <p:spPr>
          <a:xfrm>
            <a:off x="9066167" y="31156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79" name="object 79"/>
          <p:cNvSpPr txBox="1"/>
          <p:nvPr/>
        </p:nvSpPr>
        <p:spPr>
          <a:xfrm>
            <a:off x="6344467" y="31918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0" name="object 80"/>
          <p:cNvSpPr txBox="1"/>
          <p:nvPr/>
        </p:nvSpPr>
        <p:spPr>
          <a:xfrm>
            <a:off x="8419556" y="31918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1" name="object 81"/>
          <p:cNvSpPr txBox="1"/>
          <p:nvPr/>
        </p:nvSpPr>
        <p:spPr>
          <a:xfrm>
            <a:off x="9066167" y="31918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2" name="object 82"/>
          <p:cNvSpPr txBox="1"/>
          <p:nvPr/>
        </p:nvSpPr>
        <p:spPr>
          <a:xfrm>
            <a:off x="6344467" y="32680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3" name="object 83"/>
          <p:cNvSpPr txBox="1"/>
          <p:nvPr/>
        </p:nvSpPr>
        <p:spPr>
          <a:xfrm>
            <a:off x="8419556" y="32680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4" name="object 84"/>
          <p:cNvSpPr txBox="1"/>
          <p:nvPr/>
        </p:nvSpPr>
        <p:spPr>
          <a:xfrm>
            <a:off x="9066167" y="32680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5" name="object 85"/>
          <p:cNvSpPr txBox="1"/>
          <p:nvPr/>
        </p:nvSpPr>
        <p:spPr>
          <a:xfrm>
            <a:off x="6344467" y="33442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6" name="object 86"/>
          <p:cNvSpPr txBox="1"/>
          <p:nvPr/>
        </p:nvSpPr>
        <p:spPr>
          <a:xfrm>
            <a:off x="8419556" y="33442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7" name="object 87"/>
          <p:cNvSpPr txBox="1"/>
          <p:nvPr/>
        </p:nvSpPr>
        <p:spPr>
          <a:xfrm>
            <a:off x="9066167" y="33442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8" name="object 88"/>
          <p:cNvSpPr txBox="1"/>
          <p:nvPr/>
        </p:nvSpPr>
        <p:spPr>
          <a:xfrm>
            <a:off x="6344467" y="34204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9" name="object 89"/>
          <p:cNvSpPr txBox="1"/>
          <p:nvPr/>
        </p:nvSpPr>
        <p:spPr>
          <a:xfrm>
            <a:off x="8419556" y="34204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0" name="object 90"/>
          <p:cNvSpPr txBox="1"/>
          <p:nvPr/>
        </p:nvSpPr>
        <p:spPr>
          <a:xfrm>
            <a:off x="9066167" y="34204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1" name="object 91"/>
          <p:cNvSpPr txBox="1"/>
          <p:nvPr/>
        </p:nvSpPr>
        <p:spPr>
          <a:xfrm>
            <a:off x="6344467" y="34966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2" name="object 92"/>
          <p:cNvSpPr txBox="1"/>
          <p:nvPr/>
        </p:nvSpPr>
        <p:spPr>
          <a:xfrm>
            <a:off x="8419556" y="34966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3" name="object 93"/>
          <p:cNvSpPr txBox="1"/>
          <p:nvPr/>
        </p:nvSpPr>
        <p:spPr>
          <a:xfrm>
            <a:off x="9066167" y="349667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4" name="object 94"/>
          <p:cNvSpPr txBox="1"/>
          <p:nvPr/>
        </p:nvSpPr>
        <p:spPr>
          <a:xfrm>
            <a:off x="6344467" y="35728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5" name="object 95"/>
          <p:cNvSpPr txBox="1"/>
          <p:nvPr/>
        </p:nvSpPr>
        <p:spPr>
          <a:xfrm>
            <a:off x="8419556" y="35728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6" name="object 96"/>
          <p:cNvSpPr txBox="1"/>
          <p:nvPr/>
        </p:nvSpPr>
        <p:spPr>
          <a:xfrm>
            <a:off x="9066167" y="357287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7" name="object 97"/>
          <p:cNvSpPr txBox="1"/>
          <p:nvPr/>
        </p:nvSpPr>
        <p:spPr>
          <a:xfrm>
            <a:off x="6344467" y="366431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8" name="object 98"/>
          <p:cNvSpPr txBox="1"/>
          <p:nvPr/>
        </p:nvSpPr>
        <p:spPr>
          <a:xfrm>
            <a:off x="8419556" y="366431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9" name="object 99"/>
          <p:cNvSpPr txBox="1"/>
          <p:nvPr/>
        </p:nvSpPr>
        <p:spPr>
          <a:xfrm>
            <a:off x="9066167" y="3664312"/>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0" name="object 100"/>
          <p:cNvSpPr txBox="1"/>
          <p:nvPr/>
        </p:nvSpPr>
        <p:spPr>
          <a:xfrm>
            <a:off x="6344467" y="375575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1" name="object 101"/>
          <p:cNvSpPr txBox="1"/>
          <p:nvPr/>
        </p:nvSpPr>
        <p:spPr>
          <a:xfrm>
            <a:off x="8419556" y="375575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2" name="object 102"/>
          <p:cNvSpPr txBox="1"/>
          <p:nvPr/>
        </p:nvSpPr>
        <p:spPr>
          <a:xfrm>
            <a:off x="9066167" y="375575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3" name="object 103"/>
          <p:cNvSpPr txBox="1"/>
          <p:nvPr/>
        </p:nvSpPr>
        <p:spPr>
          <a:xfrm>
            <a:off x="6344467" y="3855901"/>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4" name="object 104"/>
          <p:cNvSpPr txBox="1"/>
          <p:nvPr/>
        </p:nvSpPr>
        <p:spPr>
          <a:xfrm>
            <a:off x="8419556" y="3855901"/>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5" name="object 105"/>
          <p:cNvSpPr txBox="1"/>
          <p:nvPr/>
        </p:nvSpPr>
        <p:spPr>
          <a:xfrm>
            <a:off x="9066167" y="3855901"/>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6" name="object 106"/>
          <p:cNvSpPr txBox="1"/>
          <p:nvPr/>
        </p:nvSpPr>
        <p:spPr>
          <a:xfrm>
            <a:off x="6344467" y="395605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7" name="object 107"/>
          <p:cNvSpPr txBox="1"/>
          <p:nvPr/>
        </p:nvSpPr>
        <p:spPr>
          <a:xfrm>
            <a:off x="8419556" y="395605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8" name="object 108"/>
          <p:cNvSpPr txBox="1"/>
          <p:nvPr/>
        </p:nvSpPr>
        <p:spPr>
          <a:xfrm>
            <a:off x="9066167" y="3956050"/>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9" name="object 109"/>
          <p:cNvSpPr txBox="1"/>
          <p:nvPr/>
        </p:nvSpPr>
        <p:spPr>
          <a:xfrm>
            <a:off x="6344467" y="4056199"/>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0" name="object 110"/>
          <p:cNvSpPr txBox="1"/>
          <p:nvPr/>
        </p:nvSpPr>
        <p:spPr>
          <a:xfrm>
            <a:off x="8419556" y="4056199"/>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1" name="object 111"/>
          <p:cNvSpPr txBox="1"/>
          <p:nvPr/>
        </p:nvSpPr>
        <p:spPr>
          <a:xfrm>
            <a:off x="9066167" y="4056199"/>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2" name="object 112"/>
          <p:cNvSpPr txBox="1"/>
          <p:nvPr/>
        </p:nvSpPr>
        <p:spPr>
          <a:xfrm>
            <a:off x="6344467" y="415634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3" name="object 113"/>
          <p:cNvSpPr txBox="1"/>
          <p:nvPr/>
        </p:nvSpPr>
        <p:spPr>
          <a:xfrm>
            <a:off x="8419556" y="415634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4" name="object 114"/>
          <p:cNvSpPr txBox="1"/>
          <p:nvPr/>
        </p:nvSpPr>
        <p:spPr>
          <a:xfrm>
            <a:off x="9066167" y="415634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5" name="object 115"/>
          <p:cNvSpPr txBox="1"/>
          <p:nvPr/>
        </p:nvSpPr>
        <p:spPr>
          <a:xfrm>
            <a:off x="6344467" y="425667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6" name="object 116"/>
          <p:cNvSpPr txBox="1"/>
          <p:nvPr/>
        </p:nvSpPr>
        <p:spPr>
          <a:xfrm>
            <a:off x="8419556" y="425667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7" name="object 117"/>
          <p:cNvSpPr txBox="1"/>
          <p:nvPr/>
        </p:nvSpPr>
        <p:spPr>
          <a:xfrm>
            <a:off x="9066167" y="4256677"/>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8" name="object 118"/>
          <p:cNvSpPr txBox="1"/>
          <p:nvPr/>
        </p:nvSpPr>
        <p:spPr>
          <a:xfrm>
            <a:off x="6344467" y="435682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9" name="object 119"/>
          <p:cNvSpPr txBox="1"/>
          <p:nvPr/>
        </p:nvSpPr>
        <p:spPr>
          <a:xfrm>
            <a:off x="8419556" y="435682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0" name="object 120"/>
          <p:cNvSpPr txBox="1"/>
          <p:nvPr/>
        </p:nvSpPr>
        <p:spPr>
          <a:xfrm>
            <a:off x="9066167" y="4356825"/>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1" name="object 121"/>
          <p:cNvSpPr txBox="1"/>
          <p:nvPr/>
        </p:nvSpPr>
        <p:spPr>
          <a:xfrm>
            <a:off x="6344467" y="4456974"/>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2" name="object 122"/>
          <p:cNvSpPr txBox="1"/>
          <p:nvPr/>
        </p:nvSpPr>
        <p:spPr>
          <a:xfrm>
            <a:off x="8419556" y="4456974"/>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3" name="object 123"/>
          <p:cNvSpPr txBox="1"/>
          <p:nvPr/>
        </p:nvSpPr>
        <p:spPr>
          <a:xfrm>
            <a:off x="9066167" y="4456974"/>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4" name="object 124"/>
          <p:cNvSpPr txBox="1"/>
          <p:nvPr/>
        </p:nvSpPr>
        <p:spPr>
          <a:xfrm>
            <a:off x="6344467" y="455712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5" name="object 125"/>
          <p:cNvSpPr txBox="1"/>
          <p:nvPr/>
        </p:nvSpPr>
        <p:spPr>
          <a:xfrm>
            <a:off x="8419556" y="455712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6" name="object 126"/>
          <p:cNvSpPr txBox="1"/>
          <p:nvPr/>
        </p:nvSpPr>
        <p:spPr>
          <a:xfrm>
            <a:off x="9066167" y="4557123"/>
            <a:ext cx="155574"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7" name="object 127"/>
          <p:cNvSpPr txBox="1"/>
          <p:nvPr/>
        </p:nvSpPr>
        <p:spPr>
          <a:xfrm>
            <a:off x="1770744" y="4634986"/>
            <a:ext cx="599621" cy="93424"/>
          </a:xfrm>
          <a:prstGeom prst="rect">
            <a:avLst/>
          </a:prstGeom>
        </p:spPr>
        <p:txBody>
          <a:bodyPr vert="horz" wrap="square" lIns="0" tIns="0" rIns="0" bIns="0" rtlCol="0">
            <a:spAutoFit/>
          </a:bodyPr>
          <a:lstStyle/>
          <a:p>
            <a:pPr marL="9072"/>
            <a:r>
              <a:rPr sz="607" b="1" spc="-7" dirty="0">
                <a:latin typeface="Arial"/>
                <a:cs typeface="Arial"/>
              </a:rPr>
              <a:t>Part</a:t>
            </a:r>
            <a:r>
              <a:rPr sz="607" b="1" spc="-11" dirty="0">
                <a:latin typeface="Arial"/>
                <a:cs typeface="Arial"/>
              </a:rPr>
              <a:t> II</a:t>
            </a:r>
            <a:r>
              <a:rPr sz="607" b="1" spc="-4" dirty="0">
                <a:latin typeface="Arial"/>
                <a:cs typeface="Arial"/>
              </a:rPr>
              <a:t>I</a:t>
            </a:r>
            <a:r>
              <a:rPr sz="607" b="1" spc="-11" dirty="0">
                <a:latin typeface="Arial"/>
                <a:cs typeface="Arial"/>
              </a:rPr>
              <a:t> Sub-tot</a:t>
            </a:r>
            <a:r>
              <a:rPr sz="607" b="1" spc="-7" dirty="0">
                <a:latin typeface="Arial"/>
                <a:cs typeface="Arial"/>
              </a:rPr>
              <a:t>al</a:t>
            </a:r>
            <a:endParaRPr sz="607">
              <a:latin typeface="Arial"/>
              <a:cs typeface="Arial"/>
            </a:endParaRPr>
          </a:p>
        </p:txBody>
      </p:sp>
      <p:sp>
        <p:nvSpPr>
          <p:cNvPr id="128" name="object 128"/>
          <p:cNvSpPr txBox="1"/>
          <p:nvPr/>
        </p:nvSpPr>
        <p:spPr>
          <a:xfrm>
            <a:off x="5560515" y="4634986"/>
            <a:ext cx="398689" cy="93424"/>
          </a:xfrm>
          <a:prstGeom prst="rect">
            <a:avLst/>
          </a:prstGeom>
        </p:spPr>
        <p:txBody>
          <a:bodyPr vert="horz" wrap="square" lIns="0" tIns="0" rIns="0" bIns="0" rtlCol="0">
            <a:spAutoFit/>
          </a:bodyPr>
          <a:lstStyle/>
          <a:p>
            <a:pPr marL="9072"/>
            <a:r>
              <a:rPr sz="607" b="1" spc="-7" dirty="0">
                <a:latin typeface="Arial"/>
                <a:cs typeface="Arial"/>
              </a:rPr>
              <a:t>$20</a:t>
            </a:r>
            <a:r>
              <a:rPr sz="607" b="1" spc="-11" dirty="0">
                <a:latin typeface="Arial"/>
                <a:cs typeface="Arial"/>
              </a:rPr>
              <a:t>,</a:t>
            </a:r>
            <a:r>
              <a:rPr sz="607" b="1" spc="-7" dirty="0">
                <a:latin typeface="Arial"/>
                <a:cs typeface="Arial"/>
              </a:rPr>
              <a:t>000</a:t>
            </a:r>
            <a:r>
              <a:rPr sz="607" b="1" spc="-11" dirty="0">
                <a:latin typeface="Arial"/>
                <a:cs typeface="Arial"/>
              </a:rPr>
              <a:t>.</a:t>
            </a:r>
            <a:r>
              <a:rPr sz="607" b="1" spc="-7" dirty="0">
                <a:latin typeface="Arial"/>
                <a:cs typeface="Arial"/>
              </a:rPr>
              <a:t>00</a:t>
            </a:r>
            <a:endParaRPr sz="607">
              <a:latin typeface="Arial"/>
              <a:cs typeface="Arial"/>
            </a:endParaRPr>
          </a:p>
        </p:txBody>
      </p:sp>
      <p:sp>
        <p:nvSpPr>
          <p:cNvPr id="129" name="object 129"/>
          <p:cNvSpPr txBox="1"/>
          <p:nvPr/>
        </p:nvSpPr>
        <p:spPr>
          <a:xfrm>
            <a:off x="6222548" y="4634986"/>
            <a:ext cx="398689" cy="93424"/>
          </a:xfrm>
          <a:prstGeom prst="rect">
            <a:avLst/>
          </a:prstGeom>
        </p:spPr>
        <p:txBody>
          <a:bodyPr vert="horz" wrap="square" lIns="0" tIns="0" rIns="0" bIns="0" rtlCol="0">
            <a:spAutoFit/>
          </a:bodyPr>
          <a:lstStyle/>
          <a:p>
            <a:pPr marL="9072"/>
            <a:r>
              <a:rPr sz="607" b="1" spc="-7" dirty="0">
                <a:latin typeface="Arial"/>
                <a:cs typeface="Arial"/>
              </a:rPr>
              <a:t>$17</a:t>
            </a:r>
            <a:r>
              <a:rPr sz="607" b="1" spc="-11" dirty="0">
                <a:latin typeface="Arial"/>
                <a:cs typeface="Arial"/>
              </a:rPr>
              <a:t>,</a:t>
            </a:r>
            <a:r>
              <a:rPr sz="607" b="1" spc="-7" dirty="0">
                <a:latin typeface="Arial"/>
                <a:cs typeface="Arial"/>
              </a:rPr>
              <a:t>666</a:t>
            </a:r>
            <a:r>
              <a:rPr sz="607" b="1" spc="-11" dirty="0">
                <a:latin typeface="Arial"/>
                <a:cs typeface="Arial"/>
              </a:rPr>
              <a:t>.</a:t>
            </a:r>
            <a:r>
              <a:rPr sz="607" b="1" spc="-7" dirty="0">
                <a:latin typeface="Arial"/>
                <a:cs typeface="Arial"/>
              </a:rPr>
              <a:t>67</a:t>
            </a:r>
            <a:endParaRPr sz="607">
              <a:latin typeface="Arial"/>
              <a:cs typeface="Arial"/>
            </a:endParaRPr>
          </a:p>
        </p:txBody>
      </p:sp>
      <p:sp>
        <p:nvSpPr>
          <p:cNvPr id="130" name="object 130"/>
          <p:cNvSpPr txBox="1"/>
          <p:nvPr/>
        </p:nvSpPr>
        <p:spPr>
          <a:xfrm>
            <a:off x="6979103" y="4634986"/>
            <a:ext cx="356506" cy="93424"/>
          </a:xfrm>
          <a:prstGeom prst="rect">
            <a:avLst/>
          </a:prstGeom>
        </p:spPr>
        <p:txBody>
          <a:bodyPr vert="horz" wrap="square" lIns="0" tIns="0" rIns="0" bIns="0" rtlCol="0">
            <a:spAutoFit/>
          </a:bodyPr>
          <a:lstStyle/>
          <a:p>
            <a:pPr marL="9072"/>
            <a:r>
              <a:rPr sz="607" b="1" spc="-7" dirty="0">
                <a:latin typeface="Arial"/>
                <a:cs typeface="Arial"/>
              </a:rPr>
              <a:t>$1,240</a:t>
            </a:r>
            <a:r>
              <a:rPr sz="607" b="1" spc="-11" dirty="0">
                <a:latin typeface="Arial"/>
                <a:cs typeface="Arial"/>
              </a:rPr>
              <a:t>.</a:t>
            </a:r>
            <a:r>
              <a:rPr sz="607" b="1" spc="-7" dirty="0">
                <a:latin typeface="Arial"/>
                <a:cs typeface="Arial"/>
              </a:rPr>
              <a:t>00</a:t>
            </a:r>
            <a:endParaRPr sz="607">
              <a:latin typeface="Arial"/>
              <a:cs typeface="Arial"/>
            </a:endParaRPr>
          </a:p>
        </p:txBody>
      </p:sp>
      <p:sp>
        <p:nvSpPr>
          <p:cNvPr id="131" name="object 131"/>
          <p:cNvSpPr txBox="1"/>
          <p:nvPr/>
        </p:nvSpPr>
        <p:spPr>
          <a:xfrm>
            <a:off x="7700827" y="4634986"/>
            <a:ext cx="293461" cy="93424"/>
          </a:xfrm>
          <a:prstGeom prst="rect">
            <a:avLst/>
          </a:prstGeom>
        </p:spPr>
        <p:txBody>
          <a:bodyPr vert="horz" wrap="square" lIns="0" tIns="0" rIns="0" bIns="0" rtlCol="0">
            <a:spAutoFit/>
          </a:bodyPr>
          <a:lstStyle/>
          <a:p>
            <a:pPr marL="9072"/>
            <a:r>
              <a:rPr sz="607" b="1" spc="-7" dirty="0">
                <a:latin typeface="Arial"/>
                <a:cs typeface="Arial"/>
              </a:rPr>
              <a:t>$290.00</a:t>
            </a:r>
            <a:endParaRPr sz="607">
              <a:latin typeface="Arial"/>
              <a:cs typeface="Arial"/>
            </a:endParaRPr>
          </a:p>
        </p:txBody>
      </p:sp>
      <p:sp>
        <p:nvSpPr>
          <p:cNvPr id="132" name="object 132"/>
          <p:cNvSpPr txBox="1"/>
          <p:nvPr/>
        </p:nvSpPr>
        <p:spPr>
          <a:xfrm>
            <a:off x="8297637" y="4634986"/>
            <a:ext cx="398689" cy="93424"/>
          </a:xfrm>
          <a:prstGeom prst="rect">
            <a:avLst/>
          </a:prstGeom>
        </p:spPr>
        <p:txBody>
          <a:bodyPr vert="horz" wrap="square" lIns="0" tIns="0" rIns="0" bIns="0" rtlCol="0">
            <a:spAutoFit/>
          </a:bodyPr>
          <a:lstStyle/>
          <a:p>
            <a:pPr marL="9072"/>
            <a:r>
              <a:rPr sz="607" b="1" spc="-7" dirty="0">
                <a:latin typeface="Arial"/>
                <a:cs typeface="Arial"/>
              </a:rPr>
              <a:t>$21</a:t>
            </a:r>
            <a:r>
              <a:rPr sz="607" b="1" spc="-11" dirty="0">
                <a:latin typeface="Arial"/>
                <a:cs typeface="Arial"/>
              </a:rPr>
              <a:t>,</a:t>
            </a:r>
            <a:r>
              <a:rPr sz="607" b="1" spc="-7" dirty="0">
                <a:latin typeface="Arial"/>
                <a:cs typeface="Arial"/>
              </a:rPr>
              <a:t>530</a:t>
            </a:r>
            <a:r>
              <a:rPr sz="607" b="1" spc="-11" dirty="0">
                <a:latin typeface="Arial"/>
                <a:cs typeface="Arial"/>
              </a:rPr>
              <a:t>.</a:t>
            </a:r>
            <a:r>
              <a:rPr sz="607" b="1" spc="-7" dirty="0">
                <a:latin typeface="Arial"/>
                <a:cs typeface="Arial"/>
              </a:rPr>
              <a:t>00</a:t>
            </a:r>
            <a:endParaRPr sz="607">
              <a:latin typeface="Arial"/>
              <a:cs typeface="Arial"/>
            </a:endParaRPr>
          </a:p>
        </p:txBody>
      </p:sp>
      <p:sp>
        <p:nvSpPr>
          <p:cNvPr id="133" name="object 133"/>
          <p:cNvSpPr txBox="1"/>
          <p:nvPr/>
        </p:nvSpPr>
        <p:spPr>
          <a:xfrm>
            <a:off x="8944248" y="4634986"/>
            <a:ext cx="398689" cy="93424"/>
          </a:xfrm>
          <a:prstGeom prst="rect">
            <a:avLst/>
          </a:prstGeom>
        </p:spPr>
        <p:txBody>
          <a:bodyPr vert="horz" wrap="square" lIns="0" tIns="0" rIns="0" bIns="0" rtlCol="0">
            <a:spAutoFit/>
          </a:bodyPr>
          <a:lstStyle/>
          <a:p>
            <a:pPr marL="9072"/>
            <a:r>
              <a:rPr sz="607" b="1" spc="-7" dirty="0">
                <a:latin typeface="Arial"/>
                <a:cs typeface="Arial"/>
              </a:rPr>
              <a:t>$19</a:t>
            </a:r>
            <a:r>
              <a:rPr sz="607" b="1" spc="-11" dirty="0">
                <a:latin typeface="Arial"/>
                <a:cs typeface="Arial"/>
              </a:rPr>
              <a:t>,</a:t>
            </a:r>
            <a:r>
              <a:rPr sz="607" b="1" spc="-7" dirty="0">
                <a:latin typeface="Arial"/>
                <a:cs typeface="Arial"/>
              </a:rPr>
              <a:t>018</a:t>
            </a:r>
            <a:r>
              <a:rPr sz="607" b="1" spc="-11" dirty="0">
                <a:latin typeface="Arial"/>
                <a:cs typeface="Arial"/>
              </a:rPr>
              <a:t>.</a:t>
            </a:r>
            <a:r>
              <a:rPr sz="607" b="1" spc="-7" dirty="0">
                <a:latin typeface="Arial"/>
                <a:cs typeface="Arial"/>
              </a:rPr>
              <a:t>17</a:t>
            </a:r>
            <a:endParaRPr sz="607">
              <a:latin typeface="Arial"/>
              <a:cs typeface="Arial"/>
            </a:endParaRPr>
          </a:p>
        </p:txBody>
      </p:sp>
      <p:sp>
        <p:nvSpPr>
          <p:cNvPr id="134" name="object 134"/>
          <p:cNvSpPr txBox="1"/>
          <p:nvPr/>
        </p:nvSpPr>
        <p:spPr>
          <a:xfrm>
            <a:off x="1765118" y="2007327"/>
            <a:ext cx="7715704" cy="87845"/>
          </a:xfrm>
          <a:prstGeom prst="rect">
            <a:avLst/>
          </a:prstGeom>
          <a:ln w="8890">
            <a:solidFill>
              <a:srgbClr val="000000"/>
            </a:solidFill>
          </a:ln>
        </p:spPr>
        <p:txBody>
          <a:bodyPr vert="horz" wrap="square" lIns="0" tIns="0" rIns="0" bIns="0" rtlCol="0">
            <a:spAutoFit/>
          </a:bodyPr>
          <a:lstStyle/>
          <a:p>
            <a:pPr marL="9979"/>
            <a:r>
              <a:rPr sz="571" b="1" spc="11" dirty="0">
                <a:solidFill>
                  <a:srgbClr val="FF0000"/>
                </a:solidFill>
                <a:latin typeface="Calibri"/>
                <a:cs typeface="Calibri"/>
              </a:rPr>
              <a:t>P</a:t>
            </a:r>
            <a:r>
              <a:rPr sz="571" b="1" spc="7" dirty="0">
                <a:solidFill>
                  <a:srgbClr val="FF0000"/>
                </a:solidFill>
                <a:latin typeface="Calibri"/>
                <a:cs typeface="Calibri"/>
              </a:rPr>
              <a:t>AR</a:t>
            </a:r>
            <a:r>
              <a:rPr sz="571" b="1" spc="11" dirty="0">
                <a:solidFill>
                  <a:srgbClr val="FF0000"/>
                </a:solidFill>
                <a:latin typeface="Calibri"/>
                <a:cs typeface="Calibri"/>
              </a:rPr>
              <a:t>T</a:t>
            </a:r>
            <a:r>
              <a:rPr sz="571" b="1" spc="7" dirty="0">
                <a:solidFill>
                  <a:srgbClr val="FF0000"/>
                </a:solidFill>
                <a:latin typeface="Calibri"/>
                <a:cs typeface="Calibri"/>
              </a:rPr>
              <a:t> </a:t>
            </a:r>
            <a:r>
              <a:rPr sz="571" b="1" spc="11" dirty="0">
                <a:solidFill>
                  <a:srgbClr val="FF0000"/>
                </a:solidFill>
                <a:latin typeface="Calibri"/>
                <a:cs typeface="Calibri"/>
              </a:rPr>
              <a:t>3</a:t>
            </a:r>
            <a:r>
              <a:rPr sz="571" b="1" spc="4" dirty="0">
                <a:solidFill>
                  <a:srgbClr val="FF0000"/>
                </a:solidFill>
                <a:latin typeface="Calibri"/>
                <a:cs typeface="Calibri"/>
              </a:rPr>
              <a:t> </a:t>
            </a:r>
            <a:r>
              <a:rPr sz="571" b="1" spc="7" dirty="0">
                <a:solidFill>
                  <a:srgbClr val="FF0000"/>
                </a:solidFill>
                <a:latin typeface="Calibri"/>
                <a:cs typeface="Calibri"/>
              </a:rPr>
              <a:t>I</a:t>
            </a:r>
            <a:r>
              <a:rPr sz="571" b="1" spc="14" dirty="0">
                <a:solidFill>
                  <a:srgbClr val="FF0000"/>
                </a:solidFill>
                <a:latin typeface="Calibri"/>
                <a:cs typeface="Calibri"/>
              </a:rPr>
              <a:t>N</a:t>
            </a:r>
            <a:r>
              <a:rPr sz="571" b="1" spc="7" dirty="0">
                <a:solidFill>
                  <a:srgbClr val="FF0000"/>
                </a:solidFill>
                <a:latin typeface="Calibri"/>
                <a:cs typeface="Calibri"/>
              </a:rPr>
              <a:t>S</a:t>
            </a:r>
            <a:r>
              <a:rPr sz="571" b="1" spc="11" dirty="0">
                <a:solidFill>
                  <a:srgbClr val="FF0000"/>
                </a:solidFill>
                <a:latin typeface="Calibri"/>
                <a:cs typeface="Calibri"/>
              </a:rPr>
              <a:t>T</a:t>
            </a:r>
            <a:r>
              <a:rPr sz="571" b="1" spc="7" dirty="0">
                <a:solidFill>
                  <a:srgbClr val="FF0000"/>
                </a:solidFill>
                <a:latin typeface="Calibri"/>
                <a:cs typeface="Calibri"/>
              </a:rPr>
              <a:t>R</a:t>
            </a:r>
            <a:r>
              <a:rPr sz="571" b="1" spc="14" dirty="0">
                <a:solidFill>
                  <a:srgbClr val="FF0000"/>
                </a:solidFill>
                <a:latin typeface="Calibri"/>
                <a:cs typeface="Calibri"/>
              </a:rPr>
              <a:t>U</a:t>
            </a:r>
            <a:r>
              <a:rPr sz="571" b="1" spc="11" dirty="0">
                <a:solidFill>
                  <a:srgbClr val="FF0000"/>
                </a:solidFill>
                <a:latin typeface="Calibri"/>
                <a:cs typeface="Calibri"/>
              </a:rPr>
              <a:t>CT</a:t>
            </a:r>
            <a:r>
              <a:rPr sz="571" b="1" spc="4" dirty="0">
                <a:solidFill>
                  <a:srgbClr val="FF0000"/>
                </a:solidFill>
                <a:latin typeface="Calibri"/>
                <a:cs typeface="Calibri"/>
              </a:rPr>
              <a:t>I</a:t>
            </a:r>
            <a:r>
              <a:rPr sz="571" b="1" spc="14" dirty="0">
                <a:solidFill>
                  <a:srgbClr val="FF0000"/>
                </a:solidFill>
                <a:latin typeface="Calibri"/>
                <a:cs typeface="Calibri"/>
              </a:rPr>
              <a:t>O</a:t>
            </a:r>
            <a:r>
              <a:rPr sz="571" b="1" spc="11" dirty="0">
                <a:solidFill>
                  <a:srgbClr val="FF0000"/>
                </a:solidFill>
                <a:latin typeface="Calibri"/>
                <a:cs typeface="Calibri"/>
              </a:rPr>
              <a:t>NS</a:t>
            </a:r>
            <a:r>
              <a:rPr sz="571" b="1" spc="4" dirty="0">
                <a:latin typeface="Calibri"/>
                <a:cs typeface="Calibri"/>
              </a:rPr>
              <a:t>: </a:t>
            </a:r>
            <a:r>
              <a:rPr sz="571" b="1" spc="14" dirty="0">
                <a:latin typeface="Calibri"/>
                <a:cs typeface="Calibri"/>
              </a:rPr>
              <a:t>T</a:t>
            </a:r>
            <a:r>
              <a:rPr sz="571" b="1" spc="11" dirty="0">
                <a:latin typeface="Calibri"/>
                <a:cs typeface="Calibri"/>
              </a:rPr>
              <a:t>h</a:t>
            </a:r>
            <a:r>
              <a:rPr sz="571" b="1" dirty="0">
                <a:latin typeface="Calibri"/>
                <a:cs typeface="Calibri"/>
              </a:rPr>
              <a:t>i</a:t>
            </a:r>
            <a:r>
              <a:rPr sz="571" b="1" spc="7" dirty="0">
                <a:latin typeface="Calibri"/>
                <a:cs typeface="Calibri"/>
              </a:rPr>
              <a:t>s </a:t>
            </a:r>
            <a:r>
              <a:rPr sz="571" b="1" spc="11" dirty="0">
                <a:latin typeface="Calibri"/>
                <a:cs typeface="Calibri"/>
              </a:rPr>
              <a:t>se</a:t>
            </a:r>
            <a:r>
              <a:rPr sz="571" b="1" spc="4" dirty="0">
                <a:latin typeface="Calibri"/>
                <a:cs typeface="Calibri"/>
              </a:rPr>
              <a:t>c</a:t>
            </a:r>
            <a:r>
              <a:rPr sz="571" b="1" dirty="0">
                <a:latin typeface="Calibri"/>
                <a:cs typeface="Calibri"/>
              </a:rPr>
              <a:t>ti</a:t>
            </a:r>
            <a:r>
              <a:rPr sz="571" b="1" spc="11" dirty="0">
                <a:latin typeface="Calibri"/>
                <a:cs typeface="Calibri"/>
              </a:rPr>
              <a:t>on</a:t>
            </a:r>
            <a:r>
              <a:rPr sz="571" b="1" spc="7" dirty="0">
                <a:latin typeface="Calibri"/>
                <a:cs typeface="Calibri"/>
              </a:rPr>
              <a:t> is </a:t>
            </a:r>
            <a:r>
              <a:rPr sz="571" b="1" spc="11" dirty="0">
                <a:latin typeface="Calibri"/>
                <a:cs typeface="Calibri"/>
              </a:rPr>
              <a:t>used</a:t>
            </a:r>
            <a:r>
              <a:rPr sz="571" b="1" spc="7" dirty="0">
                <a:latin typeface="Calibri"/>
                <a:cs typeface="Calibri"/>
              </a:rPr>
              <a:t> to </a:t>
            </a:r>
            <a:r>
              <a:rPr sz="571" b="1" spc="14" dirty="0">
                <a:latin typeface="Calibri"/>
                <a:cs typeface="Calibri"/>
              </a:rPr>
              <a:t>a</a:t>
            </a:r>
            <a:r>
              <a:rPr sz="571" b="1" dirty="0">
                <a:latin typeface="Calibri"/>
                <a:cs typeface="Calibri"/>
              </a:rPr>
              <a:t>ll</a:t>
            </a:r>
            <a:r>
              <a:rPr sz="571" b="1" spc="11" dirty="0">
                <a:latin typeface="Calibri"/>
                <a:cs typeface="Calibri"/>
              </a:rPr>
              <a:t>o</a:t>
            </a:r>
            <a:r>
              <a:rPr sz="571" b="1" spc="7" dirty="0">
                <a:latin typeface="Calibri"/>
                <a:cs typeface="Calibri"/>
              </a:rPr>
              <a:t>c</a:t>
            </a:r>
            <a:r>
              <a:rPr sz="571" b="1" spc="11" dirty="0">
                <a:latin typeface="Calibri"/>
                <a:cs typeface="Calibri"/>
              </a:rPr>
              <a:t>a</a:t>
            </a:r>
            <a:r>
              <a:rPr sz="571" b="1" spc="4" dirty="0">
                <a:latin typeface="Calibri"/>
                <a:cs typeface="Calibri"/>
              </a:rPr>
              <a:t>t</a:t>
            </a:r>
            <a:r>
              <a:rPr sz="571" b="1" spc="14" dirty="0">
                <a:latin typeface="Calibri"/>
                <a:cs typeface="Calibri"/>
              </a:rPr>
              <a:t>e</a:t>
            </a:r>
            <a:r>
              <a:rPr sz="571" b="1" spc="4" dirty="0">
                <a:latin typeface="Calibri"/>
                <a:cs typeface="Calibri"/>
              </a:rPr>
              <a:t> </a:t>
            </a:r>
            <a:r>
              <a:rPr sz="571" b="1" spc="14" dirty="0">
                <a:latin typeface="Calibri"/>
                <a:cs typeface="Calibri"/>
              </a:rPr>
              <a:t>p</a:t>
            </a:r>
            <a:r>
              <a:rPr sz="571" b="1" spc="7" dirty="0">
                <a:latin typeface="Calibri"/>
                <a:cs typeface="Calibri"/>
              </a:rPr>
              <a:t>ayro</a:t>
            </a:r>
            <a:r>
              <a:rPr sz="571" b="1" dirty="0">
                <a:latin typeface="Calibri"/>
                <a:cs typeface="Calibri"/>
              </a:rPr>
              <a:t>l</a:t>
            </a:r>
            <a:r>
              <a:rPr sz="571" b="1" spc="4" dirty="0">
                <a:latin typeface="Calibri"/>
                <a:cs typeface="Calibri"/>
              </a:rPr>
              <a:t>l </a:t>
            </a:r>
            <a:r>
              <a:rPr sz="571" b="1" spc="7" dirty="0">
                <a:latin typeface="Calibri"/>
                <a:cs typeface="Calibri"/>
              </a:rPr>
              <a:t>ex</a:t>
            </a:r>
            <a:r>
              <a:rPr sz="571" b="1" spc="14" dirty="0">
                <a:latin typeface="Calibri"/>
                <a:cs typeface="Calibri"/>
              </a:rPr>
              <a:t>p</a:t>
            </a:r>
            <a:r>
              <a:rPr sz="571" b="1" spc="11" dirty="0">
                <a:latin typeface="Calibri"/>
                <a:cs typeface="Calibri"/>
              </a:rPr>
              <a:t>end</a:t>
            </a:r>
            <a:r>
              <a:rPr sz="571" b="1" dirty="0">
                <a:latin typeface="Calibri"/>
                <a:cs typeface="Calibri"/>
              </a:rPr>
              <a:t>it</a:t>
            </a:r>
            <a:r>
              <a:rPr sz="571" b="1" spc="11" dirty="0">
                <a:latin typeface="Calibri"/>
                <a:cs typeface="Calibri"/>
              </a:rPr>
              <a:t>u</a:t>
            </a:r>
            <a:r>
              <a:rPr sz="571" b="1" spc="7" dirty="0">
                <a:latin typeface="Calibri"/>
                <a:cs typeface="Calibri"/>
              </a:rPr>
              <a:t>re</a:t>
            </a:r>
            <a:r>
              <a:rPr sz="571" b="1" spc="11" dirty="0">
                <a:latin typeface="Calibri"/>
                <a:cs typeface="Calibri"/>
              </a:rPr>
              <a:t>s</a:t>
            </a:r>
            <a:r>
              <a:rPr sz="571" b="1" spc="7" dirty="0">
                <a:latin typeface="Calibri"/>
                <a:cs typeface="Calibri"/>
              </a:rPr>
              <a:t> </a:t>
            </a:r>
            <a:r>
              <a:rPr sz="571" b="1" spc="4" dirty="0">
                <a:latin typeface="Calibri"/>
                <a:cs typeface="Calibri"/>
              </a:rPr>
              <a:t>f</a:t>
            </a:r>
            <a:r>
              <a:rPr sz="571" b="1" spc="11" dirty="0">
                <a:latin typeface="Calibri"/>
                <a:cs typeface="Calibri"/>
              </a:rPr>
              <a:t>or</a:t>
            </a:r>
            <a:r>
              <a:rPr sz="571" b="1" spc="7" dirty="0">
                <a:latin typeface="Calibri"/>
                <a:cs typeface="Calibri"/>
              </a:rPr>
              <a:t> </a:t>
            </a:r>
            <a:r>
              <a:rPr sz="571" b="1" spc="14" dirty="0">
                <a:latin typeface="Calibri"/>
                <a:cs typeface="Calibri"/>
              </a:rPr>
              <a:t>em</a:t>
            </a:r>
            <a:r>
              <a:rPr sz="571" b="1" spc="18" dirty="0">
                <a:latin typeface="Calibri"/>
                <a:cs typeface="Calibri"/>
              </a:rPr>
              <a:t>p</a:t>
            </a:r>
            <a:r>
              <a:rPr sz="571" b="1" dirty="0">
                <a:latin typeface="Calibri"/>
                <a:cs typeface="Calibri"/>
              </a:rPr>
              <a:t>l</a:t>
            </a:r>
            <a:r>
              <a:rPr sz="571" b="1" spc="11" dirty="0">
                <a:latin typeface="Calibri"/>
                <a:cs typeface="Calibri"/>
              </a:rPr>
              <a:t>oy</a:t>
            </a:r>
            <a:r>
              <a:rPr sz="571" b="1" spc="7" dirty="0">
                <a:latin typeface="Calibri"/>
                <a:cs typeface="Calibri"/>
              </a:rPr>
              <a:t>e</a:t>
            </a:r>
            <a:r>
              <a:rPr sz="571" b="1" spc="11" dirty="0">
                <a:latin typeface="Calibri"/>
                <a:cs typeface="Calibri"/>
              </a:rPr>
              <a:t>e</a:t>
            </a:r>
            <a:r>
              <a:rPr sz="571" b="1" spc="7" dirty="0">
                <a:latin typeface="Calibri"/>
                <a:cs typeface="Calibri"/>
              </a:rPr>
              <a:t>s </a:t>
            </a:r>
            <a:r>
              <a:rPr sz="571" b="1" spc="4" dirty="0">
                <a:latin typeface="Calibri"/>
                <a:cs typeface="Calibri"/>
              </a:rPr>
              <a:t>t</a:t>
            </a:r>
            <a:r>
              <a:rPr sz="571" b="1" spc="7" dirty="0">
                <a:latin typeface="Calibri"/>
                <a:cs typeface="Calibri"/>
              </a:rPr>
              <a:t>hat</a:t>
            </a:r>
            <a:r>
              <a:rPr sz="571" b="1" spc="4" dirty="0">
                <a:latin typeface="Calibri"/>
                <a:cs typeface="Calibri"/>
              </a:rPr>
              <a:t> </a:t>
            </a:r>
            <a:r>
              <a:rPr sz="571" b="1" spc="7" dirty="0">
                <a:latin typeface="Calibri"/>
                <a:cs typeface="Calibri"/>
              </a:rPr>
              <a:t>serv</a:t>
            </a:r>
            <a:r>
              <a:rPr sz="571" b="1" spc="14" dirty="0">
                <a:latin typeface="Calibri"/>
                <a:cs typeface="Calibri"/>
              </a:rPr>
              <a:t>e</a:t>
            </a:r>
            <a:r>
              <a:rPr sz="571" b="1" spc="4" dirty="0">
                <a:latin typeface="Calibri"/>
                <a:cs typeface="Calibri"/>
              </a:rPr>
              <a:t> t</a:t>
            </a:r>
            <a:r>
              <a:rPr sz="571" b="1" spc="11" dirty="0">
                <a:latin typeface="Calibri"/>
                <a:cs typeface="Calibri"/>
              </a:rPr>
              <a:t>h</a:t>
            </a:r>
            <a:r>
              <a:rPr sz="571" b="1" spc="14" dirty="0">
                <a:latin typeface="Calibri"/>
                <a:cs typeface="Calibri"/>
              </a:rPr>
              <a:t>e</a:t>
            </a:r>
            <a:r>
              <a:rPr sz="571" b="1" spc="4" dirty="0">
                <a:latin typeface="Calibri"/>
                <a:cs typeface="Calibri"/>
              </a:rPr>
              <a:t> </a:t>
            </a:r>
            <a:r>
              <a:rPr sz="571" b="1" spc="11" dirty="0">
                <a:latin typeface="Calibri"/>
                <a:cs typeface="Calibri"/>
              </a:rPr>
              <a:t>e</a:t>
            </a:r>
            <a:r>
              <a:rPr sz="571" b="1" spc="14" dirty="0">
                <a:latin typeface="Calibri"/>
                <a:cs typeface="Calibri"/>
              </a:rPr>
              <a:t>n</a:t>
            </a:r>
            <a:r>
              <a:rPr sz="571" b="1" dirty="0">
                <a:latin typeface="Calibri"/>
                <a:cs typeface="Calibri"/>
              </a:rPr>
              <a:t>ti</a:t>
            </a:r>
            <a:r>
              <a:rPr sz="571" b="1" spc="4" dirty="0">
                <a:latin typeface="Calibri"/>
                <a:cs typeface="Calibri"/>
              </a:rPr>
              <a:t>r</a:t>
            </a:r>
            <a:r>
              <a:rPr sz="571" b="1" spc="14" dirty="0">
                <a:latin typeface="Calibri"/>
                <a:cs typeface="Calibri"/>
              </a:rPr>
              <a:t>e</a:t>
            </a:r>
            <a:r>
              <a:rPr sz="571" b="1" spc="4" dirty="0">
                <a:latin typeface="Calibri"/>
                <a:cs typeface="Calibri"/>
              </a:rPr>
              <a:t> </a:t>
            </a:r>
            <a:r>
              <a:rPr sz="571" b="1" spc="7" dirty="0">
                <a:latin typeface="Calibri"/>
                <a:cs typeface="Calibri"/>
              </a:rPr>
              <a:t>stud</a:t>
            </a:r>
            <a:r>
              <a:rPr sz="571" b="1" spc="11" dirty="0">
                <a:latin typeface="Calibri"/>
                <a:cs typeface="Calibri"/>
              </a:rPr>
              <a:t>e</a:t>
            </a:r>
            <a:r>
              <a:rPr sz="571" b="1" spc="7" dirty="0">
                <a:latin typeface="Calibri"/>
                <a:cs typeface="Calibri"/>
              </a:rPr>
              <a:t>nt</a:t>
            </a:r>
            <a:r>
              <a:rPr sz="571" b="1" spc="4" dirty="0">
                <a:latin typeface="Calibri"/>
                <a:cs typeface="Calibri"/>
              </a:rPr>
              <a:t> </a:t>
            </a:r>
            <a:r>
              <a:rPr sz="571" b="1" spc="14" dirty="0">
                <a:latin typeface="Calibri"/>
                <a:cs typeface="Calibri"/>
              </a:rPr>
              <a:t>p</a:t>
            </a:r>
            <a:r>
              <a:rPr sz="571" b="1" spc="11" dirty="0">
                <a:latin typeface="Calibri"/>
                <a:cs typeface="Calibri"/>
              </a:rPr>
              <a:t>opu</a:t>
            </a:r>
            <a:r>
              <a:rPr sz="571" b="1" dirty="0">
                <a:latin typeface="Calibri"/>
                <a:cs typeface="Calibri"/>
              </a:rPr>
              <a:t>l</a:t>
            </a:r>
            <a:r>
              <a:rPr sz="571" b="1" spc="11" dirty="0">
                <a:latin typeface="Calibri"/>
                <a:cs typeface="Calibri"/>
              </a:rPr>
              <a:t>a</a:t>
            </a:r>
            <a:r>
              <a:rPr sz="571" b="1" dirty="0">
                <a:latin typeface="Calibri"/>
                <a:cs typeface="Calibri"/>
              </a:rPr>
              <a:t>ti</a:t>
            </a:r>
            <a:r>
              <a:rPr sz="571" b="1" spc="11" dirty="0">
                <a:latin typeface="Calibri"/>
                <a:cs typeface="Calibri"/>
              </a:rPr>
              <a:t>on</a:t>
            </a:r>
            <a:r>
              <a:rPr sz="571" b="1" spc="7" dirty="0">
                <a:latin typeface="Calibri"/>
                <a:cs typeface="Calibri"/>
              </a:rPr>
              <a:t>.</a:t>
            </a:r>
            <a:endParaRPr sz="571">
              <a:latin typeface="Calibri"/>
              <a:cs typeface="Calibri"/>
            </a:endParaRPr>
          </a:p>
        </p:txBody>
      </p:sp>
      <p:sp>
        <p:nvSpPr>
          <p:cNvPr id="135" name="object 135"/>
          <p:cNvSpPr txBox="1"/>
          <p:nvPr/>
        </p:nvSpPr>
        <p:spPr>
          <a:xfrm>
            <a:off x="3732531" y="3778342"/>
            <a:ext cx="94343" cy="87845"/>
          </a:xfrm>
          <a:prstGeom prst="rect">
            <a:avLst/>
          </a:prstGeom>
        </p:spPr>
        <p:txBody>
          <a:bodyPr vert="horz" wrap="square" lIns="0" tIns="0" rIns="0" bIns="0" rtlCol="0">
            <a:spAutoFit/>
          </a:bodyPr>
          <a:lstStyle/>
          <a:p>
            <a:pPr marL="9072"/>
            <a:r>
              <a:rPr sz="571" b="1" spc="4" dirty="0">
                <a:latin typeface="Calibri"/>
                <a:cs typeface="Calibri"/>
              </a:rPr>
              <a:t>53</a:t>
            </a:r>
            <a:endParaRPr sz="571">
              <a:latin typeface="Calibri"/>
              <a:cs typeface="Calibri"/>
            </a:endParaRPr>
          </a:p>
        </p:txBody>
      </p:sp>
      <p:sp>
        <p:nvSpPr>
          <p:cNvPr id="136" name="object 136"/>
          <p:cNvSpPr txBox="1"/>
          <p:nvPr/>
        </p:nvSpPr>
        <p:spPr>
          <a:xfrm>
            <a:off x="4400097" y="3780517"/>
            <a:ext cx="94343" cy="93424"/>
          </a:xfrm>
          <a:prstGeom prst="rect">
            <a:avLst/>
          </a:prstGeom>
        </p:spPr>
        <p:txBody>
          <a:bodyPr vert="horz" wrap="square" lIns="0" tIns="0" rIns="0" bIns="0" rtlCol="0">
            <a:spAutoFit/>
          </a:bodyPr>
          <a:lstStyle/>
          <a:p>
            <a:pPr marL="9072"/>
            <a:r>
              <a:rPr sz="607" b="1" spc="-14" dirty="0">
                <a:latin typeface="Calibri"/>
                <a:cs typeface="Calibri"/>
              </a:rPr>
              <a:t>60</a:t>
            </a:r>
            <a:endParaRPr sz="607">
              <a:latin typeface="Calibri"/>
              <a:cs typeface="Calibri"/>
            </a:endParaRPr>
          </a:p>
        </p:txBody>
      </p:sp>
      <p:sp>
        <p:nvSpPr>
          <p:cNvPr id="137" name="object 137"/>
          <p:cNvSpPr txBox="1"/>
          <p:nvPr/>
        </p:nvSpPr>
        <p:spPr>
          <a:xfrm>
            <a:off x="5010786" y="3778342"/>
            <a:ext cx="246743" cy="87845"/>
          </a:xfrm>
          <a:prstGeom prst="rect">
            <a:avLst/>
          </a:prstGeom>
        </p:spPr>
        <p:txBody>
          <a:bodyPr vert="horz" wrap="square" lIns="0" tIns="0" rIns="0" bIns="0" rtlCol="0">
            <a:spAutoFit/>
          </a:bodyPr>
          <a:lstStyle/>
          <a:p>
            <a:pPr marL="9072"/>
            <a:r>
              <a:rPr sz="571" b="1" spc="4" dirty="0">
                <a:latin typeface="Calibri"/>
                <a:cs typeface="Calibri"/>
              </a:rPr>
              <a:t>88</a:t>
            </a:r>
            <a:r>
              <a:rPr sz="571" b="1" spc="7" dirty="0">
                <a:latin typeface="Calibri"/>
                <a:cs typeface="Calibri"/>
              </a:rPr>
              <a:t>.</a:t>
            </a:r>
            <a:r>
              <a:rPr sz="571" b="1" spc="4" dirty="0">
                <a:latin typeface="Calibri"/>
                <a:cs typeface="Calibri"/>
              </a:rPr>
              <a:t>33</a:t>
            </a:r>
            <a:r>
              <a:rPr sz="571" b="1" spc="18" dirty="0">
                <a:latin typeface="Calibri"/>
                <a:cs typeface="Calibri"/>
              </a:rPr>
              <a:t>%</a:t>
            </a:r>
            <a:endParaRPr sz="571">
              <a:latin typeface="Calibri"/>
              <a:cs typeface="Calibri"/>
            </a:endParaRPr>
          </a:p>
        </p:txBody>
      </p:sp>
      <p:sp>
        <p:nvSpPr>
          <p:cNvPr id="138" name="object 138"/>
          <p:cNvSpPr/>
          <p:nvPr/>
        </p:nvSpPr>
        <p:spPr>
          <a:xfrm>
            <a:off x="1767841" y="3102701"/>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39" name="object 139"/>
          <p:cNvSpPr/>
          <p:nvPr/>
        </p:nvSpPr>
        <p:spPr>
          <a:xfrm>
            <a:off x="1767841" y="3187609"/>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40" name="object 140"/>
          <p:cNvSpPr/>
          <p:nvPr/>
        </p:nvSpPr>
        <p:spPr>
          <a:xfrm>
            <a:off x="1767841" y="3263809"/>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41" name="object 141"/>
          <p:cNvSpPr/>
          <p:nvPr/>
        </p:nvSpPr>
        <p:spPr>
          <a:xfrm>
            <a:off x="1767841" y="3340009"/>
            <a:ext cx="1675493" cy="0"/>
          </a:xfrm>
          <a:custGeom>
            <a:avLst/>
            <a:gdLst/>
            <a:ahLst/>
            <a:cxnLst/>
            <a:rect l="l" t="t" r="r" b="b"/>
            <a:pathLst>
              <a:path w="2345690">
                <a:moveTo>
                  <a:pt x="0" y="0"/>
                </a:moveTo>
                <a:lnTo>
                  <a:pt x="2345690" y="0"/>
                </a:lnTo>
              </a:path>
            </a:pathLst>
          </a:custGeom>
          <a:ln w="8889">
            <a:solidFill>
              <a:srgbClr val="000000"/>
            </a:solidFill>
          </a:ln>
        </p:spPr>
        <p:txBody>
          <a:bodyPr wrap="square" lIns="0" tIns="0" rIns="0" bIns="0" rtlCol="0"/>
          <a:lstStyle/>
          <a:p>
            <a:endParaRPr sz="1286"/>
          </a:p>
        </p:txBody>
      </p:sp>
      <p:sp>
        <p:nvSpPr>
          <p:cNvPr id="142" name="object 142"/>
          <p:cNvSpPr/>
          <p:nvPr/>
        </p:nvSpPr>
        <p:spPr>
          <a:xfrm>
            <a:off x="1767841" y="3416209"/>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43" name="object 143"/>
          <p:cNvSpPr/>
          <p:nvPr/>
        </p:nvSpPr>
        <p:spPr>
          <a:xfrm>
            <a:off x="1767841" y="3492409"/>
            <a:ext cx="1675493" cy="0"/>
          </a:xfrm>
          <a:custGeom>
            <a:avLst/>
            <a:gdLst/>
            <a:ahLst/>
            <a:cxnLst/>
            <a:rect l="l" t="t" r="r" b="b"/>
            <a:pathLst>
              <a:path w="2345690">
                <a:moveTo>
                  <a:pt x="0" y="0"/>
                </a:moveTo>
                <a:lnTo>
                  <a:pt x="2345690" y="0"/>
                </a:lnTo>
              </a:path>
            </a:pathLst>
          </a:custGeom>
          <a:ln w="8889">
            <a:solidFill>
              <a:srgbClr val="000000"/>
            </a:solidFill>
          </a:ln>
        </p:spPr>
        <p:txBody>
          <a:bodyPr wrap="square" lIns="0" tIns="0" rIns="0" bIns="0" rtlCol="0"/>
          <a:lstStyle/>
          <a:p>
            <a:endParaRPr sz="1286"/>
          </a:p>
        </p:txBody>
      </p:sp>
      <p:sp>
        <p:nvSpPr>
          <p:cNvPr id="144" name="object 144"/>
          <p:cNvSpPr/>
          <p:nvPr/>
        </p:nvSpPr>
        <p:spPr>
          <a:xfrm>
            <a:off x="1767841" y="3568609"/>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45" name="object 145"/>
          <p:cNvSpPr/>
          <p:nvPr/>
        </p:nvSpPr>
        <p:spPr>
          <a:xfrm>
            <a:off x="1767841" y="3644809"/>
            <a:ext cx="1675493" cy="0"/>
          </a:xfrm>
          <a:custGeom>
            <a:avLst/>
            <a:gdLst/>
            <a:ahLst/>
            <a:cxnLst/>
            <a:rect l="l" t="t" r="r" b="b"/>
            <a:pathLst>
              <a:path w="2345690">
                <a:moveTo>
                  <a:pt x="0" y="0"/>
                </a:moveTo>
                <a:lnTo>
                  <a:pt x="2345690" y="0"/>
                </a:lnTo>
              </a:path>
            </a:pathLst>
          </a:custGeom>
          <a:ln w="8889">
            <a:solidFill>
              <a:srgbClr val="000000"/>
            </a:solidFill>
          </a:ln>
        </p:spPr>
        <p:txBody>
          <a:bodyPr wrap="square" lIns="0" tIns="0" rIns="0" bIns="0" rtlCol="0"/>
          <a:lstStyle/>
          <a:p>
            <a:endParaRPr sz="1286"/>
          </a:p>
        </p:txBody>
      </p:sp>
      <p:sp>
        <p:nvSpPr>
          <p:cNvPr id="146" name="object 146"/>
          <p:cNvSpPr/>
          <p:nvPr/>
        </p:nvSpPr>
        <p:spPr>
          <a:xfrm>
            <a:off x="1767841" y="3736249"/>
            <a:ext cx="1675493" cy="0"/>
          </a:xfrm>
          <a:custGeom>
            <a:avLst/>
            <a:gdLst/>
            <a:ahLst/>
            <a:cxnLst/>
            <a:rect l="l" t="t" r="r" b="b"/>
            <a:pathLst>
              <a:path w="2345690">
                <a:moveTo>
                  <a:pt x="0" y="0"/>
                </a:moveTo>
                <a:lnTo>
                  <a:pt x="2345690" y="0"/>
                </a:lnTo>
              </a:path>
            </a:pathLst>
          </a:custGeom>
          <a:ln w="8889">
            <a:solidFill>
              <a:srgbClr val="000000"/>
            </a:solidFill>
          </a:ln>
        </p:spPr>
        <p:txBody>
          <a:bodyPr wrap="square" lIns="0" tIns="0" rIns="0" bIns="0" rtlCol="0"/>
          <a:lstStyle/>
          <a:p>
            <a:endParaRPr sz="1286"/>
          </a:p>
        </p:txBody>
      </p:sp>
      <p:sp>
        <p:nvSpPr>
          <p:cNvPr id="147" name="object 147"/>
          <p:cNvSpPr/>
          <p:nvPr/>
        </p:nvSpPr>
        <p:spPr>
          <a:xfrm>
            <a:off x="1767841" y="3827689"/>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48" name="object 148"/>
          <p:cNvSpPr/>
          <p:nvPr/>
        </p:nvSpPr>
        <p:spPr>
          <a:xfrm>
            <a:off x="1767841" y="3927838"/>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49" name="object 149"/>
          <p:cNvSpPr/>
          <p:nvPr/>
        </p:nvSpPr>
        <p:spPr>
          <a:xfrm>
            <a:off x="1767841" y="4027986"/>
            <a:ext cx="1675493" cy="0"/>
          </a:xfrm>
          <a:custGeom>
            <a:avLst/>
            <a:gdLst/>
            <a:ahLst/>
            <a:cxnLst/>
            <a:rect l="l" t="t" r="r" b="b"/>
            <a:pathLst>
              <a:path w="2345690">
                <a:moveTo>
                  <a:pt x="0" y="0"/>
                </a:moveTo>
                <a:lnTo>
                  <a:pt x="2345690" y="0"/>
                </a:lnTo>
              </a:path>
            </a:pathLst>
          </a:custGeom>
          <a:ln w="8889">
            <a:solidFill>
              <a:srgbClr val="000000"/>
            </a:solidFill>
          </a:ln>
        </p:spPr>
        <p:txBody>
          <a:bodyPr wrap="square" lIns="0" tIns="0" rIns="0" bIns="0" rtlCol="0"/>
          <a:lstStyle/>
          <a:p>
            <a:endParaRPr sz="1286"/>
          </a:p>
        </p:txBody>
      </p:sp>
      <p:sp>
        <p:nvSpPr>
          <p:cNvPr id="150" name="object 150"/>
          <p:cNvSpPr/>
          <p:nvPr/>
        </p:nvSpPr>
        <p:spPr>
          <a:xfrm>
            <a:off x="1767841" y="4128134"/>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51" name="object 151"/>
          <p:cNvSpPr/>
          <p:nvPr/>
        </p:nvSpPr>
        <p:spPr>
          <a:xfrm>
            <a:off x="1767841" y="4228284"/>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52" name="object 152"/>
          <p:cNvSpPr/>
          <p:nvPr/>
        </p:nvSpPr>
        <p:spPr>
          <a:xfrm>
            <a:off x="1767841" y="4328614"/>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53" name="object 153"/>
          <p:cNvSpPr/>
          <p:nvPr/>
        </p:nvSpPr>
        <p:spPr>
          <a:xfrm>
            <a:off x="1767841" y="4428762"/>
            <a:ext cx="1675493" cy="0"/>
          </a:xfrm>
          <a:custGeom>
            <a:avLst/>
            <a:gdLst/>
            <a:ahLst/>
            <a:cxnLst/>
            <a:rect l="l" t="t" r="r" b="b"/>
            <a:pathLst>
              <a:path w="2345690">
                <a:moveTo>
                  <a:pt x="0" y="0"/>
                </a:moveTo>
                <a:lnTo>
                  <a:pt x="2345690" y="0"/>
                </a:lnTo>
              </a:path>
            </a:pathLst>
          </a:custGeom>
          <a:ln w="8890">
            <a:solidFill>
              <a:srgbClr val="000000"/>
            </a:solidFill>
          </a:ln>
        </p:spPr>
        <p:txBody>
          <a:bodyPr wrap="square" lIns="0" tIns="0" rIns="0" bIns="0" rtlCol="0"/>
          <a:lstStyle/>
          <a:p>
            <a:endParaRPr sz="1286"/>
          </a:p>
        </p:txBody>
      </p:sp>
      <p:sp>
        <p:nvSpPr>
          <p:cNvPr id="154" name="object 154"/>
          <p:cNvSpPr/>
          <p:nvPr/>
        </p:nvSpPr>
        <p:spPr>
          <a:xfrm>
            <a:off x="1767841" y="4528911"/>
            <a:ext cx="1675493" cy="0"/>
          </a:xfrm>
          <a:custGeom>
            <a:avLst/>
            <a:gdLst/>
            <a:ahLst/>
            <a:cxnLst/>
            <a:rect l="l" t="t" r="r" b="b"/>
            <a:pathLst>
              <a:path w="2345690">
                <a:moveTo>
                  <a:pt x="0" y="0"/>
                </a:moveTo>
                <a:lnTo>
                  <a:pt x="2345690" y="0"/>
                </a:lnTo>
              </a:path>
            </a:pathLst>
          </a:custGeom>
          <a:ln w="8889">
            <a:solidFill>
              <a:srgbClr val="000000"/>
            </a:solidFill>
          </a:ln>
        </p:spPr>
        <p:txBody>
          <a:bodyPr wrap="square" lIns="0" tIns="0" rIns="0" bIns="0" rtlCol="0"/>
          <a:lstStyle/>
          <a:p>
            <a:endParaRPr sz="1286"/>
          </a:p>
        </p:txBody>
      </p:sp>
      <p:sp>
        <p:nvSpPr>
          <p:cNvPr id="155" name="object 155"/>
          <p:cNvSpPr/>
          <p:nvPr/>
        </p:nvSpPr>
        <p:spPr>
          <a:xfrm>
            <a:off x="1765118" y="2258241"/>
            <a:ext cx="0" cy="2468336"/>
          </a:xfrm>
          <a:custGeom>
            <a:avLst/>
            <a:gdLst/>
            <a:ahLst/>
            <a:cxnLst/>
            <a:rect l="l" t="t" r="r" b="b"/>
            <a:pathLst>
              <a:path h="3455670">
                <a:moveTo>
                  <a:pt x="0" y="0"/>
                </a:moveTo>
                <a:lnTo>
                  <a:pt x="0" y="3455543"/>
                </a:lnTo>
              </a:path>
            </a:pathLst>
          </a:custGeom>
          <a:ln w="8890">
            <a:solidFill>
              <a:srgbClr val="000000"/>
            </a:solidFill>
          </a:ln>
        </p:spPr>
        <p:txBody>
          <a:bodyPr wrap="square" lIns="0" tIns="0" rIns="0" bIns="0" rtlCol="0"/>
          <a:lstStyle/>
          <a:p>
            <a:endParaRPr sz="1286"/>
          </a:p>
        </p:txBody>
      </p:sp>
      <p:sp>
        <p:nvSpPr>
          <p:cNvPr id="156" name="object 156"/>
          <p:cNvSpPr/>
          <p:nvPr/>
        </p:nvSpPr>
        <p:spPr>
          <a:xfrm>
            <a:off x="9480731"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57" name="object 157"/>
          <p:cNvSpPr/>
          <p:nvPr/>
        </p:nvSpPr>
        <p:spPr>
          <a:xfrm>
            <a:off x="2770051" y="2263685"/>
            <a:ext cx="0" cy="2462893"/>
          </a:xfrm>
          <a:custGeom>
            <a:avLst/>
            <a:gdLst/>
            <a:ahLst/>
            <a:cxnLst/>
            <a:rect l="l" t="t" r="r" b="b"/>
            <a:pathLst>
              <a:path h="3448050">
                <a:moveTo>
                  <a:pt x="0" y="0"/>
                </a:moveTo>
                <a:lnTo>
                  <a:pt x="0" y="3447923"/>
                </a:lnTo>
              </a:path>
            </a:pathLst>
          </a:custGeom>
          <a:ln w="8889">
            <a:solidFill>
              <a:srgbClr val="000000"/>
            </a:solidFill>
          </a:ln>
        </p:spPr>
        <p:txBody>
          <a:bodyPr wrap="square" lIns="0" tIns="0" rIns="0" bIns="0" rtlCol="0"/>
          <a:lstStyle/>
          <a:p>
            <a:endParaRPr sz="1286"/>
          </a:p>
        </p:txBody>
      </p:sp>
      <p:sp>
        <p:nvSpPr>
          <p:cNvPr id="158" name="object 158"/>
          <p:cNvSpPr/>
          <p:nvPr/>
        </p:nvSpPr>
        <p:spPr>
          <a:xfrm>
            <a:off x="3440611" y="2263685"/>
            <a:ext cx="0" cy="2462893"/>
          </a:xfrm>
          <a:custGeom>
            <a:avLst/>
            <a:gdLst/>
            <a:ahLst/>
            <a:cxnLst/>
            <a:rect l="l" t="t" r="r" b="b"/>
            <a:pathLst>
              <a:path h="3448050">
                <a:moveTo>
                  <a:pt x="0" y="0"/>
                </a:moveTo>
                <a:lnTo>
                  <a:pt x="0" y="3447923"/>
                </a:lnTo>
              </a:path>
            </a:pathLst>
          </a:custGeom>
          <a:ln w="8889">
            <a:solidFill>
              <a:srgbClr val="000000"/>
            </a:solidFill>
          </a:ln>
        </p:spPr>
        <p:txBody>
          <a:bodyPr wrap="square" lIns="0" tIns="0" rIns="0" bIns="0" rtlCol="0"/>
          <a:lstStyle/>
          <a:p>
            <a:endParaRPr sz="1286"/>
          </a:p>
        </p:txBody>
      </p:sp>
      <p:sp>
        <p:nvSpPr>
          <p:cNvPr id="159" name="object 159"/>
          <p:cNvSpPr/>
          <p:nvPr/>
        </p:nvSpPr>
        <p:spPr>
          <a:xfrm>
            <a:off x="4111443"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60" name="object 160"/>
          <p:cNvSpPr/>
          <p:nvPr/>
        </p:nvSpPr>
        <p:spPr>
          <a:xfrm>
            <a:off x="4782004"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61" name="object 161"/>
          <p:cNvSpPr/>
          <p:nvPr/>
        </p:nvSpPr>
        <p:spPr>
          <a:xfrm>
            <a:off x="5479777" y="2263685"/>
            <a:ext cx="0" cy="2462893"/>
          </a:xfrm>
          <a:custGeom>
            <a:avLst/>
            <a:gdLst/>
            <a:ahLst/>
            <a:cxnLst/>
            <a:rect l="l" t="t" r="r" b="b"/>
            <a:pathLst>
              <a:path h="3448050">
                <a:moveTo>
                  <a:pt x="0" y="0"/>
                </a:moveTo>
                <a:lnTo>
                  <a:pt x="0" y="3447923"/>
                </a:lnTo>
              </a:path>
            </a:pathLst>
          </a:custGeom>
          <a:ln w="8889">
            <a:solidFill>
              <a:srgbClr val="000000"/>
            </a:solidFill>
          </a:ln>
        </p:spPr>
        <p:txBody>
          <a:bodyPr wrap="square" lIns="0" tIns="0" rIns="0" bIns="0" rtlCol="0"/>
          <a:lstStyle/>
          <a:p>
            <a:endParaRPr sz="1286"/>
          </a:p>
        </p:txBody>
      </p:sp>
      <p:sp>
        <p:nvSpPr>
          <p:cNvPr id="162" name="object 162"/>
          <p:cNvSpPr/>
          <p:nvPr/>
        </p:nvSpPr>
        <p:spPr>
          <a:xfrm>
            <a:off x="6032772"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63" name="object 163"/>
          <p:cNvSpPr/>
          <p:nvPr/>
        </p:nvSpPr>
        <p:spPr>
          <a:xfrm>
            <a:off x="6804751"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64" name="object 164"/>
          <p:cNvSpPr/>
          <p:nvPr/>
        </p:nvSpPr>
        <p:spPr>
          <a:xfrm>
            <a:off x="7502525" y="2263685"/>
            <a:ext cx="0" cy="2462893"/>
          </a:xfrm>
          <a:custGeom>
            <a:avLst/>
            <a:gdLst/>
            <a:ahLst/>
            <a:cxnLst/>
            <a:rect l="l" t="t" r="r" b="b"/>
            <a:pathLst>
              <a:path h="3448050">
                <a:moveTo>
                  <a:pt x="0" y="0"/>
                </a:moveTo>
                <a:lnTo>
                  <a:pt x="0" y="3447923"/>
                </a:lnTo>
              </a:path>
            </a:pathLst>
          </a:custGeom>
          <a:ln w="8889">
            <a:solidFill>
              <a:srgbClr val="000000"/>
            </a:solidFill>
          </a:ln>
        </p:spPr>
        <p:txBody>
          <a:bodyPr wrap="square" lIns="0" tIns="0" rIns="0" bIns="0" rtlCol="0"/>
          <a:lstStyle/>
          <a:p>
            <a:endParaRPr sz="1286"/>
          </a:p>
        </p:txBody>
      </p:sp>
      <p:sp>
        <p:nvSpPr>
          <p:cNvPr id="165" name="object 165"/>
          <p:cNvSpPr/>
          <p:nvPr/>
        </p:nvSpPr>
        <p:spPr>
          <a:xfrm>
            <a:off x="8186420"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66" name="object 166"/>
          <p:cNvSpPr/>
          <p:nvPr/>
        </p:nvSpPr>
        <p:spPr>
          <a:xfrm>
            <a:off x="8800374" y="2263685"/>
            <a:ext cx="0" cy="2462893"/>
          </a:xfrm>
          <a:custGeom>
            <a:avLst/>
            <a:gdLst/>
            <a:ahLst/>
            <a:cxnLst/>
            <a:rect l="l" t="t" r="r" b="b"/>
            <a:pathLst>
              <a:path h="3448050">
                <a:moveTo>
                  <a:pt x="0" y="0"/>
                </a:moveTo>
                <a:lnTo>
                  <a:pt x="0" y="3447923"/>
                </a:lnTo>
              </a:path>
            </a:pathLst>
          </a:custGeom>
          <a:ln w="8890">
            <a:solidFill>
              <a:srgbClr val="000000"/>
            </a:solidFill>
          </a:ln>
        </p:spPr>
        <p:txBody>
          <a:bodyPr wrap="square" lIns="0" tIns="0" rIns="0" bIns="0" rtlCol="0"/>
          <a:lstStyle/>
          <a:p>
            <a:endParaRPr sz="1286"/>
          </a:p>
        </p:txBody>
      </p:sp>
      <p:sp>
        <p:nvSpPr>
          <p:cNvPr id="167" name="object 167"/>
          <p:cNvSpPr/>
          <p:nvPr/>
        </p:nvSpPr>
        <p:spPr>
          <a:xfrm>
            <a:off x="1767840" y="2260963"/>
            <a:ext cx="7715704"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68" name="object 168"/>
          <p:cNvSpPr/>
          <p:nvPr/>
        </p:nvSpPr>
        <p:spPr>
          <a:xfrm>
            <a:off x="1767840" y="2797629"/>
            <a:ext cx="7715704" cy="0"/>
          </a:xfrm>
          <a:custGeom>
            <a:avLst/>
            <a:gdLst/>
            <a:ahLst/>
            <a:cxnLst/>
            <a:rect l="l" t="t" r="r" b="b"/>
            <a:pathLst>
              <a:path w="10801985">
                <a:moveTo>
                  <a:pt x="0" y="0"/>
                </a:moveTo>
                <a:lnTo>
                  <a:pt x="10801858" y="0"/>
                </a:lnTo>
              </a:path>
            </a:pathLst>
          </a:custGeom>
          <a:ln w="8889">
            <a:solidFill>
              <a:srgbClr val="000000"/>
            </a:solidFill>
          </a:ln>
        </p:spPr>
        <p:txBody>
          <a:bodyPr wrap="square" lIns="0" tIns="0" rIns="0" bIns="0" rtlCol="0"/>
          <a:lstStyle/>
          <a:p>
            <a:endParaRPr sz="1286"/>
          </a:p>
        </p:txBody>
      </p:sp>
      <p:sp>
        <p:nvSpPr>
          <p:cNvPr id="169" name="object 169"/>
          <p:cNvSpPr/>
          <p:nvPr/>
        </p:nvSpPr>
        <p:spPr>
          <a:xfrm>
            <a:off x="1767840" y="2907574"/>
            <a:ext cx="7715704"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70" name="object 170"/>
          <p:cNvSpPr/>
          <p:nvPr/>
        </p:nvSpPr>
        <p:spPr>
          <a:xfrm>
            <a:off x="1767840" y="3017792"/>
            <a:ext cx="7715704"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71" name="object 171"/>
          <p:cNvSpPr/>
          <p:nvPr/>
        </p:nvSpPr>
        <p:spPr>
          <a:xfrm>
            <a:off x="5482499" y="3102701"/>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72" name="object 172"/>
          <p:cNvSpPr/>
          <p:nvPr/>
        </p:nvSpPr>
        <p:spPr>
          <a:xfrm>
            <a:off x="5482499" y="3187609"/>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73" name="object 173"/>
          <p:cNvSpPr/>
          <p:nvPr/>
        </p:nvSpPr>
        <p:spPr>
          <a:xfrm>
            <a:off x="5482499" y="3263809"/>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74" name="object 174"/>
          <p:cNvSpPr/>
          <p:nvPr/>
        </p:nvSpPr>
        <p:spPr>
          <a:xfrm>
            <a:off x="5482499" y="3340009"/>
            <a:ext cx="4000954" cy="0"/>
          </a:xfrm>
          <a:custGeom>
            <a:avLst/>
            <a:gdLst/>
            <a:ahLst/>
            <a:cxnLst/>
            <a:rect l="l" t="t" r="r" b="b"/>
            <a:pathLst>
              <a:path w="5601334">
                <a:moveTo>
                  <a:pt x="0" y="0"/>
                </a:moveTo>
                <a:lnTo>
                  <a:pt x="5601335" y="0"/>
                </a:lnTo>
              </a:path>
            </a:pathLst>
          </a:custGeom>
          <a:ln w="8889">
            <a:solidFill>
              <a:srgbClr val="000000"/>
            </a:solidFill>
          </a:ln>
        </p:spPr>
        <p:txBody>
          <a:bodyPr wrap="square" lIns="0" tIns="0" rIns="0" bIns="0" rtlCol="0"/>
          <a:lstStyle/>
          <a:p>
            <a:endParaRPr sz="1286"/>
          </a:p>
        </p:txBody>
      </p:sp>
      <p:sp>
        <p:nvSpPr>
          <p:cNvPr id="175" name="object 175"/>
          <p:cNvSpPr/>
          <p:nvPr/>
        </p:nvSpPr>
        <p:spPr>
          <a:xfrm>
            <a:off x="5482499" y="3416209"/>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76" name="object 176"/>
          <p:cNvSpPr/>
          <p:nvPr/>
        </p:nvSpPr>
        <p:spPr>
          <a:xfrm>
            <a:off x="5482499" y="3492409"/>
            <a:ext cx="4000954" cy="0"/>
          </a:xfrm>
          <a:custGeom>
            <a:avLst/>
            <a:gdLst/>
            <a:ahLst/>
            <a:cxnLst/>
            <a:rect l="l" t="t" r="r" b="b"/>
            <a:pathLst>
              <a:path w="5601334">
                <a:moveTo>
                  <a:pt x="0" y="0"/>
                </a:moveTo>
                <a:lnTo>
                  <a:pt x="5601335" y="0"/>
                </a:lnTo>
              </a:path>
            </a:pathLst>
          </a:custGeom>
          <a:ln w="8889">
            <a:solidFill>
              <a:srgbClr val="000000"/>
            </a:solidFill>
          </a:ln>
        </p:spPr>
        <p:txBody>
          <a:bodyPr wrap="square" lIns="0" tIns="0" rIns="0" bIns="0" rtlCol="0"/>
          <a:lstStyle/>
          <a:p>
            <a:endParaRPr sz="1286"/>
          </a:p>
        </p:txBody>
      </p:sp>
      <p:sp>
        <p:nvSpPr>
          <p:cNvPr id="177" name="object 177"/>
          <p:cNvSpPr/>
          <p:nvPr/>
        </p:nvSpPr>
        <p:spPr>
          <a:xfrm>
            <a:off x="5482499" y="3568609"/>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78" name="object 178"/>
          <p:cNvSpPr/>
          <p:nvPr/>
        </p:nvSpPr>
        <p:spPr>
          <a:xfrm>
            <a:off x="5482499" y="3644809"/>
            <a:ext cx="4000954" cy="0"/>
          </a:xfrm>
          <a:custGeom>
            <a:avLst/>
            <a:gdLst/>
            <a:ahLst/>
            <a:cxnLst/>
            <a:rect l="l" t="t" r="r" b="b"/>
            <a:pathLst>
              <a:path w="5601334">
                <a:moveTo>
                  <a:pt x="0" y="0"/>
                </a:moveTo>
                <a:lnTo>
                  <a:pt x="5601335" y="0"/>
                </a:lnTo>
              </a:path>
            </a:pathLst>
          </a:custGeom>
          <a:ln w="8889">
            <a:solidFill>
              <a:srgbClr val="000000"/>
            </a:solidFill>
          </a:ln>
        </p:spPr>
        <p:txBody>
          <a:bodyPr wrap="square" lIns="0" tIns="0" rIns="0" bIns="0" rtlCol="0"/>
          <a:lstStyle/>
          <a:p>
            <a:endParaRPr sz="1286"/>
          </a:p>
        </p:txBody>
      </p:sp>
      <p:sp>
        <p:nvSpPr>
          <p:cNvPr id="179" name="object 179"/>
          <p:cNvSpPr/>
          <p:nvPr/>
        </p:nvSpPr>
        <p:spPr>
          <a:xfrm>
            <a:off x="5482499" y="3736249"/>
            <a:ext cx="4000954" cy="0"/>
          </a:xfrm>
          <a:custGeom>
            <a:avLst/>
            <a:gdLst/>
            <a:ahLst/>
            <a:cxnLst/>
            <a:rect l="l" t="t" r="r" b="b"/>
            <a:pathLst>
              <a:path w="5601334">
                <a:moveTo>
                  <a:pt x="0" y="0"/>
                </a:moveTo>
                <a:lnTo>
                  <a:pt x="5601335" y="0"/>
                </a:lnTo>
              </a:path>
            </a:pathLst>
          </a:custGeom>
          <a:ln w="8889">
            <a:solidFill>
              <a:srgbClr val="000000"/>
            </a:solidFill>
          </a:ln>
        </p:spPr>
        <p:txBody>
          <a:bodyPr wrap="square" lIns="0" tIns="0" rIns="0" bIns="0" rtlCol="0"/>
          <a:lstStyle/>
          <a:p>
            <a:endParaRPr sz="1286"/>
          </a:p>
        </p:txBody>
      </p:sp>
      <p:sp>
        <p:nvSpPr>
          <p:cNvPr id="180" name="object 180"/>
          <p:cNvSpPr/>
          <p:nvPr/>
        </p:nvSpPr>
        <p:spPr>
          <a:xfrm>
            <a:off x="5482499" y="3827689"/>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81" name="object 181"/>
          <p:cNvSpPr/>
          <p:nvPr/>
        </p:nvSpPr>
        <p:spPr>
          <a:xfrm>
            <a:off x="5482499" y="3927838"/>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82" name="object 182"/>
          <p:cNvSpPr/>
          <p:nvPr/>
        </p:nvSpPr>
        <p:spPr>
          <a:xfrm>
            <a:off x="5482499" y="4027986"/>
            <a:ext cx="4000954" cy="0"/>
          </a:xfrm>
          <a:custGeom>
            <a:avLst/>
            <a:gdLst/>
            <a:ahLst/>
            <a:cxnLst/>
            <a:rect l="l" t="t" r="r" b="b"/>
            <a:pathLst>
              <a:path w="5601334">
                <a:moveTo>
                  <a:pt x="0" y="0"/>
                </a:moveTo>
                <a:lnTo>
                  <a:pt x="5601335" y="0"/>
                </a:lnTo>
              </a:path>
            </a:pathLst>
          </a:custGeom>
          <a:ln w="8889">
            <a:solidFill>
              <a:srgbClr val="000000"/>
            </a:solidFill>
          </a:ln>
        </p:spPr>
        <p:txBody>
          <a:bodyPr wrap="square" lIns="0" tIns="0" rIns="0" bIns="0" rtlCol="0"/>
          <a:lstStyle/>
          <a:p>
            <a:endParaRPr sz="1286"/>
          </a:p>
        </p:txBody>
      </p:sp>
      <p:sp>
        <p:nvSpPr>
          <p:cNvPr id="183" name="object 183"/>
          <p:cNvSpPr/>
          <p:nvPr/>
        </p:nvSpPr>
        <p:spPr>
          <a:xfrm>
            <a:off x="5482499" y="4128134"/>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84" name="object 184"/>
          <p:cNvSpPr/>
          <p:nvPr/>
        </p:nvSpPr>
        <p:spPr>
          <a:xfrm>
            <a:off x="5482499" y="4228284"/>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85" name="object 185"/>
          <p:cNvSpPr/>
          <p:nvPr/>
        </p:nvSpPr>
        <p:spPr>
          <a:xfrm>
            <a:off x="5482499" y="4328614"/>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86" name="object 186"/>
          <p:cNvSpPr/>
          <p:nvPr/>
        </p:nvSpPr>
        <p:spPr>
          <a:xfrm>
            <a:off x="5482499" y="4428762"/>
            <a:ext cx="4000954" cy="0"/>
          </a:xfrm>
          <a:custGeom>
            <a:avLst/>
            <a:gdLst/>
            <a:ahLst/>
            <a:cxnLst/>
            <a:rect l="l" t="t" r="r" b="b"/>
            <a:pathLst>
              <a:path w="5601334">
                <a:moveTo>
                  <a:pt x="0" y="0"/>
                </a:moveTo>
                <a:lnTo>
                  <a:pt x="5601335" y="0"/>
                </a:lnTo>
              </a:path>
            </a:pathLst>
          </a:custGeom>
          <a:ln w="8890">
            <a:solidFill>
              <a:srgbClr val="000000"/>
            </a:solidFill>
          </a:ln>
        </p:spPr>
        <p:txBody>
          <a:bodyPr wrap="square" lIns="0" tIns="0" rIns="0" bIns="0" rtlCol="0"/>
          <a:lstStyle/>
          <a:p>
            <a:endParaRPr sz="1286"/>
          </a:p>
        </p:txBody>
      </p:sp>
      <p:sp>
        <p:nvSpPr>
          <p:cNvPr id="187" name="object 187"/>
          <p:cNvSpPr/>
          <p:nvPr/>
        </p:nvSpPr>
        <p:spPr>
          <a:xfrm>
            <a:off x="5482499" y="4528911"/>
            <a:ext cx="4000954" cy="0"/>
          </a:xfrm>
          <a:custGeom>
            <a:avLst/>
            <a:gdLst/>
            <a:ahLst/>
            <a:cxnLst/>
            <a:rect l="l" t="t" r="r" b="b"/>
            <a:pathLst>
              <a:path w="5601334">
                <a:moveTo>
                  <a:pt x="0" y="0"/>
                </a:moveTo>
                <a:lnTo>
                  <a:pt x="5601335" y="0"/>
                </a:lnTo>
              </a:path>
            </a:pathLst>
          </a:custGeom>
          <a:ln w="8889">
            <a:solidFill>
              <a:srgbClr val="000000"/>
            </a:solidFill>
          </a:ln>
        </p:spPr>
        <p:txBody>
          <a:bodyPr wrap="square" lIns="0" tIns="0" rIns="0" bIns="0" rtlCol="0"/>
          <a:lstStyle/>
          <a:p>
            <a:endParaRPr sz="1286"/>
          </a:p>
        </p:txBody>
      </p:sp>
      <p:sp>
        <p:nvSpPr>
          <p:cNvPr id="188" name="object 188"/>
          <p:cNvSpPr/>
          <p:nvPr/>
        </p:nvSpPr>
        <p:spPr>
          <a:xfrm>
            <a:off x="1767840" y="4629059"/>
            <a:ext cx="7715704"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89" name="object 189"/>
          <p:cNvSpPr/>
          <p:nvPr/>
        </p:nvSpPr>
        <p:spPr>
          <a:xfrm>
            <a:off x="1767840" y="4723764"/>
            <a:ext cx="7715704"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90" name="object 190"/>
          <p:cNvSpPr/>
          <p:nvPr/>
        </p:nvSpPr>
        <p:spPr>
          <a:xfrm>
            <a:off x="3765468" y="3517248"/>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191" name="object 191"/>
          <p:cNvSpPr/>
          <p:nvPr/>
        </p:nvSpPr>
        <p:spPr>
          <a:xfrm>
            <a:off x="3765468" y="3517248"/>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192" name="object 192"/>
          <p:cNvSpPr/>
          <p:nvPr/>
        </p:nvSpPr>
        <p:spPr>
          <a:xfrm>
            <a:off x="3783180" y="3544172"/>
            <a:ext cx="12201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193" name="object 193"/>
          <p:cNvSpPr/>
          <p:nvPr/>
        </p:nvSpPr>
        <p:spPr>
          <a:xfrm>
            <a:off x="3765468" y="3517248"/>
            <a:ext cx="158296"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194" name="object 194"/>
          <p:cNvSpPr/>
          <p:nvPr/>
        </p:nvSpPr>
        <p:spPr>
          <a:xfrm>
            <a:off x="4435230" y="3517248"/>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195" name="object 195"/>
          <p:cNvSpPr/>
          <p:nvPr/>
        </p:nvSpPr>
        <p:spPr>
          <a:xfrm>
            <a:off x="4435230" y="3517248"/>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196" name="object 196"/>
          <p:cNvSpPr/>
          <p:nvPr/>
        </p:nvSpPr>
        <p:spPr>
          <a:xfrm>
            <a:off x="4452941" y="3544172"/>
            <a:ext cx="12201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197" name="object 197"/>
          <p:cNvSpPr/>
          <p:nvPr/>
        </p:nvSpPr>
        <p:spPr>
          <a:xfrm>
            <a:off x="4435230" y="3517248"/>
            <a:ext cx="158296"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198" name="object 198"/>
          <p:cNvSpPr/>
          <p:nvPr/>
        </p:nvSpPr>
        <p:spPr>
          <a:xfrm>
            <a:off x="2388743" y="2903303"/>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199" name="object 199"/>
          <p:cNvSpPr/>
          <p:nvPr/>
        </p:nvSpPr>
        <p:spPr>
          <a:xfrm>
            <a:off x="2388743" y="2903303"/>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00" name="object 200"/>
          <p:cNvSpPr/>
          <p:nvPr/>
        </p:nvSpPr>
        <p:spPr>
          <a:xfrm>
            <a:off x="2406455" y="2930227"/>
            <a:ext cx="12201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01" name="object 201"/>
          <p:cNvSpPr/>
          <p:nvPr/>
        </p:nvSpPr>
        <p:spPr>
          <a:xfrm>
            <a:off x="2388743" y="2903303"/>
            <a:ext cx="158296"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02" name="object 202"/>
          <p:cNvSpPr/>
          <p:nvPr/>
        </p:nvSpPr>
        <p:spPr>
          <a:xfrm>
            <a:off x="5858473" y="2745166"/>
            <a:ext cx="158296" cy="158296"/>
          </a:xfrm>
          <a:custGeom>
            <a:avLst/>
            <a:gdLst/>
            <a:ahLst/>
            <a:cxnLst/>
            <a:rect l="l" t="t" r="r" b="b"/>
            <a:pathLst>
              <a:path w="221615"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203" name="object 203"/>
          <p:cNvSpPr/>
          <p:nvPr/>
        </p:nvSpPr>
        <p:spPr>
          <a:xfrm>
            <a:off x="5858473" y="2745166"/>
            <a:ext cx="158296" cy="158296"/>
          </a:xfrm>
          <a:custGeom>
            <a:avLst/>
            <a:gdLst/>
            <a:ahLst/>
            <a:cxnLst/>
            <a:rect l="l" t="t" r="r" b="b"/>
            <a:pathLst>
              <a:path w="221615"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5"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5"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04" name="object 204"/>
          <p:cNvSpPr/>
          <p:nvPr/>
        </p:nvSpPr>
        <p:spPr>
          <a:xfrm>
            <a:off x="5876185" y="2772089"/>
            <a:ext cx="122011" cy="104321"/>
          </a:xfrm>
          <a:custGeom>
            <a:avLst/>
            <a:gdLst/>
            <a:ahLst/>
            <a:cxnLst/>
            <a:rect l="l" t="t" r="r" b="b"/>
            <a:pathLst>
              <a:path w="170815"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05" name="object 205"/>
          <p:cNvSpPr/>
          <p:nvPr/>
        </p:nvSpPr>
        <p:spPr>
          <a:xfrm>
            <a:off x="5858473" y="2745166"/>
            <a:ext cx="158296" cy="158296"/>
          </a:xfrm>
          <a:custGeom>
            <a:avLst/>
            <a:gdLst/>
            <a:ahLst/>
            <a:cxnLst/>
            <a:rect l="l" t="t" r="r" b="b"/>
            <a:pathLst>
              <a:path w="221615"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06" name="object 206"/>
          <p:cNvSpPr txBox="1"/>
          <p:nvPr/>
        </p:nvSpPr>
        <p:spPr>
          <a:xfrm>
            <a:off x="3923765" y="4328061"/>
            <a:ext cx="1632857" cy="246221"/>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lang="en-US" sz="800" dirty="0">
                <a:latin typeface="Arial"/>
                <a:cs typeface="Arial"/>
              </a:rPr>
              <a:t>Total student population as of </a:t>
            </a:r>
            <a:r>
              <a:rPr lang="en-US" sz="800" dirty="0" smtClean="0">
                <a:latin typeface="Arial"/>
                <a:cs typeface="Arial"/>
              </a:rPr>
              <a:t>9.2.21 </a:t>
            </a:r>
            <a:r>
              <a:rPr lang="en-US" sz="800" dirty="0">
                <a:latin typeface="Arial"/>
                <a:cs typeface="Arial"/>
              </a:rPr>
              <a:t>excluding Pre-K students</a:t>
            </a:r>
            <a:endParaRPr sz="800" dirty="0">
              <a:latin typeface="Arial"/>
              <a:cs typeface="Arial"/>
            </a:endParaRPr>
          </a:p>
        </p:txBody>
      </p:sp>
      <p:sp>
        <p:nvSpPr>
          <p:cNvPr id="212" name="Slide Number Placeholder 211"/>
          <p:cNvSpPr>
            <a:spLocks noGrp="1"/>
          </p:cNvSpPr>
          <p:nvPr>
            <p:ph type="sldNum" idx="12"/>
          </p:nvPr>
        </p:nvSpPr>
        <p:spPr>
          <a:prstGeom prst="rect">
            <a:avLst/>
          </a:prstGeom>
        </p:spPr>
        <p:txBody>
          <a:bodyPr/>
          <a:lstStyle/>
          <a:p>
            <a:fld id="{79BA4B8F-8B3F-4B52-9164-AF2CA95F68ED}" type="slidenum">
              <a:rPr lang="en-US" smtClean="0"/>
              <a:pPr/>
              <a:t>17</a:t>
            </a:fld>
            <a:endParaRPr lang="en-US" dirty="0"/>
          </a:p>
        </p:txBody>
      </p:sp>
      <p:sp>
        <p:nvSpPr>
          <p:cNvPr id="221" name="Title 220"/>
          <p:cNvSpPr>
            <a:spLocks noGrp="1"/>
          </p:cNvSpPr>
          <p:nvPr>
            <p:ph type="title"/>
          </p:nvPr>
        </p:nvSpPr>
        <p:spPr/>
        <p:txBody>
          <a:bodyPr/>
          <a:lstStyle/>
          <a:p>
            <a:pPr algn="ctr"/>
            <a:r>
              <a:rPr lang="en-US" sz="4000" b="1" dirty="0"/>
              <a:t>Allocation Spreadsheet – Part </a:t>
            </a:r>
            <a:r>
              <a:rPr lang="en-US" sz="4000" b="1" dirty="0" smtClean="0"/>
              <a:t>III</a:t>
            </a:r>
            <a:endParaRPr lang="en-US" sz="4000" b="1" dirty="0"/>
          </a:p>
        </p:txBody>
      </p:sp>
      <p:sp>
        <p:nvSpPr>
          <p:cNvPr id="207" name="object 207"/>
          <p:cNvSpPr txBox="1"/>
          <p:nvPr/>
        </p:nvSpPr>
        <p:spPr>
          <a:xfrm>
            <a:off x="3189841" y="2953195"/>
            <a:ext cx="1632857" cy="276999"/>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a:latin typeface="Arial"/>
                <a:cs typeface="Arial"/>
              </a:rPr>
              <a:t>Total number of </a:t>
            </a:r>
            <a:r>
              <a:rPr lang="en-US" sz="900" dirty="0">
                <a:latin typeface="Arial"/>
                <a:cs typeface="Arial"/>
              </a:rPr>
              <a:t>scholarship students enrolled as of </a:t>
            </a:r>
            <a:r>
              <a:rPr lang="en-US" sz="900" dirty="0" smtClean="0">
                <a:latin typeface="Arial"/>
                <a:cs typeface="Arial"/>
              </a:rPr>
              <a:t>9.2.21</a:t>
            </a:r>
            <a:endParaRPr sz="900" dirty="0">
              <a:latin typeface="Arial"/>
              <a:cs typeface="Arial"/>
            </a:endParaRPr>
          </a:p>
        </p:txBody>
      </p:sp>
      <p:sp>
        <p:nvSpPr>
          <p:cNvPr id="208" name="object 208"/>
          <p:cNvSpPr txBox="1"/>
          <p:nvPr/>
        </p:nvSpPr>
        <p:spPr>
          <a:xfrm>
            <a:off x="1469967" y="3589362"/>
            <a:ext cx="1632857" cy="830997"/>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a:latin typeface="Arial"/>
                <a:cs typeface="Arial"/>
              </a:rPr>
              <a:t>In this column, all employees that</a:t>
            </a:r>
            <a:r>
              <a:rPr lang="en-US" sz="900" dirty="0">
                <a:latin typeface="Arial"/>
                <a:cs typeface="Arial"/>
              </a:rPr>
              <a:t> serve the entire student population </a:t>
            </a:r>
            <a:r>
              <a:rPr sz="900" dirty="0">
                <a:latin typeface="Arial"/>
                <a:cs typeface="Arial"/>
              </a:rPr>
              <a:t>should be listed here. i.e Principals, bus drivers, cafeteria workers, art/music teachers</a:t>
            </a:r>
            <a:r>
              <a:rPr lang="en-US" sz="900" dirty="0">
                <a:latin typeface="Arial"/>
                <a:cs typeface="Arial"/>
              </a:rPr>
              <a:t>, etc.</a:t>
            </a:r>
            <a:endParaRPr sz="900" dirty="0">
              <a:latin typeface="Arial"/>
              <a:cs typeface="Arial"/>
            </a:endParaRPr>
          </a:p>
        </p:txBody>
      </p:sp>
      <p:sp>
        <p:nvSpPr>
          <p:cNvPr id="209" name="object 209"/>
          <p:cNvSpPr txBox="1"/>
          <p:nvPr/>
        </p:nvSpPr>
        <p:spPr>
          <a:xfrm>
            <a:off x="6171172" y="1837859"/>
            <a:ext cx="1632857" cy="415498"/>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a:latin typeface="Arial"/>
                <a:cs typeface="Arial"/>
              </a:rPr>
              <a:t>Salaries listed here should be before taxes and should not include any benefits. </a:t>
            </a:r>
          </a:p>
        </p:txBody>
      </p:sp>
      <p:cxnSp>
        <p:nvCxnSpPr>
          <p:cNvPr id="214" name="Straight Arrow Connector 213"/>
          <p:cNvCxnSpPr/>
          <p:nvPr/>
        </p:nvCxnSpPr>
        <p:spPr>
          <a:xfrm flipH="1">
            <a:off x="2158493" y="3060337"/>
            <a:ext cx="308967" cy="5077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flipV="1">
            <a:off x="3699602" y="3252624"/>
            <a:ext cx="185600" cy="262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4556036" y="3690530"/>
            <a:ext cx="99785" cy="6375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V="1">
            <a:off x="5937189" y="2253358"/>
            <a:ext cx="365640" cy="491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522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2498633"/>
            <a:ext cx="11045200" cy="1213600"/>
          </a:xfrm>
          <a:prstGeom prst="rect">
            <a:avLst/>
          </a:prstGeom>
        </p:spPr>
        <p:txBody>
          <a:bodyPr spcFirstLastPara="1" vert="horz" wrap="square" lIns="121900" tIns="121900" rIns="121900" bIns="121900" rtlCol="0" anchor="ctr" anchorCtr="0">
            <a:noAutofit/>
          </a:bodyPr>
          <a:lstStyle/>
          <a:p>
            <a:r>
              <a:rPr lang="en-US" sz="4400" dirty="0">
                <a:solidFill>
                  <a:schemeClr val="tx1"/>
                </a:solidFill>
                <a:latin typeface="Calibri" panose="020F0502020204030204" pitchFamily="34" charset="0"/>
                <a:cs typeface="Calibri" panose="020F0502020204030204" pitchFamily="34" charset="0"/>
              </a:rPr>
              <a:t>Allocation Spreadsheet – Part </a:t>
            </a:r>
            <a:r>
              <a:rPr lang="en-US" sz="4400" dirty="0" smtClean="0">
                <a:solidFill>
                  <a:schemeClr val="tx1"/>
                </a:solidFill>
                <a:latin typeface="Calibri" panose="020F0502020204030204" pitchFamily="34" charset="0"/>
                <a:cs typeface="Calibri" panose="020F0502020204030204" pitchFamily="34" charset="0"/>
              </a:rPr>
              <a:t>IV</a:t>
            </a:r>
            <a:endParaRPr sz="4000" dirty="0"/>
          </a:p>
        </p:txBody>
      </p:sp>
    </p:spTree>
    <p:extLst>
      <p:ext uri="{BB962C8B-B14F-4D97-AF65-F5344CB8AC3E}">
        <p14:creationId xmlns:p14="http://schemas.microsoft.com/office/powerpoint/2010/main" val="417416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466633"/>
            <a:ext cx="11045200" cy="1213600"/>
          </a:xfrm>
        </p:spPr>
        <p:txBody>
          <a:bodyPr/>
          <a:lstStyle/>
          <a:p>
            <a:pPr algn="ctr"/>
            <a:r>
              <a:rPr lang="en-US" sz="4000" b="1" dirty="0"/>
              <a:t>Allocation Spreadsheet Part IV</a:t>
            </a:r>
          </a:p>
        </p:txBody>
      </p:sp>
      <p:sp>
        <p:nvSpPr>
          <p:cNvPr id="2" name="Text Placeholder 1"/>
          <p:cNvSpPr>
            <a:spLocks noGrp="1"/>
          </p:cNvSpPr>
          <p:nvPr>
            <p:ph type="body" idx="1"/>
          </p:nvPr>
        </p:nvSpPr>
        <p:spPr>
          <a:xfrm>
            <a:off x="573433" y="1337333"/>
            <a:ext cx="11045200" cy="4484800"/>
          </a:xfrm>
        </p:spPr>
        <p:txBody>
          <a:bodyPr/>
          <a:lstStyle/>
          <a:p>
            <a:r>
              <a:rPr lang="en-US" sz="2000" dirty="0"/>
              <a:t>Part IV identifies benefit costs associated with any employee that serves both Scholarship and non-Scholarship students.  </a:t>
            </a:r>
          </a:p>
          <a:p>
            <a:r>
              <a:rPr lang="en-US" sz="2000" dirty="0"/>
              <a:t>This section uses the overall SSEEP percentage (Column 5) and applies that percentage to all benefits entered in Part III.</a:t>
            </a:r>
          </a:p>
          <a:p>
            <a:pPr marL="0" indent="0">
              <a:buNone/>
            </a:pPr>
            <a:r>
              <a:rPr lang="en-US" sz="2000" dirty="0"/>
              <a:t>Notes:</a:t>
            </a:r>
          </a:p>
          <a:p>
            <a:pPr marL="0" indent="0">
              <a:buNone/>
            </a:pPr>
            <a:r>
              <a:rPr lang="en-US" sz="2000" dirty="0"/>
              <a:t>The same instructions apply as in Part II with the exception of employees listed.  Employees listed in this section serve all students (SSEEP &amp; Non-SSEEP) and may include but are not limited to:</a:t>
            </a:r>
          </a:p>
          <a:p>
            <a:pPr marL="457200" indent="-457200">
              <a:buFont typeface="+mj-lt"/>
              <a:buAutoNum type="alphaLcParenR"/>
            </a:pPr>
            <a:r>
              <a:rPr lang="en-US" sz="2000" dirty="0"/>
              <a:t>Principals</a:t>
            </a:r>
          </a:p>
          <a:p>
            <a:pPr marL="457200" indent="-457200">
              <a:buFont typeface="+mj-lt"/>
              <a:buAutoNum type="alphaLcParenR"/>
            </a:pPr>
            <a:r>
              <a:rPr lang="en-US" sz="2000" dirty="0"/>
              <a:t>Guidance Counselors</a:t>
            </a:r>
          </a:p>
          <a:p>
            <a:pPr marL="457200" indent="-457200">
              <a:buFont typeface="+mj-lt"/>
              <a:buAutoNum type="alphaLcParenR"/>
            </a:pPr>
            <a:r>
              <a:rPr lang="en-US" sz="2000" dirty="0"/>
              <a:t>Secretaries</a:t>
            </a:r>
          </a:p>
          <a:p>
            <a:pPr marL="457200" indent="-457200">
              <a:buFont typeface="+mj-lt"/>
              <a:buAutoNum type="alphaLcParenR"/>
            </a:pPr>
            <a:r>
              <a:rPr lang="en-US" sz="2000" dirty="0"/>
              <a:t>Bookkeepers</a:t>
            </a:r>
          </a:p>
          <a:p>
            <a:pPr marL="457200" indent="-457200">
              <a:buFont typeface="+mj-lt"/>
              <a:buAutoNum type="alphaLcParenR"/>
            </a:pPr>
            <a:r>
              <a:rPr lang="en-US" sz="2000" dirty="0"/>
              <a:t>PE Instructors</a:t>
            </a:r>
          </a:p>
          <a:p>
            <a:pPr marL="457200" indent="-457200">
              <a:buFont typeface="+mj-lt"/>
              <a:buAutoNum type="alphaLcParenR"/>
            </a:pPr>
            <a:r>
              <a:rPr lang="en-US" sz="2000" dirty="0"/>
              <a:t>Art Instructors</a:t>
            </a:r>
          </a:p>
          <a:p>
            <a:pPr marL="152396" indent="0">
              <a:buNone/>
            </a:pPr>
            <a:endParaRPr lang="en-US" dirty="0"/>
          </a:p>
        </p:txBody>
      </p:sp>
    </p:spTree>
    <p:extLst>
      <p:ext uri="{BB962C8B-B14F-4D97-AF65-F5344CB8AC3E}">
        <p14:creationId xmlns:p14="http://schemas.microsoft.com/office/powerpoint/2010/main" val="358022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8"/>
          <p:cNvSpPr txBox="1">
            <a:spLocks noGrp="1"/>
          </p:cNvSpPr>
          <p:nvPr>
            <p:ph type="title"/>
          </p:nvPr>
        </p:nvSpPr>
        <p:spPr>
          <a:xfrm>
            <a:off x="0" y="568233"/>
            <a:ext cx="12192000" cy="1213600"/>
          </a:xfrm>
          <a:prstGeom prst="rect">
            <a:avLst/>
          </a:prstGeom>
        </p:spPr>
        <p:txBody>
          <a:bodyPr spcFirstLastPara="1" vert="horz" wrap="square" lIns="121900" tIns="121900" rIns="121900" bIns="121900" rtlCol="0" anchor="ctr" anchorCtr="0">
            <a:noAutofit/>
          </a:bodyPr>
          <a:lstStyle/>
          <a:p>
            <a:r>
              <a:rPr lang="en-US" sz="3600" dirty="0">
                <a:solidFill>
                  <a:schemeClr val="tx1"/>
                </a:solidFill>
                <a:latin typeface="Chalkduster" panose="020B0604020202020204" charset="0"/>
              </a:rPr>
              <a:t>Overview</a:t>
            </a:r>
            <a:endParaRPr dirty="0"/>
          </a:p>
        </p:txBody>
      </p:sp>
      <p:sp>
        <p:nvSpPr>
          <p:cNvPr id="122" name="Google Shape;122;p38"/>
          <p:cNvSpPr txBox="1">
            <a:spLocks noGrp="1"/>
          </p:cNvSpPr>
          <p:nvPr>
            <p:ph type="body" idx="1"/>
          </p:nvPr>
        </p:nvSpPr>
        <p:spPr>
          <a:xfrm>
            <a:off x="1037667" y="1631967"/>
            <a:ext cx="9980400" cy="3607200"/>
          </a:xfrm>
          <a:prstGeom prst="rect">
            <a:avLst/>
          </a:prstGeom>
        </p:spPr>
        <p:txBody>
          <a:bodyPr spcFirstLastPara="1" vert="horz" wrap="square" lIns="121900" tIns="121900" rIns="121900" bIns="121900" rtlCol="0" anchor="t" anchorCtr="0">
            <a:noAutofit/>
          </a:bodyPr>
          <a:lstStyle/>
          <a:p>
            <a:pPr lvl="0" algn="just">
              <a:buClr>
                <a:prstClr val="black"/>
              </a:buClr>
            </a:pPr>
            <a:r>
              <a:rPr lang="en-US" sz="2800" dirty="0">
                <a:solidFill>
                  <a:prstClr val="black"/>
                </a:solidFill>
              </a:rPr>
              <a:t>Scholarship funds are public tax dollars and thus come with a high level of responsibility and accountability. </a:t>
            </a:r>
          </a:p>
          <a:p>
            <a:pPr lvl="0" algn="just">
              <a:buClr>
                <a:prstClr val="black"/>
              </a:buClr>
            </a:pPr>
            <a:r>
              <a:rPr lang="en-US" sz="2800" dirty="0">
                <a:solidFill>
                  <a:prstClr val="black"/>
                </a:solidFill>
              </a:rPr>
              <a:t>La. R.S. 17:4022(3) requires a financial audit of those schools receiving SSEEP funds which must be conducted by a certified public accountant</a:t>
            </a:r>
            <a:r>
              <a:rPr lang="en-US" sz="2800" dirty="0" smtClean="0">
                <a:solidFill>
                  <a:prstClr val="black"/>
                </a:solidFill>
              </a:rPr>
              <a:t>.</a:t>
            </a:r>
            <a:endParaRPr lang="en-US" sz="2800" dirty="0">
              <a:solidFill>
                <a:prstClr val="black"/>
              </a:solidFill>
            </a:endParaRPr>
          </a:p>
          <a:p>
            <a:pPr lvl="0" algn="just">
              <a:buClr>
                <a:prstClr val="black"/>
              </a:buClr>
            </a:pPr>
            <a:r>
              <a:rPr lang="en-US" sz="2800" dirty="0">
                <a:solidFill>
                  <a:prstClr val="black"/>
                </a:solidFill>
              </a:rPr>
              <a:t>The LDOE coordinates and pays for these audits</a:t>
            </a:r>
            <a:r>
              <a:rPr lang="en-US" sz="2800" dirty="0" smtClean="0">
                <a:solidFill>
                  <a:prstClr val="black"/>
                </a:solidFill>
              </a:rPr>
              <a:t>.</a:t>
            </a:r>
            <a:endParaRPr lang="en-US" sz="2800" dirty="0">
              <a:solidFill>
                <a:prstClr val="black"/>
              </a:solidFill>
            </a:endParaRPr>
          </a:p>
          <a:p>
            <a:pPr lvl="0" algn="just">
              <a:buClr>
                <a:prstClr val="black"/>
              </a:buClr>
            </a:pPr>
            <a:r>
              <a:rPr lang="en-US" sz="2800" dirty="0">
                <a:solidFill>
                  <a:prstClr val="black"/>
                </a:solidFill>
              </a:rPr>
              <a:t>Audit guidance regarding the annual independent audit is published so as to ensure compliance with the law.</a:t>
            </a:r>
          </a:p>
          <a:p>
            <a:pPr marL="0" indent="0" algn="just">
              <a:buNone/>
            </a:pPr>
            <a:endParaRPr dirty="0"/>
          </a:p>
        </p:txBody>
      </p:sp>
    </p:spTree>
    <p:extLst>
      <p:ext uri="{BB962C8B-B14F-4D97-AF65-F5344CB8AC3E}">
        <p14:creationId xmlns:p14="http://schemas.microsoft.com/office/powerpoint/2010/main" val="190073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415833"/>
            <a:ext cx="9605600" cy="1213600"/>
          </a:xfrm>
        </p:spPr>
        <p:txBody>
          <a:bodyPr/>
          <a:lstStyle/>
          <a:p>
            <a:pPr algn="ctr"/>
            <a:r>
              <a:rPr lang="en-US" sz="4000" b="1" dirty="0"/>
              <a:t>Allocation Spreadsheet – Part IV</a:t>
            </a:r>
          </a:p>
        </p:txBody>
      </p:sp>
      <p:sp>
        <p:nvSpPr>
          <p:cNvPr id="6" name="Footer Placeholder 5"/>
          <p:cNvSpPr>
            <a:spLocks noGrp="1"/>
          </p:cNvSpPr>
          <p:nvPr>
            <p:ph type="ftr" sz="quarter" idx="4294967295"/>
          </p:nvPr>
        </p:nvSpPr>
        <p:spPr>
          <a:xfrm>
            <a:off x="0" y="6553200"/>
            <a:ext cx="2895600" cy="342900"/>
          </a:xfrm>
          <a:prstGeom prst="rect">
            <a:avLst/>
          </a:prstGeom>
        </p:spPr>
        <p:txBody>
          <a:bodyPr/>
          <a:lstStyle/>
          <a:p>
            <a:r>
              <a:rPr lang="en-US" smtClean="0"/>
              <a:t>Louisiana Believes</a:t>
            </a:r>
            <a:endParaRPr lang="en-US" dirty="0"/>
          </a:p>
        </p:txBody>
      </p:sp>
      <p:sp>
        <p:nvSpPr>
          <p:cNvPr id="9" name="Slide Number Placeholder 8"/>
          <p:cNvSpPr>
            <a:spLocks noGrp="1"/>
          </p:cNvSpPr>
          <p:nvPr>
            <p:ph type="sldNum" sz="quarter" idx="4294967295"/>
          </p:nvPr>
        </p:nvSpPr>
        <p:spPr>
          <a:xfrm>
            <a:off x="10058400" y="6553200"/>
            <a:ext cx="2133600" cy="342900"/>
          </a:xfrm>
          <a:prstGeom prst="rect">
            <a:avLst/>
          </a:prstGeom>
        </p:spPr>
        <p:txBody>
          <a:bodyPr/>
          <a:lstStyle/>
          <a:p>
            <a:fld id="{79BA4B8F-8B3F-4B52-9164-AF2CA95F68ED}" type="slidenum">
              <a:rPr lang="en-US" smtClean="0"/>
              <a:pPr/>
              <a:t>20</a:t>
            </a:fld>
            <a:endParaRPr lang="en-US" dirty="0"/>
          </a:p>
        </p:txBody>
      </p:sp>
      <p:sp>
        <p:nvSpPr>
          <p:cNvPr id="3" name="object 3"/>
          <p:cNvSpPr txBox="1"/>
          <p:nvPr/>
        </p:nvSpPr>
        <p:spPr>
          <a:xfrm>
            <a:off x="2001520" y="1318623"/>
            <a:ext cx="293006" cy="115416"/>
          </a:xfrm>
          <a:prstGeom prst="rect">
            <a:avLst/>
          </a:prstGeom>
        </p:spPr>
        <p:txBody>
          <a:bodyPr vert="horz" wrap="square" lIns="0" tIns="0" rIns="0" bIns="0" rtlCol="0">
            <a:spAutoFit/>
          </a:bodyPr>
          <a:lstStyle/>
          <a:p>
            <a:pPr marL="9072"/>
            <a:r>
              <a:rPr sz="750" b="1" dirty="0">
                <a:latin typeface="Calibri"/>
                <a:cs typeface="Calibri"/>
              </a:rPr>
              <a:t>Par</a:t>
            </a:r>
            <a:r>
              <a:rPr sz="750" b="1" spc="4" dirty="0">
                <a:latin typeface="Calibri"/>
                <a:cs typeface="Calibri"/>
              </a:rPr>
              <a:t>t</a:t>
            </a:r>
            <a:r>
              <a:rPr sz="750" b="1" dirty="0">
                <a:latin typeface="Calibri"/>
                <a:cs typeface="Calibri"/>
              </a:rPr>
              <a:t> </a:t>
            </a:r>
            <a:r>
              <a:rPr sz="750" b="1" spc="4" dirty="0">
                <a:latin typeface="Calibri"/>
                <a:cs typeface="Calibri"/>
              </a:rPr>
              <a:t>IV</a:t>
            </a:r>
            <a:endParaRPr sz="750">
              <a:latin typeface="Calibri"/>
              <a:cs typeface="Calibri"/>
            </a:endParaRPr>
          </a:p>
        </p:txBody>
      </p:sp>
      <p:sp>
        <p:nvSpPr>
          <p:cNvPr id="4" name="object 4"/>
          <p:cNvSpPr txBox="1"/>
          <p:nvPr/>
        </p:nvSpPr>
        <p:spPr>
          <a:xfrm>
            <a:off x="1816100" y="1428932"/>
            <a:ext cx="7212964" cy="87845"/>
          </a:xfrm>
          <a:prstGeom prst="rect">
            <a:avLst/>
          </a:prstGeom>
          <a:ln w="8890">
            <a:solidFill>
              <a:srgbClr val="000000"/>
            </a:solidFill>
          </a:ln>
        </p:spPr>
        <p:txBody>
          <a:bodyPr vert="horz" wrap="square" lIns="0" tIns="0" rIns="0" bIns="0" rtlCol="0">
            <a:spAutoFit/>
          </a:bodyPr>
          <a:lstStyle/>
          <a:p>
            <a:pPr marL="9979"/>
            <a:r>
              <a:rPr sz="571" b="1" spc="11" dirty="0">
                <a:solidFill>
                  <a:srgbClr val="FF0000"/>
                </a:solidFill>
                <a:latin typeface="Calibri"/>
                <a:cs typeface="Calibri"/>
              </a:rPr>
              <a:t>P</a:t>
            </a:r>
            <a:r>
              <a:rPr sz="571" b="1" spc="7" dirty="0">
                <a:solidFill>
                  <a:srgbClr val="FF0000"/>
                </a:solidFill>
                <a:latin typeface="Calibri"/>
                <a:cs typeface="Calibri"/>
              </a:rPr>
              <a:t>AR</a:t>
            </a:r>
            <a:r>
              <a:rPr sz="571" b="1" spc="11" dirty="0">
                <a:solidFill>
                  <a:srgbClr val="FF0000"/>
                </a:solidFill>
                <a:latin typeface="Calibri"/>
                <a:cs typeface="Calibri"/>
              </a:rPr>
              <a:t>T</a:t>
            </a:r>
            <a:r>
              <a:rPr sz="571" b="1" spc="7" dirty="0">
                <a:solidFill>
                  <a:srgbClr val="FF0000"/>
                </a:solidFill>
                <a:latin typeface="Calibri"/>
                <a:cs typeface="Calibri"/>
              </a:rPr>
              <a:t> </a:t>
            </a:r>
            <a:r>
              <a:rPr sz="571" b="1" spc="11" dirty="0">
                <a:solidFill>
                  <a:srgbClr val="FF0000"/>
                </a:solidFill>
                <a:latin typeface="Calibri"/>
                <a:cs typeface="Calibri"/>
              </a:rPr>
              <a:t>4</a:t>
            </a:r>
            <a:r>
              <a:rPr sz="571" b="1" spc="4" dirty="0">
                <a:solidFill>
                  <a:srgbClr val="FF0000"/>
                </a:solidFill>
                <a:latin typeface="Calibri"/>
                <a:cs typeface="Calibri"/>
              </a:rPr>
              <a:t> </a:t>
            </a:r>
            <a:r>
              <a:rPr sz="571" b="1" spc="7" dirty="0">
                <a:solidFill>
                  <a:srgbClr val="FF0000"/>
                </a:solidFill>
                <a:latin typeface="Calibri"/>
                <a:cs typeface="Calibri"/>
              </a:rPr>
              <a:t>I</a:t>
            </a:r>
            <a:r>
              <a:rPr sz="571" b="1" spc="14" dirty="0">
                <a:solidFill>
                  <a:srgbClr val="FF0000"/>
                </a:solidFill>
                <a:latin typeface="Calibri"/>
                <a:cs typeface="Calibri"/>
              </a:rPr>
              <a:t>N</a:t>
            </a:r>
            <a:r>
              <a:rPr sz="571" b="1" spc="7" dirty="0">
                <a:solidFill>
                  <a:srgbClr val="FF0000"/>
                </a:solidFill>
                <a:latin typeface="Calibri"/>
                <a:cs typeface="Calibri"/>
              </a:rPr>
              <a:t>S</a:t>
            </a:r>
            <a:r>
              <a:rPr sz="571" b="1" spc="11" dirty="0">
                <a:solidFill>
                  <a:srgbClr val="FF0000"/>
                </a:solidFill>
                <a:latin typeface="Calibri"/>
                <a:cs typeface="Calibri"/>
              </a:rPr>
              <a:t>T</a:t>
            </a:r>
            <a:r>
              <a:rPr sz="571" b="1" spc="7" dirty="0">
                <a:solidFill>
                  <a:srgbClr val="FF0000"/>
                </a:solidFill>
                <a:latin typeface="Calibri"/>
                <a:cs typeface="Calibri"/>
              </a:rPr>
              <a:t>R</a:t>
            </a:r>
            <a:r>
              <a:rPr sz="571" b="1" spc="14" dirty="0">
                <a:solidFill>
                  <a:srgbClr val="FF0000"/>
                </a:solidFill>
                <a:latin typeface="Calibri"/>
                <a:cs typeface="Calibri"/>
              </a:rPr>
              <a:t>U</a:t>
            </a:r>
            <a:r>
              <a:rPr sz="571" b="1" spc="11" dirty="0">
                <a:solidFill>
                  <a:srgbClr val="FF0000"/>
                </a:solidFill>
                <a:latin typeface="Calibri"/>
                <a:cs typeface="Calibri"/>
              </a:rPr>
              <a:t>CT</a:t>
            </a:r>
            <a:r>
              <a:rPr sz="571" b="1" spc="4" dirty="0">
                <a:solidFill>
                  <a:srgbClr val="FF0000"/>
                </a:solidFill>
                <a:latin typeface="Calibri"/>
                <a:cs typeface="Calibri"/>
              </a:rPr>
              <a:t>I</a:t>
            </a:r>
            <a:r>
              <a:rPr sz="571" b="1" spc="14" dirty="0">
                <a:solidFill>
                  <a:srgbClr val="FF0000"/>
                </a:solidFill>
                <a:latin typeface="Calibri"/>
                <a:cs typeface="Calibri"/>
              </a:rPr>
              <a:t>O</a:t>
            </a:r>
            <a:r>
              <a:rPr sz="571" b="1" spc="11" dirty="0">
                <a:solidFill>
                  <a:srgbClr val="FF0000"/>
                </a:solidFill>
                <a:latin typeface="Calibri"/>
                <a:cs typeface="Calibri"/>
              </a:rPr>
              <a:t>NS</a:t>
            </a:r>
            <a:r>
              <a:rPr sz="571" b="1" spc="4" dirty="0">
                <a:latin typeface="Calibri"/>
                <a:cs typeface="Calibri"/>
              </a:rPr>
              <a:t>: </a:t>
            </a:r>
            <a:r>
              <a:rPr sz="571" b="1" spc="14" dirty="0">
                <a:latin typeface="Calibri"/>
                <a:cs typeface="Calibri"/>
              </a:rPr>
              <a:t>T</a:t>
            </a:r>
            <a:r>
              <a:rPr sz="571" b="1" spc="11" dirty="0">
                <a:latin typeface="Calibri"/>
                <a:cs typeface="Calibri"/>
              </a:rPr>
              <a:t>h</a:t>
            </a:r>
            <a:r>
              <a:rPr sz="571" b="1" dirty="0">
                <a:latin typeface="Calibri"/>
                <a:cs typeface="Calibri"/>
              </a:rPr>
              <a:t>i</a:t>
            </a:r>
            <a:r>
              <a:rPr sz="571" b="1" spc="7" dirty="0">
                <a:latin typeface="Calibri"/>
                <a:cs typeface="Calibri"/>
              </a:rPr>
              <a:t>s </a:t>
            </a:r>
            <a:r>
              <a:rPr sz="571" b="1" spc="11" dirty="0">
                <a:latin typeface="Calibri"/>
                <a:cs typeface="Calibri"/>
              </a:rPr>
              <a:t>se</a:t>
            </a:r>
            <a:r>
              <a:rPr sz="571" b="1" spc="4" dirty="0">
                <a:latin typeface="Calibri"/>
                <a:cs typeface="Calibri"/>
              </a:rPr>
              <a:t>c</a:t>
            </a:r>
            <a:r>
              <a:rPr sz="571" b="1" dirty="0">
                <a:latin typeface="Calibri"/>
                <a:cs typeface="Calibri"/>
              </a:rPr>
              <a:t>ti</a:t>
            </a:r>
            <a:r>
              <a:rPr sz="571" b="1" spc="11" dirty="0">
                <a:latin typeface="Calibri"/>
                <a:cs typeface="Calibri"/>
              </a:rPr>
              <a:t>on</a:t>
            </a:r>
            <a:r>
              <a:rPr sz="571" b="1" spc="7" dirty="0">
                <a:latin typeface="Calibri"/>
                <a:cs typeface="Calibri"/>
              </a:rPr>
              <a:t> is </a:t>
            </a:r>
            <a:r>
              <a:rPr sz="571" b="1" spc="11" dirty="0">
                <a:latin typeface="Calibri"/>
                <a:cs typeface="Calibri"/>
              </a:rPr>
              <a:t>used</a:t>
            </a:r>
            <a:r>
              <a:rPr sz="571" b="1" spc="7" dirty="0">
                <a:latin typeface="Calibri"/>
                <a:cs typeface="Calibri"/>
              </a:rPr>
              <a:t> to </a:t>
            </a:r>
            <a:r>
              <a:rPr sz="571" b="1" spc="14" dirty="0">
                <a:latin typeface="Calibri"/>
                <a:cs typeface="Calibri"/>
              </a:rPr>
              <a:t>a</a:t>
            </a:r>
            <a:r>
              <a:rPr sz="571" b="1" dirty="0">
                <a:latin typeface="Calibri"/>
                <a:cs typeface="Calibri"/>
              </a:rPr>
              <a:t>ll</a:t>
            </a:r>
            <a:r>
              <a:rPr sz="571" b="1" spc="11" dirty="0">
                <a:latin typeface="Calibri"/>
                <a:cs typeface="Calibri"/>
              </a:rPr>
              <a:t>o</a:t>
            </a:r>
            <a:r>
              <a:rPr sz="571" b="1" spc="7" dirty="0">
                <a:latin typeface="Calibri"/>
                <a:cs typeface="Calibri"/>
              </a:rPr>
              <a:t>c</a:t>
            </a:r>
            <a:r>
              <a:rPr sz="571" b="1" spc="11" dirty="0">
                <a:latin typeface="Calibri"/>
                <a:cs typeface="Calibri"/>
              </a:rPr>
              <a:t>a</a:t>
            </a:r>
            <a:r>
              <a:rPr sz="571" b="1" spc="4" dirty="0">
                <a:latin typeface="Calibri"/>
                <a:cs typeface="Calibri"/>
              </a:rPr>
              <a:t>t</a:t>
            </a:r>
            <a:r>
              <a:rPr sz="571" b="1" spc="14" dirty="0">
                <a:latin typeface="Calibri"/>
                <a:cs typeface="Calibri"/>
              </a:rPr>
              <a:t>e</a:t>
            </a:r>
            <a:r>
              <a:rPr sz="571" b="1" spc="4" dirty="0">
                <a:latin typeface="Calibri"/>
                <a:cs typeface="Calibri"/>
              </a:rPr>
              <a:t> </a:t>
            </a:r>
            <a:r>
              <a:rPr sz="571" b="1" spc="14" dirty="0">
                <a:latin typeface="Calibri"/>
                <a:cs typeface="Calibri"/>
              </a:rPr>
              <a:t>em</a:t>
            </a:r>
            <a:r>
              <a:rPr sz="571" b="1" spc="18" dirty="0">
                <a:latin typeface="Calibri"/>
                <a:cs typeface="Calibri"/>
              </a:rPr>
              <a:t>p</a:t>
            </a:r>
            <a:r>
              <a:rPr sz="571" b="1" dirty="0">
                <a:latin typeface="Calibri"/>
                <a:cs typeface="Calibri"/>
              </a:rPr>
              <a:t>l</a:t>
            </a:r>
            <a:r>
              <a:rPr sz="571" b="1" spc="11" dirty="0">
                <a:latin typeface="Calibri"/>
                <a:cs typeface="Calibri"/>
              </a:rPr>
              <a:t>oy</a:t>
            </a:r>
            <a:r>
              <a:rPr sz="571" b="1" spc="7" dirty="0">
                <a:latin typeface="Calibri"/>
                <a:cs typeface="Calibri"/>
              </a:rPr>
              <a:t>e</a:t>
            </a:r>
            <a:r>
              <a:rPr sz="571" b="1" spc="14" dirty="0">
                <a:latin typeface="Calibri"/>
                <a:cs typeface="Calibri"/>
              </a:rPr>
              <a:t>e</a:t>
            </a:r>
            <a:r>
              <a:rPr sz="571" b="1" spc="4" dirty="0">
                <a:latin typeface="Calibri"/>
                <a:cs typeface="Calibri"/>
              </a:rPr>
              <a:t> </a:t>
            </a:r>
            <a:r>
              <a:rPr sz="571" b="1" spc="14" dirty="0">
                <a:latin typeface="Calibri"/>
                <a:cs typeface="Calibri"/>
              </a:rPr>
              <a:t>b</a:t>
            </a:r>
            <a:r>
              <a:rPr sz="571" b="1" spc="11" dirty="0">
                <a:latin typeface="Calibri"/>
                <a:cs typeface="Calibri"/>
              </a:rPr>
              <a:t>en</a:t>
            </a:r>
            <a:r>
              <a:rPr sz="571" b="1" spc="4" dirty="0">
                <a:latin typeface="Calibri"/>
                <a:cs typeface="Calibri"/>
              </a:rPr>
              <a:t>efit</a:t>
            </a:r>
            <a:r>
              <a:rPr sz="571" b="1" spc="7" dirty="0">
                <a:latin typeface="Calibri"/>
                <a:cs typeface="Calibri"/>
              </a:rPr>
              <a:t>s </a:t>
            </a:r>
            <a:r>
              <a:rPr sz="571" b="1" spc="11" dirty="0">
                <a:latin typeface="Calibri"/>
                <a:cs typeface="Calibri"/>
              </a:rPr>
              <a:t>pa</a:t>
            </a:r>
            <a:r>
              <a:rPr sz="571" b="1" dirty="0">
                <a:latin typeface="Calibri"/>
                <a:cs typeface="Calibri"/>
              </a:rPr>
              <a:t>i</a:t>
            </a:r>
            <a:r>
              <a:rPr sz="571" b="1" spc="11" dirty="0">
                <a:latin typeface="Calibri"/>
                <a:cs typeface="Calibri"/>
              </a:rPr>
              <a:t>d</a:t>
            </a:r>
            <a:r>
              <a:rPr sz="571" b="1" spc="7" dirty="0">
                <a:latin typeface="Calibri"/>
                <a:cs typeface="Calibri"/>
              </a:rPr>
              <a:t> </a:t>
            </a:r>
            <a:r>
              <a:rPr sz="571" b="1" spc="14" dirty="0">
                <a:latin typeface="Calibri"/>
                <a:cs typeface="Calibri"/>
              </a:rPr>
              <a:t>b</a:t>
            </a:r>
            <a:r>
              <a:rPr sz="571" b="1" spc="11" dirty="0">
                <a:latin typeface="Calibri"/>
                <a:cs typeface="Calibri"/>
              </a:rPr>
              <a:t>y</a:t>
            </a:r>
            <a:r>
              <a:rPr sz="571" b="1" spc="4" dirty="0">
                <a:latin typeface="Calibri"/>
                <a:cs typeface="Calibri"/>
              </a:rPr>
              <a:t> t</a:t>
            </a:r>
            <a:r>
              <a:rPr sz="571" b="1" spc="11" dirty="0">
                <a:latin typeface="Calibri"/>
                <a:cs typeface="Calibri"/>
              </a:rPr>
              <a:t>h</a:t>
            </a:r>
            <a:r>
              <a:rPr sz="571" b="1" spc="14" dirty="0">
                <a:latin typeface="Calibri"/>
                <a:cs typeface="Calibri"/>
              </a:rPr>
              <a:t>e</a:t>
            </a:r>
            <a:r>
              <a:rPr sz="571" b="1" spc="4" dirty="0">
                <a:latin typeface="Calibri"/>
                <a:cs typeface="Calibri"/>
              </a:rPr>
              <a:t> </a:t>
            </a:r>
            <a:r>
              <a:rPr sz="571" b="1" spc="7" dirty="0">
                <a:latin typeface="Calibri"/>
                <a:cs typeface="Calibri"/>
              </a:rPr>
              <a:t>sc</a:t>
            </a:r>
            <a:r>
              <a:rPr sz="571" b="1" spc="11" dirty="0">
                <a:latin typeface="Calibri"/>
                <a:cs typeface="Calibri"/>
              </a:rPr>
              <a:t>hoo</a:t>
            </a:r>
            <a:r>
              <a:rPr sz="571" b="1" dirty="0">
                <a:latin typeface="Calibri"/>
                <a:cs typeface="Calibri"/>
              </a:rPr>
              <a:t>l</a:t>
            </a:r>
            <a:r>
              <a:rPr sz="571" b="1" spc="7" dirty="0">
                <a:latin typeface="Calibri"/>
                <a:cs typeface="Calibri"/>
              </a:rPr>
              <a:t>.</a:t>
            </a:r>
            <a:r>
              <a:rPr sz="571" b="1" dirty="0">
                <a:latin typeface="Calibri"/>
                <a:cs typeface="Calibri"/>
              </a:rPr>
              <a:t> </a:t>
            </a:r>
            <a:r>
              <a:rPr sz="571" b="1" spc="14" dirty="0">
                <a:latin typeface="Calibri"/>
                <a:cs typeface="Calibri"/>
              </a:rPr>
              <a:t> </a:t>
            </a:r>
            <a:r>
              <a:rPr sz="571" b="1" spc="11" dirty="0">
                <a:latin typeface="Calibri"/>
                <a:cs typeface="Calibri"/>
              </a:rPr>
              <a:t>Th</a:t>
            </a:r>
            <a:r>
              <a:rPr sz="571" b="1" spc="14" dirty="0">
                <a:latin typeface="Calibri"/>
                <a:cs typeface="Calibri"/>
              </a:rPr>
              <a:t>e</a:t>
            </a:r>
            <a:r>
              <a:rPr sz="571" b="1" spc="4" dirty="0">
                <a:latin typeface="Calibri"/>
                <a:cs typeface="Calibri"/>
              </a:rPr>
              <a:t> </a:t>
            </a:r>
            <a:r>
              <a:rPr sz="571" b="1" spc="14" dirty="0">
                <a:latin typeface="Calibri"/>
                <a:cs typeface="Calibri"/>
              </a:rPr>
              <a:t>em</a:t>
            </a:r>
            <a:r>
              <a:rPr sz="571" b="1" spc="18" dirty="0">
                <a:latin typeface="Calibri"/>
                <a:cs typeface="Calibri"/>
              </a:rPr>
              <a:t>p</a:t>
            </a:r>
            <a:r>
              <a:rPr sz="571" b="1" dirty="0">
                <a:latin typeface="Calibri"/>
                <a:cs typeface="Calibri"/>
              </a:rPr>
              <a:t>l</a:t>
            </a:r>
            <a:r>
              <a:rPr sz="571" b="1" spc="11" dirty="0">
                <a:latin typeface="Calibri"/>
                <a:cs typeface="Calibri"/>
              </a:rPr>
              <a:t>oy</a:t>
            </a:r>
            <a:r>
              <a:rPr sz="571" b="1" spc="7" dirty="0">
                <a:latin typeface="Calibri"/>
                <a:cs typeface="Calibri"/>
              </a:rPr>
              <a:t>e</a:t>
            </a:r>
            <a:r>
              <a:rPr sz="571" b="1" spc="11" dirty="0">
                <a:latin typeface="Calibri"/>
                <a:cs typeface="Calibri"/>
              </a:rPr>
              <a:t>e</a:t>
            </a:r>
            <a:r>
              <a:rPr sz="571" b="1" spc="7" dirty="0">
                <a:latin typeface="Calibri"/>
                <a:cs typeface="Calibri"/>
              </a:rPr>
              <a:t>s </a:t>
            </a:r>
            <a:r>
              <a:rPr sz="571" b="1" spc="11" dirty="0">
                <a:latin typeface="Calibri"/>
                <a:cs typeface="Calibri"/>
              </a:rPr>
              <a:t>a</a:t>
            </a:r>
            <a:r>
              <a:rPr sz="571" b="1" spc="4" dirty="0">
                <a:latin typeface="Calibri"/>
                <a:cs typeface="Calibri"/>
              </a:rPr>
              <a:t>r</a:t>
            </a:r>
            <a:r>
              <a:rPr sz="571" b="1" spc="14" dirty="0">
                <a:latin typeface="Calibri"/>
                <a:cs typeface="Calibri"/>
              </a:rPr>
              <a:t>e</a:t>
            </a:r>
            <a:r>
              <a:rPr sz="571" b="1" spc="4" dirty="0">
                <a:latin typeface="Calibri"/>
                <a:cs typeface="Calibri"/>
              </a:rPr>
              <a:t> </a:t>
            </a:r>
            <a:r>
              <a:rPr sz="571" b="1" spc="7" dirty="0">
                <a:latin typeface="Calibri"/>
                <a:cs typeface="Calibri"/>
              </a:rPr>
              <a:t>th</a:t>
            </a:r>
            <a:r>
              <a:rPr sz="571" b="1" spc="14" dirty="0">
                <a:latin typeface="Calibri"/>
                <a:cs typeface="Calibri"/>
              </a:rPr>
              <a:t>e</a:t>
            </a:r>
            <a:r>
              <a:rPr sz="571" b="1" spc="4" dirty="0">
                <a:latin typeface="Calibri"/>
                <a:cs typeface="Calibri"/>
              </a:rPr>
              <a:t> </a:t>
            </a:r>
            <a:r>
              <a:rPr sz="571" b="1" spc="7" dirty="0">
                <a:latin typeface="Calibri"/>
                <a:cs typeface="Calibri"/>
              </a:rPr>
              <a:t>sa</a:t>
            </a:r>
            <a:r>
              <a:rPr sz="571" b="1" spc="18" dirty="0">
                <a:latin typeface="Calibri"/>
                <a:cs typeface="Calibri"/>
              </a:rPr>
              <a:t>m</a:t>
            </a:r>
            <a:r>
              <a:rPr sz="571" b="1" spc="14" dirty="0">
                <a:latin typeface="Calibri"/>
                <a:cs typeface="Calibri"/>
              </a:rPr>
              <a:t>e</a:t>
            </a:r>
            <a:r>
              <a:rPr sz="571" b="1" spc="4" dirty="0">
                <a:latin typeface="Calibri"/>
                <a:cs typeface="Calibri"/>
              </a:rPr>
              <a:t> </a:t>
            </a:r>
            <a:r>
              <a:rPr sz="571" b="1" spc="14" dirty="0">
                <a:latin typeface="Calibri"/>
                <a:cs typeface="Calibri"/>
              </a:rPr>
              <a:t>a</a:t>
            </a:r>
            <a:r>
              <a:rPr sz="571" b="1" spc="7" dirty="0">
                <a:latin typeface="Calibri"/>
                <a:cs typeface="Calibri"/>
              </a:rPr>
              <a:t>s </a:t>
            </a:r>
            <a:r>
              <a:rPr sz="571" b="1" dirty="0">
                <a:latin typeface="Calibri"/>
                <a:cs typeface="Calibri"/>
              </a:rPr>
              <a:t>li</a:t>
            </a:r>
            <a:r>
              <a:rPr sz="571" b="1" spc="7" dirty="0">
                <a:latin typeface="Calibri"/>
                <a:cs typeface="Calibri"/>
              </a:rPr>
              <a:t>s</a:t>
            </a:r>
            <a:r>
              <a:rPr sz="571" b="1" spc="4" dirty="0">
                <a:latin typeface="Calibri"/>
                <a:cs typeface="Calibri"/>
              </a:rPr>
              <a:t>t</a:t>
            </a:r>
            <a:r>
              <a:rPr sz="571" b="1" spc="11" dirty="0">
                <a:latin typeface="Calibri"/>
                <a:cs typeface="Calibri"/>
              </a:rPr>
              <a:t>ed</a:t>
            </a:r>
            <a:r>
              <a:rPr sz="571" b="1" spc="7" dirty="0">
                <a:latin typeface="Calibri"/>
                <a:cs typeface="Calibri"/>
              </a:rPr>
              <a:t> in P</a:t>
            </a:r>
            <a:r>
              <a:rPr sz="571" b="1" spc="11" dirty="0">
                <a:latin typeface="Calibri"/>
                <a:cs typeface="Calibri"/>
              </a:rPr>
              <a:t>a</a:t>
            </a:r>
            <a:r>
              <a:rPr sz="571" b="1" spc="4" dirty="0">
                <a:latin typeface="Calibri"/>
                <a:cs typeface="Calibri"/>
              </a:rPr>
              <a:t>r</a:t>
            </a:r>
            <a:r>
              <a:rPr sz="571" b="1" spc="7" dirty="0">
                <a:latin typeface="Calibri"/>
                <a:cs typeface="Calibri"/>
              </a:rPr>
              <a:t>t</a:t>
            </a:r>
            <a:r>
              <a:rPr sz="571" b="1" spc="4" dirty="0">
                <a:latin typeface="Calibri"/>
                <a:cs typeface="Calibri"/>
              </a:rPr>
              <a:t> III</a:t>
            </a:r>
            <a:endParaRPr sz="571" dirty="0">
              <a:latin typeface="Calibri"/>
              <a:cs typeface="Calibri"/>
            </a:endParaRPr>
          </a:p>
        </p:txBody>
      </p:sp>
      <p:sp>
        <p:nvSpPr>
          <p:cNvPr id="5" name="object 5"/>
          <p:cNvSpPr txBox="1"/>
          <p:nvPr/>
        </p:nvSpPr>
        <p:spPr>
          <a:xfrm>
            <a:off x="3624916" y="5133117"/>
            <a:ext cx="2763185" cy="197875"/>
          </a:xfrm>
          <a:prstGeom prst="rect">
            <a:avLst/>
          </a:prstGeom>
        </p:spPr>
        <p:txBody>
          <a:bodyPr vert="horz" wrap="square" lIns="0" tIns="0" rIns="0" bIns="0" rtlCol="0">
            <a:spAutoFit/>
          </a:bodyPr>
          <a:lstStyle/>
          <a:p>
            <a:pPr marL="9072"/>
            <a:r>
              <a:rPr sz="1286" dirty="0">
                <a:solidFill>
                  <a:srgbClr val="FF0000"/>
                </a:solidFill>
                <a:latin typeface="Arial"/>
                <a:cs typeface="Arial"/>
              </a:rPr>
              <a:t>Refer to</a:t>
            </a:r>
            <a:r>
              <a:rPr sz="1286" spc="-4" dirty="0">
                <a:solidFill>
                  <a:srgbClr val="FF0000"/>
                </a:solidFill>
                <a:latin typeface="Arial"/>
                <a:cs typeface="Arial"/>
              </a:rPr>
              <a:t> </a:t>
            </a:r>
            <a:r>
              <a:rPr sz="1286" dirty="0">
                <a:solidFill>
                  <a:srgbClr val="FF0000"/>
                </a:solidFill>
                <a:latin typeface="Arial"/>
                <a:cs typeface="Arial"/>
              </a:rPr>
              <a:t>the</a:t>
            </a:r>
            <a:r>
              <a:rPr sz="1286" spc="-4" dirty="0">
                <a:solidFill>
                  <a:srgbClr val="FF0000"/>
                </a:solidFill>
                <a:latin typeface="Arial"/>
                <a:cs typeface="Arial"/>
              </a:rPr>
              <a:t> </a:t>
            </a:r>
            <a:r>
              <a:rPr sz="1286" dirty="0">
                <a:solidFill>
                  <a:srgbClr val="FF0000"/>
                </a:solidFill>
                <a:latin typeface="Arial"/>
                <a:cs typeface="Arial"/>
              </a:rPr>
              <a:t>notes</a:t>
            </a:r>
            <a:r>
              <a:rPr lang="en-US" sz="1286" dirty="0">
                <a:solidFill>
                  <a:srgbClr val="FF0000"/>
                </a:solidFill>
                <a:latin typeface="Arial"/>
                <a:cs typeface="Arial"/>
              </a:rPr>
              <a:t> provided</a:t>
            </a:r>
            <a:r>
              <a:rPr sz="1286" dirty="0">
                <a:solidFill>
                  <a:srgbClr val="FF0000"/>
                </a:solidFill>
                <a:latin typeface="Arial"/>
                <a:cs typeface="Arial"/>
              </a:rPr>
              <a:t> on Part</a:t>
            </a:r>
            <a:r>
              <a:rPr sz="1286" spc="-4" dirty="0">
                <a:solidFill>
                  <a:srgbClr val="FF0000"/>
                </a:solidFill>
                <a:latin typeface="Arial"/>
                <a:cs typeface="Arial"/>
              </a:rPr>
              <a:t> </a:t>
            </a:r>
            <a:r>
              <a:rPr sz="1286" dirty="0">
                <a:solidFill>
                  <a:srgbClr val="FF0000"/>
                </a:solidFill>
                <a:latin typeface="Arial"/>
                <a:cs typeface="Arial"/>
              </a:rPr>
              <a:t>I</a:t>
            </a:r>
            <a:r>
              <a:rPr lang="en-US" sz="1286" dirty="0">
                <a:solidFill>
                  <a:srgbClr val="FF0000"/>
                </a:solidFill>
                <a:latin typeface="Arial"/>
                <a:cs typeface="Arial"/>
              </a:rPr>
              <a:t>I</a:t>
            </a:r>
            <a:r>
              <a:rPr sz="1286" dirty="0">
                <a:solidFill>
                  <a:srgbClr val="FF0000"/>
                </a:solidFill>
                <a:latin typeface="Arial"/>
                <a:cs typeface="Arial"/>
              </a:rPr>
              <a:t>.</a:t>
            </a:r>
            <a:endParaRPr sz="1286" dirty="0">
              <a:latin typeface="Arial"/>
              <a:cs typeface="Arial"/>
            </a:endParaRPr>
          </a:p>
        </p:txBody>
      </p:sp>
      <p:graphicFrame>
        <p:nvGraphicFramePr>
          <p:cNvPr id="2" name="object 2"/>
          <p:cNvGraphicFramePr>
            <a:graphicFrameLocks noGrp="1"/>
          </p:cNvGraphicFramePr>
          <p:nvPr>
            <p:extLst>
              <p:ext uri="{D42A27DB-BD31-4B8C-83A1-F6EECF244321}">
                <p14:modId xmlns:p14="http://schemas.microsoft.com/office/powerpoint/2010/main" val="2753933602"/>
              </p:ext>
            </p:extLst>
          </p:nvPr>
        </p:nvGraphicFramePr>
        <p:xfrm>
          <a:off x="1676400" y="1726385"/>
          <a:ext cx="7917542" cy="2987946"/>
        </p:xfrm>
        <a:graphic>
          <a:graphicData uri="http://schemas.openxmlformats.org/drawingml/2006/table">
            <a:tbl>
              <a:tblPr firstRow="1" bandRow="1">
                <a:tableStyleId>{2D5ABB26-0587-4C30-8999-92F81FD0307C}</a:tableStyleId>
              </a:tblPr>
              <a:tblGrid>
                <a:gridCol w="1130960">
                  <a:extLst>
                    <a:ext uri="{9D8B030D-6E8A-4147-A177-3AD203B41FA5}">
                      <a16:colId xmlns:a16="http://schemas.microsoft.com/office/drawing/2014/main" val="20000"/>
                    </a:ext>
                  </a:extLst>
                </a:gridCol>
                <a:gridCol w="754655">
                  <a:extLst>
                    <a:ext uri="{9D8B030D-6E8A-4147-A177-3AD203B41FA5}">
                      <a16:colId xmlns:a16="http://schemas.microsoft.com/office/drawing/2014/main" val="20001"/>
                    </a:ext>
                  </a:extLst>
                </a:gridCol>
                <a:gridCol w="754961">
                  <a:extLst>
                    <a:ext uri="{9D8B030D-6E8A-4147-A177-3AD203B41FA5}">
                      <a16:colId xmlns:a16="http://schemas.microsoft.com/office/drawing/2014/main" val="20002"/>
                    </a:ext>
                  </a:extLst>
                </a:gridCol>
                <a:gridCol w="754655">
                  <a:extLst>
                    <a:ext uri="{9D8B030D-6E8A-4147-A177-3AD203B41FA5}">
                      <a16:colId xmlns:a16="http://schemas.microsoft.com/office/drawing/2014/main" val="20003"/>
                    </a:ext>
                  </a:extLst>
                </a:gridCol>
                <a:gridCol w="785281">
                  <a:extLst>
                    <a:ext uri="{9D8B030D-6E8A-4147-A177-3AD203B41FA5}">
                      <a16:colId xmlns:a16="http://schemas.microsoft.com/office/drawing/2014/main" val="20004"/>
                    </a:ext>
                  </a:extLst>
                </a:gridCol>
                <a:gridCol w="611320">
                  <a:extLst>
                    <a:ext uri="{9D8B030D-6E8A-4147-A177-3AD203B41FA5}">
                      <a16:colId xmlns:a16="http://schemas.microsoft.com/office/drawing/2014/main" val="20005"/>
                    </a:ext>
                  </a:extLst>
                </a:gridCol>
                <a:gridCol w="1114830">
                  <a:extLst>
                    <a:ext uri="{9D8B030D-6E8A-4147-A177-3AD203B41FA5}">
                      <a16:colId xmlns:a16="http://schemas.microsoft.com/office/drawing/2014/main" val="20006"/>
                    </a:ext>
                  </a:extLst>
                </a:gridCol>
                <a:gridCol w="686050">
                  <a:extLst>
                    <a:ext uri="{9D8B030D-6E8A-4147-A177-3AD203B41FA5}">
                      <a16:colId xmlns:a16="http://schemas.microsoft.com/office/drawing/2014/main" val="20007"/>
                    </a:ext>
                  </a:extLst>
                </a:gridCol>
                <a:gridCol w="633880">
                  <a:extLst>
                    <a:ext uri="{9D8B030D-6E8A-4147-A177-3AD203B41FA5}">
                      <a16:colId xmlns:a16="http://schemas.microsoft.com/office/drawing/2014/main" val="20008"/>
                    </a:ext>
                  </a:extLst>
                </a:gridCol>
                <a:gridCol w="690950">
                  <a:extLst>
                    <a:ext uri="{9D8B030D-6E8A-4147-A177-3AD203B41FA5}">
                      <a16:colId xmlns:a16="http://schemas.microsoft.com/office/drawing/2014/main" val="20009"/>
                    </a:ext>
                  </a:extLst>
                </a:gridCol>
              </a:tblGrid>
              <a:tr h="151146">
                <a:tc gridSpan="10">
                  <a:txBody>
                    <a:bodyPr/>
                    <a:lstStyle/>
                    <a:p>
                      <a:pPr marL="3162300">
                        <a:lnSpc>
                          <a:spcPct val="100000"/>
                        </a:lnSpc>
                      </a:pPr>
                      <a:r>
                        <a:rPr sz="600" b="1" dirty="0">
                          <a:latin typeface="Calibri"/>
                          <a:cs typeface="Calibri"/>
                        </a:rPr>
                        <a:t>Emp</a:t>
                      </a:r>
                      <a:r>
                        <a:rPr sz="600" b="1" spc="-5" dirty="0">
                          <a:latin typeface="Calibri"/>
                          <a:cs typeface="Calibri"/>
                        </a:rPr>
                        <a:t>l</a:t>
                      </a:r>
                      <a:r>
                        <a:rPr sz="600" b="1" dirty="0">
                          <a:latin typeface="Calibri"/>
                          <a:cs typeface="Calibri"/>
                        </a:rPr>
                        <a:t>oy</a:t>
                      </a:r>
                      <a:r>
                        <a:rPr sz="600" b="1" spc="-10" dirty="0">
                          <a:latin typeface="Calibri"/>
                          <a:cs typeface="Calibri"/>
                        </a:rPr>
                        <a:t>e</a:t>
                      </a:r>
                      <a:r>
                        <a:rPr sz="600" b="1" dirty="0">
                          <a:latin typeface="Calibri"/>
                          <a:cs typeface="Calibri"/>
                        </a:rPr>
                        <a:t>e</a:t>
                      </a:r>
                      <a:r>
                        <a:rPr sz="600" b="1" spc="-10" dirty="0">
                          <a:latin typeface="Calibri"/>
                          <a:cs typeface="Calibri"/>
                        </a:rPr>
                        <a:t> </a:t>
                      </a:r>
                      <a:r>
                        <a:rPr sz="600" b="1" dirty="0">
                          <a:latin typeface="Calibri"/>
                          <a:cs typeface="Calibri"/>
                        </a:rPr>
                        <a:t>B</a:t>
                      </a:r>
                      <a:r>
                        <a:rPr sz="600" b="1" spc="-5" dirty="0">
                          <a:latin typeface="Calibri"/>
                          <a:cs typeface="Calibri"/>
                        </a:rPr>
                        <a:t>e</a:t>
                      </a:r>
                      <a:r>
                        <a:rPr sz="600" b="1" dirty="0">
                          <a:latin typeface="Calibri"/>
                          <a:cs typeface="Calibri"/>
                        </a:rPr>
                        <a:t>n</a:t>
                      </a:r>
                      <a:r>
                        <a:rPr sz="600" b="1" spc="-5" dirty="0">
                          <a:latin typeface="Calibri"/>
                          <a:cs typeface="Calibri"/>
                        </a:rPr>
                        <a:t>efit</a:t>
                      </a:r>
                      <a:r>
                        <a:rPr sz="600" b="1" dirty="0">
                          <a:latin typeface="Calibri"/>
                          <a:cs typeface="Calibri"/>
                        </a:rPr>
                        <a:t>s -</a:t>
                      </a:r>
                      <a:r>
                        <a:rPr sz="600" b="1" spc="-10" dirty="0">
                          <a:latin typeface="Calibri"/>
                          <a:cs typeface="Calibri"/>
                        </a:rPr>
                        <a:t> </a:t>
                      </a:r>
                      <a:r>
                        <a:rPr sz="600" b="1" spc="5" dirty="0">
                          <a:latin typeface="Calibri"/>
                          <a:cs typeface="Calibri"/>
                        </a:rPr>
                        <a:t>U</a:t>
                      </a:r>
                      <a:r>
                        <a:rPr sz="600" b="1" dirty="0">
                          <a:latin typeface="Calibri"/>
                          <a:cs typeface="Calibri"/>
                        </a:rPr>
                        <a:t>se</a:t>
                      </a:r>
                      <a:r>
                        <a:rPr sz="600" b="1" spc="-5" dirty="0">
                          <a:latin typeface="Calibri"/>
                          <a:cs typeface="Calibri"/>
                        </a:rPr>
                        <a:t> t</a:t>
                      </a:r>
                      <a:r>
                        <a:rPr sz="600" b="1" dirty="0">
                          <a:latin typeface="Calibri"/>
                          <a:cs typeface="Calibri"/>
                        </a:rPr>
                        <a:t>he</a:t>
                      </a:r>
                      <a:r>
                        <a:rPr sz="600" b="1" spc="-10" dirty="0">
                          <a:latin typeface="Calibri"/>
                          <a:cs typeface="Calibri"/>
                        </a:rPr>
                        <a:t> </a:t>
                      </a:r>
                      <a:r>
                        <a:rPr sz="600" b="1" spc="5" dirty="0">
                          <a:latin typeface="Calibri"/>
                          <a:cs typeface="Calibri"/>
                        </a:rPr>
                        <a:t>a</a:t>
                      </a:r>
                      <a:r>
                        <a:rPr sz="600" b="1" dirty="0">
                          <a:latin typeface="Calibri"/>
                          <a:cs typeface="Calibri"/>
                        </a:rPr>
                        <a:t>pp</a:t>
                      </a:r>
                      <a:r>
                        <a:rPr sz="600" b="1" spc="-5" dirty="0">
                          <a:latin typeface="Calibri"/>
                          <a:cs typeface="Calibri"/>
                        </a:rPr>
                        <a:t>lic</a:t>
                      </a:r>
                      <a:r>
                        <a:rPr sz="600" b="1" dirty="0">
                          <a:latin typeface="Calibri"/>
                          <a:cs typeface="Calibri"/>
                        </a:rPr>
                        <a:t>ab</a:t>
                      </a:r>
                      <a:r>
                        <a:rPr sz="600" b="1" spc="-5" dirty="0">
                          <a:latin typeface="Calibri"/>
                          <a:cs typeface="Calibri"/>
                        </a:rPr>
                        <a:t>l</a:t>
                      </a:r>
                      <a:r>
                        <a:rPr sz="600" b="1" dirty="0">
                          <a:latin typeface="Calibri"/>
                          <a:cs typeface="Calibri"/>
                        </a:rPr>
                        <a:t>e</a:t>
                      </a:r>
                      <a:r>
                        <a:rPr sz="600" b="1" spc="-10" dirty="0">
                          <a:latin typeface="Calibri"/>
                          <a:cs typeface="Calibri"/>
                        </a:rPr>
                        <a:t> </a:t>
                      </a:r>
                      <a:r>
                        <a:rPr sz="600" b="1" dirty="0">
                          <a:latin typeface="Calibri"/>
                          <a:cs typeface="Calibri"/>
                        </a:rPr>
                        <a:t>SSE</a:t>
                      </a:r>
                      <a:r>
                        <a:rPr sz="600" b="1" spc="-5" dirty="0">
                          <a:latin typeface="Calibri"/>
                          <a:cs typeface="Calibri"/>
                        </a:rPr>
                        <a:t>E</a:t>
                      </a:r>
                      <a:r>
                        <a:rPr sz="600" b="1" dirty="0">
                          <a:latin typeface="Calibri"/>
                          <a:cs typeface="Calibri"/>
                        </a:rPr>
                        <a:t>P</a:t>
                      </a:r>
                      <a:r>
                        <a:rPr sz="600" b="1" spc="-5" dirty="0">
                          <a:latin typeface="Calibri"/>
                          <a:cs typeface="Calibri"/>
                        </a:rPr>
                        <a:t> </a:t>
                      </a:r>
                      <a:r>
                        <a:rPr sz="600" b="1" dirty="0">
                          <a:latin typeface="Calibri"/>
                          <a:cs typeface="Calibri"/>
                        </a:rPr>
                        <a:t>% </a:t>
                      </a:r>
                      <a:r>
                        <a:rPr sz="600" b="1" spc="-5" dirty="0">
                          <a:latin typeface="Calibri"/>
                          <a:cs typeface="Calibri"/>
                        </a:rPr>
                        <a:t>t</a:t>
                      </a:r>
                      <a:r>
                        <a:rPr sz="600" b="1" dirty="0">
                          <a:latin typeface="Calibri"/>
                          <a:cs typeface="Calibri"/>
                        </a:rPr>
                        <a:t>o </a:t>
                      </a:r>
                      <a:r>
                        <a:rPr sz="600" b="1" spc="5" dirty="0">
                          <a:latin typeface="Calibri"/>
                          <a:cs typeface="Calibri"/>
                        </a:rPr>
                        <a:t>a</a:t>
                      </a:r>
                      <a:r>
                        <a:rPr sz="600" b="1" spc="-5" dirty="0">
                          <a:latin typeface="Calibri"/>
                          <a:cs typeface="Calibri"/>
                        </a:rPr>
                        <a:t>ll</a:t>
                      </a:r>
                      <a:r>
                        <a:rPr sz="600" b="1" dirty="0">
                          <a:latin typeface="Calibri"/>
                          <a:cs typeface="Calibri"/>
                        </a:rPr>
                        <a:t>o</a:t>
                      </a:r>
                      <a:r>
                        <a:rPr sz="600" b="1" spc="-5" dirty="0">
                          <a:latin typeface="Calibri"/>
                          <a:cs typeface="Calibri"/>
                        </a:rPr>
                        <a:t>c</a:t>
                      </a:r>
                      <a:r>
                        <a:rPr sz="600" b="1" dirty="0">
                          <a:latin typeface="Calibri"/>
                          <a:cs typeface="Calibri"/>
                        </a:rPr>
                        <a:t>a</a:t>
                      </a:r>
                      <a:r>
                        <a:rPr sz="600" b="1" spc="-5" dirty="0">
                          <a:latin typeface="Calibri"/>
                          <a:cs typeface="Calibri"/>
                        </a:rPr>
                        <a:t>t</a:t>
                      </a:r>
                      <a:r>
                        <a:rPr sz="600" b="1" dirty="0">
                          <a:latin typeface="Calibri"/>
                          <a:cs typeface="Calibri"/>
                        </a:rPr>
                        <a:t>e</a:t>
                      </a:r>
                      <a:r>
                        <a:rPr sz="600" b="1" spc="-10" dirty="0">
                          <a:latin typeface="Calibri"/>
                          <a:cs typeface="Calibri"/>
                        </a:rPr>
                        <a:t> </a:t>
                      </a:r>
                      <a:r>
                        <a:rPr sz="600" b="1" dirty="0">
                          <a:latin typeface="Calibri"/>
                          <a:cs typeface="Calibri"/>
                        </a:rPr>
                        <a:t>SSE</a:t>
                      </a:r>
                      <a:r>
                        <a:rPr sz="600" b="1" spc="-5" dirty="0">
                          <a:latin typeface="Calibri"/>
                          <a:cs typeface="Calibri"/>
                        </a:rPr>
                        <a:t>E</a:t>
                      </a:r>
                      <a:r>
                        <a:rPr sz="600" b="1" dirty="0">
                          <a:latin typeface="Calibri"/>
                          <a:cs typeface="Calibri"/>
                        </a:rPr>
                        <a:t>P</a:t>
                      </a:r>
                      <a:r>
                        <a:rPr sz="600" b="1" spc="-5" dirty="0">
                          <a:latin typeface="Calibri"/>
                          <a:cs typeface="Calibri"/>
                        </a:rPr>
                        <a:t> ex</a:t>
                      </a:r>
                      <a:r>
                        <a:rPr sz="600" b="1" dirty="0">
                          <a:latin typeface="Calibri"/>
                          <a:cs typeface="Calibri"/>
                        </a:rPr>
                        <a:t>p</a:t>
                      </a:r>
                      <a:r>
                        <a:rPr sz="600" b="1" spc="-5" dirty="0">
                          <a:latin typeface="Calibri"/>
                          <a:cs typeface="Calibri"/>
                        </a:rPr>
                        <a:t>e</a:t>
                      </a:r>
                      <a:r>
                        <a:rPr sz="600" b="1" dirty="0">
                          <a:latin typeface="Calibri"/>
                          <a:cs typeface="Calibri"/>
                        </a:rPr>
                        <a:t>nd</a:t>
                      </a:r>
                      <a:r>
                        <a:rPr sz="600" b="1" spc="-5" dirty="0">
                          <a:latin typeface="Calibri"/>
                          <a:cs typeface="Calibri"/>
                        </a:rPr>
                        <a:t>it</a:t>
                      </a:r>
                      <a:r>
                        <a:rPr sz="600" b="1" dirty="0">
                          <a:latin typeface="Calibri"/>
                          <a:cs typeface="Calibri"/>
                        </a:rPr>
                        <a:t>u</a:t>
                      </a:r>
                      <a:r>
                        <a:rPr sz="600" b="1" spc="-5" dirty="0">
                          <a:latin typeface="Calibri"/>
                          <a:cs typeface="Calibri"/>
                        </a:rPr>
                        <a:t>res.</a:t>
                      </a:r>
                      <a:endParaRPr sz="600" dirty="0">
                        <a:latin typeface="Calibri"/>
                        <a:cs typeface="Calibri"/>
                      </a:endParaRPr>
                    </a:p>
                  </a:txBody>
                  <a:tcPr marL="0" marR="0" marT="0" marB="0">
                    <a:lnL w="8890">
                      <a:solidFill>
                        <a:srgbClr val="000000"/>
                      </a:solidFill>
                      <a:prstDash val="solid"/>
                    </a:lnL>
                    <a:lnB w="889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9173">
                <a:tc>
                  <a:txBody>
                    <a:bodyPr/>
                    <a:lstStyle/>
                    <a:p>
                      <a:endParaRPr sz="6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solidFill>
                      <a:srgbClr val="FFFF00"/>
                    </a:solidFill>
                  </a:tcPr>
                </a:tc>
                <a:tc>
                  <a:txBody>
                    <a:bodyPr/>
                    <a:lstStyle/>
                    <a:p>
                      <a:endParaRPr sz="6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solidFill>
                      <a:srgbClr val="FFFF00"/>
                    </a:solidFill>
                  </a:tcPr>
                </a:tc>
                <a:tc>
                  <a:txBody>
                    <a:bodyPr/>
                    <a:lstStyle/>
                    <a:p>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solidFill>
                      <a:srgbClr val="FFFF00"/>
                    </a:solidFill>
                  </a:tcPr>
                </a:tc>
                <a:tc>
                  <a:txBody>
                    <a:bodyPr/>
                    <a:lstStyle/>
                    <a:p>
                      <a:endParaRPr sz="6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solidFill>
                      <a:srgbClr val="FFFF00"/>
                    </a:solidFill>
                  </a:tcPr>
                </a:tc>
                <a:tc>
                  <a:txBody>
                    <a:bodyPr/>
                    <a:lstStyle/>
                    <a:p>
                      <a:endParaRPr sz="6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solidFill>
                      <a:srgbClr val="FFFF00"/>
                    </a:solidFill>
                  </a:tcPr>
                </a:tc>
                <a:tc gridSpan="4">
                  <a:txBody>
                    <a:bodyPr/>
                    <a:lstStyle/>
                    <a:p>
                      <a:pPr marL="755015">
                        <a:lnSpc>
                          <a:spcPts val="960"/>
                        </a:lnSpc>
                      </a:pPr>
                      <a:r>
                        <a:rPr sz="600" b="1" spc="-5" dirty="0">
                          <a:latin typeface="Arial Narrow"/>
                          <a:cs typeface="Arial Narrow"/>
                        </a:rPr>
                        <a:t>B</a:t>
                      </a:r>
                      <a:r>
                        <a:rPr sz="600" b="1" dirty="0">
                          <a:latin typeface="Arial Narrow"/>
                          <a:cs typeface="Arial Narrow"/>
                        </a:rPr>
                        <a:t>enefits</a:t>
                      </a:r>
                      <a:endParaRPr sz="600" dirty="0">
                        <a:latin typeface="Arial Narrow"/>
                        <a:cs typeface="Arial Narrow"/>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E6B8B7"/>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600">
                        <a:latin typeface="Arial Narrow"/>
                        <a:cs typeface="Arial Narrow"/>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E6B8B7"/>
                    </a:solidFill>
                  </a:tcPr>
                </a:tc>
                <a:extLst>
                  <a:ext uri="{0D108BD9-81ED-4DB2-BD59-A6C34878D82A}">
                    <a16:rowId xmlns:a16="http://schemas.microsoft.com/office/drawing/2014/main" val="10001"/>
                  </a:ext>
                </a:extLst>
              </a:tr>
              <a:tr h="726326">
                <a:tc>
                  <a:txBody>
                    <a:bodyPr/>
                    <a:lstStyle/>
                    <a:p>
                      <a:pPr marL="24130" algn="ctr">
                        <a:lnSpc>
                          <a:spcPct val="100000"/>
                        </a:lnSpc>
                      </a:pPr>
                      <a:r>
                        <a:rPr sz="600" b="1" spc="-5" dirty="0">
                          <a:latin typeface="Arial Narrow"/>
                          <a:cs typeface="Arial Narrow"/>
                        </a:rPr>
                        <a:t>N</a:t>
                      </a:r>
                      <a:r>
                        <a:rPr sz="600" b="1" dirty="0">
                          <a:latin typeface="Arial Narrow"/>
                          <a:cs typeface="Arial Narrow"/>
                        </a:rPr>
                        <a:t>ame(s)</a:t>
                      </a:r>
                      <a:endParaRPr sz="600">
                        <a:latin typeface="Arial Narrow"/>
                        <a:cs typeface="Arial Narrow"/>
                      </a:endParaRPr>
                    </a:p>
                  </a:txBody>
                  <a:tcPr marL="0" marR="0" marT="0" marB="0">
                    <a:lnL w="8890">
                      <a:solidFill>
                        <a:srgbClr val="000000"/>
                      </a:solidFill>
                      <a:prstDash val="solid"/>
                    </a:lnL>
                    <a:lnR w="8889">
                      <a:solidFill>
                        <a:srgbClr val="000000"/>
                      </a:solidFill>
                      <a:prstDash val="solid"/>
                    </a:lnR>
                    <a:lnB w="8890">
                      <a:solidFill>
                        <a:srgbClr val="000000"/>
                      </a:solidFill>
                      <a:prstDash val="solid"/>
                    </a:lnB>
                    <a:solidFill>
                      <a:srgbClr val="FFFF00"/>
                    </a:solidFill>
                  </a:tcPr>
                </a:tc>
                <a:tc>
                  <a:txBody>
                    <a:bodyPr/>
                    <a:lstStyle/>
                    <a:p>
                      <a:pPr marL="285750">
                        <a:lnSpc>
                          <a:spcPct val="100000"/>
                        </a:lnSpc>
                      </a:pPr>
                      <a:r>
                        <a:rPr sz="600" b="1" dirty="0">
                          <a:latin typeface="Arial Narrow"/>
                          <a:cs typeface="Arial Narrow"/>
                        </a:rPr>
                        <a:t>Job</a:t>
                      </a:r>
                      <a:r>
                        <a:rPr sz="600" b="1" spc="5" dirty="0">
                          <a:latin typeface="Arial Narrow"/>
                          <a:cs typeface="Arial Narrow"/>
                        </a:rPr>
                        <a:t> </a:t>
                      </a:r>
                      <a:r>
                        <a:rPr sz="600" b="1" dirty="0">
                          <a:latin typeface="Arial Narrow"/>
                          <a:cs typeface="Arial Narrow"/>
                        </a:rPr>
                        <a:t>Title</a:t>
                      </a:r>
                      <a:endParaRPr sz="600">
                        <a:latin typeface="Arial Narrow"/>
                        <a:cs typeface="Arial Narrow"/>
                      </a:endParaRPr>
                    </a:p>
                  </a:txBody>
                  <a:tcPr marL="0" marR="0" marT="0" marB="0">
                    <a:lnL w="8889">
                      <a:solidFill>
                        <a:srgbClr val="000000"/>
                      </a:solidFill>
                      <a:prstDash val="solid"/>
                    </a:lnL>
                    <a:lnR w="8889">
                      <a:solidFill>
                        <a:srgbClr val="000000"/>
                      </a:solidFill>
                      <a:prstDash val="solid"/>
                    </a:lnR>
                    <a:lnB w="8890">
                      <a:solidFill>
                        <a:srgbClr val="000000"/>
                      </a:solidFill>
                      <a:prstDash val="solid"/>
                    </a:lnB>
                    <a:solidFill>
                      <a:srgbClr val="FFFF00"/>
                    </a:solidFill>
                  </a:tcPr>
                </a:tc>
                <a:tc>
                  <a:txBody>
                    <a:bodyPr/>
                    <a:lstStyle/>
                    <a:p>
                      <a:pPr marL="279400" marR="81280" indent="-189230">
                        <a:lnSpc>
                          <a:spcPct val="104900"/>
                        </a:lnSpc>
                      </a:pPr>
                      <a:r>
                        <a:rPr sz="600" b="1" spc="-5" dirty="0">
                          <a:latin typeface="Arial Narrow"/>
                          <a:cs typeface="Arial Narrow"/>
                        </a:rPr>
                        <a:t>N</a:t>
                      </a:r>
                      <a:r>
                        <a:rPr sz="600" b="1" dirty="0">
                          <a:latin typeface="Arial Narrow"/>
                          <a:cs typeface="Arial Narrow"/>
                        </a:rPr>
                        <a:t>umber</a:t>
                      </a:r>
                      <a:r>
                        <a:rPr sz="600" b="1" spc="-10" dirty="0">
                          <a:latin typeface="Arial Narrow"/>
                          <a:cs typeface="Arial Narrow"/>
                        </a:rPr>
                        <a:t> </a:t>
                      </a:r>
                      <a:r>
                        <a:rPr sz="600" b="1" dirty="0">
                          <a:latin typeface="Arial Narrow"/>
                          <a:cs typeface="Arial Narrow"/>
                        </a:rPr>
                        <a:t>of</a:t>
                      </a:r>
                      <a:r>
                        <a:rPr sz="600" b="1" spc="-5" dirty="0">
                          <a:latin typeface="Arial Narrow"/>
                          <a:cs typeface="Arial Narrow"/>
                        </a:rPr>
                        <a:t> SSEE</a:t>
                      </a:r>
                      <a:r>
                        <a:rPr sz="600" b="1" dirty="0">
                          <a:latin typeface="Arial Narrow"/>
                          <a:cs typeface="Arial Narrow"/>
                        </a:rPr>
                        <a:t>P </a:t>
                      </a:r>
                      <a:r>
                        <a:rPr sz="600" b="1" spc="-5" dirty="0">
                          <a:latin typeface="Arial Narrow"/>
                          <a:cs typeface="Arial Narrow"/>
                        </a:rPr>
                        <a:t>S</a:t>
                      </a:r>
                      <a:r>
                        <a:rPr sz="600" b="1" dirty="0">
                          <a:latin typeface="Arial Narrow"/>
                          <a:cs typeface="Arial Narrow"/>
                        </a:rPr>
                        <a:t>tu</a:t>
                      </a:r>
                      <a:r>
                        <a:rPr sz="600" b="1" spc="-5" dirty="0">
                          <a:latin typeface="Arial Narrow"/>
                          <a:cs typeface="Arial Narrow"/>
                        </a:rPr>
                        <a:t>d</a:t>
                      </a:r>
                      <a:r>
                        <a:rPr sz="600" b="1" dirty="0">
                          <a:latin typeface="Arial Narrow"/>
                          <a:cs typeface="Arial Narrow"/>
                        </a:rPr>
                        <a:t>ents</a:t>
                      </a:r>
                      <a:endParaRPr sz="600">
                        <a:latin typeface="Arial Narrow"/>
                        <a:cs typeface="Arial Narrow"/>
                      </a:endParaRPr>
                    </a:p>
                  </a:txBody>
                  <a:tcPr marL="0" marR="0" marT="0" marB="0">
                    <a:lnL w="8889">
                      <a:solidFill>
                        <a:srgbClr val="000000"/>
                      </a:solidFill>
                      <a:prstDash val="solid"/>
                    </a:lnL>
                    <a:lnR w="8890">
                      <a:solidFill>
                        <a:srgbClr val="000000"/>
                      </a:solidFill>
                      <a:prstDash val="solid"/>
                    </a:lnR>
                    <a:lnB w="8890">
                      <a:solidFill>
                        <a:srgbClr val="000000"/>
                      </a:solidFill>
                      <a:prstDash val="solid"/>
                    </a:lnB>
                    <a:solidFill>
                      <a:srgbClr val="FFFF00"/>
                    </a:solidFill>
                  </a:tcPr>
                </a:tc>
                <a:tc>
                  <a:txBody>
                    <a:bodyPr/>
                    <a:lstStyle/>
                    <a:p>
                      <a:pPr marL="240029" marR="177165" indent="-53340">
                        <a:lnSpc>
                          <a:spcPct val="104900"/>
                        </a:lnSpc>
                      </a:pPr>
                      <a:r>
                        <a:rPr sz="600" b="1" dirty="0">
                          <a:latin typeface="Arial Narrow"/>
                          <a:cs typeface="Arial Narrow"/>
                        </a:rPr>
                        <a:t>To</a:t>
                      </a:r>
                      <a:r>
                        <a:rPr sz="600" b="1" spc="-5" dirty="0">
                          <a:latin typeface="Arial Narrow"/>
                          <a:cs typeface="Arial Narrow"/>
                        </a:rPr>
                        <a:t>t</a:t>
                      </a:r>
                      <a:r>
                        <a:rPr sz="600" b="1" dirty="0">
                          <a:latin typeface="Arial Narrow"/>
                          <a:cs typeface="Arial Narrow"/>
                        </a:rPr>
                        <a:t>al</a:t>
                      </a:r>
                      <a:r>
                        <a:rPr sz="600" b="1" spc="-5" dirty="0">
                          <a:latin typeface="Arial Narrow"/>
                          <a:cs typeface="Arial Narrow"/>
                        </a:rPr>
                        <a:t> </a:t>
                      </a:r>
                      <a:r>
                        <a:rPr sz="600" b="1" dirty="0">
                          <a:latin typeface="Arial Narrow"/>
                          <a:cs typeface="Arial Narrow"/>
                        </a:rPr>
                        <a:t>S</a:t>
                      </a:r>
                      <a:r>
                        <a:rPr sz="600" b="1" spc="-5" dirty="0">
                          <a:latin typeface="Arial Narrow"/>
                          <a:cs typeface="Arial Narrow"/>
                        </a:rPr>
                        <a:t>t</a:t>
                      </a:r>
                      <a:r>
                        <a:rPr sz="600" b="1" dirty="0">
                          <a:latin typeface="Arial Narrow"/>
                          <a:cs typeface="Arial Narrow"/>
                        </a:rPr>
                        <a:t>udent </a:t>
                      </a:r>
                      <a:r>
                        <a:rPr sz="600" b="1" spc="-5" dirty="0">
                          <a:latin typeface="Arial Narrow"/>
                          <a:cs typeface="Arial Narrow"/>
                        </a:rPr>
                        <a:t>P</a:t>
                      </a:r>
                      <a:r>
                        <a:rPr sz="600" b="1" dirty="0">
                          <a:latin typeface="Arial Narrow"/>
                          <a:cs typeface="Arial Narrow"/>
                        </a:rPr>
                        <a:t>op</a:t>
                      </a:r>
                      <a:r>
                        <a:rPr sz="600" b="1" spc="-5" dirty="0">
                          <a:latin typeface="Arial Narrow"/>
                          <a:cs typeface="Arial Narrow"/>
                        </a:rPr>
                        <a:t>u</a:t>
                      </a:r>
                      <a:r>
                        <a:rPr sz="600" b="1" dirty="0">
                          <a:latin typeface="Arial Narrow"/>
                          <a:cs typeface="Arial Narrow"/>
                        </a:rPr>
                        <a:t>lation</a:t>
                      </a:r>
                      <a:endParaRPr sz="600">
                        <a:latin typeface="Arial Narrow"/>
                        <a:cs typeface="Arial Narrow"/>
                      </a:endParaRPr>
                    </a:p>
                  </a:txBody>
                  <a:tcPr marL="0" marR="0" marT="0" marB="0">
                    <a:lnL w="8890">
                      <a:solidFill>
                        <a:srgbClr val="000000"/>
                      </a:solidFill>
                      <a:prstDash val="solid"/>
                    </a:lnL>
                    <a:lnR w="8890">
                      <a:solidFill>
                        <a:srgbClr val="000000"/>
                      </a:solidFill>
                      <a:prstDash val="solid"/>
                    </a:lnR>
                    <a:lnB w="8890">
                      <a:solidFill>
                        <a:srgbClr val="000000"/>
                      </a:solidFill>
                      <a:prstDash val="solid"/>
                    </a:lnB>
                    <a:solidFill>
                      <a:srgbClr val="FFFF00"/>
                    </a:solidFill>
                  </a:tcPr>
                </a:tc>
                <a:tc>
                  <a:txBody>
                    <a:bodyPr/>
                    <a:lstStyle/>
                    <a:p>
                      <a:pPr marL="92075">
                        <a:lnSpc>
                          <a:spcPct val="100000"/>
                        </a:lnSpc>
                      </a:pPr>
                      <a:r>
                        <a:rPr sz="600" b="1" spc="-5" dirty="0">
                          <a:latin typeface="Arial Narrow"/>
                          <a:cs typeface="Arial Narrow"/>
                        </a:rPr>
                        <a:t>SSEE</a:t>
                      </a:r>
                      <a:r>
                        <a:rPr sz="600" b="1" dirty="0">
                          <a:latin typeface="Arial Narrow"/>
                          <a:cs typeface="Arial Narrow"/>
                        </a:rPr>
                        <a:t>P</a:t>
                      </a:r>
                      <a:r>
                        <a:rPr sz="600" b="1" spc="5" dirty="0">
                          <a:latin typeface="Arial Narrow"/>
                          <a:cs typeface="Arial Narrow"/>
                        </a:rPr>
                        <a:t> </a:t>
                      </a:r>
                      <a:r>
                        <a:rPr sz="600" b="1" spc="-5" dirty="0">
                          <a:latin typeface="Arial Narrow"/>
                          <a:cs typeface="Arial Narrow"/>
                        </a:rPr>
                        <a:t>P</a:t>
                      </a:r>
                      <a:r>
                        <a:rPr sz="600" b="1" dirty="0">
                          <a:latin typeface="Arial Narrow"/>
                          <a:cs typeface="Arial Narrow"/>
                        </a:rPr>
                        <a:t>e</a:t>
                      </a:r>
                      <a:r>
                        <a:rPr sz="600" b="1" spc="-5" dirty="0">
                          <a:latin typeface="Arial Narrow"/>
                          <a:cs typeface="Arial Narrow"/>
                        </a:rPr>
                        <a:t>r</a:t>
                      </a:r>
                      <a:r>
                        <a:rPr sz="600" b="1" dirty="0">
                          <a:latin typeface="Arial Narrow"/>
                          <a:cs typeface="Arial Narrow"/>
                        </a:rPr>
                        <a:t>centage</a:t>
                      </a:r>
                      <a:endParaRPr sz="600">
                        <a:latin typeface="Arial Narrow"/>
                        <a:cs typeface="Arial Narrow"/>
                      </a:endParaRPr>
                    </a:p>
                  </a:txBody>
                  <a:tcPr marL="0" marR="0" marT="0" marB="0">
                    <a:lnL w="8890">
                      <a:solidFill>
                        <a:srgbClr val="000000"/>
                      </a:solidFill>
                      <a:prstDash val="solid"/>
                    </a:lnL>
                    <a:lnR w="8889">
                      <a:solidFill>
                        <a:srgbClr val="000000"/>
                      </a:solidFill>
                      <a:prstDash val="solid"/>
                    </a:lnR>
                    <a:lnB w="8890">
                      <a:solidFill>
                        <a:srgbClr val="000000"/>
                      </a:solidFill>
                      <a:prstDash val="solid"/>
                    </a:lnB>
                    <a:solidFill>
                      <a:srgbClr val="FFFF00"/>
                    </a:solidFill>
                  </a:tcPr>
                </a:tc>
                <a:tc>
                  <a:txBody>
                    <a:bodyPr/>
                    <a:lstStyle/>
                    <a:p>
                      <a:pPr marL="85725">
                        <a:lnSpc>
                          <a:spcPct val="100000"/>
                        </a:lnSpc>
                      </a:pPr>
                      <a:r>
                        <a:rPr sz="600" b="1" dirty="0">
                          <a:latin typeface="Arial Narrow"/>
                          <a:cs typeface="Arial Narrow"/>
                        </a:rPr>
                        <a:t>Life</a:t>
                      </a:r>
                      <a:r>
                        <a:rPr sz="600" b="1" spc="5" dirty="0">
                          <a:latin typeface="Arial Narrow"/>
                          <a:cs typeface="Arial Narrow"/>
                        </a:rPr>
                        <a:t> </a:t>
                      </a:r>
                      <a:r>
                        <a:rPr sz="600" b="1" dirty="0">
                          <a:latin typeface="Arial Narrow"/>
                          <a:cs typeface="Arial Narrow"/>
                        </a:rPr>
                        <a:t>Insu</a:t>
                      </a:r>
                      <a:r>
                        <a:rPr sz="600" b="1" spc="-5" dirty="0">
                          <a:latin typeface="Arial Narrow"/>
                          <a:cs typeface="Arial Narrow"/>
                        </a:rPr>
                        <a:t>r</a:t>
                      </a:r>
                      <a:r>
                        <a:rPr sz="600" b="1" dirty="0">
                          <a:latin typeface="Arial Narrow"/>
                          <a:cs typeface="Arial Narrow"/>
                        </a:rPr>
                        <a:t>ance</a:t>
                      </a:r>
                      <a:endParaRPr sz="600">
                        <a:latin typeface="Arial Narrow"/>
                        <a:cs typeface="Arial Narrow"/>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a:txBody>
                    <a:bodyPr/>
                    <a:lstStyle/>
                    <a:p>
                      <a:pPr marL="330200" marR="320675" indent="73025">
                        <a:lnSpc>
                          <a:spcPct val="106300"/>
                        </a:lnSpc>
                      </a:pPr>
                      <a:r>
                        <a:rPr lang="en-US" sz="600" b="1" dirty="0" smtClean="0">
                          <a:latin typeface="Arial Narrow"/>
                          <a:cs typeface="Arial Narrow"/>
                        </a:rPr>
                        <a:t>Health</a:t>
                      </a:r>
                      <a:r>
                        <a:rPr sz="600" b="1" dirty="0" smtClean="0">
                          <a:latin typeface="Arial Narrow"/>
                          <a:cs typeface="Arial Narrow"/>
                        </a:rPr>
                        <a:t> </a:t>
                      </a:r>
                      <a:r>
                        <a:rPr sz="600" b="1" dirty="0">
                          <a:latin typeface="Arial Narrow"/>
                          <a:cs typeface="Arial Narrow"/>
                        </a:rPr>
                        <a:t>Insu</a:t>
                      </a:r>
                      <a:r>
                        <a:rPr sz="600" b="1" spc="-5" dirty="0">
                          <a:latin typeface="Arial Narrow"/>
                          <a:cs typeface="Arial Narrow"/>
                        </a:rPr>
                        <a:t>r</a:t>
                      </a:r>
                      <a:r>
                        <a:rPr sz="600" b="1" dirty="0">
                          <a:latin typeface="Arial Narrow"/>
                          <a:cs typeface="Arial Narrow"/>
                        </a:rPr>
                        <a:t>ance</a:t>
                      </a:r>
                      <a:endParaRPr sz="600" dirty="0">
                        <a:latin typeface="Arial Narrow"/>
                        <a:cs typeface="Arial Narrow"/>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a:txBody>
                    <a:bodyPr/>
                    <a:lstStyle/>
                    <a:p>
                      <a:pPr marL="256540">
                        <a:lnSpc>
                          <a:spcPct val="100000"/>
                        </a:lnSpc>
                      </a:pPr>
                      <a:r>
                        <a:rPr sz="600" b="1" spc="-5" dirty="0">
                          <a:latin typeface="Arial Narrow"/>
                          <a:cs typeface="Arial Narrow"/>
                        </a:rPr>
                        <a:t>R</a:t>
                      </a:r>
                      <a:r>
                        <a:rPr sz="600" b="1" dirty="0">
                          <a:latin typeface="Arial Narrow"/>
                          <a:cs typeface="Arial Narrow"/>
                        </a:rPr>
                        <a:t>eti</a:t>
                      </a:r>
                      <a:r>
                        <a:rPr sz="600" b="1" spc="-5" dirty="0">
                          <a:latin typeface="Arial Narrow"/>
                          <a:cs typeface="Arial Narrow"/>
                        </a:rPr>
                        <a:t>r</a:t>
                      </a:r>
                      <a:r>
                        <a:rPr sz="600" b="1" dirty="0">
                          <a:latin typeface="Arial Narrow"/>
                          <a:cs typeface="Arial Narrow"/>
                        </a:rPr>
                        <a:t>ement</a:t>
                      </a:r>
                      <a:endParaRPr sz="600" dirty="0">
                        <a:latin typeface="Arial Narrow"/>
                        <a:cs typeface="Arial Narrow"/>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FFFF00"/>
                    </a:solidFill>
                  </a:tcPr>
                </a:tc>
                <a:tc>
                  <a:txBody>
                    <a:bodyPr/>
                    <a:lstStyle/>
                    <a:p>
                      <a:pPr marL="184785">
                        <a:lnSpc>
                          <a:spcPct val="100000"/>
                        </a:lnSpc>
                      </a:pPr>
                      <a:r>
                        <a:rPr sz="600" b="1" dirty="0">
                          <a:latin typeface="Arial Narrow"/>
                          <a:cs typeface="Arial Narrow"/>
                        </a:rPr>
                        <a:t>To</a:t>
                      </a:r>
                      <a:r>
                        <a:rPr sz="600" b="1" spc="-5" dirty="0">
                          <a:latin typeface="Arial Narrow"/>
                          <a:cs typeface="Arial Narrow"/>
                        </a:rPr>
                        <a:t>t</a:t>
                      </a:r>
                      <a:r>
                        <a:rPr sz="600" b="1" dirty="0">
                          <a:latin typeface="Arial Narrow"/>
                          <a:cs typeface="Arial Narrow"/>
                        </a:rPr>
                        <a:t>al</a:t>
                      </a:r>
                      <a:r>
                        <a:rPr sz="600" b="1" spc="5" dirty="0">
                          <a:latin typeface="Arial Narrow"/>
                          <a:cs typeface="Arial Narrow"/>
                        </a:rPr>
                        <a:t> </a:t>
                      </a:r>
                      <a:r>
                        <a:rPr sz="600" b="1" spc="-5" dirty="0">
                          <a:latin typeface="Arial Narrow"/>
                          <a:cs typeface="Arial Narrow"/>
                        </a:rPr>
                        <a:t>B</a:t>
                      </a:r>
                      <a:r>
                        <a:rPr sz="600" b="1" dirty="0">
                          <a:latin typeface="Arial Narrow"/>
                          <a:cs typeface="Arial Narrow"/>
                        </a:rPr>
                        <a:t>enefits</a:t>
                      </a:r>
                      <a:endParaRPr sz="600">
                        <a:latin typeface="Arial Narrow"/>
                        <a:cs typeface="Arial Narrow"/>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a:txBody>
                    <a:bodyPr/>
                    <a:lstStyle/>
                    <a:p>
                      <a:pPr marL="82550" marR="76200" indent="95885">
                        <a:lnSpc>
                          <a:spcPct val="105700"/>
                        </a:lnSpc>
                      </a:pPr>
                      <a:r>
                        <a:rPr sz="500" b="1" dirty="0">
                          <a:latin typeface="Arial Narrow"/>
                          <a:cs typeface="Arial Narrow"/>
                        </a:rPr>
                        <a:t>To</a:t>
                      </a:r>
                      <a:r>
                        <a:rPr sz="500" b="1" spc="-10" dirty="0">
                          <a:latin typeface="Arial Narrow"/>
                          <a:cs typeface="Arial Narrow"/>
                        </a:rPr>
                        <a:t>t</a:t>
                      </a:r>
                      <a:r>
                        <a:rPr sz="500" b="1" spc="-5" dirty="0">
                          <a:latin typeface="Arial Narrow"/>
                          <a:cs typeface="Arial Narrow"/>
                        </a:rPr>
                        <a:t>a</a:t>
                      </a:r>
                      <a:r>
                        <a:rPr sz="500" b="1" dirty="0">
                          <a:latin typeface="Arial Narrow"/>
                          <a:cs typeface="Arial Narrow"/>
                        </a:rPr>
                        <a:t>l</a:t>
                      </a:r>
                      <a:r>
                        <a:rPr sz="500" b="1" spc="10" dirty="0">
                          <a:latin typeface="Arial Narrow"/>
                          <a:cs typeface="Arial Narrow"/>
                        </a:rPr>
                        <a:t> </a:t>
                      </a:r>
                      <a:r>
                        <a:rPr sz="500" b="1" spc="5" dirty="0">
                          <a:latin typeface="Arial Narrow"/>
                          <a:cs typeface="Arial Narrow"/>
                        </a:rPr>
                        <a:t>B</a:t>
                      </a:r>
                      <a:r>
                        <a:rPr sz="500" b="1" spc="-5" dirty="0">
                          <a:latin typeface="Arial Narrow"/>
                          <a:cs typeface="Arial Narrow"/>
                        </a:rPr>
                        <a:t>e</a:t>
                      </a:r>
                      <a:r>
                        <a:rPr sz="500" b="1" dirty="0">
                          <a:latin typeface="Arial Narrow"/>
                          <a:cs typeface="Arial Narrow"/>
                        </a:rPr>
                        <a:t>n</a:t>
                      </a:r>
                      <a:r>
                        <a:rPr sz="500" b="1" spc="-5" dirty="0">
                          <a:latin typeface="Arial Narrow"/>
                          <a:cs typeface="Arial Narrow"/>
                        </a:rPr>
                        <a:t>ef</a:t>
                      </a:r>
                      <a:r>
                        <a:rPr sz="500" b="1" dirty="0">
                          <a:latin typeface="Arial Narrow"/>
                          <a:cs typeface="Arial Narrow"/>
                        </a:rPr>
                        <a:t>i</a:t>
                      </a:r>
                      <a:r>
                        <a:rPr sz="500" b="1" spc="-5" dirty="0">
                          <a:latin typeface="Arial Narrow"/>
                          <a:cs typeface="Arial Narrow"/>
                        </a:rPr>
                        <a:t>t</a:t>
                      </a:r>
                      <a:r>
                        <a:rPr sz="500" b="1" dirty="0">
                          <a:latin typeface="Arial Narrow"/>
                          <a:cs typeface="Arial Narrow"/>
                        </a:rPr>
                        <a:t>s </a:t>
                      </a:r>
                      <a:r>
                        <a:rPr sz="500" b="1" spc="-5" dirty="0">
                          <a:latin typeface="Arial Narrow"/>
                          <a:cs typeface="Arial Narrow"/>
                        </a:rPr>
                        <a:t>a</a:t>
                      </a:r>
                      <a:r>
                        <a:rPr sz="500" b="1" dirty="0">
                          <a:latin typeface="Arial Narrow"/>
                          <a:cs typeface="Arial Narrow"/>
                        </a:rPr>
                        <a:t>llo</a:t>
                      </a:r>
                      <a:r>
                        <a:rPr sz="500" b="1" spc="-5" dirty="0">
                          <a:latin typeface="Arial Narrow"/>
                          <a:cs typeface="Arial Narrow"/>
                        </a:rPr>
                        <a:t>ca</a:t>
                      </a:r>
                      <a:r>
                        <a:rPr sz="500" b="1" dirty="0">
                          <a:latin typeface="Arial Narrow"/>
                          <a:cs typeface="Arial Narrow"/>
                        </a:rPr>
                        <a:t>ble </a:t>
                      </a:r>
                      <a:r>
                        <a:rPr sz="500" b="1" spc="-5" dirty="0">
                          <a:latin typeface="Arial Narrow"/>
                          <a:cs typeface="Arial Narrow"/>
                        </a:rPr>
                        <a:t>t</a:t>
                      </a:r>
                      <a:r>
                        <a:rPr sz="500" b="1" dirty="0">
                          <a:latin typeface="Arial Narrow"/>
                          <a:cs typeface="Arial Narrow"/>
                        </a:rPr>
                        <a:t>o</a:t>
                      </a:r>
                      <a:r>
                        <a:rPr sz="500" b="1" spc="5" dirty="0">
                          <a:latin typeface="Arial Narrow"/>
                          <a:cs typeface="Arial Narrow"/>
                        </a:rPr>
                        <a:t> </a:t>
                      </a:r>
                      <a:r>
                        <a:rPr sz="500" b="1" dirty="0">
                          <a:latin typeface="Arial Narrow"/>
                          <a:cs typeface="Arial Narrow"/>
                        </a:rPr>
                        <a:t>SSEEP</a:t>
                      </a:r>
                      <a:endParaRPr sz="500" dirty="0">
                        <a:latin typeface="Arial Narrow"/>
                        <a:cs typeface="Arial Narrow"/>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02"/>
                  </a:ext>
                </a:extLst>
              </a:tr>
              <a:tr h="166840">
                <a:tc>
                  <a:txBody>
                    <a:bodyPr/>
                    <a:lstStyle/>
                    <a:p>
                      <a:pPr marL="635"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1</a:t>
                      </a:r>
                      <a:endParaRPr sz="7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2</a:t>
                      </a:r>
                      <a:endParaRPr sz="7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3</a:t>
                      </a:r>
                      <a:endParaRPr sz="7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4</a:t>
                      </a:r>
                      <a:endParaRPr sz="7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marL="635"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5</a:t>
                      </a:r>
                      <a:endParaRPr sz="7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marL="241300">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6</a:t>
                      </a:r>
                      <a:endParaRPr sz="7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marL="635"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7</a:t>
                      </a:r>
                      <a:endParaRPr sz="7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marL="635"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8</a:t>
                      </a:r>
                      <a:endParaRPr sz="7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algn="ctr">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9</a:t>
                      </a:r>
                      <a:endParaRPr sz="7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D9D9D9"/>
                    </a:solidFill>
                  </a:tcPr>
                </a:tc>
                <a:tc>
                  <a:txBody>
                    <a:bodyPr/>
                    <a:lstStyle/>
                    <a:p>
                      <a:pPr marL="253365">
                        <a:lnSpc>
                          <a:spcPct val="100000"/>
                        </a:lnSpc>
                      </a:pPr>
                      <a:r>
                        <a:rPr sz="700" b="1" spc="-5" dirty="0">
                          <a:latin typeface="Calibri"/>
                          <a:cs typeface="Calibri"/>
                        </a:rPr>
                        <a:t>C</a:t>
                      </a:r>
                      <a:r>
                        <a:rPr sz="700" b="1" dirty="0">
                          <a:latin typeface="Calibri"/>
                          <a:cs typeface="Calibri"/>
                        </a:rPr>
                        <a:t>ol.</a:t>
                      </a:r>
                      <a:r>
                        <a:rPr sz="700" b="1" spc="-5" dirty="0">
                          <a:latin typeface="Calibri"/>
                          <a:cs typeface="Calibri"/>
                        </a:rPr>
                        <a:t> </a:t>
                      </a:r>
                      <a:r>
                        <a:rPr sz="700" b="1" dirty="0">
                          <a:latin typeface="Calibri"/>
                          <a:cs typeface="Calibri"/>
                        </a:rPr>
                        <a:t>10</a:t>
                      </a:r>
                      <a:endParaRPr sz="7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D9D9D9"/>
                    </a:solidFill>
                  </a:tcPr>
                </a:tc>
                <a:extLst>
                  <a:ext uri="{0D108BD9-81ED-4DB2-BD59-A6C34878D82A}">
                    <a16:rowId xmlns:a16="http://schemas.microsoft.com/office/drawing/2014/main" val="10003"/>
                  </a:ext>
                </a:extLst>
              </a:tr>
              <a:tr h="166840">
                <a:tc>
                  <a:txBody>
                    <a:bodyPr/>
                    <a:lstStyle/>
                    <a:p>
                      <a:endParaRPr sz="7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endParaRPr sz="7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rgbClr val="D9D9D9"/>
                    </a:solidFill>
                  </a:tcPr>
                </a:tc>
                <a:tc>
                  <a:txBody>
                    <a:bodyPr/>
                    <a:lstStyle/>
                    <a:p>
                      <a:pPr marL="166370">
                        <a:lnSpc>
                          <a:spcPct val="100000"/>
                        </a:lnSpc>
                      </a:pPr>
                      <a:r>
                        <a:rPr sz="700" b="1" dirty="0">
                          <a:latin typeface="Calibri"/>
                          <a:cs typeface="Calibri"/>
                        </a:rPr>
                        <a:t>F</a:t>
                      </a:r>
                      <a:r>
                        <a:rPr sz="700" b="1" spc="-5" dirty="0">
                          <a:latin typeface="Calibri"/>
                          <a:cs typeface="Calibri"/>
                        </a:rPr>
                        <a:t>ORMU</a:t>
                      </a:r>
                      <a:r>
                        <a:rPr sz="700" b="1" dirty="0">
                          <a:latin typeface="Calibri"/>
                          <a:cs typeface="Calibri"/>
                        </a:rPr>
                        <a:t>LA</a:t>
                      </a:r>
                      <a:endParaRPr sz="7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89">
                      <a:solidFill>
                        <a:srgbClr val="000000"/>
                      </a:solidFill>
                      <a:prstDash val="solid"/>
                    </a:lnB>
                    <a:solidFill>
                      <a:srgbClr val="D9D9D9"/>
                    </a:solidFill>
                  </a:tcPr>
                </a:tc>
                <a:extLst>
                  <a:ext uri="{0D108BD9-81ED-4DB2-BD59-A6C34878D82A}">
                    <a16:rowId xmlns:a16="http://schemas.microsoft.com/office/drawing/2014/main" val="10004"/>
                  </a:ext>
                </a:extLst>
              </a:tr>
              <a:tr h="120585">
                <a:tc>
                  <a:txBody>
                    <a:bodyPr/>
                    <a:lstStyle/>
                    <a:p>
                      <a:pPr marL="11430">
                        <a:lnSpc>
                          <a:spcPct val="100000"/>
                        </a:lnSpc>
                      </a:pPr>
                      <a:r>
                        <a:rPr sz="500" b="1" dirty="0">
                          <a:solidFill>
                            <a:srgbClr val="FF0000"/>
                          </a:solidFill>
                          <a:latin typeface="Calibri"/>
                          <a:cs typeface="Calibri"/>
                        </a:rPr>
                        <a:t>EX</a:t>
                      </a:r>
                      <a:r>
                        <a:rPr sz="500" b="1" spc="-10" dirty="0">
                          <a:solidFill>
                            <a:srgbClr val="FF0000"/>
                          </a:solidFill>
                          <a:latin typeface="Calibri"/>
                          <a:cs typeface="Calibri"/>
                        </a:rPr>
                        <a:t>A</a:t>
                      </a:r>
                      <a:r>
                        <a:rPr sz="500" b="1" dirty="0">
                          <a:solidFill>
                            <a:srgbClr val="FF0000"/>
                          </a:solidFill>
                          <a:latin typeface="Calibri"/>
                          <a:cs typeface="Calibri"/>
                        </a:rPr>
                        <a:t>M</a:t>
                      </a:r>
                      <a:r>
                        <a:rPr sz="500" b="1" spc="-5" dirty="0">
                          <a:solidFill>
                            <a:srgbClr val="FF0000"/>
                          </a:solidFill>
                          <a:latin typeface="Calibri"/>
                          <a:cs typeface="Calibri"/>
                        </a:rPr>
                        <a:t>PL</a:t>
                      </a:r>
                      <a:r>
                        <a:rPr sz="500" b="1" dirty="0">
                          <a:solidFill>
                            <a:srgbClr val="FF0000"/>
                          </a:solidFill>
                          <a:latin typeface="Calibri"/>
                          <a:cs typeface="Calibri"/>
                        </a:rPr>
                        <a:t>E:</a:t>
                      </a:r>
                      <a:r>
                        <a:rPr sz="500" b="1" spc="-5" dirty="0">
                          <a:solidFill>
                            <a:srgbClr val="FF0000"/>
                          </a:solidFill>
                          <a:latin typeface="Calibri"/>
                          <a:cs typeface="Calibri"/>
                        </a:rPr>
                        <a:t> </a:t>
                      </a:r>
                      <a:r>
                        <a:rPr sz="500" dirty="0">
                          <a:latin typeface="Calibri"/>
                          <a:cs typeface="Calibri"/>
                        </a:rPr>
                        <a:t>J</a:t>
                      </a:r>
                      <a:r>
                        <a:rPr sz="500" spc="-5" dirty="0">
                          <a:latin typeface="Calibri"/>
                          <a:cs typeface="Calibri"/>
                        </a:rPr>
                        <a:t>oh</a:t>
                      </a:r>
                      <a:r>
                        <a:rPr sz="500" dirty="0">
                          <a:latin typeface="Calibri"/>
                          <a:cs typeface="Calibri"/>
                        </a:rPr>
                        <a:t>n</a:t>
                      </a:r>
                      <a:r>
                        <a:rPr sz="500" spc="-5" dirty="0">
                          <a:latin typeface="Calibri"/>
                          <a:cs typeface="Calibri"/>
                        </a:rPr>
                        <a:t> </a:t>
                      </a:r>
                      <a:r>
                        <a:rPr sz="500" dirty="0">
                          <a:latin typeface="Calibri"/>
                          <a:cs typeface="Calibri"/>
                        </a:rPr>
                        <a:t>D</a:t>
                      </a:r>
                      <a:r>
                        <a:rPr sz="500" spc="-5" dirty="0">
                          <a:latin typeface="Calibri"/>
                          <a:cs typeface="Calibri"/>
                        </a:rPr>
                        <a:t>oe</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pPr marL="11430">
                        <a:lnSpc>
                          <a:spcPct val="100000"/>
                        </a:lnSpc>
                      </a:pPr>
                      <a:r>
                        <a:rPr sz="500" spc="-5" dirty="0">
                          <a:latin typeface="Calibri"/>
                          <a:cs typeface="Calibri"/>
                        </a:rPr>
                        <a:t>Pr</a:t>
                      </a:r>
                      <a:r>
                        <a:rPr sz="500" dirty="0">
                          <a:latin typeface="Calibri"/>
                          <a:cs typeface="Calibri"/>
                        </a:rPr>
                        <a:t>i</a:t>
                      </a:r>
                      <a:r>
                        <a:rPr sz="500" spc="-5" dirty="0">
                          <a:latin typeface="Calibri"/>
                          <a:cs typeface="Calibri"/>
                        </a:rPr>
                        <a:t>nc</a:t>
                      </a:r>
                      <a:r>
                        <a:rPr sz="500" dirty="0">
                          <a:latin typeface="Calibri"/>
                          <a:cs typeface="Calibri"/>
                        </a:rPr>
                        <a:t>i</a:t>
                      </a:r>
                      <a:r>
                        <a:rPr sz="500" spc="-5" dirty="0">
                          <a:latin typeface="Calibri"/>
                          <a:cs typeface="Calibri"/>
                        </a:rPr>
                        <a:t>pa</a:t>
                      </a:r>
                      <a:r>
                        <a:rPr sz="500" dirty="0">
                          <a:latin typeface="Calibri"/>
                          <a:cs typeface="Calibri"/>
                        </a:rPr>
                        <a:t>l</a:t>
                      </a:r>
                      <a:endParaRPr sz="5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rowSpan="12">
                  <a:txBody>
                    <a:bodyPr/>
                    <a:lstStyle/>
                    <a:p>
                      <a:pPr marL="10160" algn="ctr">
                        <a:lnSpc>
                          <a:spcPct val="100000"/>
                        </a:lnSpc>
                      </a:pPr>
                      <a:r>
                        <a:rPr sz="600" b="1" spc="-10" dirty="0">
                          <a:latin typeface="Calibri"/>
                          <a:cs typeface="Calibri"/>
                        </a:rPr>
                        <a:t>53</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rowSpan="12">
                  <a:txBody>
                    <a:bodyPr/>
                    <a:lstStyle/>
                    <a:p>
                      <a:pPr marL="10160" algn="ctr">
                        <a:lnSpc>
                          <a:spcPct val="100000"/>
                        </a:lnSpc>
                      </a:pPr>
                      <a:r>
                        <a:rPr sz="600" b="1" spc="-10" dirty="0">
                          <a:latin typeface="Calibri"/>
                          <a:cs typeface="Calibri"/>
                        </a:rPr>
                        <a:t>60</a:t>
                      </a:r>
                      <a:endParaRPr sz="6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rowSpan="12">
                  <a:txBody>
                    <a:bodyPr/>
                    <a:lstStyle/>
                    <a:p>
                      <a:pPr marL="328295">
                        <a:lnSpc>
                          <a:spcPct val="100000"/>
                        </a:lnSpc>
                      </a:pPr>
                      <a:r>
                        <a:rPr sz="600" b="1" spc="-10" dirty="0">
                          <a:latin typeface="Calibri"/>
                          <a:cs typeface="Calibri"/>
                        </a:rPr>
                        <a:t>88</a:t>
                      </a:r>
                      <a:r>
                        <a:rPr sz="600" b="1" dirty="0">
                          <a:latin typeface="Calibri"/>
                          <a:cs typeface="Calibri"/>
                        </a:rPr>
                        <a:t>.</a:t>
                      </a:r>
                      <a:r>
                        <a:rPr sz="600" b="1" spc="-10" dirty="0">
                          <a:latin typeface="Calibri"/>
                          <a:cs typeface="Calibri"/>
                        </a:rPr>
                        <a:t>33</a:t>
                      </a:r>
                      <a:r>
                        <a:rPr sz="600" b="1" dirty="0">
                          <a:latin typeface="Calibri"/>
                          <a:cs typeface="Calibri"/>
                        </a:rPr>
                        <a:t>%</a:t>
                      </a:r>
                      <a:endParaRPr sz="6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pPr marL="248920">
                        <a:lnSpc>
                          <a:spcPct val="100000"/>
                        </a:lnSpc>
                      </a:pPr>
                      <a:r>
                        <a:rPr sz="500" dirty="0">
                          <a:latin typeface="Calibri"/>
                          <a:cs typeface="Calibri"/>
                        </a:rPr>
                        <a:t>$100.00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pPr marL="8890" algn="ctr">
                        <a:lnSpc>
                          <a:spcPct val="100000"/>
                        </a:lnSpc>
                      </a:pPr>
                      <a:r>
                        <a:rPr sz="500" dirty="0">
                          <a:latin typeface="Calibri"/>
                          <a:cs typeface="Calibri"/>
                        </a:rPr>
                        <a:t>$100.00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pPr marL="8890" algn="ctr">
                        <a:lnSpc>
                          <a:spcPct val="100000"/>
                        </a:lnSpc>
                      </a:pPr>
                      <a:r>
                        <a:rPr sz="500" dirty="0">
                          <a:latin typeface="Calibri"/>
                          <a:cs typeface="Calibri"/>
                        </a:rPr>
                        <a:t>$20.00</a:t>
                      </a:r>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$220.00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pPr marL="291465">
                        <a:lnSpc>
                          <a:spcPct val="100000"/>
                        </a:lnSpc>
                      </a:pPr>
                      <a:r>
                        <a:rPr sz="500" dirty="0">
                          <a:latin typeface="Calibri"/>
                          <a:cs typeface="Calibri"/>
                        </a:rPr>
                        <a:t>$194.33</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05"/>
                  </a:ext>
                </a:extLst>
              </a:tr>
              <a:tr h="120586">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E3DFEB"/>
                    </a:solidFill>
                  </a:tcPr>
                </a:tc>
                <a:extLst>
                  <a:ext uri="{0D108BD9-81ED-4DB2-BD59-A6C34878D82A}">
                    <a16:rowId xmlns:a16="http://schemas.microsoft.com/office/drawing/2014/main" val="10006"/>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07"/>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08"/>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09"/>
                  </a:ext>
                </a:extLst>
              </a:tr>
              <a:tr h="120586">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E3DFEB"/>
                    </a:solidFill>
                  </a:tcPr>
                </a:tc>
                <a:extLst>
                  <a:ext uri="{0D108BD9-81ED-4DB2-BD59-A6C34878D82A}">
                    <a16:rowId xmlns:a16="http://schemas.microsoft.com/office/drawing/2014/main" val="10010"/>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11"/>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12"/>
                  </a:ext>
                </a:extLst>
              </a:tr>
              <a:tr h="120586">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E3DFEB"/>
                    </a:solidFill>
                  </a:tcPr>
                </a:tc>
                <a:extLst>
                  <a:ext uri="{0D108BD9-81ED-4DB2-BD59-A6C34878D82A}">
                    <a16:rowId xmlns:a16="http://schemas.microsoft.com/office/drawing/2014/main" val="10013"/>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14"/>
                  </a:ext>
                </a:extLst>
              </a:tr>
              <a:tr h="120585">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15"/>
                  </a:ext>
                </a:extLst>
              </a:tr>
              <a:tr h="120862">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vMerge="1">
                  <a:txBody>
                    <a:bodyPr/>
                    <a:lstStyle/>
                    <a:p>
                      <a:endParaRPr/>
                    </a:p>
                  </a:txBody>
                  <a:tcPr marL="0" marR="0" marT="0" marB="0">
                    <a:lnL w="8889">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90">
                      <a:solidFill>
                        <a:srgbClr val="000000"/>
                      </a:solidFill>
                      <a:prstDash val="solid"/>
                    </a:lnR>
                    <a:lnT w="8889">
                      <a:solidFill>
                        <a:srgbClr val="000000"/>
                      </a:solidFill>
                      <a:prstDash val="solid"/>
                    </a:lnT>
                    <a:lnB w="8890">
                      <a:solidFill>
                        <a:srgbClr val="000000"/>
                      </a:solidFill>
                      <a:prstDash val="solid"/>
                    </a:lnB>
                    <a:solidFill>
                      <a:srgbClr val="FFFF00"/>
                    </a:solidFill>
                  </a:tcPr>
                </a:tc>
                <a:tc vMerge="1">
                  <a:txBody>
                    <a:bodyPr/>
                    <a:lstStyle/>
                    <a:p>
                      <a:endParaRPr/>
                    </a:p>
                  </a:txBody>
                  <a:tcPr marL="0" marR="0" marT="0" marB="0">
                    <a:lnL w="8890">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solidFill>
                      <a:srgbClr val="C5D9F0"/>
                    </a:solidFill>
                  </a:tcPr>
                </a:tc>
                <a:tc>
                  <a:txBody>
                    <a:bodyPr/>
                    <a:lstStyle/>
                    <a:p>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endParaRPr sz="5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10160" algn="ctr">
                        <a:lnSpc>
                          <a:spcPct val="100000"/>
                        </a:lnSpc>
                      </a:pPr>
                      <a:r>
                        <a:rPr sz="500" dirty="0">
                          <a:latin typeface="Calibri"/>
                          <a:cs typeface="Calibri"/>
                        </a:rPr>
                        <a:t>$0.00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solidFill>
                      <a:srgbClr val="E3DFEB"/>
                    </a:solidFill>
                  </a:tcPr>
                </a:tc>
                <a:extLst>
                  <a:ext uri="{0D108BD9-81ED-4DB2-BD59-A6C34878D82A}">
                    <a16:rowId xmlns:a16="http://schemas.microsoft.com/office/drawing/2014/main" val="10016"/>
                  </a:ext>
                </a:extLst>
              </a:tr>
              <a:tr h="150321">
                <a:tc>
                  <a:txBody>
                    <a:bodyPr/>
                    <a:lstStyle/>
                    <a:p>
                      <a:pPr marL="360680">
                        <a:lnSpc>
                          <a:spcPct val="100000"/>
                        </a:lnSpc>
                      </a:pPr>
                      <a:r>
                        <a:rPr sz="600" b="1" spc="-5" dirty="0">
                          <a:latin typeface="Arial Narrow"/>
                          <a:cs typeface="Arial Narrow"/>
                        </a:rPr>
                        <a:t>P</a:t>
                      </a:r>
                      <a:r>
                        <a:rPr sz="600" b="1" dirty="0">
                          <a:latin typeface="Arial Narrow"/>
                          <a:cs typeface="Arial Narrow"/>
                        </a:rPr>
                        <a:t>a</a:t>
                      </a:r>
                      <a:r>
                        <a:rPr sz="600" b="1" spc="-5" dirty="0">
                          <a:latin typeface="Arial Narrow"/>
                          <a:cs typeface="Arial Narrow"/>
                        </a:rPr>
                        <a:t>r</a:t>
                      </a:r>
                      <a:r>
                        <a:rPr sz="600" b="1" dirty="0">
                          <a:latin typeface="Arial Narrow"/>
                          <a:cs typeface="Arial Narrow"/>
                        </a:rPr>
                        <a:t>t</a:t>
                      </a:r>
                      <a:r>
                        <a:rPr sz="600" b="1" spc="5" dirty="0">
                          <a:latin typeface="Arial Narrow"/>
                          <a:cs typeface="Arial Narrow"/>
                        </a:rPr>
                        <a:t> </a:t>
                      </a:r>
                      <a:r>
                        <a:rPr sz="600" b="1" dirty="0">
                          <a:latin typeface="Arial Narrow"/>
                          <a:cs typeface="Arial Narrow"/>
                        </a:rPr>
                        <a:t>IV</a:t>
                      </a:r>
                      <a:r>
                        <a:rPr sz="600" b="1" spc="5" dirty="0">
                          <a:latin typeface="Arial Narrow"/>
                          <a:cs typeface="Arial Narrow"/>
                        </a:rPr>
                        <a:t> </a:t>
                      </a:r>
                      <a:r>
                        <a:rPr sz="600" b="1" spc="-5" dirty="0">
                          <a:latin typeface="Arial Narrow"/>
                          <a:cs typeface="Arial Narrow"/>
                        </a:rPr>
                        <a:t>S</a:t>
                      </a:r>
                      <a:r>
                        <a:rPr sz="600" b="1" dirty="0">
                          <a:latin typeface="Arial Narrow"/>
                          <a:cs typeface="Arial Narrow"/>
                        </a:rPr>
                        <a:t>ub</a:t>
                      </a:r>
                      <a:r>
                        <a:rPr sz="600" b="1" spc="-5" dirty="0">
                          <a:latin typeface="Arial Narrow"/>
                          <a:cs typeface="Arial Narrow"/>
                        </a:rPr>
                        <a:t>-</a:t>
                      </a:r>
                      <a:r>
                        <a:rPr sz="600" b="1" dirty="0">
                          <a:latin typeface="Arial Narrow"/>
                          <a:cs typeface="Arial Narrow"/>
                        </a:rPr>
                        <a:t>to</a:t>
                      </a:r>
                      <a:r>
                        <a:rPr sz="600" b="1" spc="-5" dirty="0">
                          <a:latin typeface="Arial Narrow"/>
                          <a:cs typeface="Arial Narrow"/>
                        </a:rPr>
                        <a:t>t</a:t>
                      </a:r>
                      <a:r>
                        <a:rPr sz="600" b="1" dirty="0">
                          <a:latin typeface="Arial Narrow"/>
                          <a:cs typeface="Arial Narrow"/>
                        </a:rPr>
                        <a:t>al</a:t>
                      </a:r>
                      <a:endParaRPr sz="600" dirty="0">
                        <a:latin typeface="Arial Narrow"/>
                        <a:cs typeface="Arial Narrow"/>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endParaRPr sz="600">
                        <a:latin typeface="Arial Narrow"/>
                        <a:cs typeface="Arial Narrow"/>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endParaRPr sz="600">
                        <a:latin typeface="Arial Narrow"/>
                        <a:cs typeface="Arial Narrow"/>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endParaRPr sz="600">
                        <a:latin typeface="Arial Narrow"/>
                        <a:cs typeface="Arial Narrow"/>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endParaRPr sz="600">
                        <a:latin typeface="Arial Narrow"/>
                        <a:cs typeface="Arial Narrow"/>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pPr marL="212725">
                        <a:lnSpc>
                          <a:spcPct val="100000"/>
                        </a:lnSpc>
                      </a:pPr>
                      <a:r>
                        <a:rPr sz="600" b="1" spc="-10" dirty="0">
                          <a:latin typeface="Calibri"/>
                          <a:cs typeface="Calibri"/>
                        </a:rPr>
                        <a:t>$100</a:t>
                      </a:r>
                      <a:r>
                        <a:rPr sz="600" b="1" dirty="0">
                          <a:latin typeface="Calibri"/>
                          <a:cs typeface="Calibri"/>
                        </a:rPr>
                        <a:t>.</a:t>
                      </a:r>
                      <a:r>
                        <a:rPr sz="600" b="1" spc="-10" dirty="0">
                          <a:latin typeface="Calibri"/>
                          <a:cs typeface="Calibri"/>
                        </a:rPr>
                        <a:t>0</a:t>
                      </a:r>
                      <a:r>
                        <a:rPr sz="600" b="1" dirty="0">
                          <a:latin typeface="Calibri"/>
                          <a:cs typeface="Calibri"/>
                        </a:rPr>
                        <a:t>0</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pPr marL="366395">
                        <a:lnSpc>
                          <a:spcPct val="100000"/>
                        </a:lnSpc>
                      </a:pPr>
                      <a:r>
                        <a:rPr sz="600" b="1" spc="-10" dirty="0">
                          <a:latin typeface="Calibri"/>
                          <a:cs typeface="Calibri"/>
                        </a:rPr>
                        <a:t>$100</a:t>
                      </a:r>
                      <a:r>
                        <a:rPr sz="600" b="1" dirty="0">
                          <a:latin typeface="Calibri"/>
                          <a:cs typeface="Calibri"/>
                        </a:rPr>
                        <a:t>.</a:t>
                      </a:r>
                      <a:r>
                        <a:rPr sz="600" b="1" spc="-10" dirty="0">
                          <a:latin typeface="Calibri"/>
                          <a:cs typeface="Calibri"/>
                        </a:rPr>
                        <a:t>0</a:t>
                      </a:r>
                      <a:r>
                        <a:rPr sz="600" b="1" dirty="0">
                          <a:latin typeface="Calibri"/>
                          <a:cs typeface="Calibri"/>
                        </a:rPr>
                        <a:t>0</a:t>
                      </a:r>
                      <a:endParaRPr sz="6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pPr marL="9525" algn="ctr">
                        <a:lnSpc>
                          <a:spcPct val="100000"/>
                        </a:lnSpc>
                      </a:pPr>
                      <a:r>
                        <a:rPr sz="600" b="1" spc="-10" dirty="0">
                          <a:latin typeface="Calibri"/>
                          <a:cs typeface="Calibri"/>
                        </a:rPr>
                        <a:t>$20</a:t>
                      </a:r>
                      <a:r>
                        <a:rPr sz="600" b="1" dirty="0">
                          <a:latin typeface="Calibri"/>
                          <a:cs typeface="Calibri"/>
                        </a:rPr>
                        <a:t>.</a:t>
                      </a:r>
                      <a:r>
                        <a:rPr sz="600" b="1" spc="-10" dirty="0">
                          <a:latin typeface="Calibri"/>
                          <a:cs typeface="Calibri"/>
                        </a:rPr>
                        <a:t>0</a:t>
                      </a:r>
                      <a:r>
                        <a:rPr sz="600" b="1" dirty="0">
                          <a:latin typeface="Calibri"/>
                          <a:cs typeface="Calibri"/>
                        </a:rPr>
                        <a:t>0</a:t>
                      </a:r>
                      <a:endParaRPr sz="600">
                        <a:latin typeface="Calibri"/>
                        <a:cs typeface="Calibri"/>
                      </a:endParaRPr>
                    </a:p>
                  </a:txBody>
                  <a:tcPr marL="0" marR="0" marT="0" marB="0">
                    <a:lnL w="8890">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pPr marL="304165">
                        <a:lnSpc>
                          <a:spcPct val="100000"/>
                        </a:lnSpc>
                      </a:pPr>
                      <a:r>
                        <a:rPr sz="600" b="1" spc="-10" dirty="0">
                          <a:latin typeface="Calibri"/>
                          <a:cs typeface="Calibri"/>
                        </a:rPr>
                        <a:t>$220</a:t>
                      </a:r>
                      <a:r>
                        <a:rPr sz="600" b="1" dirty="0">
                          <a:latin typeface="Calibri"/>
                          <a:cs typeface="Calibri"/>
                        </a:rPr>
                        <a:t>.</a:t>
                      </a:r>
                      <a:r>
                        <a:rPr sz="600" b="1" spc="-10" dirty="0">
                          <a:latin typeface="Calibri"/>
                          <a:cs typeface="Calibri"/>
                        </a:rPr>
                        <a:t>0</a:t>
                      </a:r>
                      <a:r>
                        <a:rPr sz="600" b="1" dirty="0">
                          <a:latin typeface="Calibri"/>
                          <a:cs typeface="Calibri"/>
                        </a:rPr>
                        <a:t>0</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C5D9F0"/>
                    </a:solidFill>
                  </a:tcPr>
                </a:tc>
                <a:tc>
                  <a:txBody>
                    <a:bodyPr/>
                    <a:lstStyle/>
                    <a:p>
                      <a:pPr marL="255270">
                        <a:lnSpc>
                          <a:spcPct val="100000"/>
                        </a:lnSpc>
                      </a:pPr>
                      <a:r>
                        <a:rPr sz="600" b="1" spc="-10" dirty="0">
                          <a:latin typeface="Calibri"/>
                          <a:cs typeface="Calibri"/>
                        </a:rPr>
                        <a:t>$194</a:t>
                      </a:r>
                      <a:r>
                        <a:rPr sz="600" b="1" dirty="0">
                          <a:latin typeface="Calibri"/>
                          <a:cs typeface="Calibri"/>
                        </a:rPr>
                        <a:t>.</a:t>
                      </a:r>
                      <a:r>
                        <a:rPr sz="600" b="1" spc="-10" dirty="0">
                          <a:latin typeface="Calibri"/>
                          <a:cs typeface="Calibri"/>
                        </a:rPr>
                        <a:t>3</a:t>
                      </a:r>
                      <a:r>
                        <a:rPr sz="600" b="1" dirty="0">
                          <a:latin typeface="Calibri"/>
                          <a:cs typeface="Calibri"/>
                        </a:rPr>
                        <a:t>3</a:t>
                      </a:r>
                      <a:endParaRPr sz="600" dirty="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89">
                      <a:solidFill>
                        <a:srgbClr val="000000"/>
                      </a:solidFill>
                      <a:prstDash val="solid"/>
                    </a:lnB>
                    <a:solidFill>
                      <a:srgbClr val="C5D9F0"/>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159155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2498633"/>
            <a:ext cx="11045200" cy="1213600"/>
          </a:xfrm>
          <a:prstGeom prst="rect">
            <a:avLst/>
          </a:prstGeom>
        </p:spPr>
        <p:txBody>
          <a:bodyPr spcFirstLastPara="1" vert="horz" wrap="square" lIns="121900" tIns="121900" rIns="121900" bIns="121900" rtlCol="0" anchor="ctr" anchorCtr="0">
            <a:noAutofit/>
          </a:bodyPr>
          <a:lstStyle/>
          <a:p>
            <a:r>
              <a:rPr lang="en-US" sz="4400" dirty="0">
                <a:solidFill>
                  <a:schemeClr val="tx1"/>
                </a:solidFill>
                <a:latin typeface="Calibri" panose="020F0502020204030204" pitchFamily="34" charset="0"/>
                <a:cs typeface="Calibri" panose="020F0502020204030204" pitchFamily="34" charset="0"/>
              </a:rPr>
              <a:t>Allocation Spreadsheet – Part </a:t>
            </a:r>
            <a:r>
              <a:rPr lang="en-US" sz="4400" dirty="0" smtClean="0">
                <a:solidFill>
                  <a:schemeClr val="tx1"/>
                </a:solidFill>
                <a:latin typeface="Calibri" panose="020F0502020204030204" pitchFamily="34" charset="0"/>
                <a:cs typeface="Calibri" panose="020F0502020204030204" pitchFamily="34" charset="0"/>
              </a:rPr>
              <a:t>V</a:t>
            </a:r>
            <a:endParaRPr sz="4000" dirty="0"/>
          </a:p>
        </p:txBody>
      </p:sp>
    </p:spTree>
    <p:extLst>
      <p:ext uri="{BB962C8B-B14F-4D97-AF65-F5344CB8AC3E}">
        <p14:creationId xmlns:p14="http://schemas.microsoft.com/office/powerpoint/2010/main" val="137756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 Part </a:t>
            </a:r>
            <a:r>
              <a:rPr lang="en-US" sz="4000" b="1" dirty="0" smtClean="0"/>
              <a:t>V</a:t>
            </a:r>
            <a:endParaRPr lang="en-US" sz="4000" b="1" dirty="0"/>
          </a:p>
        </p:txBody>
      </p:sp>
      <p:sp>
        <p:nvSpPr>
          <p:cNvPr id="2" name="Text Placeholder 1"/>
          <p:cNvSpPr>
            <a:spLocks noGrp="1"/>
          </p:cNvSpPr>
          <p:nvPr>
            <p:ph type="body" idx="1"/>
          </p:nvPr>
        </p:nvSpPr>
        <p:spPr>
          <a:xfrm>
            <a:off x="573433" y="1667533"/>
            <a:ext cx="11045200" cy="4484800"/>
          </a:xfrm>
        </p:spPr>
        <p:txBody>
          <a:bodyPr/>
          <a:lstStyle/>
          <a:p>
            <a:r>
              <a:rPr lang="en-US" sz="2000" dirty="0"/>
              <a:t>Part V is used to allocate non-payroll expenditures.</a:t>
            </a:r>
          </a:p>
          <a:p>
            <a:pPr marL="0" indent="0">
              <a:buNone/>
            </a:pPr>
            <a:r>
              <a:rPr lang="en-US" sz="2000" b="1" dirty="0" smtClean="0"/>
              <a:t>Instructions</a:t>
            </a:r>
            <a:r>
              <a:rPr lang="en-US" sz="2000" b="1" dirty="0"/>
              <a:t>:</a:t>
            </a:r>
          </a:p>
          <a:p>
            <a:pPr marL="457200" indent="-457200">
              <a:buFont typeface="+mj-lt"/>
              <a:buAutoNum type="arabicPeriod"/>
            </a:pPr>
            <a:r>
              <a:rPr lang="en-US" sz="2000" dirty="0"/>
              <a:t>Column 1 – Enter the date of the expense</a:t>
            </a:r>
          </a:p>
          <a:p>
            <a:pPr marL="457200" indent="-457200">
              <a:buFont typeface="+mj-lt"/>
              <a:buAutoNum type="arabicPeriod"/>
            </a:pPr>
            <a:r>
              <a:rPr lang="en-US" sz="2000" dirty="0"/>
              <a:t>Column 2 – Enter the check number that was used to pay the expense</a:t>
            </a:r>
          </a:p>
          <a:p>
            <a:pPr marL="457200" indent="-457200">
              <a:buFont typeface="+mj-lt"/>
              <a:buAutoNum type="arabicPeriod"/>
            </a:pPr>
            <a:r>
              <a:rPr lang="en-US" sz="2000" dirty="0"/>
              <a:t>Column 3 – Enter the name of the Payee</a:t>
            </a:r>
          </a:p>
          <a:p>
            <a:pPr marL="457200" indent="-457200">
              <a:buFont typeface="+mj-lt"/>
              <a:buAutoNum type="arabicPeriod"/>
            </a:pPr>
            <a:r>
              <a:rPr lang="en-US" sz="2000" dirty="0"/>
              <a:t>Column 4 – Enter the amount of the total charges</a:t>
            </a:r>
          </a:p>
          <a:p>
            <a:pPr marL="457200" indent="-457200">
              <a:buFont typeface="+mj-lt"/>
              <a:buAutoNum type="arabicPeriod"/>
            </a:pPr>
            <a:r>
              <a:rPr lang="en-US" sz="2000" dirty="0"/>
              <a:t>Column 5 – Percentage of SSEEP students; this percentage auto populates; it is</a:t>
            </a:r>
          </a:p>
          <a:p>
            <a:pPr marL="0" indent="0">
              <a:buNone/>
            </a:pPr>
            <a:r>
              <a:rPr lang="en-US" sz="2000" dirty="0"/>
              <a:t>                              linked to Column 5, Part III</a:t>
            </a:r>
          </a:p>
          <a:p>
            <a:pPr marL="457200" indent="-457200">
              <a:buAutoNum type="arabicPeriod" startAt="6"/>
            </a:pPr>
            <a:r>
              <a:rPr lang="en-US" sz="2000" dirty="0"/>
              <a:t>Column 6 – This column will auto calculate the amount allocable to SSEEP </a:t>
            </a:r>
          </a:p>
          <a:p>
            <a:pPr marL="0" indent="0">
              <a:buNone/>
            </a:pPr>
            <a:r>
              <a:rPr lang="en-US" sz="2000" dirty="0"/>
              <a:t>                              based on the percentage in Column 5</a:t>
            </a:r>
          </a:p>
          <a:p>
            <a:pPr marL="0" indent="0">
              <a:buNone/>
            </a:pPr>
            <a:r>
              <a:rPr lang="en-US" sz="2000" dirty="0"/>
              <a:t>7.     Column 7 – Enter a description of the expense</a:t>
            </a:r>
          </a:p>
          <a:p>
            <a:endParaRPr lang="en-US" dirty="0"/>
          </a:p>
        </p:txBody>
      </p:sp>
    </p:spTree>
    <p:extLst>
      <p:ext uri="{BB962C8B-B14F-4D97-AF65-F5344CB8AC3E}">
        <p14:creationId xmlns:p14="http://schemas.microsoft.com/office/powerpoint/2010/main" val="1840206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7529" y="1796325"/>
            <a:ext cx="3013982" cy="205921"/>
          </a:xfrm>
          <a:custGeom>
            <a:avLst/>
            <a:gdLst/>
            <a:ahLst/>
            <a:cxnLst/>
            <a:rect l="l" t="t" r="r" b="b"/>
            <a:pathLst>
              <a:path w="4219575" h="288289">
                <a:moveTo>
                  <a:pt x="0" y="288036"/>
                </a:moveTo>
                <a:lnTo>
                  <a:pt x="4219067" y="288036"/>
                </a:lnTo>
                <a:lnTo>
                  <a:pt x="4219067" y="0"/>
                </a:lnTo>
                <a:lnTo>
                  <a:pt x="0" y="0"/>
                </a:lnTo>
                <a:lnTo>
                  <a:pt x="0" y="288036"/>
                </a:lnTo>
                <a:close/>
              </a:path>
            </a:pathLst>
          </a:custGeom>
          <a:solidFill>
            <a:srgbClr val="FFFF00"/>
          </a:solidFill>
        </p:spPr>
        <p:txBody>
          <a:bodyPr wrap="square" lIns="0" tIns="0" rIns="0" bIns="0" rtlCol="0"/>
          <a:lstStyle/>
          <a:p>
            <a:endParaRPr sz="1286"/>
          </a:p>
        </p:txBody>
      </p:sp>
      <p:sp>
        <p:nvSpPr>
          <p:cNvPr id="3" name="object 3"/>
          <p:cNvSpPr/>
          <p:nvPr/>
        </p:nvSpPr>
        <p:spPr>
          <a:xfrm>
            <a:off x="6260829" y="1796325"/>
            <a:ext cx="773339" cy="205921"/>
          </a:xfrm>
          <a:custGeom>
            <a:avLst/>
            <a:gdLst/>
            <a:ahLst/>
            <a:cxnLst/>
            <a:rect l="l" t="t" r="r" b="b"/>
            <a:pathLst>
              <a:path w="1082675" h="288289">
                <a:moveTo>
                  <a:pt x="0" y="288036"/>
                </a:moveTo>
                <a:lnTo>
                  <a:pt x="1082344" y="288036"/>
                </a:lnTo>
                <a:lnTo>
                  <a:pt x="1082344" y="0"/>
                </a:lnTo>
                <a:lnTo>
                  <a:pt x="0" y="0"/>
                </a:lnTo>
                <a:lnTo>
                  <a:pt x="0" y="288036"/>
                </a:lnTo>
                <a:close/>
              </a:path>
            </a:pathLst>
          </a:custGeom>
          <a:solidFill>
            <a:srgbClr val="FFFF00"/>
          </a:solidFill>
        </p:spPr>
        <p:txBody>
          <a:bodyPr wrap="square" lIns="0" tIns="0" rIns="0" bIns="0" rtlCol="0"/>
          <a:lstStyle/>
          <a:p>
            <a:endParaRPr sz="1286"/>
          </a:p>
        </p:txBody>
      </p:sp>
      <p:sp>
        <p:nvSpPr>
          <p:cNvPr id="4" name="object 4"/>
          <p:cNvSpPr/>
          <p:nvPr/>
        </p:nvSpPr>
        <p:spPr>
          <a:xfrm>
            <a:off x="1997530" y="2000977"/>
            <a:ext cx="5036457" cy="268061"/>
          </a:xfrm>
          <a:custGeom>
            <a:avLst/>
            <a:gdLst/>
            <a:ahLst/>
            <a:cxnLst/>
            <a:rect l="l" t="t" r="r" b="b"/>
            <a:pathLst>
              <a:path w="7051040" h="375285">
                <a:moveTo>
                  <a:pt x="0" y="374903"/>
                </a:moveTo>
                <a:lnTo>
                  <a:pt x="7050912" y="374903"/>
                </a:lnTo>
                <a:lnTo>
                  <a:pt x="7050912" y="0"/>
                </a:lnTo>
                <a:lnTo>
                  <a:pt x="0" y="0"/>
                </a:lnTo>
                <a:lnTo>
                  <a:pt x="0" y="374903"/>
                </a:lnTo>
                <a:close/>
              </a:path>
            </a:pathLst>
          </a:custGeom>
          <a:solidFill>
            <a:srgbClr val="D9D9D9"/>
          </a:solidFill>
        </p:spPr>
        <p:txBody>
          <a:bodyPr wrap="square" lIns="0" tIns="0" rIns="0" bIns="0" rtlCol="0"/>
          <a:lstStyle/>
          <a:p>
            <a:endParaRPr sz="1286"/>
          </a:p>
        </p:txBody>
      </p:sp>
      <p:sp>
        <p:nvSpPr>
          <p:cNvPr id="5" name="object 5"/>
          <p:cNvSpPr/>
          <p:nvPr/>
        </p:nvSpPr>
        <p:spPr>
          <a:xfrm>
            <a:off x="5010059" y="2267731"/>
            <a:ext cx="698954" cy="77561"/>
          </a:xfrm>
          <a:custGeom>
            <a:avLst/>
            <a:gdLst/>
            <a:ahLst/>
            <a:cxnLst/>
            <a:rect l="l" t="t" r="r" b="b"/>
            <a:pathLst>
              <a:path w="978535" h="108585">
                <a:moveTo>
                  <a:pt x="0" y="108508"/>
                </a:moveTo>
                <a:lnTo>
                  <a:pt x="978408" y="108508"/>
                </a:lnTo>
                <a:lnTo>
                  <a:pt x="978408" y="0"/>
                </a:lnTo>
                <a:lnTo>
                  <a:pt x="0" y="0"/>
                </a:lnTo>
                <a:lnTo>
                  <a:pt x="0" y="108508"/>
                </a:lnTo>
                <a:close/>
              </a:path>
            </a:pathLst>
          </a:custGeom>
          <a:solidFill>
            <a:srgbClr val="C5D9F0"/>
          </a:solidFill>
        </p:spPr>
        <p:txBody>
          <a:bodyPr wrap="square" lIns="0" tIns="0" rIns="0" bIns="0" rtlCol="0"/>
          <a:lstStyle/>
          <a:p>
            <a:endParaRPr sz="1286"/>
          </a:p>
        </p:txBody>
      </p:sp>
      <p:sp>
        <p:nvSpPr>
          <p:cNvPr id="6" name="object 6"/>
          <p:cNvSpPr/>
          <p:nvPr/>
        </p:nvSpPr>
        <p:spPr>
          <a:xfrm>
            <a:off x="5010059" y="2344149"/>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7" name="object 7"/>
          <p:cNvSpPr/>
          <p:nvPr/>
        </p:nvSpPr>
        <p:spPr>
          <a:xfrm>
            <a:off x="5010059" y="2420348"/>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8" name="object 8"/>
          <p:cNvSpPr/>
          <p:nvPr/>
        </p:nvSpPr>
        <p:spPr>
          <a:xfrm>
            <a:off x="5010059" y="2496549"/>
            <a:ext cx="698954" cy="107043"/>
          </a:xfrm>
          <a:custGeom>
            <a:avLst/>
            <a:gdLst/>
            <a:ahLst/>
            <a:cxnLst/>
            <a:rect l="l" t="t" r="r" b="b"/>
            <a:pathLst>
              <a:path w="978535" h="149860">
                <a:moveTo>
                  <a:pt x="0" y="149351"/>
                </a:moveTo>
                <a:lnTo>
                  <a:pt x="978408" y="149351"/>
                </a:lnTo>
                <a:lnTo>
                  <a:pt x="978408" y="0"/>
                </a:lnTo>
                <a:lnTo>
                  <a:pt x="0" y="0"/>
                </a:lnTo>
                <a:lnTo>
                  <a:pt x="0" y="149351"/>
                </a:lnTo>
                <a:close/>
              </a:path>
            </a:pathLst>
          </a:custGeom>
          <a:solidFill>
            <a:srgbClr val="C5D9F0"/>
          </a:solidFill>
        </p:spPr>
        <p:txBody>
          <a:bodyPr wrap="square" lIns="0" tIns="0" rIns="0" bIns="0" rtlCol="0"/>
          <a:lstStyle/>
          <a:p>
            <a:endParaRPr sz="1286"/>
          </a:p>
        </p:txBody>
      </p:sp>
      <p:sp>
        <p:nvSpPr>
          <p:cNvPr id="9" name="object 9"/>
          <p:cNvSpPr/>
          <p:nvPr/>
        </p:nvSpPr>
        <p:spPr>
          <a:xfrm>
            <a:off x="5010059" y="2602140"/>
            <a:ext cx="698954" cy="107043"/>
          </a:xfrm>
          <a:custGeom>
            <a:avLst/>
            <a:gdLst/>
            <a:ahLst/>
            <a:cxnLst/>
            <a:rect l="l" t="t" r="r" b="b"/>
            <a:pathLst>
              <a:path w="978535" h="149860">
                <a:moveTo>
                  <a:pt x="0" y="149351"/>
                </a:moveTo>
                <a:lnTo>
                  <a:pt x="978408" y="149351"/>
                </a:lnTo>
                <a:lnTo>
                  <a:pt x="978408" y="0"/>
                </a:lnTo>
                <a:lnTo>
                  <a:pt x="0" y="0"/>
                </a:lnTo>
                <a:lnTo>
                  <a:pt x="0" y="149351"/>
                </a:lnTo>
                <a:close/>
              </a:path>
            </a:pathLst>
          </a:custGeom>
          <a:solidFill>
            <a:srgbClr val="C5D9F0"/>
          </a:solidFill>
        </p:spPr>
        <p:txBody>
          <a:bodyPr wrap="square" lIns="0" tIns="0" rIns="0" bIns="0" rtlCol="0"/>
          <a:lstStyle/>
          <a:p>
            <a:endParaRPr sz="1286"/>
          </a:p>
        </p:txBody>
      </p:sp>
      <p:sp>
        <p:nvSpPr>
          <p:cNvPr id="10" name="object 10"/>
          <p:cNvSpPr/>
          <p:nvPr/>
        </p:nvSpPr>
        <p:spPr>
          <a:xfrm>
            <a:off x="5010059" y="2707732"/>
            <a:ext cx="698954" cy="107043"/>
          </a:xfrm>
          <a:custGeom>
            <a:avLst/>
            <a:gdLst/>
            <a:ahLst/>
            <a:cxnLst/>
            <a:rect l="l" t="t" r="r" b="b"/>
            <a:pathLst>
              <a:path w="978535" h="149860">
                <a:moveTo>
                  <a:pt x="0" y="149351"/>
                </a:moveTo>
                <a:lnTo>
                  <a:pt x="978408" y="149351"/>
                </a:lnTo>
                <a:lnTo>
                  <a:pt x="978408" y="0"/>
                </a:lnTo>
                <a:lnTo>
                  <a:pt x="0" y="0"/>
                </a:lnTo>
                <a:lnTo>
                  <a:pt x="0" y="149351"/>
                </a:lnTo>
                <a:close/>
              </a:path>
            </a:pathLst>
          </a:custGeom>
          <a:solidFill>
            <a:srgbClr val="C5D9F0"/>
          </a:solidFill>
        </p:spPr>
        <p:txBody>
          <a:bodyPr wrap="square" lIns="0" tIns="0" rIns="0" bIns="0" rtlCol="0"/>
          <a:lstStyle/>
          <a:p>
            <a:endParaRPr sz="1286"/>
          </a:p>
        </p:txBody>
      </p:sp>
      <p:sp>
        <p:nvSpPr>
          <p:cNvPr id="11" name="object 11"/>
          <p:cNvSpPr/>
          <p:nvPr/>
        </p:nvSpPr>
        <p:spPr>
          <a:xfrm>
            <a:off x="5010059" y="2813323"/>
            <a:ext cx="698954" cy="107043"/>
          </a:xfrm>
          <a:custGeom>
            <a:avLst/>
            <a:gdLst/>
            <a:ahLst/>
            <a:cxnLst/>
            <a:rect l="l" t="t" r="r" b="b"/>
            <a:pathLst>
              <a:path w="978535" h="149860">
                <a:moveTo>
                  <a:pt x="0" y="149351"/>
                </a:moveTo>
                <a:lnTo>
                  <a:pt x="978408" y="149351"/>
                </a:lnTo>
                <a:lnTo>
                  <a:pt x="978408" y="0"/>
                </a:lnTo>
                <a:lnTo>
                  <a:pt x="0" y="0"/>
                </a:lnTo>
                <a:lnTo>
                  <a:pt x="0" y="149351"/>
                </a:lnTo>
                <a:close/>
              </a:path>
            </a:pathLst>
          </a:custGeom>
          <a:solidFill>
            <a:srgbClr val="C5D9F0"/>
          </a:solidFill>
        </p:spPr>
        <p:txBody>
          <a:bodyPr wrap="square" lIns="0" tIns="0" rIns="0" bIns="0" rtlCol="0"/>
          <a:lstStyle/>
          <a:p>
            <a:endParaRPr sz="1286"/>
          </a:p>
        </p:txBody>
      </p:sp>
      <p:sp>
        <p:nvSpPr>
          <p:cNvPr id="12" name="object 12"/>
          <p:cNvSpPr/>
          <p:nvPr/>
        </p:nvSpPr>
        <p:spPr>
          <a:xfrm>
            <a:off x="5010059" y="2918915"/>
            <a:ext cx="698954" cy="107043"/>
          </a:xfrm>
          <a:custGeom>
            <a:avLst/>
            <a:gdLst/>
            <a:ahLst/>
            <a:cxnLst/>
            <a:rect l="l" t="t" r="r" b="b"/>
            <a:pathLst>
              <a:path w="978535" h="149860">
                <a:moveTo>
                  <a:pt x="0" y="149351"/>
                </a:moveTo>
                <a:lnTo>
                  <a:pt x="978408" y="149351"/>
                </a:lnTo>
                <a:lnTo>
                  <a:pt x="978408" y="0"/>
                </a:lnTo>
                <a:lnTo>
                  <a:pt x="0" y="0"/>
                </a:lnTo>
                <a:lnTo>
                  <a:pt x="0" y="149351"/>
                </a:lnTo>
                <a:close/>
              </a:path>
            </a:pathLst>
          </a:custGeom>
          <a:solidFill>
            <a:srgbClr val="C5D9F0"/>
          </a:solidFill>
        </p:spPr>
        <p:txBody>
          <a:bodyPr wrap="square" lIns="0" tIns="0" rIns="0" bIns="0" rtlCol="0"/>
          <a:lstStyle/>
          <a:p>
            <a:endParaRPr sz="1286"/>
          </a:p>
        </p:txBody>
      </p:sp>
      <p:sp>
        <p:nvSpPr>
          <p:cNvPr id="13" name="object 13"/>
          <p:cNvSpPr/>
          <p:nvPr/>
        </p:nvSpPr>
        <p:spPr>
          <a:xfrm>
            <a:off x="5010059" y="302450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4" name="object 14"/>
          <p:cNvSpPr/>
          <p:nvPr/>
        </p:nvSpPr>
        <p:spPr>
          <a:xfrm>
            <a:off x="5010059" y="3100706"/>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5" name="object 15"/>
          <p:cNvSpPr/>
          <p:nvPr/>
        </p:nvSpPr>
        <p:spPr>
          <a:xfrm>
            <a:off x="5010059" y="3176904"/>
            <a:ext cx="698954" cy="139700"/>
          </a:xfrm>
          <a:custGeom>
            <a:avLst/>
            <a:gdLst/>
            <a:ahLst/>
            <a:cxnLst/>
            <a:rect l="l" t="t" r="r" b="b"/>
            <a:pathLst>
              <a:path w="978535" h="195579">
                <a:moveTo>
                  <a:pt x="0" y="195072"/>
                </a:moveTo>
                <a:lnTo>
                  <a:pt x="978408" y="195072"/>
                </a:lnTo>
                <a:lnTo>
                  <a:pt x="978408" y="0"/>
                </a:lnTo>
                <a:lnTo>
                  <a:pt x="0" y="0"/>
                </a:lnTo>
                <a:lnTo>
                  <a:pt x="0" y="195072"/>
                </a:lnTo>
                <a:close/>
              </a:path>
            </a:pathLst>
          </a:custGeom>
          <a:solidFill>
            <a:srgbClr val="C5D9F0"/>
          </a:solidFill>
        </p:spPr>
        <p:txBody>
          <a:bodyPr wrap="square" lIns="0" tIns="0" rIns="0" bIns="0" rtlCol="0"/>
          <a:lstStyle/>
          <a:p>
            <a:endParaRPr sz="1286"/>
          </a:p>
        </p:txBody>
      </p:sp>
      <p:sp>
        <p:nvSpPr>
          <p:cNvPr id="16" name="object 16"/>
          <p:cNvSpPr/>
          <p:nvPr/>
        </p:nvSpPr>
        <p:spPr>
          <a:xfrm>
            <a:off x="7730581" y="3176904"/>
            <a:ext cx="1979386" cy="139700"/>
          </a:xfrm>
          <a:custGeom>
            <a:avLst/>
            <a:gdLst/>
            <a:ahLst/>
            <a:cxnLst/>
            <a:rect l="l" t="t" r="r" b="b"/>
            <a:pathLst>
              <a:path w="2771140" h="195579">
                <a:moveTo>
                  <a:pt x="0" y="195072"/>
                </a:moveTo>
                <a:lnTo>
                  <a:pt x="2770886" y="195072"/>
                </a:lnTo>
                <a:lnTo>
                  <a:pt x="2770886" y="0"/>
                </a:lnTo>
                <a:lnTo>
                  <a:pt x="0" y="0"/>
                </a:lnTo>
                <a:lnTo>
                  <a:pt x="0" y="195072"/>
                </a:lnTo>
                <a:close/>
              </a:path>
            </a:pathLst>
          </a:custGeom>
          <a:solidFill>
            <a:srgbClr val="C5D9F0"/>
          </a:solidFill>
        </p:spPr>
        <p:txBody>
          <a:bodyPr wrap="square" lIns="0" tIns="0" rIns="0" bIns="0" rtlCol="0"/>
          <a:lstStyle/>
          <a:p>
            <a:endParaRPr sz="1286"/>
          </a:p>
        </p:txBody>
      </p:sp>
      <p:sp>
        <p:nvSpPr>
          <p:cNvPr id="17" name="object 17"/>
          <p:cNvSpPr/>
          <p:nvPr/>
        </p:nvSpPr>
        <p:spPr>
          <a:xfrm>
            <a:off x="5010059" y="3315155"/>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8" name="object 18"/>
          <p:cNvSpPr/>
          <p:nvPr/>
        </p:nvSpPr>
        <p:spPr>
          <a:xfrm>
            <a:off x="5010059" y="3391355"/>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9" name="object 19"/>
          <p:cNvSpPr/>
          <p:nvPr/>
        </p:nvSpPr>
        <p:spPr>
          <a:xfrm>
            <a:off x="5010059" y="3467555"/>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20" name="object 20"/>
          <p:cNvSpPr/>
          <p:nvPr/>
        </p:nvSpPr>
        <p:spPr>
          <a:xfrm>
            <a:off x="5010059" y="3543718"/>
            <a:ext cx="698954" cy="81189"/>
          </a:xfrm>
          <a:custGeom>
            <a:avLst/>
            <a:gdLst/>
            <a:ahLst/>
            <a:cxnLst/>
            <a:rect l="l" t="t" r="r" b="b"/>
            <a:pathLst>
              <a:path w="978535" h="113664">
                <a:moveTo>
                  <a:pt x="0" y="113080"/>
                </a:moveTo>
                <a:lnTo>
                  <a:pt x="978408" y="113080"/>
                </a:lnTo>
                <a:lnTo>
                  <a:pt x="978408" y="0"/>
                </a:lnTo>
                <a:lnTo>
                  <a:pt x="0" y="0"/>
                </a:lnTo>
                <a:lnTo>
                  <a:pt x="0" y="113080"/>
                </a:lnTo>
                <a:close/>
              </a:path>
            </a:pathLst>
          </a:custGeom>
          <a:solidFill>
            <a:srgbClr val="C5D9F0"/>
          </a:solidFill>
        </p:spPr>
        <p:txBody>
          <a:bodyPr wrap="square" lIns="0" tIns="0" rIns="0" bIns="0" rtlCol="0"/>
          <a:lstStyle/>
          <a:p>
            <a:endParaRPr sz="1286"/>
          </a:p>
        </p:txBody>
      </p:sp>
      <p:sp>
        <p:nvSpPr>
          <p:cNvPr id="21" name="object 21"/>
          <p:cNvSpPr/>
          <p:nvPr/>
        </p:nvSpPr>
        <p:spPr>
          <a:xfrm>
            <a:off x="5010059" y="3623401"/>
            <a:ext cx="698954" cy="115661"/>
          </a:xfrm>
          <a:custGeom>
            <a:avLst/>
            <a:gdLst/>
            <a:ahLst/>
            <a:cxnLst/>
            <a:rect l="l" t="t" r="r" b="b"/>
            <a:pathLst>
              <a:path w="978535" h="161925">
                <a:moveTo>
                  <a:pt x="0" y="161544"/>
                </a:moveTo>
                <a:lnTo>
                  <a:pt x="978408" y="161544"/>
                </a:lnTo>
                <a:lnTo>
                  <a:pt x="978408" y="0"/>
                </a:lnTo>
                <a:lnTo>
                  <a:pt x="0" y="0"/>
                </a:lnTo>
                <a:lnTo>
                  <a:pt x="0" y="161544"/>
                </a:lnTo>
                <a:close/>
              </a:path>
            </a:pathLst>
          </a:custGeom>
          <a:solidFill>
            <a:srgbClr val="C5D9F0"/>
          </a:solidFill>
        </p:spPr>
        <p:txBody>
          <a:bodyPr wrap="square" lIns="0" tIns="0" rIns="0" bIns="0" rtlCol="0"/>
          <a:lstStyle/>
          <a:p>
            <a:endParaRPr sz="1286"/>
          </a:p>
        </p:txBody>
      </p:sp>
      <p:sp>
        <p:nvSpPr>
          <p:cNvPr id="22" name="object 22"/>
          <p:cNvSpPr/>
          <p:nvPr/>
        </p:nvSpPr>
        <p:spPr>
          <a:xfrm>
            <a:off x="5010059" y="3737701"/>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23" name="object 23"/>
          <p:cNvSpPr/>
          <p:nvPr/>
        </p:nvSpPr>
        <p:spPr>
          <a:xfrm>
            <a:off x="5010059" y="3813902"/>
            <a:ext cx="698954" cy="100239"/>
          </a:xfrm>
          <a:custGeom>
            <a:avLst/>
            <a:gdLst/>
            <a:ahLst/>
            <a:cxnLst/>
            <a:rect l="l" t="t" r="r" b="b"/>
            <a:pathLst>
              <a:path w="978535" h="140335">
                <a:moveTo>
                  <a:pt x="0" y="140207"/>
                </a:moveTo>
                <a:lnTo>
                  <a:pt x="978408" y="140207"/>
                </a:lnTo>
                <a:lnTo>
                  <a:pt x="978408" y="0"/>
                </a:lnTo>
                <a:lnTo>
                  <a:pt x="0" y="0"/>
                </a:lnTo>
                <a:lnTo>
                  <a:pt x="0" y="140207"/>
                </a:lnTo>
                <a:close/>
              </a:path>
            </a:pathLst>
          </a:custGeom>
          <a:solidFill>
            <a:srgbClr val="C5D9F0"/>
          </a:solidFill>
        </p:spPr>
        <p:txBody>
          <a:bodyPr wrap="square" lIns="0" tIns="0" rIns="0" bIns="0" rtlCol="0"/>
          <a:lstStyle/>
          <a:p>
            <a:endParaRPr sz="1286"/>
          </a:p>
        </p:txBody>
      </p:sp>
      <p:sp>
        <p:nvSpPr>
          <p:cNvPr id="24" name="object 24"/>
          <p:cNvSpPr/>
          <p:nvPr/>
        </p:nvSpPr>
        <p:spPr>
          <a:xfrm>
            <a:off x="5010059" y="3912962"/>
            <a:ext cx="698954" cy="100239"/>
          </a:xfrm>
          <a:custGeom>
            <a:avLst/>
            <a:gdLst/>
            <a:ahLst/>
            <a:cxnLst/>
            <a:rect l="l" t="t" r="r" b="b"/>
            <a:pathLst>
              <a:path w="978535" h="140335">
                <a:moveTo>
                  <a:pt x="0" y="140207"/>
                </a:moveTo>
                <a:lnTo>
                  <a:pt x="978408" y="140207"/>
                </a:lnTo>
                <a:lnTo>
                  <a:pt x="978408" y="0"/>
                </a:lnTo>
                <a:lnTo>
                  <a:pt x="0" y="0"/>
                </a:lnTo>
                <a:lnTo>
                  <a:pt x="0" y="140207"/>
                </a:lnTo>
                <a:close/>
              </a:path>
            </a:pathLst>
          </a:custGeom>
          <a:solidFill>
            <a:srgbClr val="C5D9F0"/>
          </a:solidFill>
        </p:spPr>
        <p:txBody>
          <a:bodyPr wrap="square" lIns="0" tIns="0" rIns="0" bIns="0" rtlCol="0"/>
          <a:lstStyle/>
          <a:p>
            <a:endParaRPr sz="1286"/>
          </a:p>
        </p:txBody>
      </p:sp>
      <p:sp>
        <p:nvSpPr>
          <p:cNvPr id="25" name="object 25"/>
          <p:cNvSpPr/>
          <p:nvPr/>
        </p:nvSpPr>
        <p:spPr>
          <a:xfrm>
            <a:off x="5010059" y="4012021"/>
            <a:ext cx="698954" cy="83911"/>
          </a:xfrm>
          <a:custGeom>
            <a:avLst/>
            <a:gdLst/>
            <a:ahLst/>
            <a:cxnLst/>
            <a:rect l="l" t="t" r="r" b="b"/>
            <a:pathLst>
              <a:path w="978535" h="117475">
                <a:moveTo>
                  <a:pt x="0" y="117348"/>
                </a:moveTo>
                <a:lnTo>
                  <a:pt x="978408" y="117348"/>
                </a:lnTo>
                <a:lnTo>
                  <a:pt x="978408" y="0"/>
                </a:lnTo>
                <a:lnTo>
                  <a:pt x="0" y="0"/>
                </a:lnTo>
                <a:lnTo>
                  <a:pt x="0" y="117348"/>
                </a:lnTo>
                <a:close/>
              </a:path>
            </a:pathLst>
          </a:custGeom>
          <a:solidFill>
            <a:srgbClr val="C5D9F0"/>
          </a:solidFill>
        </p:spPr>
        <p:txBody>
          <a:bodyPr wrap="square" lIns="0" tIns="0" rIns="0" bIns="0" rtlCol="0"/>
          <a:lstStyle/>
          <a:p>
            <a:endParaRPr sz="1286"/>
          </a:p>
        </p:txBody>
      </p:sp>
      <p:sp>
        <p:nvSpPr>
          <p:cNvPr id="26" name="object 26"/>
          <p:cNvSpPr/>
          <p:nvPr/>
        </p:nvSpPr>
        <p:spPr>
          <a:xfrm>
            <a:off x="5010059" y="4094753"/>
            <a:ext cx="698954" cy="88446"/>
          </a:xfrm>
          <a:custGeom>
            <a:avLst/>
            <a:gdLst/>
            <a:ahLst/>
            <a:cxnLst/>
            <a:rect l="l" t="t" r="r" b="b"/>
            <a:pathLst>
              <a:path w="978535" h="123825">
                <a:moveTo>
                  <a:pt x="0" y="123444"/>
                </a:moveTo>
                <a:lnTo>
                  <a:pt x="978408" y="123444"/>
                </a:lnTo>
                <a:lnTo>
                  <a:pt x="978408" y="0"/>
                </a:lnTo>
                <a:lnTo>
                  <a:pt x="0" y="0"/>
                </a:lnTo>
                <a:lnTo>
                  <a:pt x="0" y="123444"/>
                </a:lnTo>
                <a:close/>
              </a:path>
            </a:pathLst>
          </a:custGeom>
          <a:solidFill>
            <a:srgbClr val="C5D9F0"/>
          </a:solidFill>
        </p:spPr>
        <p:txBody>
          <a:bodyPr wrap="square" lIns="0" tIns="0" rIns="0" bIns="0" rtlCol="0"/>
          <a:lstStyle/>
          <a:p>
            <a:endParaRPr sz="1286"/>
          </a:p>
        </p:txBody>
      </p:sp>
      <p:sp>
        <p:nvSpPr>
          <p:cNvPr id="27" name="object 27"/>
          <p:cNvSpPr/>
          <p:nvPr/>
        </p:nvSpPr>
        <p:spPr>
          <a:xfrm>
            <a:off x="5010059" y="4181838"/>
            <a:ext cx="698954"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28" name="object 28"/>
          <p:cNvSpPr/>
          <p:nvPr/>
        </p:nvSpPr>
        <p:spPr>
          <a:xfrm>
            <a:off x="5010059" y="4258039"/>
            <a:ext cx="698954"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29" name="object 29"/>
          <p:cNvSpPr/>
          <p:nvPr/>
        </p:nvSpPr>
        <p:spPr>
          <a:xfrm>
            <a:off x="1997530" y="4334239"/>
            <a:ext cx="5036457" cy="100239"/>
          </a:xfrm>
          <a:custGeom>
            <a:avLst/>
            <a:gdLst/>
            <a:ahLst/>
            <a:cxnLst/>
            <a:rect l="l" t="t" r="r" b="b"/>
            <a:pathLst>
              <a:path w="7051040" h="140335">
                <a:moveTo>
                  <a:pt x="0" y="140207"/>
                </a:moveTo>
                <a:lnTo>
                  <a:pt x="7050912" y="140207"/>
                </a:lnTo>
                <a:lnTo>
                  <a:pt x="7050912" y="0"/>
                </a:lnTo>
                <a:lnTo>
                  <a:pt x="0" y="0"/>
                </a:lnTo>
                <a:lnTo>
                  <a:pt x="0" y="140207"/>
                </a:lnTo>
                <a:close/>
              </a:path>
            </a:pathLst>
          </a:custGeom>
          <a:solidFill>
            <a:srgbClr val="C5D9F0"/>
          </a:solidFill>
        </p:spPr>
        <p:txBody>
          <a:bodyPr wrap="square" lIns="0" tIns="0" rIns="0" bIns="0" rtlCol="0"/>
          <a:lstStyle/>
          <a:p>
            <a:endParaRPr sz="1286"/>
          </a:p>
        </p:txBody>
      </p:sp>
      <p:sp>
        <p:nvSpPr>
          <p:cNvPr id="30" name="object 30"/>
          <p:cNvSpPr txBox="1"/>
          <p:nvPr/>
        </p:nvSpPr>
        <p:spPr>
          <a:xfrm>
            <a:off x="2001519" y="1398089"/>
            <a:ext cx="266700" cy="115416"/>
          </a:xfrm>
          <a:prstGeom prst="rect">
            <a:avLst/>
          </a:prstGeom>
        </p:spPr>
        <p:txBody>
          <a:bodyPr vert="horz" wrap="square" lIns="0" tIns="0" rIns="0" bIns="0" rtlCol="0">
            <a:spAutoFit/>
          </a:bodyPr>
          <a:lstStyle/>
          <a:p>
            <a:pPr marL="9072"/>
            <a:r>
              <a:rPr sz="750" b="1" dirty="0">
                <a:latin typeface="Calibri"/>
                <a:cs typeface="Calibri"/>
              </a:rPr>
              <a:t>Par</a:t>
            </a:r>
            <a:r>
              <a:rPr sz="750" b="1" spc="4" dirty="0">
                <a:latin typeface="Calibri"/>
                <a:cs typeface="Calibri"/>
              </a:rPr>
              <a:t>t</a:t>
            </a:r>
            <a:r>
              <a:rPr sz="750" b="1" dirty="0">
                <a:latin typeface="Calibri"/>
                <a:cs typeface="Calibri"/>
              </a:rPr>
              <a:t> </a:t>
            </a:r>
            <a:r>
              <a:rPr sz="750" b="1" spc="7" dirty="0">
                <a:latin typeface="Calibri"/>
                <a:cs typeface="Calibri"/>
              </a:rPr>
              <a:t>V</a:t>
            </a:r>
            <a:endParaRPr sz="750">
              <a:latin typeface="Calibri"/>
              <a:cs typeface="Calibri"/>
            </a:endParaRPr>
          </a:p>
        </p:txBody>
      </p:sp>
      <p:sp>
        <p:nvSpPr>
          <p:cNvPr id="31" name="object 31"/>
          <p:cNvSpPr txBox="1"/>
          <p:nvPr/>
        </p:nvSpPr>
        <p:spPr>
          <a:xfrm>
            <a:off x="2247756" y="1854666"/>
            <a:ext cx="4759325" cy="637547"/>
          </a:xfrm>
          <a:prstGeom prst="rect">
            <a:avLst/>
          </a:prstGeom>
        </p:spPr>
        <p:txBody>
          <a:bodyPr vert="horz" wrap="square" lIns="0" tIns="0" rIns="0" bIns="0" rtlCol="0">
            <a:spAutoFit/>
          </a:bodyPr>
          <a:lstStyle/>
          <a:p>
            <a:pPr marL="9072">
              <a:tabLst>
                <a:tab pos="970209" algn="l"/>
                <a:tab pos="1670083" algn="l"/>
                <a:tab pos="2313714" algn="l"/>
                <a:tab pos="2831702" algn="l"/>
                <a:tab pos="3511167" algn="l"/>
              </a:tabLst>
            </a:pPr>
            <a:r>
              <a:rPr sz="571" b="1" spc="7" dirty="0">
                <a:latin typeface="Arial Narrow"/>
                <a:cs typeface="Arial Narrow"/>
              </a:rPr>
              <a:t>D</a:t>
            </a:r>
            <a:r>
              <a:rPr sz="571" b="1" spc="11" dirty="0">
                <a:latin typeface="Arial Narrow"/>
                <a:cs typeface="Arial Narrow"/>
              </a:rPr>
              <a:t>ate</a:t>
            </a:r>
            <a:r>
              <a:rPr sz="571" b="1" spc="4" dirty="0">
                <a:latin typeface="Arial Narrow"/>
                <a:cs typeface="Arial Narrow"/>
              </a:rPr>
              <a:t> </a:t>
            </a:r>
            <a:r>
              <a:rPr sz="571" b="1" spc="7" dirty="0">
                <a:latin typeface="Arial Narrow"/>
                <a:cs typeface="Arial Narrow"/>
              </a:rPr>
              <a:t>of</a:t>
            </a:r>
            <a:r>
              <a:rPr sz="571" b="1" spc="4" dirty="0">
                <a:latin typeface="Arial Narrow"/>
                <a:cs typeface="Arial Narrow"/>
              </a:rPr>
              <a:t> </a:t>
            </a:r>
            <a:r>
              <a:rPr sz="571" b="1" spc="7" dirty="0">
                <a:latin typeface="Arial Narrow"/>
                <a:cs typeface="Arial Narrow"/>
              </a:rPr>
              <a:t>E</a:t>
            </a:r>
            <a:r>
              <a:rPr sz="571" b="1" spc="11" dirty="0">
                <a:latin typeface="Arial Narrow"/>
                <a:cs typeface="Arial Narrow"/>
              </a:rPr>
              <a:t>xpense</a:t>
            </a:r>
            <a:r>
              <a:rPr sz="571" b="1" dirty="0">
                <a:latin typeface="Arial Narrow"/>
                <a:cs typeface="Arial Narrow"/>
              </a:rPr>
              <a:t>	</a:t>
            </a:r>
            <a:r>
              <a:rPr sz="571" b="1" spc="7" dirty="0">
                <a:latin typeface="Arial Narrow"/>
                <a:cs typeface="Arial Narrow"/>
              </a:rPr>
              <a:t>C</a:t>
            </a:r>
            <a:r>
              <a:rPr sz="571" b="1" spc="11" dirty="0">
                <a:latin typeface="Arial Narrow"/>
                <a:cs typeface="Arial Narrow"/>
              </a:rPr>
              <a:t>heck</a:t>
            </a:r>
            <a:r>
              <a:rPr sz="571" b="1" spc="7" dirty="0">
                <a:latin typeface="Arial Narrow"/>
                <a:cs typeface="Arial Narrow"/>
              </a:rPr>
              <a:t> </a:t>
            </a:r>
            <a:r>
              <a:rPr sz="571" b="1" spc="11" dirty="0">
                <a:latin typeface="Arial Narrow"/>
                <a:cs typeface="Arial Narrow"/>
              </a:rPr>
              <a:t>#</a:t>
            </a:r>
            <a:r>
              <a:rPr sz="571" b="1" dirty="0">
                <a:latin typeface="Arial Narrow"/>
                <a:cs typeface="Arial Narrow"/>
              </a:rPr>
              <a:t>	</a:t>
            </a:r>
            <a:r>
              <a:rPr sz="571" b="1" spc="7" dirty="0">
                <a:latin typeface="Arial Narrow"/>
                <a:cs typeface="Arial Narrow"/>
              </a:rPr>
              <a:t>P</a:t>
            </a:r>
            <a:r>
              <a:rPr sz="571" b="1" spc="11" dirty="0">
                <a:latin typeface="Arial Narrow"/>
                <a:cs typeface="Arial Narrow"/>
              </a:rPr>
              <a:t>ayee</a:t>
            </a:r>
            <a:r>
              <a:rPr sz="571" b="1" dirty="0">
                <a:latin typeface="Arial Narrow"/>
                <a:cs typeface="Arial Narrow"/>
              </a:rPr>
              <a:t>	</a:t>
            </a:r>
            <a:r>
              <a:rPr sz="571" b="1" spc="7" dirty="0">
                <a:latin typeface="Arial Narrow"/>
                <a:cs typeface="Arial Narrow"/>
              </a:rPr>
              <a:t>A</a:t>
            </a:r>
            <a:r>
              <a:rPr sz="571" b="1" spc="11" dirty="0">
                <a:latin typeface="Arial Narrow"/>
                <a:cs typeface="Arial Narrow"/>
              </a:rPr>
              <a:t>mou</a:t>
            </a:r>
            <a:r>
              <a:rPr sz="571" b="1" spc="7" dirty="0">
                <a:latin typeface="Arial Narrow"/>
                <a:cs typeface="Arial Narrow"/>
              </a:rPr>
              <a:t>n</a:t>
            </a:r>
            <a:r>
              <a:rPr sz="571" b="1" spc="4" dirty="0">
                <a:latin typeface="Arial Narrow"/>
                <a:cs typeface="Arial Narrow"/>
              </a:rPr>
              <a:t>t</a:t>
            </a:r>
            <a:r>
              <a:rPr sz="571" b="1" dirty="0">
                <a:latin typeface="Arial Narrow"/>
                <a:cs typeface="Arial Narrow"/>
              </a:rPr>
              <a:t>	</a:t>
            </a:r>
            <a:r>
              <a:rPr sz="607" b="1" spc="-11" dirty="0">
                <a:latin typeface="Arial Narrow"/>
                <a:cs typeface="Arial Narrow"/>
              </a:rPr>
              <a:t>SSEE</a:t>
            </a:r>
            <a:r>
              <a:rPr sz="607" b="1" spc="-7" dirty="0">
                <a:latin typeface="Arial Narrow"/>
                <a:cs typeface="Arial Narrow"/>
              </a:rPr>
              <a:t>P </a:t>
            </a:r>
            <a:r>
              <a:rPr sz="607" b="1" spc="-11" dirty="0">
                <a:latin typeface="Arial Narrow"/>
                <a:cs typeface="Arial Narrow"/>
              </a:rPr>
              <a:t>P</a:t>
            </a:r>
            <a:r>
              <a:rPr sz="607" b="1" spc="-7" dirty="0">
                <a:latin typeface="Arial Narrow"/>
                <a:cs typeface="Arial Narrow"/>
              </a:rPr>
              <a:t>e</a:t>
            </a:r>
            <a:r>
              <a:rPr sz="607" b="1" spc="-11" dirty="0">
                <a:latin typeface="Arial Narrow"/>
                <a:cs typeface="Arial Narrow"/>
              </a:rPr>
              <a:t>r</a:t>
            </a:r>
            <a:r>
              <a:rPr sz="607" b="1" spc="-7" dirty="0">
                <a:latin typeface="Arial Narrow"/>
                <a:cs typeface="Arial Narrow"/>
              </a:rPr>
              <a:t>centage</a:t>
            </a:r>
            <a:r>
              <a:rPr sz="607" b="1" dirty="0">
                <a:latin typeface="Arial Narrow"/>
                <a:cs typeface="Arial Narrow"/>
              </a:rPr>
              <a:t>	</a:t>
            </a:r>
            <a:r>
              <a:rPr sz="571" b="1" spc="7" dirty="0">
                <a:latin typeface="Arial Narrow"/>
                <a:cs typeface="Arial Narrow"/>
              </a:rPr>
              <a:t>SSEE</a:t>
            </a:r>
            <a:r>
              <a:rPr sz="571" b="1" spc="11" dirty="0">
                <a:latin typeface="Arial Narrow"/>
                <a:cs typeface="Arial Narrow"/>
              </a:rPr>
              <a:t>P</a:t>
            </a:r>
            <a:r>
              <a:rPr sz="571" b="1" spc="4" dirty="0">
                <a:latin typeface="Arial Narrow"/>
                <a:cs typeface="Arial Narrow"/>
              </a:rPr>
              <a:t> </a:t>
            </a:r>
            <a:r>
              <a:rPr sz="571" b="1" spc="7" dirty="0">
                <a:latin typeface="Arial Narrow"/>
                <a:cs typeface="Arial Narrow"/>
              </a:rPr>
              <a:t>A</a:t>
            </a:r>
            <a:r>
              <a:rPr sz="571" b="1" spc="11" dirty="0">
                <a:latin typeface="Arial Narrow"/>
                <a:cs typeface="Arial Narrow"/>
              </a:rPr>
              <a:t>mou</a:t>
            </a:r>
            <a:r>
              <a:rPr sz="571" b="1" spc="7" dirty="0">
                <a:latin typeface="Arial Narrow"/>
                <a:cs typeface="Arial Narrow"/>
              </a:rPr>
              <a:t>n</a:t>
            </a:r>
            <a:r>
              <a:rPr sz="571" b="1" spc="4" dirty="0">
                <a:latin typeface="Arial Narrow"/>
                <a:cs typeface="Arial Narrow"/>
              </a:rPr>
              <a:t>t</a:t>
            </a:r>
            <a:r>
              <a:rPr sz="571" b="1" dirty="0">
                <a:latin typeface="Arial Narrow"/>
                <a:cs typeface="Arial Narrow"/>
              </a:rPr>
              <a:t>    </a:t>
            </a:r>
            <a:r>
              <a:rPr sz="571" b="1" spc="25" dirty="0">
                <a:latin typeface="Arial Narrow"/>
                <a:cs typeface="Arial Narrow"/>
              </a:rPr>
              <a:t> </a:t>
            </a:r>
            <a:r>
              <a:rPr sz="571" b="1" spc="7" dirty="0">
                <a:latin typeface="Arial Narrow"/>
                <a:cs typeface="Arial Narrow"/>
              </a:rPr>
              <a:t>D</a:t>
            </a:r>
            <a:r>
              <a:rPr sz="571" b="1" spc="11" dirty="0">
                <a:latin typeface="Arial Narrow"/>
                <a:cs typeface="Arial Narrow"/>
              </a:rPr>
              <a:t>esc</a:t>
            </a:r>
            <a:r>
              <a:rPr sz="571" b="1" spc="4" dirty="0">
                <a:latin typeface="Arial Narrow"/>
                <a:cs typeface="Arial Narrow"/>
              </a:rPr>
              <a:t>r</a:t>
            </a:r>
            <a:r>
              <a:rPr sz="571" b="1" spc="7" dirty="0">
                <a:latin typeface="Arial Narrow"/>
                <a:cs typeface="Arial Narrow"/>
              </a:rPr>
              <a:t>iption</a:t>
            </a:r>
            <a:r>
              <a:rPr sz="571" b="1" spc="4" dirty="0">
                <a:latin typeface="Arial Narrow"/>
                <a:cs typeface="Arial Narrow"/>
              </a:rPr>
              <a:t> </a:t>
            </a:r>
            <a:r>
              <a:rPr sz="571" b="1" spc="7" dirty="0">
                <a:latin typeface="Arial Narrow"/>
                <a:cs typeface="Arial Narrow"/>
              </a:rPr>
              <a:t>of</a:t>
            </a:r>
            <a:r>
              <a:rPr sz="571" b="1" spc="4" dirty="0">
                <a:latin typeface="Arial Narrow"/>
                <a:cs typeface="Arial Narrow"/>
              </a:rPr>
              <a:t> </a:t>
            </a:r>
            <a:r>
              <a:rPr sz="571" b="1" spc="7" dirty="0">
                <a:latin typeface="Arial Narrow"/>
                <a:cs typeface="Arial Narrow"/>
              </a:rPr>
              <a:t>E</a:t>
            </a:r>
            <a:r>
              <a:rPr sz="571" b="1" spc="11" dirty="0">
                <a:latin typeface="Arial Narrow"/>
                <a:cs typeface="Arial Narrow"/>
              </a:rPr>
              <a:t>xpense</a:t>
            </a:r>
            <a:endParaRPr sz="571">
              <a:latin typeface="Arial Narrow"/>
              <a:cs typeface="Arial Narrow"/>
            </a:endParaRPr>
          </a:p>
          <a:p>
            <a:pPr marL="148321">
              <a:spcBef>
                <a:spcPts val="486"/>
              </a:spcBef>
              <a:tabLst>
                <a:tab pos="985177" algn="l"/>
                <a:tab pos="1656022" algn="l"/>
                <a:tab pos="2326868" algn="l"/>
                <a:tab pos="3011321" algn="l"/>
                <a:tab pos="3636355" algn="l"/>
                <a:tab pos="4299490" algn="l"/>
              </a:tabLst>
            </a:pPr>
            <a:r>
              <a:rPr sz="679" b="1" dirty="0">
                <a:latin typeface="Calibri"/>
                <a:cs typeface="Calibri"/>
              </a:rPr>
              <a:t>Col.</a:t>
            </a:r>
            <a:r>
              <a:rPr sz="679" b="1" spc="-4" dirty="0">
                <a:latin typeface="Calibri"/>
                <a:cs typeface="Calibri"/>
              </a:rPr>
              <a:t> </a:t>
            </a:r>
            <a:r>
              <a:rPr sz="679" b="1" dirty="0">
                <a:latin typeface="Calibri"/>
                <a:cs typeface="Calibri"/>
              </a:rPr>
              <a:t>1	Col.</a:t>
            </a:r>
            <a:r>
              <a:rPr sz="679" b="1" spc="-4" dirty="0">
                <a:latin typeface="Calibri"/>
                <a:cs typeface="Calibri"/>
              </a:rPr>
              <a:t> </a:t>
            </a:r>
            <a:r>
              <a:rPr sz="679" b="1" dirty="0">
                <a:latin typeface="Calibri"/>
                <a:cs typeface="Calibri"/>
              </a:rPr>
              <a:t>2	Col.</a:t>
            </a:r>
            <a:r>
              <a:rPr sz="679" b="1" spc="-4" dirty="0">
                <a:latin typeface="Calibri"/>
                <a:cs typeface="Calibri"/>
              </a:rPr>
              <a:t> </a:t>
            </a:r>
            <a:r>
              <a:rPr sz="679" b="1" dirty="0">
                <a:latin typeface="Calibri"/>
                <a:cs typeface="Calibri"/>
              </a:rPr>
              <a:t>3	Col.</a:t>
            </a:r>
            <a:r>
              <a:rPr sz="679" b="1" spc="-4" dirty="0">
                <a:latin typeface="Calibri"/>
                <a:cs typeface="Calibri"/>
              </a:rPr>
              <a:t> </a:t>
            </a:r>
            <a:r>
              <a:rPr sz="679" b="1" dirty="0">
                <a:latin typeface="Calibri"/>
                <a:cs typeface="Calibri"/>
              </a:rPr>
              <a:t>4	Col.</a:t>
            </a:r>
            <a:r>
              <a:rPr sz="679" b="1" spc="-4" dirty="0">
                <a:latin typeface="Calibri"/>
                <a:cs typeface="Calibri"/>
              </a:rPr>
              <a:t> </a:t>
            </a:r>
            <a:r>
              <a:rPr sz="679" b="1" dirty="0">
                <a:latin typeface="Calibri"/>
                <a:cs typeface="Calibri"/>
              </a:rPr>
              <a:t>5	Col.</a:t>
            </a:r>
            <a:r>
              <a:rPr sz="679" b="1" spc="-4" dirty="0">
                <a:latin typeface="Calibri"/>
                <a:cs typeface="Calibri"/>
              </a:rPr>
              <a:t> </a:t>
            </a:r>
            <a:r>
              <a:rPr sz="679" b="1" dirty="0">
                <a:latin typeface="Calibri"/>
                <a:cs typeface="Calibri"/>
              </a:rPr>
              <a:t>6	</a:t>
            </a:r>
            <a:r>
              <a:rPr sz="1018" b="1" baseline="2923" dirty="0">
                <a:latin typeface="Calibri"/>
                <a:cs typeface="Calibri"/>
              </a:rPr>
              <a:t>Col.</a:t>
            </a:r>
            <a:r>
              <a:rPr sz="1018" b="1" spc="-5" baseline="2923" dirty="0">
                <a:latin typeface="Calibri"/>
                <a:cs typeface="Calibri"/>
              </a:rPr>
              <a:t> </a:t>
            </a:r>
            <a:r>
              <a:rPr sz="1018" b="1" baseline="2923" dirty="0">
                <a:latin typeface="Calibri"/>
                <a:cs typeface="Calibri"/>
              </a:rPr>
              <a:t>7</a:t>
            </a:r>
            <a:endParaRPr sz="1018" baseline="2923">
              <a:latin typeface="Calibri"/>
              <a:cs typeface="Calibri"/>
            </a:endParaRPr>
          </a:p>
          <a:p>
            <a:pPr>
              <a:lnSpc>
                <a:spcPct val="100000"/>
              </a:lnSpc>
            </a:pPr>
            <a:endParaRPr sz="714">
              <a:latin typeface="Times New Roman"/>
              <a:cs typeface="Times New Roman"/>
            </a:endParaRPr>
          </a:p>
          <a:p>
            <a:pPr marL="762015">
              <a:spcBef>
                <a:spcPts val="439"/>
              </a:spcBef>
              <a:tabLst>
                <a:tab pos="2121850" algn="l"/>
                <a:tab pos="2518279" algn="l"/>
                <a:tab pos="3490302" algn="l"/>
                <a:tab pos="3814612" algn="l"/>
              </a:tabLst>
            </a:pPr>
            <a:r>
              <a:rPr sz="464" dirty="0">
                <a:latin typeface="Calibri"/>
                <a:cs typeface="Calibri"/>
              </a:rPr>
              <a:t>123	$	1,000.00	$	883.33  </a:t>
            </a:r>
            <a:r>
              <a:rPr sz="464" spc="21" dirty="0">
                <a:latin typeface="Calibri"/>
                <a:cs typeface="Calibri"/>
              </a:rPr>
              <a:t> </a:t>
            </a:r>
            <a:r>
              <a:rPr sz="464" b="1" dirty="0">
                <a:solidFill>
                  <a:srgbClr val="FF0000"/>
                </a:solidFill>
                <a:latin typeface="Calibri"/>
                <a:cs typeface="Calibri"/>
              </a:rPr>
              <a:t>EX</a:t>
            </a:r>
            <a:r>
              <a:rPr sz="464" b="1" spc="-7" dirty="0">
                <a:solidFill>
                  <a:srgbClr val="FF0000"/>
                </a:solidFill>
                <a:latin typeface="Calibri"/>
                <a:cs typeface="Calibri"/>
              </a:rPr>
              <a:t>A</a:t>
            </a:r>
            <a:r>
              <a:rPr sz="464" b="1" spc="4" dirty="0">
                <a:solidFill>
                  <a:srgbClr val="FF0000"/>
                </a:solidFill>
                <a:latin typeface="Calibri"/>
                <a:cs typeface="Calibri"/>
              </a:rPr>
              <a:t>M</a:t>
            </a:r>
            <a:r>
              <a:rPr sz="464" b="1" spc="-4" dirty="0">
                <a:solidFill>
                  <a:srgbClr val="FF0000"/>
                </a:solidFill>
                <a:latin typeface="Calibri"/>
                <a:cs typeface="Calibri"/>
              </a:rPr>
              <a:t>PL</a:t>
            </a:r>
            <a:r>
              <a:rPr sz="464" b="1" dirty="0">
                <a:solidFill>
                  <a:srgbClr val="FF0000"/>
                </a:solidFill>
                <a:latin typeface="Calibri"/>
                <a:cs typeface="Calibri"/>
              </a:rPr>
              <a:t>E:</a:t>
            </a:r>
            <a:r>
              <a:rPr sz="464" b="1" spc="-4" dirty="0">
                <a:solidFill>
                  <a:srgbClr val="FF0000"/>
                </a:solidFill>
                <a:latin typeface="Calibri"/>
                <a:cs typeface="Calibri"/>
              </a:rPr>
              <a:t> </a:t>
            </a:r>
            <a:r>
              <a:rPr sz="464" dirty="0">
                <a:latin typeface="Calibri"/>
                <a:cs typeface="Calibri"/>
              </a:rPr>
              <a:t>Books</a:t>
            </a:r>
            <a:endParaRPr sz="464">
              <a:latin typeface="Calibri"/>
              <a:cs typeface="Calibri"/>
            </a:endParaRPr>
          </a:p>
          <a:p>
            <a:pPr marR="831867" algn="r">
              <a:spcBef>
                <a:spcPts val="43"/>
              </a:spcBef>
              <a:tabLst>
                <a:tab pos="412305" algn="l"/>
              </a:tabLst>
            </a:pPr>
            <a:r>
              <a:rPr sz="464" dirty="0">
                <a:latin typeface="Calibri"/>
                <a:cs typeface="Calibri"/>
              </a:rPr>
              <a:t>$	-</a:t>
            </a:r>
            <a:endParaRPr sz="464">
              <a:latin typeface="Calibri"/>
              <a:cs typeface="Calibri"/>
            </a:endParaRPr>
          </a:p>
          <a:p>
            <a:pPr marR="831867" algn="r">
              <a:spcBef>
                <a:spcPts val="43"/>
              </a:spcBef>
              <a:tabLst>
                <a:tab pos="412305" algn="l"/>
              </a:tabLst>
            </a:pPr>
            <a:r>
              <a:rPr sz="464" dirty="0">
                <a:latin typeface="Calibri"/>
                <a:cs typeface="Calibri"/>
              </a:rPr>
              <a:t>$	-</a:t>
            </a:r>
            <a:endParaRPr sz="464">
              <a:latin typeface="Calibri"/>
              <a:cs typeface="Calibri"/>
            </a:endParaRPr>
          </a:p>
        </p:txBody>
      </p:sp>
      <p:sp>
        <p:nvSpPr>
          <p:cNvPr id="32" name="object 32"/>
          <p:cNvSpPr txBox="1"/>
          <p:nvPr/>
        </p:nvSpPr>
        <p:spPr>
          <a:xfrm>
            <a:off x="5729242" y="2525306"/>
            <a:ext cx="449036" cy="511037"/>
          </a:xfrm>
          <a:prstGeom prst="rect">
            <a:avLst/>
          </a:prstGeom>
        </p:spPr>
        <p:txBody>
          <a:bodyPr vert="horz" wrap="square" lIns="0" tIns="0" rIns="0" bIns="0" rtlCol="0">
            <a:spAutoFit/>
          </a:bodyPr>
          <a:lstStyle/>
          <a:p>
            <a:pPr marL="9072">
              <a:tabLst>
                <a:tab pos="421376" algn="l"/>
              </a:tabLst>
            </a:pPr>
            <a:r>
              <a:rPr sz="464" dirty="0">
                <a:latin typeface="Calibri"/>
                <a:cs typeface="Calibri"/>
              </a:rPr>
              <a:t>$	-</a:t>
            </a:r>
            <a:endParaRPr sz="464">
              <a:latin typeface="Calibri"/>
              <a:cs typeface="Calibri"/>
            </a:endParaRPr>
          </a:p>
          <a:p>
            <a:pPr marL="9072">
              <a:spcBef>
                <a:spcPts val="274"/>
              </a:spcBef>
              <a:tabLst>
                <a:tab pos="421376" algn="l"/>
              </a:tabLst>
            </a:pPr>
            <a:r>
              <a:rPr sz="464" dirty="0">
                <a:latin typeface="Calibri"/>
                <a:cs typeface="Calibri"/>
              </a:rPr>
              <a:t>$	-</a:t>
            </a:r>
            <a:endParaRPr sz="464">
              <a:latin typeface="Calibri"/>
              <a:cs typeface="Calibri"/>
            </a:endParaRPr>
          </a:p>
          <a:p>
            <a:pPr marL="9072">
              <a:spcBef>
                <a:spcPts val="271"/>
              </a:spcBef>
              <a:tabLst>
                <a:tab pos="421376" algn="l"/>
              </a:tabLst>
            </a:pPr>
            <a:r>
              <a:rPr sz="464" dirty="0">
                <a:latin typeface="Calibri"/>
                <a:cs typeface="Calibri"/>
              </a:rPr>
              <a:t>$	-</a:t>
            </a:r>
            <a:endParaRPr sz="464">
              <a:latin typeface="Calibri"/>
              <a:cs typeface="Calibri"/>
            </a:endParaRPr>
          </a:p>
          <a:p>
            <a:pPr marL="9072">
              <a:spcBef>
                <a:spcPts val="274"/>
              </a:spcBef>
              <a:tabLst>
                <a:tab pos="421376" algn="l"/>
              </a:tabLst>
            </a:pPr>
            <a:r>
              <a:rPr sz="464" dirty="0">
                <a:latin typeface="Calibri"/>
                <a:cs typeface="Calibri"/>
              </a:rPr>
              <a:t>$	-</a:t>
            </a:r>
            <a:endParaRPr sz="464">
              <a:latin typeface="Calibri"/>
              <a:cs typeface="Calibri"/>
            </a:endParaRPr>
          </a:p>
          <a:p>
            <a:pPr marL="9072">
              <a:spcBef>
                <a:spcPts val="274"/>
              </a:spcBef>
              <a:tabLst>
                <a:tab pos="421376" algn="l"/>
              </a:tabLst>
            </a:pPr>
            <a:r>
              <a:rPr sz="464" dirty="0">
                <a:latin typeface="Calibri"/>
                <a:cs typeface="Calibri"/>
              </a:rPr>
              <a:t>$	-</a:t>
            </a:r>
            <a:endParaRPr sz="464">
              <a:latin typeface="Calibri"/>
              <a:cs typeface="Calibri"/>
            </a:endParaRPr>
          </a:p>
        </p:txBody>
      </p:sp>
      <p:sp>
        <p:nvSpPr>
          <p:cNvPr id="33" name="object 33"/>
          <p:cNvSpPr txBox="1"/>
          <p:nvPr/>
        </p:nvSpPr>
        <p:spPr>
          <a:xfrm>
            <a:off x="7624627" y="2513058"/>
            <a:ext cx="101146" cy="514693"/>
          </a:xfrm>
          <a:prstGeom prst="rect">
            <a:avLst/>
          </a:prstGeom>
        </p:spPr>
        <p:txBody>
          <a:bodyPr vert="horz" wrap="square" lIns="0" tIns="0" rIns="0" bIns="0" rtlCol="0">
            <a:spAutoFit/>
          </a:bodyPr>
          <a:lstStyle/>
          <a:p>
            <a:pPr marL="52162" algn="just"/>
            <a:r>
              <a:rPr sz="571" spc="7" dirty="0">
                <a:solidFill>
                  <a:srgbClr val="5F4879"/>
                </a:solidFill>
                <a:latin typeface="Calibri"/>
                <a:cs typeface="Calibri"/>
              </a:rPr>
              <a:t>I.</a:t>
            </a:r>
            <a:endParaRPr sz="571">
              <a:latin typeface="Calibri"/>
              <a:cs typeface="Calibri"/>
            </a:endParaRPr>
          </a:p>
          <a:p>
            <a:pPr marL="9072" marR="3629" indent="23586" algn="just">
              <a:lnSpc>
                <a:spcPts val="829"/>
              </a:lnSpc>
              <a:spcBef>
                <a:spcPts val="54"/>
              </a:spcBef>
            </a:pPr>
            <a:r>
              <a:rPr sz="607" spc="-4" dirty="0">
                <a:solidFill>
                  <a:srgbClr val="FF0000"/>
                </a:solidFill>
                <a:latin typeface="Calibri"/>
                <a:cs typeface="Calibri"/>
              </a:rPr>
              <a:t>II. </a:t>
            </a:r>
            <a:r>
              <a:rPr sz="571" spc="7" dirty="0">
                <a:solidFill>
                  <a:srgbClr val="5F4879"/>
                </a:solidFill>
                <a:latin typeface="Calibri"/>
                <a:cs typeface="Calibri"/>
              </a:rPr>
              <a:t>III.</a:t>
            </a:r>
            <a:r>
              <a:rPr sz="571" spc="4" dirty="0">
                <a:solidFill>
                  <a:srgbClr val="5F4879"/>
                </a:solidFill>
                <a:latin typeface="Calibri"/>
                <a:cs typeface="Calibri"/>
              </a:rPr>
              <a:t> </a:t>
            </a:r>
            <a:r>
              <a:rPr sz="607" spc="-7" dirty="0">
                <a:solidFill>
                  <a:srgbClr val="FF0000"/>
                </a:solidFill>
                <a:latin typeface="Calibri"/>
                <a:cs typeface="Calibri"/>
              </a:rPr>
              <a:t>IV.</a:t>
            </a:r>
            <a:endParaRPr sz="607">
              <a:latin typeface="Calibri"/>
              <a:cs typeface="Calibri"/>
            </a:endParaRPr>
          </a:p>
          <a:p>
            <a:pPr marL="28576" algn="just">
              <a:spcBef>
                <a:spcPts val="57"/>
              </a:spcBef>
            </a:pPr>
            <a:r>
              <a:rPr sz="607" spc="-7" dirty="0">
                <a:solidFill>
                  <a:srgbClr val="00AF50"/>
                </a:solidFill>
                <a:latin typeface="Calibri"/>
                <a:cs typeface="Calibri"/>
              </a:rPr>
              <a:t>V.</a:t>
            </a:r>
            <a:endParaRPr sz="607">
              <a:latin typeface="Calibri"/>
              <a:cs typeface="Calibri"/>
            </a:endParaRPr>
          </a:p>
        </p:txBody>
      </p:sp>
      <p:sp>
        <p:nvSpPr>
          <p:cNvPr id="34" name="object 34"/>
          <p:cNvSpPr/>
          <p:nvPr/>
        </p:nvSpPr>
        <p:spPr>
          <a:xfrm>
            <a:off x="2998651" y="1799589"/>
            <a:ext cx="0" cy="2637064"/>
          </a:xfrm>
          <a:custGeom>
            <a:avLst/>
            <a:gdLst/>
            <a:ahLst/>
            <a:cxnLst/>
            <a:rect l="l" t="t" r="r" b="b"/>
            <a:pathLst>
              <a:path h="3691890">
                <a:moveTo>
                  <a:pt x="0" y="0"/>
                </a:moveTo>
                <a:lnTo>
                  <a:pt x="0" y="3691763"/>
                </a:lnTo>
              </a:path>
            </a:pathLst>
          </a:custGeom>
          <a:ln w="8889">
            <a:solidFill>
              <a:srgbClr val="000000"/>
            </a:solidFill>
          </a:ln>
        </p:spPr>
        <p:txBody>
          <a:bodyPr wrap="square" lIns="0" tIns="0" rIns="0" bIns="0" rtlCol="0"/>
          <a:lstStyle/>
          <a:p>
            <a:endParaRPr sz="1286"/>
          </a:p>
        </p:txBody>
      </p:sp>
      <p:sp>
        <p:nvSpPr>
          <p:cNvPr id="35" name="object 35"/>
          <p:cNvSpPr/>
          <p:nvPr/>
        </p:nvSpPr>
        <p:spPr>
          <a:xfrm>
            <a:off x="3669211" y="1799589"/>
            <a:ext cx="0" cy="2637064"/>
          </a:xfrm>
          <a:custGeom>
            <a:avLst/>
            <a:gdLst/>
            <a:ahLst/>
            <a:cxnLst/>
            <a:rect l="l" t="t" r="r" b="b"/>
            <a:pathLst>
              <a:path h="3691890">
                <a:moveTo>
                  <a:pt x="0" y="0"/>
                </a:moveTo>
                <a:lnTo>
                  <a:pt x="0" y="3691763"/>
                </a:lnTo>
              </a:path>
            </a:pathLst>
          </a:custGeom>
          <a:ln w="8889">
            <a:solidFill>
              <a:srgbClr val="000000"/>
            </a:solidFill>
          </a:ln>
        </p:spPr>
        <p:txBody>
          <a:bodyPr wrap="square" lIns="0" tIns="0" rIns="0" bIns="0" rtlCol="0"/>
          <a:lstStyle/>
          <a:p>
            <a:endParaRPr sz="1286"/>
          </a:p>
        </p:txBody>
      </p:sp>
      <p:sp>
        <p:nvSpPr>
          <p:cNvPr id="36" name="object 36"/>
          <p:cNvSpPr/>
          <p:nvPr/>
        </p:nvSpPr>
        <p:spPr>
          <a:xfrm>
            <a:off x="4340043" y="1799589"/>
            <a:ext cx="0" cy="2637064"/>
          </a:xfrm>
          <a:custGeom>
            <a:avLst/>
            <a:gdLst/>
            <a:ahLst/>
            <a:cxnLst/>
            <a:rect l="l" t="t" r="r" b="b"/>
            <a:pathLst>
              <a:path h="3691890">
                <a:moveTo>
                  <a:pt x="0" y="0"/>
                </a:moveTo>
                <a:lnTo>
                  <a:pt x="0" y="3691763"/>
                </a:lnTo>
              </a:path>
            </a:pathLst>
          </a:custGeom>
          <a:ln w="8890">
            <a:solidFill>
              <a:srgbClr val="000000"/>
            </a:solidFill>
          </a:ln>
        </p:spPr>
        <p:txBody>
          <a:bodyPr wrap="square" lIns="0" tIns="0" rIns="0" bIns="0" rtlCol="0"/>
          <a:lstStyle/>
          <a:p>
            <a:endParaRPr sz="1286"/>
          </a:p>
        </p:txBody>
      </p:sp>
      <p:sp>
        <p:nvSpPr>
          <p:cNvPr id="37" name="object 37"/>
          <p:cNvSpPr/>
          <p:nvPr/>
        </p:nvSpPr>
        <p:spPr>
          <a:xfrm>
            <a:off x="5010604" y="1799589"/>
            <a:ext cx="0" cy="2637064"/>
          </a:xfrm>
          <a:custGeom>
            <a:avLst/>
            <a:gdLst/>
            <a:ahLst/>
            <a:cxnLst/>
            <a:rect l="l" t="t" r="r" b="b"/>
            <a:pathLst>
              <a:path h="3691890">
                <a:moveTo>
                  <a:pt x="0" y="0"/>
                </a:moveTo>
                <a:lnTo>
                  <a:pt x="0" y="3691763"/>
                </a:lnTo>
              </a:path>
            </a:pathLst>
          </a:custGeom>
          <a:ln w="8890">
            <a:solidFill>
              <a:srgbClr val="000000"/>
            </a:solidFill>
          </a:ln>
        </p:spPr>
        <p:txBody>
          <a:bodyPr wrap="square" lIns="0" tIns="0" rIns="0" bIns="0" rtlCol="0"/>
          <a:lstStyle/>
          <a:p>
            <a:endParaRPr sz="1286"/>
          </a:p>
        </p:txBody>
      </p:sp>
      <p:sp>
        <p:nvSpPr>
          <p:cNvPr id="38" name="object 38"/>
          <p:cNvSpPr/>
          <p:nvPr/>
        </p:nvSpPr>
        <p:spPr>
          <a:xfrm>
            <a:off x="5708377" y="1799589"/>
            <a:ext cx="0" cy="2637064"/>
          </a:xfrm>
          <a:custGeom>
            <a:avLst/>
            <a:gdLst/>
            <a:ahLst/>
            <a:cxnLst/>
            <a:rect l="l" t="t" r="r" b="b"/>
            <a:pathLst>
              <a:path h="3691890">
                <a:moveTo>
                  <a:pt x="0" y="0"/>
                </a:moveTo>
                <a:lnTo>
                  <a:pt x="0" y="3691763"/>
                </a:lnTo>
              </a:path>
            </a:pathLst>
          </a:custGeom>
          <a:ln w="8889">
            <a:solidFill>
              <a:srgbClr val="000000"/>
            </a:solidFill>
          </a:ln>
        </p:spPr>
        <p:txBody>
          <a:bodyPr wrap="square" lIns="0" tIns="0" rIns="0" bIns="0" rtlCol="0"/>
          <a:lstStyle/>
          <a:p>
            <a:endParaRPr sz="1286"/>
          </a:p>
        </p:txBody>
      </p:sp>
      <p:sp>
        <p:nvSpPr>
          <p:cNvPr id="39" name="object 39"/>
          <p:cNvSpPr/>
          <p:nvPr/>
        </p:nvSpPr>
        <p:spPr>
          <a:xfrm>
            <a:off x="6261372" y="1799589"/>
            <a:ext cx="0" cy="2637064"/>
          </a:xfrm>
          <a:custGeom>
            <a:avLst/>
            <a:gdLst/>
            <a:ahLst/>
            <a:cxnLst/>
            <a:rect l="l" t="t" r="r" b="b"/>
            <a:pathLst>
              <a:path h="3691890">
                <a:moveTo>
                  <a:pt x="0" y="0"/>
                </a:moveTo>
                <a:lnTo>
                  <a:pt x="0" y="3691763"/>
                </a:lnTo>
              </a:path>
            </a:pathLst>
          </a:custGeom>
          <a:ln w="8890">
            <a:solidFill>
              <a:srgbClr val="000000"/>
            </a:solidFill>
          </a:ln>
        </p:spPr>
        <p:txBody>
          <a:bodyPr wrap="square" lIns="0" tIns="0" rIns="0" bIns="0" rtlCol="0"/>
          <a:lstStyle/>
          <a:p>
            <a:endParaRPr sz="1286"/>
          </a:p>
        </p:txBody>
      </p:sp>
      <p:sp>
        <p:nvSpPr>
          <p:cNvPr id="40" name="object 40"/>
          <p:cNvSpPr/>
          <p:nvPr/>
        </p:nvSpPr>
        <p:spPr>
          <a:xfrm>
            <a:off x="1993718" y="1794148"/>
            <a:ext cx="0" cy="477157"/>
          </a:xfrm>
          <a:custGeom>
            <a:avLst/>
            <a:gdLst/>
            <a:ahLst/>
            <a:cxnLst/>
            <a:rect l="l" t="t" r="r" b="b"/>
            <a:pathLst>
              <a:path h="668019">
                <a:moveTo>
                  <a:pt x="0" y="0"/>
                </a:moveTo>
                <a:lnTo>
                  <a:pt x="0" y="667512"/>
                </a:lnTo>
              </a:path>
            </a:pathLst>
          </a:custGeom>
          <a:ln w="8890">
            <a:solidFill>
              <a:srgbClr val="000000"/>
            </a:solidFill>
          </a:ln>
        </p:spPr>
        <p:txBody>
          <a:bodyPr wrap="square" lIns="0" tIns="0" rIns="0" bIns="0" rtlCol="0"/>
          <a:lstStyle/>
          <a:p>
            <a:endParaRPr sz="1286"/>
          </a:p>
        </p:txBody>
      </p:sp>
      <p:sp>
        <p:nvSpPr>
          <p:cNvPr id="41" name="object 41"/>
          <p:cNvSpPr/>
          <p:nvPr/>
        </p:nvSpPr>
        <p:spPr>
          <a:xfrm>
            <a:off x="1996441" y="2344692"/>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42" name="object 42"/>
          <p:cNvSpPr/>
          <p:nvPr/>
        </p:nvSpPr>
        <p:spPr>
          <a:xfrm>
            <a:off x="1996441" y="2420892"/>
            <a:ext cx="3017157" cy="0"/>
          </a:xfrm>
          <a:custGeom>
            <a:avLst/>
            <a:gdLst/>
            <a:ahLst/>
            <a:cxnLst/>
            <a:rect l="l" t="t" r="r" b="b"/>
            <a:pathLst>
              <a:path w="4224020">
                <a:moveTo>
                  <a:pt x="0" y="0"/>
                </a:moveTo>
                <a:lnTo>
                  <a:pt x="4223639" y="0"/>
                </a:lnTo>
              </a:path>
            </a:pathLst>
          </a:custGeom>
          <a:ln w="8889">
            <a:solidFill>
              <a:srgbClr val="000000"/>
            </a:solidFill>
          </a:ln>
        </p:spPr>
        <p:txBody>
          <a:bodyPr wrap="square" lIns="0" tIns="0" rIns="0" bIns="0" rtlCol="0"/>
          <a:lstStyle/>
          <a:p>
            <a:endParaRPr sz="1286"/>
          </a:p>
        </p:txBody>
      </p:sp>
      <p:sp>
        <p:nvSpPr>
          <p:cNvPr id="43" name="object 43"/>
          <p:cNvSpPr/>
          <p:nvPr/>
        </p:nvSpPr>
        <p:spPr>
          <a:xfrm>
            <a:off x="1996441" y="2497091"/>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44" name="object 44"/>
          <p:cNvSpPr/>
          <p:nvPr/>
        </p:nvSpPr>
        <p:spPr>
          <a:xfrm>
            <a:off x="5711099" y="2497091"/>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45" name="object 45"/>
          <p:cNvSpPr/>
          <p:nvPr/>
        </p:nvSpPr>
        <p:spPr>
          <a:xfrm>
            <a:off x="1996441" y="2602683"/>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46" name="object 46"/>
          <p:cNvSpPr/>
          <p:nvPr/>
        </p:nvSpPr>
        <p:spPr>
          <a:xfrm>
            <a:off x="5711099" y="2602683"/>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47" name="object 47"/>
          <p:cNvSpPr/>
          <p:nvPr/>
        </p:nvSpPr>
        <p:spPr>
          <a:xfrm>
            <a:off x="1996441" y="2708274"/>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48" name="object 48"/>
          <p:cNvSpPr/>
          <p:nvPr/>
        </p:nvSpPr>
        <p:spPr>
          <a:xfrm>
            <a:off x="5711099" y="2708274"/>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49" name="object 49"/>
          <p:cNvSpPr/>
          <p:nvPr/>
        </p:nvSpPr>
        <p:spPr>
          <a:xfrm>
            <a:off x="1996441" y="2813866"/>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50" name="object 50"/>
          <p:cNvSpPr/>
          <p:nvPr/>
        </p:nvSpPr>
        <p:spPr>
          <a:xfrm>
            <a:off x="5711099" y="2813866"/>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51" name="object 51"/>
          <p:cNvSpPr/>
          <p:nvPr/>
        </p:nvSpPr>
        <p:spPr>
          <a:xfrm>
            <a:off x="1996441" y="2919458"/>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52" name="object 52"/>
          <p:cNvSpPr/>
          <p:nvPr/>
        </p:nvSpPr>
        <p:spPr>
          <a:xfrm>
            <a:off x="5711099" y="2919458"/>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53" name="object 53"/>
          <p:cNvSpPr/>
          <p:nvPr/>
        </p:nvSpPr>
        <p:spPr>
          <a:xfrm>
            <a:off x="1996441" y="3025049"/>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54" name="object 54"/>
          <p:cNvSpPr/>
          <p:nvPr/>
        </p:nvSpPr>
        <p:spPr>
          <a:xfrm>
            <a:off x="5711099" y="3025049"/>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55" name="object 55"/>
          <p:cNvSpPr/>
          <p:nvPr/>
        </p:nvSpPr>
        <p:spPr>
          <a:xfrm>
            <a:off x="1996441" y="3101249"/>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56" name="object 56"/>
          <p:cNvSpPr/>
          <p:nvPr/>
        </p:nvSpPr>
        <p:spPr>
          <a:xfrm>
            <a:off x="1996441" y="3177449"/>
            <a:ext cx="3017157" cy="0"/>
          </a:xfrm>
          <a:custGeom>
            <a:avLst/>
            <a:gdLst/>
            <a:ahLst/>
            <a:cxnLst/>
            <a:rect l="l" t="t" r="r" b="b"/>
            <a:pathLst>
              <a:path w="4224020">
                <a:moveTo>
                  <a:pt x="0" y="0"/>
                </a:moveTo>
                <a:lnTo>
                  <a:pt x="4223639" y="0"/>
                </a:lnTo>
              </a:path>
            </a:pathLst>
          </a:custGeom>
          <a:ln w="8889">
            <a:solidFill>
              <a:srgbClr val="000000"/>
            </a:solidFill>
          </a:ln>
        </p:spPr>
        <p:txBody>
          <a:bodyPr wrap="square" lIns="0" tIns="0" rIns="0" bIns="0" rtlCol="0"/>
          <a:lstStyle/>
          <a:p>
            <a:endParaRPr sz="1286"/>
          </a:p>
        </p:txBody>
      </p:sp>
      <p:sp>
        <p:nvSpPr>
          <p:cNvPr id="57" name="object 57"/>
          <p:cNvSpPr/>
          <p:nvPr/>
        </p:nvSpPr>
        <p:spPr>
          <a:xfrm>
            <a:off x="5711099" y="3177449"/>
            <a:ext cx="1325336" cy="0"/>
          </a:xfrm>
          <a:custGeom>
            <a:avLst/>
            <a:gdLst/>
            <a:ahLst/>
            <a:cxnLst/>
            <a:rect l="l" t="t" r="r" b="b"/>
            <a:pathLst>
              <a:path w="1855470">
                <a:moveTo>
                  <a:pt x="0" y="0"/>
                </a:moveTo>
                <a:lnTo>
                  <a:pt x="1854962" y="0"/>
                </a:lnTo>
              </a:path>
            </a:pathLst>
          </a:custGeom>
          <a:ln w="8889">
            <a:solidFill>
              <a:srgbClr val="000000"/>
            </a:solidFill>
          </a:ln>
        </p:spPr>
        <p:txBody>
          <a:bodyPr wrap="square" lIns="0" tIns="0" rIns="0" bIns="0" rtlCol="0"/>
          <a:lstStyle/>
          <a:p>
            <a:endParaRPr sz="1286"/>
          </a:p>
        </p:txBody>
      </p:sp>
      <p:sp>
        <p:nvSpPr>
          <p:cNvPr id="58" name="object 58"/>
          <p:cNvSpPr/>
          <p:nvPr/>
        </p:nvSpPr>
        <p:spPr>
          <a:xfrm>
            <a:off x="1996441" y="3315698"/>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59" name="object 59"/>
          <p:cNvSpPr/>
          <p:nvPr/>
        </p:nvSpPr>
        <p:spPr>
          <a:xfrm>
            <a:off x="5711099" y="3315698"/>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60" name="object 60"/>
          <p:cNvSpPr/>
          <p:nvPr/>
        </p:nvSpPr>
        <p:spPr>
          <a:xfrm>
            <a:off x="1996441" y="3391898"/>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61" name="object 61"/>
          <p:cNvSpPr/>
          <p:nvPr/>
        </p:nvSpPr>
        <p:spPr>
          <a:xfrm>
            <a:off x="1996441" y="3468097"/>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62" name="object 62"/>
          <p:cNvSpPr/>
          <p:nvPr/>
        </p:nvSpPr>
        <p:spPr>
          <a:xfrm>
            <a:off x="1996441" y="3544297"/>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63" name="object 63"/>
          <p:cNvSpPr/>
          <p:nvPr/>
        </p:nvSpPr>
        <p:spPr>
          <a:xfrm>
            <a:off x="1996441" y="3623945"/>
            <a:ext cx="3017157" cy="0"/>
          </a:xfrm>
          <a:custGeom>
            <a:avLst/>
            <a:gdLst/>
            <a:ahLst/>
            <a:cxnLst/>
            <a:rect l="l" t="t" r="r" b="b"/>
            <a:pathLst>
              <a:path w="4224020">
                <a:moveTo>
                  <a:pt x="0" y="0"/>
                </a:moveTo>
                <a:lnTo>
                  <a:pt x="4223639" y="0"/>
                </a:lnTo>
              </a:path>
            </a:pathLst>
          </a:custGeom>
          <a:ln w="8889">
            <a:solidFill>
              <a:srgbClr val="000000"/>
            </a:solidFill>
          </a:ln>
        </p:spPr>
        <p:txBody>
          <a:bodyPr wrap="square" lIns="0" tIns="0" rIns="0" bIns="0" rtlCol="0"/>
          <a:lstStyle/>
          <a:p>
            <a:endParaRPr sz="1286"/>
          </a:p>
        </p:txBody>
      </p:sp>
      <p:sp>
        <p:nvSpPr>
          <p:cNvPr id="64" name="object 64"/>
          <p:cNvSpPr/>
          <p:nvPr/>
        </p:nvSpPr>
        <p:spPr>
          <a:xfrm>
            <a:off x="5711099" y="3623945"/>
            <a:ext cx="1325336" cy="0"/>
          </a:xfrm>
          <a:custGeom>
            <a:avLst/>
            <a:gdLst/>
            <a:ahLst/>
            <a:cxnLst/>
            <a:rect l="l" t="t" r="r" b="b"/>
            <a:pathLst>
              <a:path w="1855470">
                <a:moveTo>
                  <a:pt x="0" y="0"/>
                </a:moveTo>
                <a:lnTo>
                  <a:pt x="1854962" y="0"/>
                </a:lnTo>
              </a:path>
            </a:pathLst>
          </a:custGeom>
          <a:ln w="8889">
            <a:solidFill>
              <a:srgbClr val="000000"/>
            </a:solidFill>
          </a:ln>
        </p:spPr>
        <p:txBody>
          <a:bodyPr wrap="square" lIns="0" tIns="0" rIns="0" bIns="0" rtlCol="0"/>
          <a:lstStyle/>
          <a:p>
            <a:endParaRPr sz="1286"/>
          </a:p>
        </p:txBody>
      </p:sp>
      <p:sp>
        <p:nvSpPr>
          <p:cNvPr id="65" name="object 65"/>
          <p:cNvSpPr/>
          <p:nvPr/>
        </p:nvSpPr>
        <p:spPr>
          <a:xfrm>
            <a:off x="7731125" y="3174728"/>
            <a:ext cx="0" cy="143782"/>
          </a:xfrm>
          <a:custGeom>
            <a:avLst/>
            <a:gdLst/>
            <a:ahLst/>
            <a:cxnLst/>
            <a:rect l="l" t="t" r="r" b="b"/>
            <a:pathLst>
              <a:path h="201295">
                <a:moveTo>
                  <a:pt x="0" y="0"/>
                </a:moveTo>
                <a:lnTo>
                  <a:pt x="0" y="201167"/>
                </a:lnTo>
              </a:path>
            </a:pathLst>
          </a:custGeom>
          <a:ln w="8889">
            <a:solidFill>
              <a:srgbClr val="000000"/>
            </a:solidFill>
          </a:ln>
        </p:spPr>
        <p:txBody>
          <a:bodyPr wrap="square" lIns="0" tIns="0" rIns="0" bIns="0" rtlCol="0"/>
          <a:lstStyle/>
          <a:p>
            <a:endParaRPr sz="1286"/>
          </a:p>
        </p:txBody>
      </p:sp>
      <p:sp>
        <p:nvSpPr>
          <p:cNvPr id="66" name="object 66"/>
          <p:cNvSpPr/>
          <p:nvPr/>
        </p:nvSpPr>
        <p:spPr>
          <a:xfrm>
            <a:off x="1996441" y="3738244"/>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67" name="object 67"/>
          <p:cNvSpPr/>
          <p:nvPr/>
        </p:nvSpPr>
        <p:spPr>
          <a:xfrm>
            <a:off x="1996441" y="3814445"/>
            <a:ext cx="3017157" cy="0"/>
          </a:xfrm>
          <a:custGeom>
            <a:avLst/>
            <a:gdLst/>
            <a:ahLst/>
            <a:cxnLst/>
            <a:rect l="l" t="t" r="r" b="b"/>
            <a:pathLst>
              <a:path w="4224020">
                <a:moveTo>
                  <a:pt x="0" y="0"/>
                </a:moveTo>
                <a:lnTo>
                  <a:pt x="4223639" y="0"/>
                </a:lnTo>
              </a:path>
            </a:pathLst>
          </a:custGeom>
          <a:ln w="8889">
            <a:solidFill>
              <a:srgbClr val="000000"/>
            </a:solidFill>
          </a:ln>
        </p:spPr>
        <p:txBody>
          <a:bodyPr wrap="square" lIns="0" tIns="0" rIns="0" bIns="0" rtlCol="0"/>
          <a:lstStyle/>
          <a:p>
            <a:endParaRPr sz="1286"/>
          </a:p>
        </p:txBody>
      </p:sp>
      <p:sp>
        <p:nvSpPr>
          <p:cNvPr id="68" name="object 68"/>
          <p:cNvSpPr/>
          <p:nvPr/>
        </p:nvSpPr>
        <p:spPr>
          <a:xfrm>
            <a:off x="1996441" y="3913505"/>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69" name="object 69"/>
          <p:cNvSpPr/>
          <p:nvPr/>
        </p:nvSpPr>
        <p:spPr>
          <a:xfrm>
            <a:off x="5711099" y="3913505"/>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70" name="object 70"/>
          <p:cNvSpPr/>
          <p:nvPr/>
        </p:nvSpPr>
        <p:spPr>
          <a:xfrm>
            <a:off x="1996441" y="4012565"/>
            <a:ext cx="3017157" cy="0"/>
          </a:xfrm>
          <a:custGeom>
            <a:avLst/>
            <a:gdLst/>
            <a:ahLst/>
            <a:cxnLst/>
            <a:rect l="l" t="t" r="r" b="b"/>
            <a:pathLst>
              <a:path w="4224020">
                <a:moveTo>
                  <a:pt x="0" y="0"/>
                </a:moveTo>
                <a:lnTo>
                  <a:pt x="4223639" y="0"/>
                </a:lnTo>
              </a:path>
            </a:pathLst>
          </a:custGeom>
          <a:ln w="8889">
            <a:solidFill>
              <a:srgbClr val="000000"/>
            </a:solidFill>
          </a:ln>
        </p:spPr>
        <p:txBody>
          <a:bodyPr wrap="square" lIns="0" tIns="0" rIns="0" bIns="0" rtlCol="0"/>
          <a:lstStyle/>
          <a:p>
            <a:endParaRPr sz="1286"/>
          </a:p>
        </p:txBody>
      </p:sp>
      <p:sp>
        <p:nvSpPr>
          <p:cNvPr id="71" name="object 71"/>
          <p:cNvSpPr/>
          <p:nvPr/>
        </p:nvSpPr>
        <p:spPr>
          <a:xfrm>
            <a:off x="5711099" y="4012565"/>
            <a:ext cx="1325336" cy="0"/>
          </a:xfrm>
          <a:custGeom>
            <a:avLst/>
            <a:gdLst/>
            <a:ahLst/>
            <a:cxnLst/>
            <a:rect l="l" t="t" r="r" b="b"/>
            <a:pathLst>
              <a:path w="1855470">
                <a:moveTo>
                  <a:pt x="0" y="0"/>
                </a:moveTo>
                <a:lnTo>
                  <a:pt x="1854962" y="0"/>
                </a:lnTo>
              </a:path>
            </a:pathLst>
          </a:custGeom>
          <a:ln w="8889">
            <a:solidFill>
              <a:srgbClr val="000000"/>
            </a:solidFill>
          </a:ln>
        </p:spPr>
        <p:txBody>
          <a:bodyPr wrap="square" lIns="0" tIns="0" rIns="0" bIns="0" rtlCol="0"/>
          <a:lstStyle/>
          <a:p>
            <a:endParaRPr sz="1286"/>
          </a:p>
        </p:txBody>
      </p:sp>
      <p:sp>
        <p:nvSpPr>
          <p:cNvPr id="72" name="object 72"/>
          <p:cNvSpPr/>
          <p:nvPr/>
        </p:nvSpPr>
        <p:spPr>
          <a:xfrm>
            <a:off x="1996441" y="4095296"/>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73" name="object 73"/>
          <p:cNvSpPr/>
          <p:nvPr/>
        </p:nvSpPr>
        <p:spPr>
          <a:xfrm>
            <a:off x="1996441" y="4182382"/>
            <a:ext cx="3017157" cy="0"/>
          </a:xfrm>
          <a:custGeom>
            <a:avLst/>
            <a:gdLst/>
            <a:ahLst/>
            <a:cxnLst/>
            <a:rect l="l" t="t" r="r" b="b"/>
            <a:pathLst>
              <a:path w="4224020">
                <a:moveTo>
                  <a:pt x="0" y="0"/>
                </a:moveTo>
                <a:lnTo>
                  <a:pt x="4223639" y="0"/>
                </a:lnTo>
              </a:path>
            </a:pathLst>
          </a:custGeom>
          <a:ln w="8889">
            <a:solidFill>
              <a:srgbClr val="000000"/>
            </a:solidFill>
          </a:ln>
        </p:spPr>
        <p:txBody>
          <a:bodyPr wrap="square" lIns="0" tIns="0" rIns="0" bIns="0" rtlCol="0"/>
          <a:lstStyle/>
          <a:p>
            <a:endParaRPr sz="1286"/>
          </a:p>
        </p:txBody>
      </p:sp>
      <p:sp>
        <p:nvSpPr>
          <p:cNvPr id="74" name="object 74"/>
          <p:cNvSpPr/>
          <p:nvPr/>
        </p:nvSpPr>
        <p:spPr>
          <a:xfrm>
            <a:off x="5711099" y="4182382"/>
            <a:ext cx="1325336" cy="0"/>
          </a:xfrm>
          <a:custGeom>
            <a:avLst/>
            <a:gdLst/>
            <a:ahLst/>
            <a:cxnLst/>
            <a:rect l="l" t="t" r="r" b="b"/>
            <a:pathLst>
              <a:path w="1855470">
                <a:moveTo>
                  <a:pt x="0" y="0"/>
                </a:moveTo>
                <a:lnTo>
                  <a:pt x="1854962" y="0"/>
                </a:lnTo>
              </a:path>
            </a:pathLst>
          </a:custGeom>
          <a:ln w="8889">
            <a:solidFill>
              <a:srgbClr val="000000"/>
            </a:solidFill>
          </a:ln>
        </p:spPr>
        <p:txBody>
          <a:bodyPr wrap="square" lIns="0" tIns="0" rIns="0" bIns="0" rtlCol="0"/>
          <a:lstStyle/>
          <a:p>
            <a:endParaRPr sz="1286"/>
          </a:p>
        </p:txBody>
      </p:sp>
      <p:sp>
        <p:nvSpPr>
          <p:cNvPr id="75" name="object 75"/>
          <p:cNvSpPr/>
          <p:nvPr/>
        </p:nvSpPr>
        <p:spPr>
          <a:xfrm>
            <a:off x="1996441" y="4258581"/>
            <a:ext cx="3017157" cy="0"/>
          </a:xfrm>
          <a:custGeom>
            <a:avLst/>
            <a:gdLst/>
            <a:ahLst/>
            <a:cxnLst/>
            <a:rect l="l" t="t" r="r" b="b"/>
            <a:pathLst>
              <a:path w="4224020">
                <a:moveTo>
                  <a:pt x="0" y="0"/>
                </a:moveTo>
                <a:lnTo>
                  <a:pt x="4223639" y="0"/>
                </a:lnTo>
              </a:path>
            </a:pathLst>
          </a:custGeom>
          <a:ln w="8890">
            <a:solidFill>
              <a:srgbClr val="000000"/>
            </a:solidFill>
          </a:ln>
        </p:spPr>
        <p:txBody>
          <a:bodyPr wrap="square" lIns="0" tIns="0" rIns="0" bIns="0" rtlCol="0"/>
          <a:lstStyle/>
          <a:p>
            <a:endParaRPr sz="1286"/>
          </a:p>
        </p:txBody>
      </p:sp>
      <p:sp>
        <p:nvSpPr>
          <p:cNvPr id="76" name="object 76"/>
          <p:cNvSpPr/>
          <p:nvPr/>
        </p:nvSpPr>
        <p:spPr>
          <a:xfrm>
            <a:off x="1996441" y="4433842"/>
            <a:ext cx="5039631" cy="0"/>
          </a:xfrm>
          <a:custGeom>
            <a:avLst/>
            <a:gdLst/>
            <a:ahLst/>
            <a:cxnLst/>
            <a:rect l="l" t="t" r="r" b="b"/>
            <a:pathLst>
              <a:path w="7055484">
                <a:moveTo>
                  <a:pt x="0" y="0"/>
                </a:moveTo>
                <a:lnTo>
                  <a:pt x="7055484" y="0"/>
                </a:lnTo>
              </a:path>
            </a:pathLst>
          </a:custGeom>
          <a:ln w="8889">
            <a:solidFill>
              <a:srgbClr val="000000"/>
            </a:solidFill>
          </a:ln>
        </p:spPr>
        <p:txBody>
          <a:bodyPr wrap="square" lIns="0" tIns="0" rIns="0" bIns="0" rtlCol="0"/>
          <a:lstStyle/>
          <a:p>
            <a:endParaRPr sz="1286"/>
          </a:p>
        </p:txBody>
      </p:sp>
      <p:sp>
        <p:nvSpPr>
          <p:cNvPr id="77" name="object 77"/>
          <p:cNvSpPr/>
          <p:nvPr/>
        </p:nvSpPr>
        <p:spPr>
          <a:xfrm>
            <a:off x="1993718" y="2341971"/>
            <a:ext cx="0" cy="2094593"/>
          </a:xfrm>
          <a:custGeom>
            <a:avLst/>
            <a:gdLst/>
            <a:ahLst/>
            <a:cxnLst/>
            <a:rect l="l" t="t" r="r" b="b"/>
            <a:pathLst>
              <a:path h="2932429">
                <a:moveTo>
                  <a:pt x="0" y="0"/>
                </a:moveTo>
                <a:lnTo>
                  <a:pt x="0" y="2932430"/>
                </a:lnTo>
              </a:path>
            </a:pathLst>
          </a:custGeom>
          <a:ln w="8890">
            <a:solidFill>
              <a:srgbClr val="000000"/>
            </a:solidFill>
          </a:ln>
        </p:spPr>
        <p:txBody>
          <a:bodyPr wrap="square" lIns="0" tIns="0" rIns="0" bIns="0" rtlCol="0"/>
          <a:lstStyle/>
          <a:p>
            <a:endParaRPr sz="1286"/>
          </a:p>
        </p:txBody>
      </p:sp>
      <p:sp>
        <p:nvSpPr>
          <p:cNvPr id="78" name="object 78"/>
          <p:cNvSpPr/>
          <p:nvPr/>
        </p:nvSpPr>
        <p:spPr>
          <a:xfrm>
            <a:off x="7033351" y="1799589"/>
            <a:ext cx="0" cy="2637064"/>
          </a:xfrm>
          <a:custGeom>
            <a:avLst/>
            <a:gdLst/>
            <a:ahLst/>
            <a:cxnLst/>
            <a:rect l="l" t="t" r="r" b="b"/>
            <a:pathLst>
              <a:path h="3691890">
                <a:moveTo>
                  <a:pt x="0" y="0"/>
                </a:moveTo>
                <a:lnTo>
                  <a:pt x="0" y="3691763"/>
                </a:lnTo>
              </a:path>
            </a:pathLst>
          </a:custGeom>
          <a:ln w="8890">
            <a:solidFill>
              <a:srgbClr val="000000"/>
            </a:solidFill>
          </a:ln>
        </p:spPr>
        <p:txBody>
          <a:bodyPr wrap="square" lIns="0" tIns="0" rIns="0" bIns="0" rtlCol="0"/>
          <a:lstStyle/>
          <a:p>
            <a:endParaRPr sz="1286"/>
          </a:p>
        </p:txBody>
      </p:sp>
      <p:sp>
        <p:nvSpPr>
          <p:cNvPr id="79" name="object 79"/>
          <p:cNvSpPr/>
          <p:nvPr/>
        </p:nvSpPr>
        <p:spPr>
          <a:xfrm>
            <a:off x="9028974" y="3180172"/>
            <a:ext cx="0" cy="138339"/>
          </a:xfrm>
          <a:custGeom>
            <a:avLst/>
            <a:gdLst/>
            <a:ahLst/>
            <a:cxnLst/>
            <a:rect l="l" t="t" r="r" b="b"/>
            <a:pathLst>
              <a:path h="193675">
                <a:moveTo>
                  <a:pt x="0" y="0"/>
                </a:moveTo>
                <a:lnTo>
                  <a:pt x="0" y="193548"/>
                </a:lnTo>
              </a:path>
            </a:pathLst>
          </a:custGeom>
          <a:ln w="8890">
            <a:solidFill>
              <a:srgbClr val="000000"/>
            </a:solidFill>
          </a:ln>
        </p:spPr>
        <p:txBody>
          <a:bodyPr wrap="square" lIns="0" tIns="0" rIns="0" bIns="0" rtlCol="0"/>
          <a:lstStyle/>
          <a:p>
            <a:endParaRPr sz="1286"/>
          </a:p>
        </p:txBody>
      </p:sp>
      <p:sp>
        <p:nvSpPr>
          <p:cNvPr id="80" name="object 80"/>
          <p:cNvSpPr/>
          <p:nvPr/>
        </p:nvSpPr>
        <p:spPr>
          <a:xfrm>
            <a:off x="9709331" y="3180172"/>
            <a:ext cx="0" cy="138339"/>
          </a:xfrm>
          <a:custGeom>
            <a:avLst/>
            <a:gdLst/>
            <a:ahLst/>
            <a:cxnLst/>
            <a:rect l="l" t="t" r="r" b="b"/>
            <a:pathLst>
              <a:path h="193675">
                <a:moveTo>
                  <a:pt x="0" y="0"/>
                </a:moveTo>
                <a:lnTo>
                  <a:pt x="0" y="193548"/>
                </a:lnTo>
              </a:path>
            </a:pathLst>
          </a:custGeom>
          <a:ln w="8890">
            <a:solidFill>
              <a:srgbClr val="000000"/>
            </a:solidFill>
          </a:ln>
        </p:spPr>
        <p:txBody>
          <a:bodyPr wrap="square" lIns="0" tIns="0" rIns="0" bIns="0" rtlCol="0"/>
          <a:lstStyle/>
          <a:p>
            <a:endParaRPr sz="1286"/>
          </a:p>
        </p:txBody>
      </p:sp>
      <p:sp>
        <p:nvSpPr>
          <p:cNvPr id="81" name="object 81"/>
          <p:cNvSpPr/>
          <p:nvPr/>
        </p:nvSpPr>
        <p:spPr>
          <a:xfrm>
            <a:off x="1996441" y="1796869"/>
            <a:ext cx="5039631" cy="0"/>
          </a:xfrm>
          <a:custGeom>
            <a:avLst/>
            <a:gdLst/>
            <a:ahLst/>
            <a:cxnLst/>
            <a:rect l="l" t="t" r="r" b="b"/>
            <a:pathLst>
              <a:path w="7055484">
                <a:moveTo>
                  <a:pt x="0" y="0"/>
                </a:moveTo>
                <a:lnTo>
                  <a:pt x="7055484" y="0"/>
                </a:lnTo>
              </a:path>
            </a:pathLst>
          </a:custGeom>
          <a:ln w="8890">
            <a:solidFill>
              <a:srgbClr val="000000"/>
            </a:solidFill>
          </a:ln>
        </p:spPr>
        <p:txBody>
          <a:bodyPr wrap="square" lIns="0" tIns="0" rIns="0" bIns="0" rtlCol="0"/>
          <a:lstStyle/>
          <a:p>
            <a:endParaRPr sz="1286"/>
          </a:p>
        </p:txBody>
      </p:sp>
      <p:sp>
        <p:nvSpPr>
          <p:cNvPr id="82" name="object 82"/>
          <p:cNvSpPr/>
          <p:nvPr/>
        </p:nvSpPr>
        <p:spPr>
          <a:xfrm>
            <a:off x="1996442" y="2000976"/>
            <a:ext cx="5034189" cy="0"/>
          </a:xfrm>
          <a:custGeom>
            <a:avLst/>
            <a:gdLst/>
            <a:ahLst/>
            <a:cxnLst/>
            <a:rect l="l" t="t" r="r" b="b"/>
            <a:pathLst>
              <a:path w="7047865">
                <a:moveTo>
                  <a:pt x="0" y="0"/>
                </a:moveTo>
                <a:lnTo>
                  <a:pt x="7047865" y="0"/>
                </a:lnTo>
              </a:path>
            </a:pathLst>
          </a:custGeom>
          <a:ln w="22605">
            <a:solidFill>
              <a:srgbClr val="000000"/>
            </a:solidFill>
          </a:ln>
        </p:spPr>
        <p:txBody>
          <a:bodyPr wrap="square" lIns="0" tIns="0" rIns="0" bIns="0" rtlCol="0"/>
          <a:lstStyle/>
          <a:p>
            <a:endParaRPr sz="1286"/>
          </a:p>
        </p:txBody>
      </p:sp>
      <p:sp>
        <p:nvSpPr>
          <p:cNvPr id="83" name="object 83"/>
          <p:cNvSpPr/>
          <p:nvPr/>
        </p:nvSpPr>
        <p:spPr>
          <a:xfrm>
            <a:off x="1996441" y="2115819"/>
            <a:ext cx="5039631" cy="0"/>
          </a:xfrm>
          <a:custGeom>
            <a:avLst/>
            <a:gdLst/>
            <a:ahLst/>
            <a:cxnLst/>
            <a:rect l="l" t="t" r="r" b="b"/>
            <a:pathLst>
              <a:path w="7055484">
                <a:moveTo>
                  <a:pt x="0" y="0"/>
                </a:moveTo>
                <a:lnTo>
                  <a:pt x="7055484" y="0"/>
                </a:lnTo>
              </a:path>
            </a:pathLst>
          </a:custGeom>
          <a:ln w="8890">
            <a:solidFill>
              <a:srgbClr val="000000"/>
            </a:solidFill>
          </a:ln>
        </p:spPr>
        <p:txBody>
          <a:bodyPr wrap="square" lIns="0" tIns="0" rIns="0" bIns="0" rtlCol="0"/>
          <a:lstStyle/>
          <a:p>
            <a:endParaRPr sz="1286"/>
          </a:p>
        </p:txBody>
      </p:sp>
      <p:sp>
        <p:nvSpPr>
          <p:cNvPr id="84" name="object 84"/>
          <p:cNvSpPr/>
          <p:nvPr/>
        </p:nvSpPr>
        <p:spPr>
          <a:xfrm>
            <a:off x="1996441" y="2268220"/>
            <a:ext cx="5039631" cy="0"/>
          </a:xfrm>
          <a:custGeom>
            <a:avLst/>
            <a:gdLst/>
            <a:ahLst/>
            <a:cxnLst/>
            <a:rect l="l" t="t" r="r" b="b"/>
            <a:pathLst>
              <a:path w="7055484">
                <a:moveTo>
                  <a:pt x="0" y="0"/>
                </a:moveTo>
                <a:lnTo>
                  <a:pt x="7055484" y="0"/>
                </a:lnTo>
              </a:path>
            </a:pathLst>
          </a:custGeom>
          <a:ln w="8889">
            <a:solidFill>
              <a:srgbClr val="000000"/>
            </a:solidFill>
          </a:ln>
        </p:spPr>
        <p:txBody>
          <a:bodyPr wrap="square" lIns="0" tIns="0" rIns="0" bIns="0" rtlCol="0"/>
          <a:lstStyle/>
          <a:p>
            <a:endParaRPr sz="1286"/>
          </a:p>
        </p:txBody>
      </p:sp>
      <p:sp>
        <p:nvSpPr>
          <p:cNvPr id="85" name="object 85"/>
          <p:cNvSpPr/>
          <p:nvPr/>
        </p:nvSpPr>
        <p:spPr>
          <a:xfrm>
            <a:off x="5711099" y="2344692"/>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86" name="object 86"/>
          <p:cNvSpPr/>
          <p:nvPr/>
        </p:nvSpPr>
        <p:spPr>
          <a:xfrm>
            <a:off x="5711099" y="2420892"/>
            <a:ext cx="1325336" cy="0"/>
          </a:xfrm>
          <a:custGeom>
            <a:avLst/>
            <a:gdLst/>
            <a:ahLst/>
            <a:cxnLst/>
            <a:rect l="l" t="t" r="r" b="b"/>
            <a:pathLst>
              <a:path w="1855470">
                <a:moveTo>
                  <a:pt x="0" y="0"/>
                </a:moveTo>
                <a:lnTo>
                  <a:pt x="1854962" y="0"/>
                </a:lnTo>
              </a:path>
            </a:pathLst>
          </a:custGeom>
          <a:ln w="8889">
            <a:solidFill>
              <a:srgbClr val="000000"/>
            </a:solidFill>
          </a:ln>
        </p:spPr>
        <p:txBody>
          <a:bodyPr wrap="square" lIns="0" tIns="0" rIns="0" bIns="0" rtlCol="0"/>
          <a:lstStyle/>
          <a:p>
            <a:endParaRPr sz="1286"/>
          </a:p>
        </p:txBody>
      </p:sp>
      <p:sp>
        <p:nvSpPr>
          <p:cNvPr id="88" name="object 88"/>
          <p:cNvSpPr txBox="1"/>
          <p:nvPr/>
        </p:nvSpPr>
        <p:spPr>
          <a:xfrm>
            <a:off x="5729242" y="3029313"/>
            <a:ext cx="449036" cy="142860"/>
          </a:xfrm>
          <a:prstGeom prst="rect">
            <a:avLst/>
          </a:prstGeom>
        </p:spPr>
        <p:txBody>
          <a:bodyPr vert="horz" wrap="square" lIns="0" tIns="0" rIns="0" bIns="0" rtlCol="0">
            <a:spAutoFit/>
          </a:bodyPr>
          <a:lstStyle/>
          <a:p>
            <a:pPr marL="9072">
              <a:tabLst>
                <a:tab pos="421376" algn="l"/>
              </a:tabLst>
            </a:pPr>
            <a:r>
              <a:rPr sz="464" dirty="0">
                <a:latin typeface="Calibri"/>
                <a:cs typeface="Calibri"/>
              </a:rPr>
              <a:t>$	-</a:t>
            </a:r>
            <a:endParaRPr sz="464">
              <a:latin typeface="Calibri"/>
              <a:cs typeface="Calibri"/>
            </a:endParaRPr>
          </a:p>
          <a:p>
            <a:pPr marL="9072">
              <a:spcBef>
                <a:spcPts val="43"/>
              </a:spcBef>
              <a:tabLst>
                <a:tab pos="421376" algn="l"/>
              </a:tabLst>
            </a:pPr>
            <a:r>
              <a:rPr sz="464" dirty="0">
                <a:latin typeface="Calibri"/>
                <a:cs typeface="Calibri"/>
              </a:rPr>
              <a:t>$	-</a:t>
            </a:r>
            <a:endParaRPr sz="464">
              <a:latin typeface="Calibri"/>
              <a:cs typeface="Calibri"/>
            </a:endParaRPr>
          </a:p>
        </p:txBody>
      </p:sp>
      <p:sp>
        <p:nvSpPr>
          <p:cNvPr id="89" name="object 89"/>
          <p:cNvSpPr txBox="1"/>
          <p:nvPr/>
        </p:nvSpPr>
        <p:spPr>
          <a:xfrm>
            <a:off x="5729242" y="3243761"/>
            <a:ext cx="449036" cy="71430"/>
          </a:xfrm>
          <a:prstGeom prst="rect">
            <a:avLst/>
          </a:prstGeom>
        </p:spPr>
        <p:txBody>
          <a:bodyPr vert="horz" wrap="square" lIns="0" tIns="0" rIns="0" bIns="0" rtlCol="0">
            <a:spAutoFit/>
          </a:bodyPr>
          <a:lstStyle/>
          <a:p>
            <a:pPr marL="9072">
              <a:tabLst>
                <a:tab pos="421376" algn="l"/>
              </a:tabLst>
            </a:pPr>
            <a:r>
              <a:rPr sz="464" dirty="0">
                <a:latin typeface="Calibri"/>
                <a:cs typeface="Calibri"/>
              </a:rPr>
              <a:t>$	-</a:t>
            </a:r>
            <a:endParaRPr sz="464">
              <a:latin typeface="Calibri"/>
              <a:cs typeface="Calibri"/>
            </a:endParaRPr>
          </a:p>
        </p:txBody>
      </p:sp>
      <p:sp>
        <p:nvSpPr>
          <p:cNvPr id="90" name="object 90"/>
          <p:cNvSpPr txBox="1"/>
          <p:nvPr/>
        </p:nvSpPr>
        <p:spPr>
          <a:xfrm>
            <a:off x="9158695" y="3203757"/>
            <a:ext cx="420914" cy="104516"/>
          </a:xfrm>
          <a:prstGeom prst="rect">
            <a:avLst/>
          </a:prstGeom>
        </p:spPr>
        <p:txBody>
          <a:bodyPr vert="horz" wrap="square" lIns="0" tIns="0" rIns="0" bIns="0" rtlCol="0">
            <a:spAutoFit/>
          </a:bodyPr>
          <a:lstStyle/>
          <a:p>
            <a:pPr marL="9072"/>
            <a:r>
              <a:rPr sz="679" b="1" spc="4" dirty="0">
                <a:latin typeface="Calibri"/>
                <a:cs typeface="Calibri"/>
              </a:rPr>
              <a:t>$41,073</a:t>
            </a:r>
            <a:r>
              <a:rPr sz="679" b="1" spc="-7" dirty="0">
                <a:latin typeface="Calibri"/>
                <a:cs typeface="Calibri"/>
              </a:rPr>
              <a:t>.</a:t>
            </a:r>
            <a:r>
              <a:rPr sz="679" b="1" spc="4" dirty="0">
                <a:latin typeface="Calibri"/>
                <a:cs typeface="Calibri"/>
              </a:rPr>
              <a:t>50</a:t>
            </a:r>
            <a:endParaRPr sz="679">
              <a:latin typeface="Calibri"/>
              <a:cs typeface="Calibri"/>
            </a:endParaRPr>
          </a:p>
        </p:txBody>
      </p:sp>
      <p:sp>
        <p:nvSpPr>
          <p:cNvPr id="91" name="object 91"/>
          <p:cNvSpPr txBox="1"/>
          <p:nvPr/>
        </p:nvSpPr>
        <p:spPr>
          <a:xfrm>
            <a:off x="5729242" y="3319962"/>
            <a:ext cx="449036" cy="71430"/>
          </a:xfrm>
          <a:prstGeom prst="rect">
            <a:avLst/>
          </a:prstGeom>
        </p:spPr>
        <p:txBody>
          <a:bodyPr vert="horz" wrap="square" lIns="0" tIns="0" rIns="0" bIns="0" rtlCol="0">
            <a:spAutoFit/>
          </a:bodyPr>
          <a:lstStyle/>
          <a:p>
            <a:pPr marL="9072">
              <a:tabLst>
                <a:tab pos="421376" algn="l"/>
              </a:tabLst>
            </a:pPr>
            <a:r>
              <a:rPr sz="464" dirty="0">
                <a:latin typeface="Calibri"/>
                <a:cs typeface="Calibri"/>
              </a:rPr>
              <a:t>$	-</a:t>
            </a:r>
            <a:endParaRPr sz="464">
              <a:latin typeface="Calibri"/>
              <a:cs typeface="Calibri"/>
            </a:endParaRPr>
          </a:p>
        </p:txBody>
      </p:sp>
      <p:sp>
        <p:nvSpPr>
          <p:cNvPr id="92" name="object 92"/>
          <p:cNvSpPr txBox="1"/>
          <p:nvPr/>
        </p:nvSpPr>
        <p:spPr>
          <a:xfrm>
            <a:off x="5729242" y="3396162"/>
            <a:ext cx="449036" cy="939616"/>
          </a:xfrm>
          <a:prstGeom prst="rect">
            <a:avLst/>
          </a:prstGeom>
        </p:spPr>
        <p:txBody>
          <a:bodyPr vert="horz" wrap="square" lIns="0" tIns="0" rIns="0" bIns="0" rtlCol="0">
            <a:spAutoFit/>
          </a:bodyPr>
          <a:lstStyle/>
          <a:p>
            <a:pPr marL="9072">
              <a:tabLst>
                <a:tab pos="421376" algn="l"/>
              </a:tabLst>
            </a:pPr>
            <a:r>
              <a:rPr sz="464" dirty="0">
                <a:latin typeface="Calibri"/>
                <a:cs typeface="Calibri"/>
              </a:rPr>
              <a:t>$	-</a:t>
            </a:r>
            <a:endParaRPr sz="464">
              <a:latin typeface="Calibri"/>
              <a:cs typeface="Calibri"/>
            </a:endParaRPr>
          </a:p>
          <a:p>
            <a:pPr marL="9072">
              <a:spcBef>
                <a:spcPts val="43"/>
              </a:spcBef>
              <a:tabLst>
                <a:tab pos="421376" algn="l"/>
              </a:tabLst>
            </a:pPr>
            <a:r>
              <a:rPr sz="464" dirty="0">
                <a:latin typeface="Calibri"/>
                <a:cs typeface="Calibri"/>
              </a:rPr>
              <a:t>$	-</a:t>
            </a:r>
            <a:endParaRPr sz="464">
              <a:latin typeface="Calibri"/>
              <a:cs typeface="Calibri"/>
            </a:endParaRPr>
          </a:p>
          <a:p>
            <a:pPr marL="9072">
              <a:spcBef>
                <a:spcPts val="68"/>
              </a:spcBef>
              <a:tabLst>
                <a:tab pos="421376" algn="l"/>
              </a:tabLst>
            </a:pPr>
            <a:r>
              <a:rPr sz="464" dirty="0">
                <a:latin typeface="Calibri"/>
                <a:cs typeface="Calibri"/>
              </a:rPr>
              <a:t>$	-</a:t>
            </a:r>
            <a:endParaRPr sz="464">
              <a:latin typeface="Calibri"/>
              <a:cs typeface="Calibri"/>
            </a:endParaRPr>
          </a:p>
          <a:p>
            <a:pPr marL="9072">
              <a:spcBef>
                <a:spcPts val="264"/>
              </a:spcBef>
              <a:tabLst>
                <a:tab pos="421376" algn="l"/>
              </a:tabLst>
            </a:pPr>
            <a:r>
              <a:rPr sz="464" dirty="0">
                <a:latin typeface="Calibri"/>
                <a:cs typeface="Calibri"/>
              </a:rPr>
              <a:t>$	-</a:t>
            </a:r>
            <a:endParaRPr sz="464">
              <a:latin typeface="Calibri"/>
              <a:cs typeface="Calibri"/>
            </a:endParaRPr>
          </a:p>
          <a:p>
            <a:pPr marL="9072">
              <a:spcBef>
                <a:spcPts val="118"/>
              </a:spcBef>
              <a:tabLst>
                <a:tab pos="421376" algn="l"/>
              </a:tabLst>
            </a:pPr>
            <a:r>
              <a:rPr sz="464" dirty="0">
                <a:latin typeface="Calibri"/>
                <a:cs typeface="Calibri"/>
              </a:rPr>
              <a:t>$	-</a:t>
            </a:r>
            <a:endParaRPr sz="464">
              <a:latin typeface="Calibri"/>
              <a:cs typeface="Calibri"/>
            </a:endParaRPr>
          </a:p>
          <a:p>
            <a:pPr marL="9072">
              <a:spcBef>
                <a:spcPts val="221"/>
              </a:spcBef>
              <a:tabLst>
                <a:tab pos="421376" algn="l"/>
              </a:tabLst>
            </a:pPr>
            <a:r>
              <a:rPr sz="464" dirty="0">
                <a:latin typeface="Calibri"/>
                <a:cs typeface="Calibri"/>
              </a:rPr>
              <a:t>$	-</a:t>
            </a:r>
            <a:endParaRPr sz="464">
              <a:latin typeface="Calibri"/>
              <a:cs typeface="Calibri"/>
            </a:endParaRPr>
          </a:p>
          <a:p>
            <a:pPr marL="9072">
              <a:spcBef>
                <a:spcPts val="179"/>
              </a:spcBef>
              <a:tabLst>
                <a:tab pos="421376" algn="l"/>
              </a:tabLst>
            </a:pPr>
            <a:r>
              <a:rPr sz="464" dirty="0">
                <a:latin typeface="Calibri"/>
                <a:cs typeface="Calibri"/>
              </a:rPr>
              <a:t>$	-</a:t>
            </a:r>
            <a:endParaRPr sz="464">
              <a:latin typeface="Calibri"/>
              <a:cs typeface="Calibri"/>
            </a:endParaRPr>
          </a:p>
          <a:p>
            <a:pPr marL="9072">
              <a:spcBef>
                <a:spcPts val="93"/>
              </a:spcBef>
              <a:tabLst>
                <a:tab pos="421376" algn="l"/>
              </a:tabLst>
            </a:pPr>
            <a:r>
              <a:rPr sz="464" dirty="0">
                <a:latin typeface="Calibri"/>
                <a:cs typeface="Calibri"/>
              </a:rPr>
              <a:t>$	-</a:t>
            </a:r>
            <a:endParaRPr sz="464">
              <a:latin typeface="Calibri"/>
              <a:cs typeface="Calibri"/>
            </a:endParaRPr>
          </a:p>
          <a:p>
            <a:pPr marL="9072">
              <a:spcBef>
                <a:spcPts val="129"/>
              </a:spcBef>
              <a:tabLst>
                <a:tab pos="421376" algn="l"/>
              </a:tabLst>
            </a:pPr>
            <a:r>
              <a:rPr sz="464" dirty="0">
                <a:latin typeface="Calibri"/>
                <a:cs typeface="Calibri"/>
              </a:rPr>
              <a:t>$	-</a:t>
            </a:r>
            <a:endParaRPr sz="464">
              <a:latin typeface="Calibri"/>
              <a:cs typeface="Calibri"/>
            </a:endParaRPr>
          </a:p>
          <a:p>
            <a:pPr marL="10886">
              <a:spcBef>
                <a:spcPts val="86"/>
              </a:spcBef>
              <a:tabLst>
                <a:tab pos="411398" algn="l"/>
              </a:tabLst>
            </a:pPr>
            <a:r>
              <a:rPr sz="464" dirty="0">
                <a:latin typeface="Arial"/>
                <a:cs typeface="Arial"/>
              </a:rPr>
              <a:t>$	-</a:t>
            </a:r>
            <a:endParaRPr sz="464">
              <a:latin typeface="Arial"/>
              <a:cs typeface="Arial"/>
            </a:endParaRPr>
          </a:p>
          <a:p>
            <a:pPr marL="10886">
              <a:spcBef>
                <a:spcPts val="43"/>
              </a:spcBef>
              <a:tabLst>
                <a:tab pos="411398" algn="l"/>
              </a:tabLst>
            </a:pPr>
            <a:r>
              <a:rPr sz="464" dirty="0">
                <a:latin typeface="Arial"/>
                <a:cs typeface="Arial"/>
              </a:rPr>
              <a:t>$	-</a:t>
            </a:r>
            <a:endParaRPr sz="464">
              <a:latin typeface="Arial"/>
              <a:cs typeface="Arial"/>
            </a:endParaRPr>
          </a:p>
        </p:txBody>
      </p:sp>
      <p:sp>
        <p:nvSpPr>
          <p:cNvPr id="93" name="object 93"/>
          <p:cNvSpPr/>
          <p:nvPr/>
        </p:nvSpPr>
        <p:spPr>
          <a:xfrm>
            <a:off x="5711099" y="3101249"/>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94" name="object 94"/>
          <p:cNvSpPr/>
          <p:nvPr/>
        </p:nvSpPr>
        <p:spPr>
          <a:xfrm>
            <a:off x="7733847" y="3177449"/>
            <a:ext cx="1978479" cy="0"/>
          </a:xfrm>
          <a:custGeom>
            <a:avLst/>
            <a:gdLst/>
            <a:ahLst/>
            <a:cxnLst/>
            <a:rect l="l" t="t" r="r" b="b"/>
            <a:pathLst>
              <a:path w="2769870">
                <a:moveTo>
                  <a:pt x="0" y="0"/>
                </a:moveTo>
                <a:lnTo>
                  <a:pt x="2769361" y="0"/>
                </a:lnTo>
              </a:path>
            </a:pathLst>
          </a:custGeom>
          <a:ln w="8889">
            <a:solidFill>
              <a:srgbClr val="000000"/>
            </a:solidFill>
          </a:ln>
        </p:spPr>
        <p:txBody>
          <a:bodyPr wrap="square" lIns="0" tIns="0" rIns="0" bIns="0" rtlCol="0"/>
          <a:lstStyle/>
          <a:p>
            <a:endParaRPr sz="1286"/>
          </a:p>
        </p:txBody>
      </p:sp>
      <p:sp>
        <p:nvSpPr>
          <p:cNvPr id="95" name="object 95"/>
          <p:cNvSpPr/>
          <p:nvPr/>
        </p:nvSpPr>
        <p:spPr>
          <a:xfrm>
            <a:off x="7733847" y="3315698"/>
            <a:ext cx="1978479" cy="0"/>
          </a:xfrm>
          <a:custGeom>
            <a:avLst/>
            <a:gdLst/>
            <a:ahLst/>
            <a:cxnLst/>
            <a:rect l="l" t="t" r="r" b="b"/>
            <a:pathLst>
              <a:path w="2769870">
                <a:moveTo>
                  <a:pt x="0" y="0"/>
                </a:moveTo>
                <a:lnTo>
                  <a:pt x="2769361" y="0"/>
                </a:lnTo>
              </a:path>
            </a:pathLst>
          </a:custGeom>
          <a:ln w="8890">
            <a:solidFill>
              <a:srgbClr val="000000"/>
            </a:solidFill>
          </a:ln>
        </p:spPr>
        <p:txBody>
          <a:bodyPr wrap="square" lIns="0" tIns="0" rIns="0" bIns="0" rtlCol="0"/>
          <a:lstStyle/>
          <a:p>
            <a:endParaRPr sz="1286"/>
          </a:p>
        </p:txBody>
      </p:sp>
      <p:sp>
        <p:nvSpPr>
          <p:cNvPr id="96" name="object 96"/>
          <p:cNvSpPr/>
          <p:nvPr/>
        </p:nvSpPr>
        <p:spPr>
          <a:xfrm>
            <a:off x="5711099" y="3391898"/>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97" name="object 97"/>
          <p:cNvSpPr/>
          <p:nvPr/>
        </p:nvSpPr>
        <p:spPr>
          <a:xfrm>
            <a:off x="5711099" y="3468097"/>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98" name="object 98"/>
          <p:cNvSpPr/>
          <p:nvPr/>
        </p:nvSpPr>
        <p:spPr>
          <a:xfrm>
            <a:off x="5711099" y="3544297"/>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99" name="object 99"/>
          <p:cNvSpPr/>
          <p:nvPr/>
        </p:nvSpPr>
        <p:spPr>
          <a:xfrm>
            <a:off x="5711099" y="3738244"/>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100" name="object 100"/>
          <p:cNvSpPr/>
          <p:nvPr/>
        </p:nvSpPr>
        <p:spPr>
          <a:xfrm>
            <a:off x="5711099" y="3814445"/>
            <a:ext cx="1325336" cy="0"/>
          </a:xfrm>
          <a:custGeom>
            <a:avLst/>
            <a:gdLst/>
            <a:ahLst/>
            <a:cxnLst/>
            <a:rect l="l" t="t" r="r" b="b"/>
            <a:pathLst>
              <a:path w="1855470">
                <a:moveTo>
                  <a:pt x="0" y="0"/>
                </a:moveTo>
                <a:lnTo>
                  <a:pt x="1854962" y="0"/>
                </a:lnTo>
              </a:path>
            </a:pathLst>
          </a:custGeom>
          <a:ln w="8889">
            <a:solidFill>
              <a:srgbClr val="000000"/>
            </a:solidFill>
          </a:ln>
        </p:spPr>
        <p:txBody>
          <a:bodyPr wrap="square" lIns="0" tIns="0" rIns="0" bIns="0" rtlCol="0"/>
          <a:lstStyle/>
          <a:p>
            <a:endParaRPr sz="1286"/>
          </a:p>
        </p:txBody>
      </p:sp>
      <p:sp>
        <p:nvSpPr>
          <p:cNvPr id="101" name="object 101"/>
          <p:cNvSpPr/>
          <p:nvPr/>
        </p:nvSpPr>
        <p:spPr>
          <a:xfrm>
            <a:off x="5711099" y="4095296"/>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102" name="object 102"/>
          <p:cNvSpPr/>
          <p:nvPr/>
        </p:nvSpPr>
        <p:spPr>
          <a:xfrm>
            <a:off x="5711099" y="4258581"/>
            <a:ext cx="1325336" cy="0"/>
          </a:xfrm>
          <a:custGeom>
            <a:avLst/>
            <a:gdLst/>
            <a:ahLst/>
            <a:cxnLst/>
            <a:rect l="l" t="t" r="r" b="b"/>
            <a:pathLst>
              <a:path w="1855470">
                <a:moveTo>
                  <a:pt x="0" y="0"/>
                </a:moveTo>
                <a:lnTo>
                  <a:pt x="1854962" y="0"/>
                </a:lnTo>
              </a:path>
            </a:pathLst>
          </a:custGeom>
          <a:ln w="8890">
            <a:solidFill>
              <a:srgbClr val="000000"/>
            </a:solidFill>
          </a:ln>
        </p:spPr>
        <p:txBody>
          <a:bodyPr wrap="square" lIns="0" tIns="0" rIns="0" bIns="0" rtlCol="0"/>
          <a:lstStyle/>
          <a:p>
            <a:endParaRPr sz="1286"/>
          </a:p>
        </p:txBody>
      </p:sp>
      <p:sp>
        <p:nvSpPr>
          <p:cNvPr id="103" name="object 103"/>
          <p:cNvSpPr/>
          <p:nvPr/>
        </p:nvSpPr>
        <p:spPr>
          <a:xfrm>
            <a:off x="1996441" y="4334782"/>
            <a:ext cx="5039631" cy="0"/>
          </a:xfrm>
          <a:custGeom>
            <a:avLst/>
            <a:gdLst/>
            <a:ahLst/>
            <a:cxnLst/>
            <a:rect l="l" t="t" r="r" b="b"/>
            <a:pathLst>
              <a:path w="7055484">
                <a:moveTo>
                  <a:pt x="0" y="0"/>
                </a:moveTo>
                <a:lnTo>
                  <a:pt x="7055484" y="0"/>
                </a:lnTo>
              </a:path>
            </a:pathLst>
          </a:custGeom>
          <a:ln w="8890">
            <a:solidFill>
              <a:srgbClr val="000000"/>
            </a:solidFill>
          </a:ln>
        </p:spPr>
        <p:txBody>
          <a:bodyPr wrap="square" lIns="0" tIns="0" rIns="0" bIns="0" rtlCol="0"/>
          <a:lstStyle/>
          <a:p>
            <a:endParaRPr sz="1286"/>
          </a:p>
        </p:txBody>
      </p:sp>
      <p:sp>
        <p:nvSpPr>
          <p:cNvPr id="105" name="object 105"/>
          <p:cNvSpPr txBox="1"/>
          <p:nvPr/>
        </p:nvSpPr>
        <p:spPr>
          <a:xfrm>
            <a:off x="1999343" y="4339620"/>
            <a:ext cx="588736" cy="93424"/>
          </a:xfrm>
          <a:prstGeom prst="rect">
            <a:avLst/>
          </a:prstGeom>
        </p:spPr>
        <p:txBody>
          <a:bodyPr vert="horz" wrap="square" lIns="0" tIns="0" rIns="0" bIns="0" rtlCol="0">
            <a:spAutoFit/>
          </a:bodyPr>
          <a:lstStyle/>
          <a:p>
            <a:pPr marL="9072"/>
            <a:r>
              <a:rPr sz="607" b="1" spc="-7" dirty="0">
                <a:latin typeface="Arial"/>
                <a:cs typeface="Arial"/>
              </a:rPr>
              <a:t>Part</a:t>
            </a:r>
            <a:r>
              <a:rPr sz="607" b="1" spc="-11" dirty="0">
                <a:latin typeface="Arial"/>
                <a:cs typeface="Arial"/>
              </a:rPr>
              <a:t> V</a:t>
            </a:r>
            <a:r>
              <a:rPr sz="607" b="1" spc="-7" dirty="0">
                <a:latin typeface="Arial"/>
                <a:cs typeface="Arial"/>
              </a:rPr>
              <a:t> </a:t>
            </a:r>
            <a:r>
              <a:rPr sz="607" b="1" spc="-11" dirty="0">
                <a:latin typeface="Arial"/>
                <a:cs typeface="Arial"/>
              </a:rPr>
              <a:t>Sub-tot</a:t>
            </a:r>
            <a:r>
              <a:rPr sz="607" b="1" spc="-7" dirty="0">
                <a:latin typeface="Arial"/>
                <a:cs typeface="Arial"/>
              </a:rPr>
              <a:t>al</a:t>
            </a:r>
            <a:endParaRPr sz="607">
              <a:latin typeface="Arial"/>
              <a:cs typeface="Arial"/>
            </a:endParaRPr>
          </a:p>
        </p:txBody>
      </p:sp>
      <p:sp>
        <p:nvSpPr>
          <p:cNvPr id="106" name="object 106"/>
          <p:cNvSpPr txBox="1"/>
          <p:nvPr/>
        </p:nvSpPr>
        <p:spPr>
          <a:xfrm>
            <a:off x="5978526" y="4339620"/>
            <a:ext cx="250825" cy="93424"/>
          </a:xfrm>
          <a:prstGeom prst="rect">
            <a:avLst/>
          </a:prstGeom>
        </p:spPr>
        <p:txBody>
          <a:bodyPr vert="horz" wrap="square" lIns="0" tIns="0" rIns="0" bIns="0" rtlCol="0">
            <a:spAutoFit/>
          </a:bodyPr>
          <a:lstStyle/>
          <a:p>
            <a:pPr marL="9072"/>
            <a:r>
              <a:rPr sz="607" b="1" spc="-7" dirty="0">
                <a:latin typeface="Arial"/>
                <a:cs typeface="Arial"/>
              </a:rPr>
              <a:t>883</a:t>
            </a:r>
            <a:r>
              <a:rPr sz="607" b="1" spc="-11" dirty="0">
                <a:latin typeface="Arial"/>
                <a:cs typeface="Arial"/>
              </a:rPr>
              <a:t>.</a:t>
            </a:r>
            <a:r>
              <a:rPr sz="607" b="1" spc="-7" dirty="0">
                <a:latin typeface="Arial"/>
                <a:cs typeface="Arial"/>
              </a:rPr>
              <a:t>33</a:t>
            </a:r>
            <a:endParaRPr sz="607">
              <a:latin typeface="Arial"/>
              <a:cs typeface="Arial"/>
            </a:endParaRPr>
          </a:p>
        </p:txBody>
      </p:sp>
      <p:sp>
        <p:nvSpPr>
          <p:cNvPr id="107" name="object 107"/>
          <p:cNvSpPr txBox="1"/>
          <p:nvPr/>
        </p:nvSpPr>
        <p:spPr>
          <a:xfrm>
            <a:off x="5748837" y="4339620"/>
            <a:ext cx="60779" cy="93424"/>
          </a:xfrm>
          <a:prstGeom prst="rect">
            <a:avLst/>
          </a:prstGeom>
        </p:spPr>
        <p:txBody>
          <a:bodyPr vert="horz" wrap="square" lIns="0" tIns="0" rIns="0" bIns="0" rtlCol="0">
            <a:spAutoFit/>
          </a:bodyPr>
          <a:lstStyle/>
          <a:p>
            <a:pPr marL="9072"/>
            <a:r>
              <a:rPr sz="607" b="1" spc="-7" dirty="0">
                <a:latin typeface="Arial"/>
                <a:cs typeface="Arial"/>
              </a:rPr>
              <a:t>$</a:t>
            </a:r>
            <a:endParaRPr sz="607">
              <a:latin typeface="Arial"/>
              <a:cs typeface="Arial"/>
            </a:endParaRPr>
          </a:p>
        </p:txBody>
      </p:sp>
      <p:sp>
        <p:nvSpPr>
          <p:cNvPr id="108" name="object 108"/>
          <p:cNvSpPr txBox="1"/>
          <p:nvPr/>
        </p:nvSpPr>
        <p:spPr>
          <a:xfrm>
            <a:off x="1993719" y="1508398"/>
            <a:ext cx="5039631" cy="87845"/>
          </a:xfrm>
          <a:prstGeom prst="rect">
            <a:avLst/>
          </a:prstGeom>
          <a:ln w="8890">
            <a:solidFill>
              <a:srgbClr val="000000"/>
            </a:solidFill>
          </a:ln>
        </p:spPr>
        <p:txBody>
          <a:bodyPr vert="horz" wrap="square" lIns="0" tIns="0" rIns="0" bIns="0" rtlCol="0">
            <a:spAutoFit/>
          </a:bodyPr>
          <a:lstStyle/>
          <a:p>
            <a:pPr marL="9979"/>
            <a:r>
              <a:rPr sz="571" b="1" spc="11" dirty="0">
                <a:solidFill>
                  <a:srgbClr val="FF0000"/>
                </a:solidFill>
                <a:latin typeface="Calibri"/>
                <a:cs typeface="Calibri"/>
              </a:rPr>
              <a:t>P</a:t>
            </a:r>
            <a:r>
              <a:rPr sz="571" b="1" spc="7" dirty="0">
                <a:solidFill>
                  <a:srgbClr val="FF0000"/>
                </a:solidFill>
                <a:latin typeface="Calibri"/>
                <a:cs typeface="Calibri"/>
              </a:rPr>
              <a:t>AR</a:t>
            </a:r>
            <a:r>
              <a:rPr sz="571" b="1" spc="11" dirty="0">
                <a:solidFill>
                  <a:srgbClr val="FF0000"/>
                </a:solidFill>
                <a:latin typeface="Calibri"/>
                <a:cs typeface="Calibri"/>
              </a:rPr>
              <a:t>T</a:t>
            </a:r>
            <a:r>
              <a:rPr sz="571" b="1" spc="7" dirty="0">
                <a:solidFill>
                  <a:srgbClr val="FF0000"/>
                </a:solidFill>
                <a:latin typeface="Calibri"/>
                <a:cs typeface="Calibri"/>
              </a:rPr>
              <a:t> </a:t>
            </a:r>
            <a:r>
              <a:rPr sz="571" b="1" spc="11" dirty="0">
                <a:solidFill>
                  <a:srgbClr val="FF0000"/>
                </a:solidFill>
                <a:latin typeface="Calibri"/>
                <a:cs typeface="Calibri"/>
              </a:rPr>
              <a:t>5</a:t>
            </a:r>
            <a:r>
              <a:rPr sz="571" b="1" spc="4" dirty="0">
                <a:solidFill>
                  <a:srgbClr val="FF0000"/>
                </a:solidFill>
                <a:latin typeface="Calibri"/>
                <a:cs typeface="Calibri"/>
              </a:rPr>
              <a:t> </a:t>
            </a:r>
            <a:r>
              <a:rPr sz="571" b="1" spc="7" dirty="0">
                <a:solidFill>
                  <a:srgbClr val="FF0000"/>
                </a:solidFill>
                <a:latin typeface="Calibri"/>
                <a:cs typeface="Calibri"/>
              </a:rPr>
              <a:t>I</a:t>
            </a:r>
            <a:r>
              <a:rPr sz="571" b="1" spc="14" dirty="0">
                <a:solidFill>
                  <a:srgbClr val="FF0000"/>
                </a:solidFill>
                <a:latin typeface="Calibri"/>
                <a:cs typeface="Calibri"/>
              </a:rPr>
              <a:t>N</a:t>
            </a:r>
            <a:r>
              <a:rPr sz="571" b="1" spc="7" dirty="0">
                <a:solidFill>
                  <a:srgbClr val="FF0000"/>
                </a:solidFill>
                <a:latin typeface="Calibri"/>
                <a:cs typeface="Calibri"/>
              </a:rPr>
              <a:t>S</a:t>
            </a:r>
            <a:r>
              <a:rPr sz="571" b="1" spc="11" dirty="0">
                <a:solidFill>
                  <a:srgbClr val="FF0000"/>
                </a:solidFill>
                <a:latin typeface="Calibri"/>
                <a:cs typeface="Calibri"/>
              </a:rPr>
              <a:t>T</a:t>
            </a:r>
            <a:r>
              <a:rPr sz="571" b="1" spc="7" dirty="0">
                <a:solidFill>
                  <a:srgbClr val="FF0000"/>
                </a:solidFill>
                <a:latin typeface="Calibri"/>
                <a:cs typeface="Calibri"/>
              </a:rPr>
              <a:t>R</a:t>
            </a:r>
            <a:r>
              <a:rPr sz="571" b="1" spc="14" dirty="0">
                <a:solidFill>
                  <a:srgbClr val="FF0000"/>
                </a:solidFill>
                <a:latin typeface="Calibri"/>
                <a:cs typeface="Calibri"/>
              </a:rPr>
              <a:t>U</a:t>
            </a:r>
            <a:r>
              <a:rPr sz="571" b="1" spc="11" dirty="0">
                <a:solidFill>
                  <a:srgbClr val="FF0000"/>
                </a:solidFill>
                <a:latin typeface="Calibri"/>
                <a:cs typeface="Calibri"/>
              </a:rPr>
              <a:t>CT</a:t>
            </a:r>
            <a:r>
              <a:rPr sz="571" b="1" spc="4" dirty="0">
                <a:solidFill>
                  <a:srgbClr val="FF0000"/>
                </a:solidFill>
                <a:latin typeface="Calibri"/>
                <a:cs typeface="Calibri"/>
              </a:rPr>
              <a:t>I</a:t>
            </a:r>
            <a:r>
              <a:rPr sz="571" b="1" spc="14" dirty="0">
                <a:solidFill>
                  <a:srgbClr val="FF0000"/>
                </a:solidFill>
                <a:latin typeface="Calibri"/>
                <a:cs typeface="Calibri"/>
              </a:rPr>
              <a:t>ON</a:t>
            </a:r>
            <a:r>
              <a:rPr sz="571" b="1" spc="7" dirty="0">
                <a:solidFill>
                  <a:srgbClr val="FF0000"/>
                </a:solidFill>
                <a:latin typeface="Calibri"/>
                <a:cs typeface="Calibri"/>
              </a:rPr>
              <a:t>S</a:t>
            </a:r>
            <a:r>
              <a:rPr sz="571" b="1" spc="4" dirty="0">
                <a:solidFill>
                  <a:srgbClr val="FF0000"/>
                </a:solidFill>
                <a:latin typeface="Calibri"/>
                <a:cs typeface="Calibri"/>
              </a:rPr>
              <a:t>:</a:t>
            </a:r>
            <a:r>
              <a:rPr sz="571" b="1" spc="7" dirty="0">
                <a:solidFill>
                  <a:srgbClr val="FF0000"/>
                </a:solidFill>
                <a:latin typeface="Calibri"/>
                <a:cs typeface="Calibri"/>
              </a:rPr>
              <a:t> </a:t>
            </a:r>
            <a:r>
              <a:rPr sz="571" b="1" spc="14" dirty="0">
                <a:latin typeface="Calibri"/>
                <a:cs typeface="Calibri"/>
              </a:rPr>
              <a:t>T</a:t>
            </a:r>
            <a:r>
              <a:rPr sz="571" b="1" spc="11" dirty="0">
                <a:latin typeface="Calibri"/>
                <a:cs typeface="Calibri"/>
              </a:rPr>
              <a:t>h</a:t>
            </a:r>
            <a:r>
              <a:rPr sz="571" b="1" dirty="0">
                <a:latin typeface="Calibri"/>
                <a:cs typeface="Calibri"/>
              </a:rPr>
              <a:t>i</a:t>
            </a:r>
            <a:r>
              <a:rPr sz="571" b="1" spc="7" dirty="0">
                <a:latin typeface="Calibri"/>
                <a:cs typeface="Calibri"/>
              </a:rPr>
              <a:t>s </a:t>
            </a:r>
            <a:r>
              <a:rPr sz="571" b="1" spc="11" dirty="0">
                <a:latin typeface="Calibri"/>
                <a:cs typeface="Calibri"/>
              </a:rPr>
              <a:t>se</a:t>
            </a:r>
            <a:r>
              <a:rPr sz="571" b="1" spc="4" dirty="0">
                <a:latin typeface="Calibri"/>
                <a:cs typeface="Calibri"/>
              </a:rPr>
              <a:t>c</a:t>
            </a:r>
            <a:r>
              <a:rPr sz="571" b="1" dirty="0">
                <a:latin typeface="Calibri"/>
                <a:cs typeface="Calibri"/>
              </a:rPr>
              <a:t>ti</a:t>
            </a:r>
            <a:r>
              <a:rPr sz="571" b="1" spc="11" dirty="0">
                <a:latin typeface="Calibri"/>
                <a:cs typeface="Calibri"/>
              </a:rPr>
              <a:t>on</a:t>
            </a:r>
            <a:r>
              <a:rPr sz="571" b="1" spc="7" dirty="0">
                <a:latin typeface="Calibri"/>
                <a:cs typeface="Calibri"/>
              </a:rPr>
              <a:t> is </a:t>
            </a:r>
            <a:r>
              <a:rPr sz="571" b="1" spc="11" dirty="0">
                <a:latin typeface="Calibri"/>
                <a:cs typeface="Calibri"/>
              </a:rPr>
              <a:t>used</a:t>
            </a:r>
            <a:r>
              <a:rPr sz="571" b="1" spc="7" dirty="0">
                <a:latin typeface="Calibri"/>
                <a:cs typeface="Calibri"/>
              </a:rPr>
              <a:t> to </a:t>
            </a:r>
            <a:r>
              <a:rPr sz="571" b="1" spc="14" dirty="0">
                <a:latin typeface="Calibri"/>
                <a:cs typeface="Calibri"/>
              </a:rPr>
              <a:t>a</a:t>
            </a:r>
            <a:r>
              <a:rPr sz="571" b="1" dirty="0">
                <a:latin typeface="Calibri"/>
                <a:cs typeface="Calibri"/>
              </a:rPr>
              <a:t>ll</a:t>
            </a:r>
            <a:r>
              <a:rPr sz="571" b="1" spc="11" dirty="0">
                <a:latin typeface="Calibri"/>
                <a:cs typeface="Calibri"/>
              </a:rPr>
              <a:t>o</a:t>
            </a:r>
            <a:r>
              <a:rPr sz="571" b="1" spc="7" dirty="0">
                <a:latin typeface="Calibri"/>
                <a:cs typeface="Calibri"/>
              </a:rPr>
              <a:t>c</a:t>
            </a:r>
            <a:r>
              <a:rPr sz="571" b="1" spc="11" dirty="0">
                <a:latin typeface="Calibri"/>
                <a:cs typeface="Calibri"/>
              </a:rPr>
              <a:t>a</a:t>
            </a:r>
            <a:r>
              <a:rPr sz="571" b="1" spc="4" dirty="0">
                <a:latin typeface="Calibri"/>
                <a:cs typeface="Calibri"/>
              </a:rPr>
              <a:t>t</a:t>
            </a:r>
            <a:r>
              <a:rPr sz="571" b="1" spc="14" dirty="0">
                <a:latin typeface="Calibri"/>
                <a:cs typeface="Calibri"/>
              </a:rPr>
              <a:t>e</a:t>
            </a:r>
            <a:r>
              <a:rPr sz="571" b="1" spc="4" dirty="0">
                <a:latin typeface="Calibri"/>
                <a:cs typeface="Calibri"/>
              </a:rPr>
              <a:t> </a:t>
            </a:r>
            <a:r>
              <a:rPr sz="571" b="1" spc="14" dirty="0">
                <a:latin typeface="Calibri"/>
                <a:cs typeface="Calibri"/>
              </a:rPr>
              <a:t>n</a:t>
            </a:r>
            <a:r>
              <a:rPr sz="571" b="1" spc="11" dirty="0">
                <a:latin typeface="Calibri"/>
                <a:cs typeface="Calibri"/>
              </a:rPr>
              <a:t>on</a:t>
            </a:r>
            <a:r>
              <a:rPr sz="571" b="1" dirty="0">
                <a:latin typeface="Calibri"/>
                <a:cs typeface="Calibri"/>
              </a:rPr>
              <a:t>-</a:t>
            </a:r>
            <a:r>
              <a:rPr sz="571" b="1" spc="11" dirty="0">
                <a:latin typeface="Calibri"/>
                <a:cs typeface="Calibri"/>
              </a:rPr>
              <a:t>payro</a:t>
            </a:r>
            <a:r>
              <a:rPr sz="571" b="1" dirty="0">
                <a:latin typeface="Calibri"/>
                <a:cs typeface="Calibri"/>
              </a:rPr>
              <a:t>l</a:t>
            </a:r>
            <a:r>
              <a:rPr sz="571" b="1" spc="4" dirty="0">
                <a:latin typeface="Calibri"/>
                <a:cs typeface="Calibri"/>
              </a:rPr>
              <a:t>l </a:t>
            </a:r>
            <a:r>
              <a:rPr sz="571" b="1" spc="7" dirty="0">
                <a:latin typeface="Calibri"/>
                <a:cs typeface="Calibri"/>
              </a:rPr>
              <a:t>ex</a:t>
            </a:r>
            <a:r>
              <a:rPr sz="571" b="1" spc="14" dirty="0">
                <a:latin typeface="Calibri"/>
                <a:cs typeface="Calibri"/>
              </a:rPr>
              <a:t>p</a:t>
            </a:r>
            <a:r>
              <a:rPr sz="571" b="1" spc="11" dirty="0">
                <a:latin typeface="Calibri"/>
                <a:cs typeface="Calibri"/>
              </a:rPr>
              <a:t>end</a:t>
            </a:r>
            <a:r>
              <a:rPr sz="571" b="1" dirty="0">
                <a:latin typeface="Calibri"/>
                <a:cs typeface="Calibri"/>
              </a:rPr>
              <a:t>it</a:t>
            </a:r>
            <a:r>
              <a:rPr sz="571" b="1" spc="11" dirty="0">
                <a:latin typeface="Calibri"/>
                <a:cs typeface="Calibri"/>
              </a:rPr>
              <a:t>u</a:t>
            </a:r>
            <a:r>
              <a:rPr sz="571" b="1" spc="7" dirty="0">
                <a:latin typeface="Calibri"/>
                <a:cs typeface="Calibri"/>
              </a:rPr>
              <a:t>res. </a:t>
            </a:r>
            <a:r>
              <a:rPr sz="571" b="1" spc="4" dirty="0">
                <a:latin typeface="Calibri"/>
                <a:cs typeface="Calibri"/>
              </a:rPr>
              <a:t>Pl</a:t>
            </a:r>
            <a:r>
              <a:rPr sz="571" b="1" spc="11" dirty="0">
                <a:latin typeface="Calibri"/>
                <a:cs typeface="Calibri"/>
              </a:rPr>
              <a:t>ease</a:t>
            </a:r>
            <a:r>
              <a:rPr sz="571" b="1" spc="4" dirty="0">
                <a:latin typeface="Calibri"/>
                <a:cs typeface="Calibri"/>
              </a:rPr>
              <a:t> </a:t>
            </a:r>
            <a:r>
              <a:rPr sz="571" b="1" spc="7" dirty="0">
                <a:latin typeface="Calibri"/>
                <a:cs typeface="Calibri"/>
              </a:rPr>
              <a:t>c</a:t>
            </a:r>
            <a:r>
              <a:rPr sz="571" b="1" spc="11" dirty="0">
                <a:latin typeface="Calibri"/>
                <a:cs typeface="Calibri"/>
              </a:rPr>
              <a:t>hoose</a:t>
            </a:r>
            <a:r>
              <a:rPr sz="571" b="1" spc="4" dirty="0">
                <a:latin typeface="Calibri"/>
                <a:cs typeface="Calibri"/>
              </a:rPr>
              <a:t> l</a:t>
            </a:r>
            <a:r>
              <a:rPr sz="571" b="1" dirty="0">
                <a:latin typeface="Calibri"/>
                <a:cs typeface="Calibri"/>
              </a:rPr>
              <a:t>i</a:t>
            </a:r>
            <a:r>
              <a:rPr sz="571" b="1" spc="11" dirty="0">
                <a:latin typeface="Calibri"/>
                <a:cs typeface="Calibri"/>
              </a:rPr>
              <a:t>n</a:t>
            </a:r>
            <a:r>
              <a:rPr sz="571" b="1" spc="14" dirty="0">
                <a:latin typeface="Calibri"/>
                <a:cs typeface="Calibri"/>
              </a:rPr>
              <a:t>e</a:t>
            </a:r>
            <a:r>
              <a:rPr sz="571" b="1" spc="4" dirty="0">
                <a:latin typeface="Calibri"/>
                <a:cs typeface="Calibri"/>
              </a:rPr>
              <a:t> it</a:t>
            </a:r>
            <a:r>
              <a:rPr sz="571" b="1" spc="11" dirty="0">
                <a:latin typeface="Calibri"/>
                <a:cs typeface="Calibri"/>
              </a:rPr>
              <a:t>e</a:t>
            </a:r>
            <a:r>
              <a:rPr sz="571" b="1" spc="21" dirty="0">
                <a:latin typeface="Calibri"/>
                <a:cs typeface="Calibri"/>
              </a:rPr>
              <a:t>m</a:t>
            </a:r>
            <a:r>
              <a:rPr sz="571" b="1" spc="7" dirty="0">
                <a:latin typeface="Calibri"/>
                <a:cs typeface="Calibri"/>
              </a:rPr>
              <a:t> ex</a:t>
            </a:r>
            <a:r>
              <a:rPr sz="571" b="1" spc="14" dirty="0">
                <a:latin typeface="Calibri"/>
                <a:cs typeface="Calibri"/>
              </a:rPr>
              <a:t>p</a:t>
            </a:r>
            <a:r>
              <a:rPr sz="571" b="1" spc="11" dirty="0">
                <a:latin typeface="Calibri"/>
                <a:cs typeface="Calibri"/>
              </a:rPr>
              <a:t>end</a:t>
            </a:r>
            <a:r>
              <a:rPr sz="571" b="1" dirty="0">
                <a:latin typeface="Calibri"/>
                <a:cs typeface="Calibri"/>
              </a:rPr>
              <a:t>it</a:t>
            </a:r>
            <a:r>
              <a:rPr sz="571" b="1" spc="11" dirty="0">
                <a:latin typeface="Calibri"/>
                <a:cs typeface="Calibri"/>
              </a:rPr>
              <a:t>u</a:t>
            </a:r>
            <a:r>
              <a:rPr sz="571" b="1" spc="7" dirty="0">
                <a:latin typeface="Calibri"/>
                <a:cs typeface="Calibri"/>
              </a:rPr>
              <a:t>re</a:t>
            </a:r>
            <a:r>
              <a:rPr sz="571" b="1" spc="11" dirty="0">
                <a:latin typeface="Calibri"/>
                <a:cs typeface="Calibri"/>
              </a:rPr>
              <a:t>s</a:t>
            </a:r>
            <a:r>
              <a:rPr sz="571" b="1" spc="7" dirty="0">
                <a:latin typeface="Calibri"/>
                <a:cs typeface="Calibri"/>
              </a:rPr>
              <a:t> to </a:t>
            </a:r>
            <a:r>
              <a:rPr sz="571" b="1" spc="14" dirty="0">
                <a:latin typeface="Calibri"/>
                <a:cs typeface="Calibri"/>
              </a:rPr>
              <a:t>a</a:t>
            </a:r>
            <a:r>
              <a:rPr sz="571" b="1" dirty="0">
                <a:latin typeface="Calibri"/>
                <a:cs typeface="Calibri"/>
              </a:rPr>
              <a:t>ll</a:t>
            </a:r>
            <a:r>
              <a:rPr sz="571" b="1" spc="11" dirty="0">
                <a:latin typeface="Calibri"/>
                <a:cs typeface="Calibri"/>
              </a:rPr>
              <a:t>o</a:t>
            </a:r>
            <a:r>
              <a:rPr sz="571" b="1" spc="7" dirty="0">
                <a:latin typeface="Calibri"/>
                <a:cs typeface="Calibri"/>
              </a:rPr>
              <a:t>c</a:t>
            </a:r>
            <a:r>
              <a:rPr sz="571" b="1" spc="11" dirty="0">
                <a:latin typeface="Calibri"/>
                <a:cs typeface="Calibri"/>
              </a:rPr>
              <a:t>a</a:t>
            </a:r>
            <a:r>
              <a:rPr sz="571" b="1" spc="4" dirty="0">
                <a:latin typeface="Calibri"/>
                <a:cs typeface="Calibri"/>
              </a:rPr>
              <a:t>t</a:t>
            </a:r>
            <a:r>
              <a:rPr sz="571" b="1" spc="14" dirty="0">
                <a:latin typeface="Calibri"/>
                <a:cs typeface="Calibri"/>
              </a:rPr>
              <a:t>e</a:t>
            </a:r>
            <a:r>
              <a:rPr sz="571" b="1" spc="4" dirty="0">
                <a:latin typeface="Calibri"/>
                <a:cs typeface="Calibri"/>
              </a:rPr>
              <a:t> </a:t>
            </a:r>
            <a:r>
              <a:rPr sz="571" b="1" spc="7" dirty="0">
                <a:latin typeface="Calibri"/>
                <a:cs typeface="Calibri"/>
              </a:rPr>
              <a:t>to th</a:t>
            </a:r>
            <a:r>
              <a:rPr sz="571" b="1" spc="14" dirty="0">
                <a:latin typeface="Calibri"/>
                <a:cs typeface="Calibri"/>
              </a:rPr>
              <a:t>e</a:t>
            </a:r>
            <a:r>
              <a:rPr sz="571" b="1" spc="4" dirty="0">
                <a:latin typeface="Calibri"/>
                <a:cs typeface="Calibri"/>
              </a:rPr>
              <a:t> </a:t>
            </a:r>
            <a:r>
              <a:rPr sz="571" b="1" spc="7" dirty="0">
                <a:latin typeface="Calibri"/>
                <a:cs typeface="Calibri"/>
              </a:rPr>
              <a:t>sc</a:t>
            </a:r>
            <a:r>
              <a:rPr sz="571" b="1" spc="11" dirty="0">
                <a:latin typeface="Calibri"/>
                <a:cs typeface="Calibri"/>
              </a:rPr>
              <a:t>ho</a:t>
            </a:r>
            <a:r>
              <a:rPr sz="571" b="1" dirty="0">
                <a:latin typeface="Calibri"/>
                <a:cs typeface="Calibri"/>
              </a:rPr>
              <a:t>l</a:t>
            </a:r>
            <a:r>
              <a:rPr sz="571" b="1" spc="11" dirty="0">
                <a:latin typeface="Calibri"/>
                <a:cs typeface="Calibri"/>
              </a:rPr>
              <a:t>a</a:t>
            </a:r>
            <a:r>
              <a:rPr sz="571" b="1" spc="4" dirty="0">
                <a:latin typeface="Calibri"/>
                <a:cs typeface="Calibri"/>
              </a:rPr>
              <a:t>r</a:t>
            </a:r>
            <a:r>
              <a:rPr sz="571" b="1" spc="11" dirty="0">
                <a:latin typeface="Calibri"/>
                <a:cs typeface="Calibri"/>
              </a:rPr>
              <a:t>sh</a:t>
            </a:r>
            <a:r>
              <a:rPr sz="571" b="1" dirty="0">
                <a:latin typeface="Calibri"/>
                <a:cs typeface="Calibri"/>
              </a:rPr>
              <a:t>i</a:t>
            </a:r>
            <a:r>
              <a:rPr sz="571" b="1" spc="11" dirty="0">
                <a:latin typeface="Calibri"/>
                <a:cs typeface="Calibri"/>
              </a:rPr>
              <a:t>p</a:t>
            </a:r>
            <a:r>
              <a:rPr sz="571" b="1" spc="7" dirty="0">
                <a:latin typeface="Calibri"/>
                <a:cs typeface="Calibri"/>
              </a:rPr>
              <a:t> </a:t>
            </a:r>
            <a:r>
              <a:rPr sz="571" b="1" spc="4" dirty="0">
                <a:latin typeface="Calibri"/>
                <a:cs typeface="Calibri"/>
              </a:rPr>
              <a:t>f</a:t>
            </a:r>
            <a:r>
              <a:rPr sz="571" b="1" spc="18" dirty="0">
                <a:latin typeface="Calibri"/>
                <a:cs typeface="Calibri"/>
              </a:rPr>
              <a:t>u</a:t>
            </a:r>
            <a:r>
              <a:rPr sz="571" b="1" spc="11" dirty="0">
                <a:latin typeface="Calibri"/>
                <a:cs typeface="Calibri"/>
              </a:rPr>
              <a:t>nd</a:t>
            </a:r>
            <a:r>
              <a:rPr sz="571" b="1" spc="7" dirty="0">
                <a:latin typeface="Calibri"/>
                <a:cs typeface="Calibri"/>
              </a:rPr>
              <a:t>s.</a:t>
            </a:r>
            <a:endParaRPr sz="571">
              <a:latin typeface="Calibri"/>
              <a:cs typeface="Calibri"/>
            </a:endParaRPr>
          </a:p>
        </p:txBody>
      </p:sp>
      <p:sp>
        <p:nvSpPr>
          <p:cNvPr id="109" name="object 109"/>
          <p:cNvSpPr txBox="1"/>
          <p:nvPr/>
        </p:nvSpPr>
        <p:spPr>
          <a:xfrm>
            <a:off x="5226324" y="3253045"/>
            <a:ext cx="276225" cy="93424"/>
          </a:xfrm>
          <a:prstGeom prst="rect">
            <a:avLst/>
          </a:prstGeom>
        </p:spPr>
        <p:txBody>
          <a:bodyPr vert="horz" wrap="square" lIns="0" tIns="0" rIns="0" bIns="0" rtlCol="0">
            <a:spAutoFit/>
          </a:bodyPr>
          <a:lstStyle/>
          <a:p>
            <a:pPr marL="9072"/>
            <a:r>
              <a:rPr sz="607" b="1" spc="-7" dirty="0">
                <a:latin typeface="Arial"/>
                <a:cs typeface="Arial"/>
              </a:rPr>
              <a:t>88.</a:t>
            </a:r>
            <a:r>
              <a:rPr sz="607" b="1" spc="-11" dirty="0">
                <a:latin typeface="Arial"/>
                <a:cs typeface="Arial"/>
              </a:rPr>
              <a:t>33%</a:t>
            </a:r>
            <a:endParaRPr sz="607">
              <a:latin typeface="Arial"/>
              <a:cs typeface="Arial"/>
            </a:endParaRPr>
          </a:p>
        </p:txBody>
      </p:sp>
      <p:sp>
        <p:nvSpPr>
          <p:cNvPr id="110" name="object 110"/>
          <p:cNvSpPr txBox="1"/>
          <p:nvPr/>
        </p:nvSpPr>
        <p:spPr>
          <a:xfrm>
            <a:off x="7737838" y="3197225"/>
            <a:ext cx="1204232" cy="104516"/>
          </a:xfrm>
          <a:prstGeom prst="rect">
            <a:avLst/>
          </a:prstGeom>
        </p:spPr>
        <p:txBody>
          <a:bodyPr vert="horz" wrap="square" lIns="0" tIns="0" rIns="0" bIns="0" rtlCol="0">
            <a:spAutoFit/>
          </a:bodyPr>
          <a:lstStyle/>
          <a:p>
            <a:pPr marL="9072"/>
            <a:r>
              <a:rPr sz="679" b="1" dirty="0">
                <a:latin typeface="Calibri"/>
                <a:cs typeface="Calibri"/>
              </a:rPr>
              <a:t>TOT</a:t>
            </a:r>
            <a:r>
              <a:rPr sz="679" b="1" spc="-4" dirty="0">
                <a:latin typeface="Calibri"/>
                <a:cs typeface="Calibri"/>
              </a:rPr>
              <a:t>A</a:t>
            </a:r>
            <a:r>
              <a:rPr sz="679" b="1" dirty="0">
                <a:latin typeface="Calibri"/>
                <a:cs typeface="Calibri"/>
              </a:rPr>
              <a:t>L ALLOC</a:t>
            </a:r>
            <a:r>
              <a:rPr sz="679" b="1" spc="-4" dirty="0">
                <a:latin typeface="Calibri"/>
                <a:cs typeface="Calibri"/>
              </a:rPr>
              <a:t>A</a:t>
            </a:r>
            <a:r>
              <a:rPr sz="679" b="1" spc="4" dirty="0">
                <a:latin typeface="Calibri"/>
                <a:cs typeface="Calibri"/>
              </a:rPr>
              <a:t>TED</a:t>
            </a:r>
            <a:r>
              <a:rPr sz="679" b="1" spc="-4" dirty="0">
                <a:latin typeface="Calibri"/>
                <a:cs typeface="Calibri"/>
              </a:rPr>
              <a:t> </a:t>
            </a:r>
            <a:r>
              <a:rPr sz="679" b="1" dirty="0">
                <a:latin typeface="Calibri"/>
                <a:cs typeface="Calibri"/>
              </a:rPr>
              <a:t>SSEEP</a:t>
            </a:r>
            <a:r>
              <a:rPr sz="679" b="1" spc="4" dirty="0">
                <a:latin typeface="Calibri"/>
                <a:cs typeface="Calibri"/>
              </a:rPr>
              <a:t> </a:t>
            </a:r>
            <a:r>
              <a:rPr sz="679" b="1" dirty="0">
                <a:latin typeface="Calibri"/>
                <a:cs typeface="Calibri"/>
              </a:rPr>
              <a:t>COS</a:t>
            </a:r>
            <a:r>
              <a:rPr sz="679" b="1" spc="4" dirty="0">
                <a:latin typeface="Calibri"/>
                <a:cs typeface="Calibri"/>
              </a:rPr>
              <a:t>T</a:t>
            </a:r>
            <a:r>
              <a:rPr sz="679" b="1" dirty="0">
                <a:latin typeface="Calibri"/>
                <a:cs typeface="Calibri"/>
              </a:rPr>
              <a:t>S:</a:t>
            </a:r>
            <a:endParaRPr sz="679">
              <a:latin typeface="Calibri"/>
              <a:cs typeface="Calibri"/>
            </a:endParaRPr>
          </a:p>
        </p:txBody>
      </p:sp>
      <p:sp>
        <p:nvSpPr>
          <p:cNvPr id="111" name="object 111"/>
          <p:cNvSpPr/>
          <p:nvPr/>
        </p:nvSpPr>
        <p:spPr>
          <a:xfrm>
            <a:off x="5389406" y="2946476"/>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112" name="object 112"/>
          <p:cNvSpPr/>
          <p:nvPr/>
        </p:nvSpPr>
        <p:spPr>
          <a:xfrm>
            <a:off x="5389406" y="2946476"/>
            <a:ext cx="158296"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113" name="object 113"/>
          <p:cNvSpPr/>
          <p:nvPr/>
        </p:nvSpPr>
        <p:spPr>
          <a:xfrm>
            <a:off x="5407118" y="2973398"/>
            <a:ext cx="12201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114" name="object 114"/>
          <p:cNvSpPr/>
          <p:nvPr/>
        </p:nvSpPr>
        <p:spPr>
          <a:xfrm>
            <a:off x="5389406" y="2946476"/>
            <a:ext cx="158296"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115" name="object 115"/>
          <p:cNvSpPr txBox="1"/>
          <p:nvPr/>
        </p:nvSpPr>
        <p:spPr>
          <a:xfrm>
            <a:off x="2001519" y="5086435"/>
            <a:ext cx="8250464" cy="447174"/>
          </a:xfrm>
          <a:prstGeom prst="rect">
            <a:avLst/>
          </a:prstGeom>
        </p:spPr>
        <p:txBody>
          <a:bodyPr vert="horz" wrap="square" lIns="0" tIns="0" rIns="0" bIns="0" rtlCol="0">
            <a:spAutoFit/>
          </a:bodyPr>
          <a:lstStyle/>
          <a:p>
            <a:pPr marL="9072" marR="3629">
              <a:lnSpc>
                <a:spcPct val="112500"/>
              </a:lnSpc>
            </a:pPr>
            <a:r>
              <a:rPr lang="en-US" sz="1286" dirty="0" smtClean="0">
                <a:solidFill>
                  <a:srgbClr val="FF0000"/>
                </a:solidFill>
                <a:latin typeface="Arial"/>
                <a:cs typeface="Arial"/>
              </a:rPr>
              <a:t>***</a:t>
            </a:r>
            <a:r>
              <a:rPr sz="1286" dirty="0" smtClean="0">
                <a:solidFill>
                  <a:srgbClr val="FF0000"/>
                </a:solidFill>
                <a:latin typeface="Arial"/>
                <a:cs typeface="Arial"/>
              </a:rPr>
              <a:t>This </a:t>
            </a:r>
            <a:r>
              <a:rPr sz="1286" dirty="0">
                <a:solidFill>
                  <a:srgbClr val="FF0000"/>
                </a:solidFill>
                <a:latin typeface="Arial"/>
                <a:cs typeface="Arial"/>
              </a:rPr>
              <a:t>section is designed for</a:t>
            </a:r>
            <a:r>
              <a:rPr sz="1286" spc="-4" dirty="0">
                <a:solidFill>
                  <a:srgbClr val="FF0000"/>
                </a:solidFill>
                <a:latin typeface="Arial"/>
                <a:cs typeface="Arial"/>
              </a:rPr>
              <a:t> </a:t>
            </a:r>
            <a:r>
              <a:rPr sz="1286" dirty="0">
                <a:solidFill>
                  <a:srgbClr val="FF0000"/>
                </a:solidFill>
                <a:latin typeface="Arial"/>
                <a:cs typeface="Arial"/>
              </a:rPr>
              <a:t>all non-payroll expenditures. Some examples of</a:t>
            </a:r>
            <a:r>
              <a:rPr sz="1286" spc="-4" dirty="0">
                <a:solidFill>
                  <a:srgbClr val="FF0000"/>
                </a:solidFill>
                <a:latin typeface="Arial"/>
                <a:cs typeface="Arial"/>
              </a:rPr>
              <a:t> </a:t>
            </a:r>
            <a:r>
              <a:rPr sz="1286" dirty="0">
                <a:solidFill>
                  <a:srgbClr val="FF0000"/>
                </a:solidFill>
                <a:latin typeface="Arial"/>
                <a:cs typeface="Arial"/>
              </a:rPr>
              <a:t>expenditures are books, utilities</a:t>
            </a:r>
            <a:r>
              <a:rPr lang="en-US" sz="1286" dirty="0">
                <a:solidFill>
                  <a:srgbClr val="FF0000"/>
                </a:solidFill>
                <a:latin typeface="Arial"/>
                <a:cs typeface="Arial"/>
              </a:rPr>
              <a:t> and supplies for the school,</a:t>
            </a:r>
            <a:r>
              <a:rPr sz="1286" spc="-4" dirty="0">
                <a:solidFill>
                  <a:srgbClr val="FF0000"/>
                </a:solidFill>
                <a:latin typeface="Arial"/>
                <a:cs typeface="Arial"/>
              </a:rPr>
              <a:t> </a:t>
            </a:r>
            <a:r>
              <a:rPr sz="1286" dirty="0">
                <a:solidFill>
                  <a:srgbClr val="FF0000"/>
                </a:solidFill>
                <a:latin typeface="Arial"/>
                <a:cs typeface="Arial"/>
              </a:rPr>
              <a:t>etc</a:t>
            </a:r>
            <a:r>
              <a:rPr sz="1286" dirty="0" smtClean="0">
                <a:solidFill>
                  <a:srgbClr val="FF0000"/>
                </a:solidFill>
                <a:latin typeface="Arial"/>
                <a:cs typeface="Arial"/>
              </a:rPr>
              <a:t>.</a:t>
            </a:r>
            <a:r>
              <a:rPr lang="en-US" sz="1286" dirty="0" smtClean="0">
                <a:solidFill>
                  <a:srgbClr val="FF0000"/>
                </a:solidFill>
                <a:latin typeface="Arial"/>
                <a:cs typeface="Arial"/>
              </a:rPr>
              <a:t>***</a:t>
            </a:r>
            <a:endParaRPr sz="1286" dirty="0">
              <a:latin typeface="Arial"/>
              <a:cs typeface="Arial"/>
            </a:endParaRPr>
          </a:p>
        </p:txBody>
      </p:sp>
      <p:sp>
        <p:nvSpPr>
          <p:cNvPr id="121" name="Title 120"/>
          <p:cNvSpPr>
            <a:spLocks noGrp="1"/>
          </p:cNvSpPr>
          <p:nvPr>
            <p:ph type="title"/>
          </p:nvPr>
        </p:nvSpPr>
        <p:spPr>
          <a:xfrm>
            <a:off x="0" y="478011"/>
            <a:ext cx="12192000" cy="1213600"/>
          </a:xfrm>
        </p:spPr>
        <p:txBody>
          <a:bodyPr/>
          <a:lstStyle/>
          <a:p>
            <a:pPr algn="ctr"/>
            <a:r>
              <a:rPr lang="en-US" sz="4000" b="1" dirty="0"/>
              <a:t>Allocation Spreadsheet – Part </a:t>
            </a:r>
            <a:r>
              <a:rPr lang="en-US" sz="4000" b="1" dirty="0" smtClean="0"/>
              <a:t>V</a:t>
            </a:r>
            <a:endParaRPr lang="en-US" sz="4000" b="1" dirty="0"/>
          </a:p>
        </p:txBody>
      </p:sp>
      <p:sp>
        <p:nvSpPr>
          <p:cNvPr id="116" name="object 116"/>
          <p:cNvSpPr txBox="1"/>
          <p:nvPr/>
        </p:nvSpPr>
        <p:spPr>
          <a:xfrm>
            <a:off x="5398775" y="3617547"/>
            <a:ext cx="1632857" cy="553998"/>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a:latin typeface="Arial"/>
                <a:cs typeface="Arial"/>
              </a:rPr>
              <a:t>This percentage is automatically pulled from Part III of the allocation spreadsheet.</a:t>
            </a:r>
          </a:p>
        </p:txBody>
      </p:sp>
      <p:graphicFrame>
        <p:nvGraphicFramePr>
          <p:cNvPr id="87" name="object 87"/>
          <p:cNvGraphicFramePr>
            <a:graphicFrameLocks noGrp="1"/>
          </p:cNvGraphicFramePr>
          <p:nvPr>
            <p:extLst/>
          </p:nvPr>
        </p:nvGraphicFramePr>
        <p:xfrm>
          <a:off x="7727951" y="2493918"/>
          <a:ext cx="1978206" cy="527955"/>
        </p:xfrm>
        <a:graphic>
          <a:graphicData uri="http://schemas.openxmlformats.org/drawingml/2006/table">
            <a:tbl>
              <a:tblPr firstRow="1" bandRow="1">
                <a:tableStyleId>{2D5ABB26-0587-4C30-8999-92F81FD0307C}</a:tableStyleId>
              </a:tblPr>
              <a:tblGrid>
                <a:gridCol w="1111249">
                  <a:extLst>
                    <a:ext uri="{9D8B030D-6E8A-4147-A177-3AD203B41FA5}">
                      <a16:colId xmlns:a16="http://schemas.microsoft.com/office/drawing/2014/main" val="20000"/>
                    </a:ext>
                  </a:extLst>
                </a:gridCol>
                <a:gridCol w="866957">
                  <a:extLst>
                    <a:ext uri="{9D8B030D-6E8A-4147-A177-3AD203B41FA5}">
                      <a16:colId xmlns:a16="http://schemas.microsoft.com/office/drawing/2014/main" val="20001"/>
                    </a:ext>
                  </a:extLst>
                </a:gridCol>
              </a:tblGrid>
              <a:tr h="105591">
                <a:tc>
                  <a:txBody>
                    <a:bodyPr/>
                    <a:lstStyle/>
                    <a:p>
                      <a:pPr marL="14604">
                        <a:lnSpc>
                          <a:spcPct val="100000"/>
                        </a:lnSpc>
                      </a:pPr>
                      <a:r>
                        <a:rPr sz="600" b="1" dirty="0">
                          <a:solidFill>
                            <a:srgbClr val="5F4879"/>
                          </a:solidFill>
                          <a:latin typeface="Calibri"/>
                          <a:cs typeface="Calibri"/>
                        </a:rPr>
                        <a:t>To</a:t>
                      </a:r>
                      <a:r>
                        <a:rPr sz="600" b="1" spc="-5" dirty="0">
                          <a:solidFill>
                            <a:srgbClr val="5F4879"/>
                          </a:solidFill>
                          <a:latin typeface="Calibri"/>
                          <a:cs typeface="Calibri"/>
                        </a:rPr>
                        <a:t>t</a:t>
                      </a:r>
                      <a:r>
                        <a:rPr sz="600" b="1" dirty="0">
                          <a:solidFill>
                            <a:srgbClr val="5F4879"/>
                          </a:solidFill>
                          <a:latin typeface="Calibri"/>
                          <a:cs typeface="Calibri"/>
                        </a:rPr>
                        <a:t>al</a:t>
                      </a:r>
                      <a:r>
                        <a:rPr sz="600" b="1" spc="5" dirty="0">
                          <a:solidFill>
                            <a:srgbClr val="5F4879"/>
                          </a:solidFill>
                          <a:latin typeface="Calibri"/>
                          <a:cs typeface="Calibri"/>
                        </a:rPr>
                        <a:t> I</a:t>
                      </a:r>
                      <a:r>
                        <a:rPr sz="600" b="1" dirty="0">
                          <a:solidFill>
                            <a:srgbClr val="5F4879"/>
                          </a:solidFill>
                          <a:latin typeface="Calibri"/>
                          <a:cs typeface="Calibri"/>
                        </a:rPr>
                        <a:t>ns</a:t>
                      </a:r>
                      <a:r>
                        <a:rPr sz="600" b="1" spc="-5" dirty="0">
                          <a:solidFill>
                            <a:srgbClr val="5F4879"/>
                          </a:solidFill>
                          <a:latin typeface="Calibri"/>
                          <a:cs typeface="Calibri"/>
                        </a:rPr>
                        <a:t>tr</a:t>
                      </a:r>
                      <a:r>
                        <a:rPr sz="600" b="1" spc="5" dirty="0">
                          <a:solidFill>
                            <a:srgbClr val="5F4879"/>
                          </a:solidFill>
                          <a:latin typeface="Calibri"/>
                          <a:cs typeface="Calibri"/>
                        </a:rPr>
                        <a:t>u</a:t>
                      </a:r>
                      <a:r>
                        <a:rPr sz="600" b="1" spc="-5" dirty="0">
                          <a:solidFill>
                            <a:srgbClr val="5F4879"/>
                          </a:solidFill>
                          <a:latin typeface="Calibri"/>
                          <a:cs typeface="Calibri"/>
                        </a:rPr>
                        <a:t>cti</a:t>
                      </a:r>
                      <a:r>
                        <a:rPr sz="600" b="1" dirty="0">
                          <a:solidFill>
                            <a:srgbClr val="5F4879"/>
                          </a:solidFill>
                          <a:latin typeface="Calibri"/>
                          <a:cs typeface="Calibri"/>
                        </a:rPr>
                        <a:t>onal</a:t>
                      </a:r>
                      <a:r>
                        <a:rPr sz="600" b="1" spc="5" dirty="0">
                          <a:solidFill>
                            <a:srgbClr val="5F4879"/>
                          </a:solidFill>
                          <a:latin typeface="Calibri"/>
                          <a:cs typeface="Calibri"/>
                        </a:rPr>
                        <a:t> </a:t>
                      </a:r>
                      <a:r>
                        <a:rPr sz="600" b="1" dirty="0">
                          <a:solidFill>
                            <a:srgbClr val="5F4879"/>
                          </a:solidFill>
                          <a:latin typeface="Calibri"/>
                          <a:cs typeface="Calibri"/>
                        </a:rPr>
                        <a:t>S</a:t>
                      </a:r>
                      <a:r>
                        <a:rPr sz="600" b="1" spc="5" dirty="0">
                          <a:solidFill>
                            <a:srgbClr val="5F4879"/>
                          </a:solidFill>
                          <a:latin typeface="Calibri"/>
                          <a:cs typeface="Calibri"/>
                        </a:rPr>
                        <a:t>a</a:t>
                      </a:r>
                      <a:r>
                        <a:rPr sz="600" b="1" spc="-5" dirty="0">
                          <a:solidFill>
                            <a:srgbClr val="5F4879"/>
                          </a:solidFill>
                          <a:latin typeface="Calibri"/>
                          <a:cs typeface="Calibri"/>
                        </a:rPr>
                        <a:t>l</a:t>
                      </a:r>
                      <a:r>
                        <a:rPr sz="600" b="1" dirty="0">
                          <a:solidFill>
                            <a:srgbClr val="5F4879"/>
                          </a:solidFill>
                          <a:latin typeface="Calibri"/>
                          <a:cs typeface="Calibri"/>
                        </a:rPr>
                        <a:t>a</a:t>
                      </a:r>
                      <a:r>
                        <a:rPr sz="600" b="1" spc="-5" dirty="0">
                          <a:solidFill>
                            <a:srgbClr val="5F4879"/>
                          </a:solidFill>
                          <a:latin typeface="Calibri"/>
                          <a:cs typeface="Calibri"/>
                        </a:rPr>
                        <a:t>rie</a:t>
                      </a:r>
                      <a:r>
                        <a:rPr sz="600" b="1" dirty="0">
                          <a:solidFill>
                            <a:srgbClr val="5F4879"/>
                          </a:solidFill>
                          <a:latin typeface="Calibri"/>
                          <a:cs typeface="Calibri"/>
                        </a:rPr>
                        <a:t>s</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546100">
                        <a:lnSpc>
                          <a:spcPct val="100000"/>
                        </a:lnSpc>
                      </a:pPr>
                      <a:r>
                        <a:rPr sz="500" dirty="0">
                          <a:solidFill>
                            <a:srgbClr val="5F4879"/>
                          </a:solidFill>
                          <a:latin typeface="Calibri"/>
                          <a:cs typeface="Calibri"/>
                        </a:rPr>
                        <a:t>$20,876.00</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extLst>
                  <a:ext uri="{0D108BD9-81ED-4DB2-BD59-A6C34878D82A}">
                    <a16:rowId xmlns:a16="http://schemas.microsoft.com/office/drawing/2014/main" val="10000"/>
                  </a:ext>
                </a:extLst>
              </a:tr>
              <a:tr h="105591">
                <a:tc>
                  <a:txBody>
                    <a:bodyPr/>
                    <a:lstStyle/>
                    <a:p>
                      <a:pPr marL="14604">
                        <a:lnSpc>
                          <a:spcPct val="100000"/>
                        </a:lnSpc>
                      </a:pPr>
                      <a:r>
                        <a:rPr sz="600" b="1" dirty="0">
                          <a:solidFill>
                            <a:srgbClr val="FF0000"/>
                          </a:solidFill>
                          <a:latin typeface="Calibri"/>
                          <a:cs typeface="Calibri"/>
                        </a:rPr>
                        <a:t>To</a:t>
                      </a:r>
                      <a:r>
                        <a:rPr sz="600" b="1" spc="-5" dirty="0">
                          <a:solidFill>
                            <a:srgbClr val="FF0000"/>
                          </a:solidFill>
                          <a:latin typeface="Calibri"/>
                          <a:cs typeface="Calibri"/>
                        </a:rPr>
                        <a:t>t</a:t>
                      </a:r>
                      <a:r>
                        <a:rPr sz="600" b="1" dirty="0">
                          <a:solidFill>
                            <a:srgbClr val="FF0000"/>
                          </a:solidFill>
                          <a:latin typeface="Calibri"/>
                          <a:cs typeface="Calibri"/>
                        </a:rPr>
                        <a:t>al</a:t>
                      </a:r>
                      <a:r>
                        <a:rPr sz="600" b="1" spc="-5" dirty="0">
                          <a:solidFill>
                            <a:srgbClr val="FF0000"/>
                          </a:solidFill>
                          <a:latin typeface="Calibri"/>
                          <a:cs typeface="Calibri"/>
                        </a:rPr>
                        <a:t> </a:t>
                      </a:r>
                      <a:r>
                        <a:rPr sz="600" b="1" spc="5" dirty="0">
                          <a:solidFill>
                            <a:srgbClr val="FF0000"/>
                          </a:solidFill>
                          <a:latin typeface="Calibri"/>
                          <a:cs typeface="Calibri"/>
                        </a:rPr>
                        <a:t>I</a:t>
                      </a:r>
                      <a:r>
                        <a:rPr sz="600" b="1" dirty="0">
                          <a:solidFill>
                            <a:srgbClr val="FF0000"/>
                          </a:solidFill>
                          <a:latin typeface="Calibri"/>
                          <a:cs typeface="Calibri"/>
                        </a:rPr>
                        <a:t>ns</a:t>
                      </a:r>
                      <a:r>
                        <a:rPr sz="600" b="1" spc="-5" dirty="0">
                          <a:solidFill>
                            <a:srgbClr val="FF0000"/>
                          </a:solidFill>
                          <a:latin typeface="Calibri"/>
                          <a:cs typeface="Calibri"/>
                        </a:rPr>
                        <a:t>tr</a:t>
                      </a:r>
                      <a:r>
                        <a:rPr sz="600" b="1" spc="5" dirty="0">
                          <a:solidFill>
                            <a:srgbClr val="FF0000"/>
                          </a:solidFill>
                          <a:latin typeface="Calibri"/>
                          <a:cs typeface="Calibri"/>
                        </a:rPr>
                        <a:t>u</a:t>
                      </a:r>
                      <a:r>
                        <a:rPr sz="600" b="1" spc="-5" dirty="0">
                          <a:solidFill>
                            <a:srgbClr val="FF0000"/>
                          </a:solidFill>
                          <a:latin typeface="Calibri"/>
                          <a:cs typeface="Calibri"/>
                        </a:rPr>
                        <a:t>cti</a:t>
                      </a:r>
                      <a:r>
                        <a:rPr sz="600" b="1" dirty="0">
                          <a:solidFill>
                            <a:srgbClr val="FF0000"/>
                          </a:solidFill>
                          <a:latin typeface="Calibri"/>
                          <a:cs typeface="Calibri"/>
                        </a:rPr>
                        <a:t>onal</a:t>
                      </a:r>
                      <a:r>
                        <a:rPr sz="600" b="1" spc="-5" dirty="0">
                          <a:solidFill>
                            <a:srgbClr val="FF0000"/>
                          </a:solidFill>
                          <a:latin typeface="Calibri"/>
                          <a:cs typeface="Calibri"/>
                        </a:rPr>
                        <a:t> </a:t>
                      </a:r>
                      <a:r>
                        <a:rPr sz="600" b="1" dirty="0">
                          <a:solidFill>
                            <a:srgbClr val="FF0000"/>
                          </a:solidFill>
                          <a:latin typeface="Calibri"/>
                          <a:cs typeface="Calibri"/>
                        </a:rPr>
                        <a:t>B</a:t>
                      </a:r>
                      <a:r>
                        <a:rPr sz="600" b="1" spc="-5" dirty="0">
                          <a:solidFill>
                            <a:srgbClr val="FF0000"/>
                          </a:solidFill>
                          <a:latin typeface="Calibri"/>
                          <a:cs typeface="Calibri"/>
                        </a:rPr>
                        <a:t>e</a:t>
                      </a:r>
                      <a:r>
                        <a:rPr sz="600" b="1" dirty="0">
                          <a:solidFill>
                            <a:srgbClr val="FF0000"/>
                          </a:solidFill>
                          <a:latin typeface="Calibri"/>
                          <a:cs typeface="Calibri"/>
                        </a:rPr>
                        <a:t>n</a:t>
                      </a:r>
                      <a:r>
                        <a:rPr sz="600" b="1" spc="-5" dirty="0">
                          <a:solidFill>
                            <a:srgbClr val="FF0000"/>
                          </a:solidFill>
                          <a:latin typeface="Calibri"/>
                          <a:cs typeface="Calibri"/>
                        </a:rPr>
                        <a:t>efit</a:t>
                      </a:r>
                      <a:r>
                        <a:rPr sz="600" b="1" dirty="0">
                          <a:solidFill>
                            <a:srgbClr val="FF0000"/>
                          </a:solidFill>
                          <a:latin typeface="Calibri"/>
                          <a:cs typeface="Calibri"/>
                        </a:rPr>
                        <a:t>s</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R="5080" algn="r">
                        <a:lnSpc>
                          <a:spcPct val="100000"/>
                        </a:lnSpc>
                      </a:pPr>
                      <a:r>
                        <a:rPr sz="500" dirty="0">
                          <a:solidFill>
                            <a:srgbClr val="FF0000"/>
                          </a:solidFill>
                          <a:latin typeface="Calibri"/>
                          <a:cs typeface="Calibri"/>
                        </a:rPr>
                        <a:t>$101.67</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extLst>
                  <a:ext uri="{0D108BD9-81ED-4DB2-BD59-A6C34878D82A}">
                    <a16:rowId xmlns:a16="http://schemas.microsoft.com/office/drawing/2014/main" val="10001"/>
                  </a:ext>
                </a:extLst>
              </a:tr>
              <a:tr h="105591">
                <a:tc>
                  <a:txBody>
                    <a:bodyPr/>
                    <a:lstStyle/>
                    <a:p>
                      <a:pPr marL="14604">
                        <a:lnSpc>
                          <a:spcPct val="100000"/>
                        </a:lnSpc>
                      </a:pPr>
                      <a:r>
                        <a:rPr sz="600" b="1" dirty="0">
                          <a:solidFill>
                            <a:srgbClr val="5F4879"/>
                          </a:solidFill>
                          <a:latin typeface="Calibri"/>
                          <a:cs typeface="Calibri"/>
                        </a:rPr>
                        <a:t>To</a:t>
                      </a:r>
                      <a:r>
                        <a:rPr sz="600" b="1" spc="-5" dirty="0">
                          <a:solidFill>
                            <a:srgbClr val="5F4879"/>
                          </a:solidFill>
                          <a:latin typeface="Calibri"/>
                          <a:cs typeface="Calibri"/>
                        </a:rPr>
                        <a:t>t</a:t>
                      </a:r>
                      <a:r>
                        <a:rPr sz="600" b="1" dirty="0">
                          <a:solidFill>
                            <a:srgbClr val="5F4879"/>
                          </a:solidFill>
                          <a:latin typeface="Calibri"/>
                          <a:cs typeface="Calibri"/>
                        </a:rPr>
                        <a:t>al</a:t>
                      </a:r>
                      <a:r>
                        <a:rPr sz="600" b="1" spc="5" dirty="0">
                          <a:solidFill>
                            <a:srgbClr val="5F4879"/>
                          </a:solidFill>
                          <a:latin typeface="Calibri"/>
                          <a:cs typeface="Calibri"/>
                        </a:rPr>
                        <a:t> </a:t>
                      </a:r>
                      <a:r>
                        <a:rPr sz="600" b="1" dirty="0">
                          <a:solidFill>
                            <a:srgbClr val="5F4879"/>
                          </a:solidFill>
                          <a:latin typeface="Calibri"/>
                          <a:cs typeface="Calibri"/>
                        </a:rPr>
                        <a:t>Schoo</a:t>
                      </a:r>
                      <a:r>
                        <a:rPr sz="600" b="1" spc="-5" dirty="0">
                          <a:solidFill>
                            <a:srgbClr val="5F4879"/>
                          </a:solidFill>
                          <a:latin typeface="Calibri"/>
                          <a:cs typeface="Calibri"/>
                        </a:rPr>
                        <a:t>l</a:t>
                      </a:r>
                      <a:r>
                        <a:rPr sz="600" b="1" dirty="0">
                          <a:solidFill>
                            <a:srgbClr val="5F4879"/>
                          </a:solidFill>
                          <a:latin typeface="Calibri"/>
                          <a:cs typeface="Calibri"/>
                        </a:rPr>
                        <a:t>w</a:t>
                      </a:r>
                      <a:r>
                        <a:rPr sz="600" b="1" spc="-5" dirty="0">
                          <a:solidFill>
                            <a:srgbClr val="5F4879"/>
                          </a:solidFill>
                          <a:latin typeface="Calibri"/>
                          <a:cs typeface="Calibri"/>
                        </a:rPr>
                        <a:t>i</a:t>
                      </a:r>
                      <a:r>
                        <a:rPr sz="600" b="1" dirty="0">
                          <a:solidFill>
                            <a:srgbClr val="5F4879"/>
                          </a:solidFill>
                          <a:latin typeface="Calibri"/>
                          <a:cs typeface="Calibri"/>
                        </a:rPr>
                        <a:t>de</a:t>
                      </a:r>
                      <a:r>
                        <a:rPr sz="600" b="1" spc="5" dirty="0">
                          <a:solidFill>
                            <a:srgbClr val="5F4879"/>
                          </a:solidFill>
                          <a:latin typeface="Calibri"/>
                          <a:cs typeface="Calibri"/>
                        </a:rPr>
                        <a:t> </a:t>
                      </a:r>
                      <a:r>
                        <a:rPr sz="600" b="1" dirty="0">
                          <a:solidFill>
                            <a:srgbClr val="5F4879"/>
                          </a:solidFill>
                          <a:latin typeface="Calibri"/>
                          <a:cs typeface="Calibri"/>
                        </a:rPr>
                        <a:t>S</a:t>
                      </a:r>
                      <a:r>
                        <a:rPr sz="600" b="1" spc="5" dirty="0">
                          <a:solidFill>
                            <a:srgbClr val="5F4879"/>
                          </a:solidFill>
                          <a:latin typeface="Calibri"/>
                          <a:cs typeface="Calibri"/>
                        </a:rPr>
                        <a:t>a</a:t>
                      </a:r>
                      <a:r>
                        <a:rPr sz="600" b="1" spc="-5" dirty="0">
                          <a:solidFill>
                            <a:srgbClr val="5F4879"/>
                          </a:solidFill>
                          <a:latin typeface="Calibri"/>
                          <a:cs typeface="Calibri"/>
                        </a:rPr>
                        <a:t>l</a:t>
                      </a:r>
                      <a:r>
                        <a:rPr sz="600" b="1" dirty="0">
                          <a:solidFill>
                            <a:srgbClr val="5F4879"/>
                          </a:solidFill>
                          <a:latin typeface="Calibri"/>
                          <a:cs typeface="Calibri"/>
                        </a:rPr>
                        <a:t>a</a:t>
                      </a:r>
                      <a:r>
                        <a:rPr sz="600" b="1" spc="-5" dirty="0">
                          <a:solidFill>
                            <a:srgbClr val="5F4879"/>
                          </a:solidFill>
                          <a:latin typeface="Calibri"/>
                          <a:cs typeface="Calibri"/>
                        </a:rPr>
                        <a:t>rie</a:t>
                      </a:r>
                      <a:r>
                        <a:rPr sz="600" b="1" dirty="0">
                          <a:solidFill>
                            <a:srgbClr val="5F4879"/>
                          </a:solidFill>
                          <a:latin typeface="Calibri"/>
                          <a:cs typeface="Calibri"/>
                        </a:rPr>
                        <a:t>s</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546100">
                        <a:lnSpc>
                          <a:spcPct val="100000"/>
                        </a:lnSpc>
                      </a:pPr>
                      <a:r>
                        <a:rPr sz="500" dirty="0">
                          <a:solidFill>
                            <a:srgbClr val="5F4879"/>
                          </a:solidFill>
                          <a:latin typeface="Calibri"/>
                          <a:cs typeface="Calibri"/>
                        </a:rPr>
                        <a:t>$19,018.17</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extLst>
                  <a:ext uri="{0D108BD9-81ED-4DB2-BD59-A6C34878D82A}">
                    <a16:rowId xmlns:a16="http://schemas.microsoft.com/office/drawing/2014/main" val="10002"/>
                  </a:ext>
                </a:extLst>
              </a:tr>
              <a:tr h="105591">
                <a:tc>
                  <a:txBody>
                    <a:bodyPr/>
                    <a:lstStyle/>
                    <a:p>
                      <a:pPr marL="14604">
                        <a:lnSpc>
                          <a:spcPct val="100000"/>
                        </a:lnSpc>
                      </a:pPr>
                      <a:r>
                        <a:rPr sz="600" b="1" dirty="0">
                          <a:solidFill>
                            <a:srgbClr val="FF0000"/>
                          </a:solidFill>
                          <a:latin typeface="Calibri"/>
                          <a:cs typeface="Calibri"/>
                        </a:rPr>
                        <a:t>To</a:t>
                      </a:r>
                      <a:r>
                        <a:rPr sz="600" b="1" spc="-5" dirty="0">
                          <a:solidFill>
                            <a:srgbClr val="FF0000"/>
                          </a:solidFill>
                          <a:latin typeface="Calibri"/>
                          <a:cs typeface="Calibri"/>
                        </a:rPr>
                        <a:t>t</a:t>
                      </a:r>
                      <a:r>
                        <a:rPr sz="600" b="1" dirty="0">
                          <a:solidFill>
                            <a:srgbClr val="FF0000"/>
                          </a:solidFill>
                          <a:latin typeface="Calibri"/>
                          <a:cs typeface="Calibri"/>
                        </a:rPr>
                        <a:t>al</a:t>
                      </a:r>
                      <a:r>
                        <a:rPr sz="600" b="1" spc="-5" dirty="0">
                          <a:solidFill>
                            <a:srgbClr val="FF0000"/>
                          </a:solidFill>
                          <a:latin typeface="Calibri"/>
                          <a:cs typeface="Calibri"/>
                        </a:rPr>
                        <a:t> </a:t>
                      </a:r>
                      <a:r>
                        <a:rPr sz="600" b="1" dirty="0">
                          <a:solidFill>
                            <a:srgbClr val="FF0000"/>
                          </a:solidFill>
                          <a:latin typeface="Calibri"/>
                          <a:cs typeface="Calibri"/>
                        </a:rPr>
                        <a:t>Schoo</a:t>
                      </a:r>
                      <a:r>
                        <a:rPr sz="600" b="1" spc="-5" dirty="0">
                          <a:solidFill>
                            <a:srgbClr val="FF0000"/>
                          </a:solidFill>
                          <a:latin typeface="Calibri"/>
                          <a:cs typeface="Calibri"/>
                        </a:rPr>
                        <a:t>l</a:t>
                      </a:r>
                      <a:r>
                        <a:rPr sz="600" b="1" dirty="0">
                          <a:solidFill>
                            <a:srgbClr val="FF0000"/>
                          </a:solidFill>
                          <a:latin typeface="Calibri"/>
                          <a:cs typeface="Calibri"/>
                        </a:rPr>
                        <a:t>w</a:t>
                      </a:r>
                      <a:r>
                        <a:rPr sz="600" b="1" spc="-5" dirty="0">
                          <a:solidFill>
                            <a:srgbClr val="FF0000"/>
                          </a:solidFill>
                          <a:latin typeface="Calibri"/>
                          <a:cs typeface="Calibri"/>
                        </a:rPr>
                        <a:t>i</a:t>
                      </a:r>
                      <a:r>
                        <a:rPr sz="600" b="1" dirty="0">
                          <a:solidFill>
                            <a:srgbClr val="FF0000"/>
                          </a:solidFill>
                          <a:latin typeface="Calibri"/>
                          <a:cs typeface="Calibri"/>
                        </a:rPr>
                        <a:t>de</a:t>
                      </a:r>
                      <a:r>
                        <a:rPr sz="600" b="1" spc="-10" dirty="0">
                          <a:solidFill>
                            <a:srgbClr val="FF0000"/>
                          </a:solidFill>
                          <a:latin typeface="Calibri"/>
                          <a:cs typeface="Calibri"/>
                        </a:rPr>
                        <a:t> </a:t>
                      </a:r>
                      <a:r>
                        <a:rPr sz="600" b="1" dirty="0">
                          <a:solidFill>
                            <a:srgbClr val="FF0000"/>
                          </a:solidFill>
                          <a:latin typeface="Calibri"/>
                          <a:cs typeface="Calibri"/>
                        </a:rPr>
                        <a:t>B</a:t>
                      </a:r>
                      <a:r>
                        <a:rPr sz="600" b="1" spc="-5" dirty="0">
                          <a:solidFill>
                            <a:srgbClr val="FF0000"/>
                          </a:solidFill>
                          <a:latin typeface="Calibri"/>
                          <a:cs typeface="Calibri"/>
                        </a:rPr>
                        <a:t>e</a:t>
                      </a:r>
                      <a:r>
                        <a:rPr sz="600" b="1" dirty="0">
                          <a:solidFill>
                            <a:srgbClr val="FF0000"/>
                          </a:solidFill>
                          <a:latin typeface="Calibri"/>
                          <a:cs typeface="Calibri"/>
                        </a:rPr>
                        <a:t>n</a:t>
                      </a:r>
                      <a:r>
                        <a:rPr sz="600" b="1" spc="-5" dirty="0">
                          <a:solidFill>
                            <a:srgbClr val="FF0000"/>
                          </a:solidFill>
                          <a:latin typeface="Calibri"/>
                          <a:cs typeface="Calibri"/>
                        </a:rPr>
                        <a:t>efit</a:t>
                      </a:r>
                      <a:r>
                        <a:rPr sz="600" b="1" dirty="0">
                          <a:solidFill>
                            <a:srgbClr val="FF0000"/>
                          </a:solidFill>
                          <a:latin typeface="Calibri"/>
                          <a:cs typeface="Calibri"/>
                        </a:rPr>
                        <a:t>s</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R="5080" algn="r">
                        <a:lnSpc>
                          <a:spcPct val="100000"/>
                        </a:lnSpc>
                      </a:pPr>
                      <a:r>
                        <a:rPr sz="500" dirty="0">
                          <a:solidFill>
                            <a:srgbClr val="FF0000"/>
                          </a:solidFill>
                          <a:latin typeface="Calibri"/>
                          <a:cs typeface="Calibri"/>
                        </a:rPr>
                        <a:t>$194.33</a:t>
                      </a:r>
                      <a:endParaRPr sz="50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extLst>
                  <a:ext uri="{0D108BD9-81ED-4DB2-BD59-A6C34878D82A}">
                    <a16:rowId xmlns:a16="http://schemas.microsoft.com/office/drawing/2014/main" val="10003"/>
                  </a:ext>
                </a:extLst>
              </a:tr>
              <a:tr h="105591">
                <a:tc>
                  <a:txBody>
                    <a:bodyPr/>
                    <a:lstStyle/>
                    <a:p>
                      <a:pPr marL="14604">
                        <a:lnSpc>
                          <a:spcPct val="100000"/>
                        </a:lnSpc>
                      </a:pPr>
                      <a:r>
                        <a:rPr sz="600" b="1" dirty="0">
                          <a:solidFill>
                            <a:srgbClr val="00AF50"/>
                          </a:solidFill>
                          <a:latin typeface="Calibri"/>
                          <a:cs typeface="Calibri"/>
                        </a:rPr>
                        <a:t>To</a:t>
                      </a:r>
                      <a:r>
                        <a:rPr sz="600" b="1" spc="-5" dirty="0">
                          <a:solidFill>
                            <a:srgbClr val="00AF50"/>
                          </a:solidFill>
                          <a:latin typeface="Calibri"/>
                          <a:cs typeface="Calibri"/>
                        </a:rPr>
                        <a:t>t</a:t>
                      </a:r>
                      <a:r>
                        <a:rPr sz="600" b="1" dirty="0">
                          <a:solidFill>
                            <a:srgbClr val="00AF50"/>
                          </a:solidFill>
                          <a:latin typeface="Calibri"/>
                          <a:cs typeface="Calibri"/>
                        </a:rPr>
                        <a:t>al</a:t>
                      </a:r>
                      <a:r>
                        <a:rPr sz="600" b="1" spc="-5" dirty="0">
                          <a:solidFill>
                            <a:srgbClr val="00AF50"/>
                          </a:solidFill>
                          <a:latin typeface="Calibri"/>
                          <a:cs typeface="Calibri"/>
                        </a:rPr>
                        <a:t> </a:t>
                      </a:r>
                      <a:r>
                        <a:rPr sz="600" b="1" dirty="0">
                          <a:solidFill>
                            <a:srgbClr val="00AF50"/>
                          </a:solidFill>
                          <a:latin typeface="Calibri"/>
                          <a:cs typeface="Calibri"/>
                        </a:rPr>
                        <a:t>Non</a:t>
                      </a:r>
                      <a:r>
                        <a:rPr sz="600" b="1" spc="-10" dirty="0">
                          <a:solidFill>
                            <a:srgbClr val="00AF50"/>
                          </a:solidFill>
                          <a:latin typeface="Calibri"/>
                          <a:cs typeface="Calibri"/>
                        </a:rPr>
                        <a:t>-</a:t>
                      </a:r>
                      <a:r>
                        <a:rPr sz="600" b="1" spc="-5" dirty="0">
                          <a:solidFill>
                            <a:srgbClr val="00AF50"/>
                          </a:solidFill>
                          <a:latin typeface="Calibri"/>
                          <a:cs typeface="Calibri"/>
                        </a:rPr>
                        <a:t>P</a:t>
                      </a:r>
                      <a:r>
                        <a:rPr sz="600" b="1" dirty="0">
                          <a:solidFill>
                            <a:srgbClr val="00AF50"/>
                          </a:solidFill>
                          <a:latin typeface="Calibri"/>
                          <a:cs typeface="Calibri"/>
                        </a:rPr>
                        <a:t>ayro</a:t>
                      </a:r>
                      <a:r>
                        <a:rPr sz="600" b="1" spc="-5" dirty="0">
                          <a:solidFill>
                            <a:srgbClr val="00AF50"/>
                          </a:solidFill>
                          <a:latin typeface="Calibri"/>
                          <a:cs typeface="Calibri"/>
                        </a:rPr>
                        <a:t>l</a:t>
                      </a:r>
                      <a:r>
                        <a:rPr sz="600" b="1" dirty="0">
                          <a:solidFill>
                            <a:srgbClr val="00AF50"/>
                          </a:solidFill>
                          <a:latin typeface="Calibri"/>
                          <a:cs typeface="Calibri"/>
                        </a:rPr>
                        <a:t>l</a:t>
                      </a:r>
                      <a:r>
                        <a:rPr sz="600" b="1" spc="-5" dirty="0">
                          <a:solidFill>
                            <a:srgbClr val="00AF50"/>
                          </a:solidFill>
                          <a:latin typeface="Calibri"/>
                          <a:cs typeface="Calibri"/>
                        </a:rPr>
                        <a:t> </a:t>
                      </a:r>
                      <a:r>
                        <a:rPr sz="600" b="1" dirty="0">
                          <a:solidFill>
                            <a:srgbClr val="00AF50"/>
                          </a:solidFill>
                          <a:latin typeface="Calibri"/>
                          <a:cs typeface="Calibri"/>
                        </a:rPr>
                        <a:t>Exp</a:t>
                      </a:r>
                      <a:r>
                        <a:rPr sz="600" b="1" spc="-5" dirty="0">
                          <a:solidFill>
                            <a:srgbClr val="00AF50"/>
                          </a:solidFill>
                          <a:latin typeface="Calibri"/>
                          <a:cs typeface="Calibri"/>
                        </a:rPr>
                        <a:t>e</a:t>
                      </a:r>
                      <a:r>
                        <a:rPr sz="600" b="1" dirty="0">
                          <a:solidFill>
                            <a:srgbClr val="00AF50"/>
                          </a:solidFill>
                          <a:latin typeface="Calibri"/>
                          <a:cs typeface="Calibri"/>
                        </a:rPr>
                        <a:t>nd</a:t>
                      </a:r>
                      <a:r>
                        <a:rPr sz="600" b="1" spc="-5" dirty="0">
                          <a:solidFill>
                            <a:srgbClr val="00AF50"/>
                          </a:solidFill>
                          <a:latin typeface="Calibri"/>
                          <a:cs typeface="Calibri"/>
                        </a:rPr>
                        <a:t>it</a:t>
                      </a:r>
                      <a:r>
                        <a:rPr sz="600" b="1" dirty="0">
                          <a:solidFill>
                            <a:srgbClr val="00AF50"/>
                          </a:solidFill>
                          <a:latin typeface="Calibri"/>
                          <a:cs typeface="Calibri"/>
                        </a:rPr>
                        <a:t>u</a:t>
                      </a:r>
                      <a:r>
                        <a:rPr sz="600" b="1" spc="-5" dirty="0">
                          <a:solidFill>
                            <a:srgbClr val="00AF50"/>
                          </a:solidFill>
                          <a:latin typeface="Calibri"/>
                          <a:cs typeface="Calibri"/>
                        </a:rPr>
                        <a:t>res</a:t>
                      </a:r>
                      <a:endParaRPr sz="600">
                        <a:latin typeface="Calibri"/>
                        <a:cs typeface="Calibri"/>
                      </a:endParaRPr>
                    </a:p>
                  </a:txBody>
                  <a:tcPr marL="0" marR="0" marT="0" marB="0">
                    <a:lnL w="8889">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tc>
                  <a:txBody>
                    <a:bodyPr/>
                    <a:lstStyle/>
                    <a:p>
                      <a:pPr marL="36830">
                        <a:lnSpc>
                          <a:spcPct val="100000"/>
                        </a:lnSpc>
                        <a:tabLst>
                          <a:tab pos="669290" algn="l"/>
                        </a:tabLst>
                      </a:pPr>
                      <a:r>
                        <a:rPr sz="500" dirty="0">
                          <a:solidFill>
                            <a:srgbClr val="00AF50"/>
                          </a:solidFill>
                          <a:latin typeface="Calibri"/>
                          <a:cs typeface="Calibri"/>
                        </a:rPr>
                        <a:t>$	883.33</a:t>
                      </a:r>
                      <a:endParaRPr sz="500" dirty="0">
                        <a:latin typeface="Calibri"/>
                        <a:cs typeface="Calibri"/>
                      </a:endParaRPr>
                    </a:p>
                  </a:txBody>
                  <a:tcPr marL="0" marR="0" marT="0" marB="0">
                    <a:lnL w="8890">
                      <a:solidFill>
                        <a:srgbClr val="000000"/>
                      </a:solidFill>
                      <a:prstDash val="solid"/>
                    </a:lnL>
                    <a:lnR w="8890">
                      <a:solidFill>
                        <a:srgbClr val="000000"/>
                      </a:solidFill>
                      <a:prstDash val="solid"/>
                    </a:lnR>
                    <a:lnT w="8890">
                      <a:solidFill>
                        <a:srgbClr val="000000"/>
                      </a:solidFill>
                      <a:prstDash val="solid"/>
                    </a:lnT>
                    <a:lnB w="889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104" name="object 104"/>
          <p:cNvGraphicFramePr>
            <a:graphicFrameLocks noGrp="1"/>
          </p:cNvGraphicFramePr>
          <p:nvPr/>
        </p:nvGraphicFramePr>
        <p:xfrm>
          <a:off x="7727950" y="3620770"/>
          <a:ext cx="2460444" cy="1059180"/>
        </p:xfrm>
        <a:graphic>
          <a:graphicData uri="http://schemas.openxmlformats.org/drawingml/2006/table">
            <a:tbl>
              <a:tblPr firstRow="1" bandRow="1">
                <a:tableStyleId>{2D5ABB26-0587-4C30-8999-92F81FD0307C}</a:tableStyleId>
              </a:tblPr>
              <a:tblGrid>
                <a:gridCol w="2460444">
                  <a:extLst>
                    <a:ext uri="{9D8B030D-6E8A-4147-A177-3AD203B41FA5}">
                      <a16:colId xmlns:a16="http://schemas.microsoft.com/office/drawing/2014/main" val="20000"/>
                    </a:ext>
                  </a:extLst>
                </a:gridCol>
              </a:tblGrid>
              <a:tr h="289559">
                <a:tc>
                  <a:txBody>
                    <a:bodyPr/>
                    <a:lstStyle/>
                    <a:p>
                      <a:pPr marL="19050">
                        <a:lnSpc>
                          <a:spcPct val="100000"/>
                        </a:lnSpc>
                      </a:pPr>
                      <a:r>
                        <a:rPr sz="800" b="1" dirty="0">
                          <a:latin typeface="Calibri"/>
                          <a:cs typeface="Calibri"/>
                        </a:rPr>
                        <a:t>Im</a:t>
                      </a:r>
                      <a:r>
                        <a:rPr sz="800" b="1" spc="-10" dirty="0">
                          <a:latin typeface="Calibri"/>
                          <a:cs typeface="Calibri"/>
                        </a:rPr>
                        <a:t>p</a:t>
                      </a:r>
                      <a:r>
                        <a:rPr sz="800" b="1" spc="-5" dirty="0">
                          <a:latin typeface="Calibri"/>
                          <a:cs typeface="Calibri"/>
                        </a:rPr>
                        <a:t>ort</a:t>
                      </a:r>
                      <a:r>
                        <a:rPr sz="800" b="1" spc="-10" dirty="0">
                          <a:latin typeface="Calibri"/>
                          <a:cs typeface="Calibri"/>
                        </a:rPr>
                        <a:t>a</a:t>
                      </a:r>
                      <a:r>
                        <a:rPr sz="800" b="1" spc="-5" dirty="0">
                          <a:latin typeface="Calibri"/>
                          <a:cs typeface="Calibri"/>
                        </a:rPr>
                        <a:t>n</a:t>
                      </a:r>
                      <a:r>
                        <a:rPr sz="800" b="1" dirty="0">
                          <a:latin typeface="Calibri"/>
                          <a:cs typeface="Calibri"/>
                        </a:rPr>
                        <a:t>t </a:t>
                      </a:r>
                      <a:r>
                        <a:rPr sz="800" b="1" spc="-5" dirty="0">
                          <a:latin typeface="Calibri"/>
                          <a:cs typeface="Calibri"/>
                        </a:rPr>
                        <a:t>No</a:t>
                      </a:r>
                      <a:r>
                        <a:rPr sz="800" b="1" dirty="0">
                          <a:latin typeface="Calibri"/>
                          <a:cs typeface="Calibri"/>
                        </a:rPr>
                        <a:t>t</a:t>
                      </a:r>
                      <a:r>
                        <a:rPr sz="800" b="1" spc="-10" dirty="0">
                          <a:latin typeface="Calibri"/>
                          <a:cs typeface="Calibri"/>
                        </a:rPr>
                        <a:t>e</a:t>
                      </a:r>
                      <a:r>
                        <a:rPr sz="800" b="1" dirty="0">
                          <a:latin typeface="Calibri"/>
                          <a:cs typeface="Calibri"/>
                        </a:rPr>
                        <a:t>s:</a:t>
                      </a:r>
                      <a:endParaRPr sz="800">
                        <a:latin typeface="Calibri"/>
                        <a:cs typeface="Calibri"/>
                      </a:endParaRPr>
                    </a:p>
                    <a:p>
                      <a:pPr marL="14604">
                        <a:lnSpc>
                          <a:spcPct val="100000"/>
                        </a:lnSpc>
                        <a:spcBef>
                          <a:spcPts val="905"/>
                        </a:spcBef>
                      </a:pPr>
                      <a:r>
                        <a:rPr sz="600" b="1" dirty="0">
                          <a:solidFill>
                            <a:srgbClr val="5F4879"/>
                          </a:solidFill>
                          <a:latin typeface="Calibri"/>
                          <a:cs typeface="Calibri"/>
                        </a:rPr>
                        <a:t>I </a:t>
                      </a:r>
                      <a:r>
                        <a:rPr sz="600" b="1" spc="5" dirty="0">
                          <a:solidFill>
                            <a:srgbClr val="5F4879"/>
                          </a:solidFill>
                          <a:latin typeface="Calibri"/>
                          <a:cs typeface="Calibri"/>
                        </a:rPr>
                        <a:t>a</a:t>
                      </a:r>
                      <a:r>
                        <a:rPr sz="600" b="1" dirty="0">
                          <a:solidFill>
                            <a:srgbClr val="5F4879"/>
                          </a:solidFill>
                          <a:latin typeface="Calibri"/>
                          <a:cs typeface="Calibri"/>
                        </a:rPr>
                        <a:t>nd </a:t>
                      </a:r>
                      <a:r>
                        <a:rPr sz="600" b="1" spc="5" dirty="0">
                          <a:solidFill>
                            <a:srgbClr val="5F4879"/>
                          </a:solidFill>
                          <a:latin typeface="Calibri"/>
                          <a:cs typeface="Calibri"/>
                        </a:rPr>
                        <a:t>I</a:t>
                      </a:r>
                      <a:r>
                        <a:rPr sz="600" b="1" dirty="0">
                          <a:solidFill>
                            <a:srgbClr val="5F4879"/>
                          </a:solidFill>
                          <a:latin typeface="Calibri"/>
                          <a:cs typeface="Calibri"/>
                        </a:rPr>
                        <a:t>II </a:t>
                      </a:r>
                      <a:r>
                        <a:rPr sz="600" b="1" spc="5" dirty="0">
                          <a:solidFill>
                            <a:srgbClr val="5F4879"/>
                          </a:solidFill>
                          <a:latin typeface="Calibri"/>
                          <a:cs typeface="Calibri"/>
                        </a:rPr>
                        <a:t>T</a:t>
                      </a:r>
                      <a:r>
                        <a:rPr sz="600" b="1" dirty="0">
                          <a:solidFill>
                            <a:srgbClr val="5F4879"/>
                          </a:solidFill>
                          <a:latin typeface="Calibri"/>
                          <a:cs typeface="Calibri"/>
                        </a:rPr>
                        <a:t>o</a:t>
                      </a:r>
                      <a:r>
                        <a:rPr sz="600" b="1" spc="-5" dirty="0">
                          <a:solidFill>
                            <a:srgbClr val="5F4879"/>
                          </a:solidFill>
                          <a:latin typeface="Calibri"/>
                          <a:cs typeface="Calibri"/>
                        </a:rPr>
                        <a:t>t</a:t>
                      </a:r>
                      <a:r>
                        <a:rPr sz="600" b="1" dirty="0">
                          <a:solidFill>
                            <a:srgbClr val="5F4879"/>
                          </a:solidFill>
                          <a:latin typeface="Calibri"/>
                          <a:cs typeface="Calibri"/>
                        </a:rPr>
                        <a:t>a</a:t>
                      </a:r>
                      <a:r>
                        <a:rPr sz="600" b="1" spc="-5" dirty="0">
                          <a:solidFill>
                            <a:srgbClr val="5F4879"/>
                          </a:solidFill>
                          <a:latin typeface="Calibri"/>
                          <a:cs typeface="Calibri"/>
                        </a:rPr>
                        <a:t>l</a:t>
                      </a:r>
                      <a:r>
                        <a:rPr sz="600" b="1" dirty="0">
                          <a:solidFill>
                            <a:srgbClr val="5F4879"/>
                          </a:solidFill>
                          <a:latin typeface="Calibri"/>
                          <a:cs typeface="Calibri"/>
                        </a:rPr>
                        <a:t>s s</a:t>
                      </a:r>
                      <a:r>
                        <a:rPr sz="600" b="1" spc="5" dirty="0">
                          <a:solidFill>
                            <a:srgbClr val="5F4879"/>
                          </a:solidFill>
                          <a:latin typeface="Calibri"/>
                          <a:cs typeface="Calibri"/>
                        </a:rPr>
                        <a:t>h</a:t>
                      </a:r>
                      <a:r>
                        <a:rPr sz="600" b="1" dirty="0">
                          <a:solidFill>
                            <a:srgbClr val="5F4879"/>
                          </a:solidFill>
                          <a:latin typeface="Calibri"/>
                          <a:cs typeface="Calibri"/>
                        </a:rPr>
                        <a:t>ou</a:t>
                      </a:r>
                      <a:r>
                        <a:rPr sz="600" b="1" spc="-5" dirty="0">
                          <a:solidFill>
                            <a:srgbClr val="5F4879"/>
                          </a:solidFill>
                          <a:latin typeface="Calibri"/>
                          <a:cs typeface="Calibri"/>
                        </a:rPr>
                        <a:t>l</a:t>
                      </a:r>
                      <a:r>
                        <a:rPr sz="600" b="1" dirty="0">
                          <a:solidFill>
                            <a:srgbClr val="5F4879"/>
                          </a:solidFill>
                          <a:latin typeface="Calibri"/>
                          <a:cs typeface="Calibri"/>
                        </a:rPr>
                        <a:t>d </a:t>
                      </a:r>
                      <a:r>
                        <a:rPr sz="600" b="1" spc="5" dirty="0">
                          <a:solidFill>
                            <a:srgbClr val="5F4879"/>
                          </a:solidFill>
                          <a:latin typeface="Calibri"/>
                          <a:cs typeface="Calibri"/>
                        </a:rPr>
                        <a:t>a</a:t>
                      </a:r>
                      <a:r>
                        <a:rPr sz="600" b="1" spc="-5" dirty="0">
                          <a:solidFill>
                            <a:srgbClr val="5F4879"/>
                          </a:solidFill>
                          <a:latin typeface="Calibri"/>
                          <a:cs typeface="Calibri"/>
                        </a:rPr>
                        <a:t>gre</a:t>
                      </a:r>
                      <a:r>
                        <a:rPr sz="600" b="1" dirty="0">
                          <a:solidFill>
                            <a:srgbClr val="5F4879"/>
                          </a:solidFill>
                          <a:latin typeface="Calibri"/>
                          <a:cs typeface="Calibri"/>
                        </a:rPr>
                        <a:t>e</a:t>
                      </a:r>
                      <a:r>
                        <a:rPr sz="600" b="1" spc="-10" dirty="0">
                          <a:solidFill>
                            <a:srgbClr val="5F4879"/>
                          </a:solidFill>
                          <a:latin typeface="Calibri"/>
                          <a:cs typeface="Calibri"/>
                        </a:rPr>
                        <a:t> </a:t>
                      </a:r>
                      <a:r>
                        <a:rPr sz="600" b="1" dirty="0">
                          <a:solidFill>
                            <a:srgbClr val="5F4879"/>
                          </a:solidFill>
                          <a:latin typeface="Calibri"/>
                          <a:cs typeface="Calibri"/>
                        </a:rPr>
                        <a:t>to</a:t>
                      </a:r>
                      <a:r>
                        <a:rPr sz="600" b="1" spc="-5" dirty="0">
                          <a:solidFill>
                            <a:srgbClr val="5F4879"/>
                          </a:solidFill>
                          <a:latin typeface="Calibri"/>
                          <a:cs typeface="Calibri"/>
                        </a:rPr>
                        <a:t> </a:t>
                      </a:r>
                      <a:r>
                        <a:rPr sz="600" b="1" dirty="0">
                          <a:solidFill>
                            <a:srgbClr val="5F4879"/>
                          </a:solidFill>
                          <a:latin typeface="Calibri"/>
                          <a:cs typeface="Calibri"/>
                        </a:rPr>
                        <a:t>S</a:t>
                      </a:r>
                      <a:r>
                        <a:rPr sz="600" b="1" spc="5" dirty="0">
                          <a:solidFill>
                            <a:srgbClr val="5F4879"/>
                          </a:solidFill>
                          <a:latin typeface="Calibri"/>
                          <a:cs typeface="Calibri"/>
                        </a:rPr>
                        <a:t>a</a:t>
                      </a:r>
                      <a:r>
                        <a:rPr sz="600" b="1" spc="-5" dirty="0">
                          <a:solidFill>
                            <a:srgbClr val="5F4879"/>
                          </a:solidFill>
                          <a:latin typeface="Calibri"/>
                          <a:cs typeface="Calibri"/>
                        </a:rPr>
                        <a:t>l</a:t>
                      </a:r>
                      <a:r>
                        <a:rPr sz="600" b="1" dirty="0">
                          <a:solidFill>
                            <a:srgbClr val="5F4879"/>
                          </a:solidFill>
                          <a:latin typeface="Calibri"/>
                          <a:cs typeface="Calibri"/>
                        </a:rPr>
                        <a:t>a</a:t>
                      </a:r>
                      <a:r>
                        <a:rPr sz="600" b="1" spc="-5" dirty="0">
                          <a:solidFill>
                            <a:srgbClr val="5F4879"/>
                          </a:solidFill>
                          <a:latin typeface="Calibri"/>
                          <a:cs typeface="Calibri"/>
                        </a:rPr>
                        <a:t>rie</a:t>
                      </a:r>
                      <a:r>
                        <a:rPr sz="600" b="1" dirty="0">
                          <a:solidFill>
                            <a:srgbClr val="5F4879"/>
                          </a:solidFill>
                          <a:latin typeface="Calibri"/>
                          <a:cs typeface="Calibri"/>
                        </a:rPr>
                        <a:t>s on Scho</a:t>
                      </a:r>
                      <a:r>
                        <a:rPr sz="600" b="1" spc="-5" dirty="0">
                          <a:solidFill>
                            <a:srgbClr val="5F4879"/>
                          </a:solidFill>
                          <a:latin typeface="Calibri"/>
                          <a:cs typeface="Calibri"/>
                        </a:rPr>
                        <a:t>l</a:t>
                      </a:r>
                      <a:r>
                        <a:rPr sz="600" b="1" dirty="0">
                          <a:solidFill>
                            <a:srgbClr val="5F4879"/>
                          </a:solidFill>
                          <a:latin typeface="Calibri"/>
                          <a:cs typeface="Calibri"/>
                        </a:rPr>
                        <a:t>a</a:t>
                      </a:r>
                      <a:r>
                        <a:rPr sz="600" b="1" spc="-5" dirty="0">
                          <a:solidFill>
                            <a:srgbClr val="5F4879"/>
                          </a:solidFill>
                          <a:latin typeface="Calibri"/>
                          <a:cs typeface="Calibri"/>
                        </a:rPr>
                        <a:t>r</a:t>
                      </a:r>
                      <a:r>
                        <a:rPr sz="600" b="1" dirty="0">
                          <a:solidFill>
                            <a:srgbClr val="5F4879"/>
                          </a:solidFill>
                          <a:latin typeface="Calibri"/>
                          <a:cs typeface="Calibri"/>
                        </a:rPr>
                        <a:t>sh</a:t>
                      </a:r>
                      <a:r>
                        <a:rPr sz="600" b="1" spc="-5" dirty="0">
                          <a:solidFill>
                            <a:srgbClr val="5F4879"/>
                          </a:solidFill>
                          <a:latin typeface="Calibri"/>
                          <a:cs typeface="Calibri"/>
                        </a:rPr>
                        <a:t>i</a:t>
                      </a:r>
                      <a:r>
                        <a:rPr sz="600" b="1" dirty="0">
                          <a:solidFill>
                            <a:srgbClr val="5F4879"/>
                          </a:solidFill>
                          <a:latin typeface="Calibri"/>
                          <a:cs typeface="Calibri"/>
                        </a:rPr>
                        <a:t>p Bud</a:t>
                      </a:r>
                      <a:r>
                        <a:rPr sz="600" b="1" spc="-5" dirty="0">
                          <a:solidFill>
                            <a:srgbClr val="5F4879"/>
                          </a:solidFill>
                          <a:latin typeface="Calibri"/>
                          <a:cs typeface="Calibri"/>
                        </a:rPr>
                        <a:t>g</a:t>
                      </a:r>
                      <a:r>
                        <a:rPr sz="600" b="1" spc="-10" dirty="0">
                          <a:solidFill>
                            <a:srgbClr val="5F4879"/>
                          </a:solidFill>
                          <a:latin typeface="Calibri"/>
                          <a:cs typeface="Calibri"/>
                        </a:rPr>
                        <a:t>e</a:t>
                      </a:r>
                      <a:r>
                        <a:rPr sz="600" b="1" dirty="0">
                          <a:solidFill>
                            <a:srgbClr val="5F4879"/>
                          </a:solidFill>
                          <a:latin typeface="Calibri"/>
                          <a:cs typeface="Calibri"/>
                        </a:rPr>
                        <a:t>t</a:t>
                      </a:r>
                      <a:endParaRPr sz="6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90">
                      <a:solidFill>
                        <a:srgbClr val="000000"/>
                      </a:solidFill>
                      <a:prstDash val="solid"/>
                    </a:lnB>
                  </a:tcPr>
                </a:tc>
                <a:extLst>
                  <a:ext uri="{0D108BD9-81ED-4DB2-BD59-A6C34878D82A}">
                    <a16:rowId xmlns:a16="http://schemas.microsoft.com/office/drawing/2014/main" val="10000"/>
                  </a:ext>
                </a:extLst>
              </a:tr>
              <a:tr h="99060">
                <a:tc>
                  <a:txBody>
                    <a:bodyPr/>
                    <a:lstStyle/>
                    <a:p>
                      <a:pPr marL="14604">
                        <a:lnSpc>
                          <a:spcPct val="100000"/>
                        </a:lnSpc>
                      </a:pPr>
                      <a:r>
                        <a:rPr sz="600" b="1" dirty="0">
                          <a:solidFill>
                            <a:srgbClr val="FF0000"/>
                          </a:solidFill>
                          <a:latin typeface="Calibri"/>
                          <a:cs typeface="Calibri"/>
                        </a:rPr>
                        <a:t>II </a:t>
                      </a:r>
                      <a:r>
                        <a:rPr sz="600" b="1" spc="5" dirty="0">
                          <a:solidFill>
                            <a:srgbClr val="FF0000"/>
                          </a:solidFill>
                          <a:latin typeface="Calibri"/>
                          <a:cs typeface="Calibri"/>
                        </a:rPr>
                        <a:t>a</a:t>
                      </a:r>
                      <a:r>
                        <a:rPr sz="600" b="1" dirty="0">
                          <a:solidFill>
                            <a:srgbClr val="FF0000"/>
                          </a:solidFill>
                          <a:latin typeface="Calibri"/>
                          <a:cs typeface="Calibri"/>
                        </a:rPr>
                        <a:t>nd </a:t>
                      </a:r>
                      <a:r>
                        <a:rPr sz="600" b="1" spc="5" dirty="0">
                          <a:solidFill>
                            <a:srgbClr val="FF0000"/>
                          </a:solidFill>
                          <a:latin typeface="Calibri"/>
                          <a:cs typeface="Calibri"/>
                        </a:rPr>
                        <a:t>I</a:t>
                      </a:r>
                      <a:r>
                        <a:rPr sz="600" b="1" dirty="0">
                          <a:solidFill>
                            <a:srgbClr val="FF0000"/>
                          </a:solidFill>
                          <a:latin typeface="Calibri"/>
                          <a:cs typeface="Calibri"/>
                        </a:rPr>
                        <a:t>V</a:t>
                      </a:r>
                      <a:r>
                        <a:rPr sz="600" b="1" spc="-10" dirty="0">
                          <a:solidFill>
                            <a:srgbClr val="FF0000"/>
                          </a:solidFill>
                          <a:latin typeface="Calibri"/>
                          <a:cs typeface="Calibri"/>
                        </a:rPr>
                        <a:t> </a:t>
                      </a:r>
                      <a:r>
                        <a:rPr sz="600" b="1" dirty="0">
                          <a:solidFill>
                            <a:srgbClr val="FF0000"/>
                          </a:solidFill>
                          <a:latin typeface="Calibri"/>
                          <a:cs typeface="Calibri"/>
                        </a:rPr>
                        <a:t>to</a:t>
                      </a:r>
                      <a:r>
                        <a:rPr sz="600" b="1" spc="-5" dirty="0">
                          <a:solidFill>
                            <a:srgbClr val="FF0000"/>
                          </a:solidFill>
                          <a:latin typeface="Calibri"/>
                          <a:cs typeface="Calibri"/>
                        </a:rPr>
                        <a:t>t</a:t>
                      </a:r>
                      <a:r>
                        <a:rPr sz="600" b="1" dirty="0">
                          <a:solidFill>
                            <a:srgbClr val="FF0000"/>
                          </a:solidFill>
                          <a:latin typeface="Calibri"/>
                          <a:cs typeface="Calibri"/>
                        </a:rPr>
                        <a:t>a</a:t>
                      </a:r>
                      <a:r>
                        <a:rPr sz="600" b="1" spc="-5" dirty="0">
                          <a:solidFill>
                            <a:srgbClr val="FF0000"/>
                          </a:solidFill>
                          <a:latin typeface="Calibri"/>
                          <a:cs typeface="Calibri"/>
                        </a:rPr>
                        <a:t>l</a:t>
                      </a:r>
                      <a:r>
                        <a:rPr sz="600" b="1" dirty="0">
                          <a:solidFill>
                            <a:srgbClr val="FF0000"/>
                          </a:solidFill>
                          <a:latin typeface="Calibri"/>
                          <a:cs typeface="Calibri"/>
                        </a:rPr>
                        <a:t>s s</a:t>
                      </a:r>
                      <a:r>
                        <a:rPr sz="600" b="1" spc="5" dirty="0">
                          <a:solidFill>
                            <a:srgbClr val="FF0000"/>
                          </a:solidFill>
                          <a:latin typeface="Calibri"/>
                          <a:cs typeface="Calibri"/>
                        </a:rPr>
                        <a:t>h</a:t>
                      </a:r>
                      <a:r>
                        <a:rPr sz="600" b="1" dirty="0">
                          <a:solidFill>
                            <a:srgbClr val="FF0000"/>
                          </a:solidFill>
                          <a:latin typeface="Calibri"/>
                          <a:cs typeface="Calibri"/>
                        </a:rPr>
                        <a:t>ou</a:t>
                      </a:r>
                      <a:r>
                        <a:rPr sz="600" b="1" spc="-5" dirty="0">
                          <a:solidFill>
                            <a:srgbClr val="FF0000"/>
                          </a:solidFill>
                          <a:latin typeface="Calibri"/>
                          <a:cs typeface="Calibri"/>
                        </a:rPr>
                        <a:t>l</a:t>
                      </a:r>
                      <a:r>
                        <a:rPr sz="600" b="1" dirty="0">
                          <a:solidFill>
                            <a:srgbClr val="FF0000"/>
                          </a:solidFill>
                          <a:latin typeface="Calibri"/>
                          <a:cs typeface="Calibri"/>
                        </a:rPr>
                        <a:t>d </a:t>
                      </a:r>
                      <a:r>
                        <a:rPr sz="600" b="1" spc="5" dirty="0">
                          <a:solidFill>
                            <a:srgbClr val="FF0000"/>
                          </a:solidFill>
                          <a:latin typeface="Calibri"/>
                          <a:cs typeface="Calibri"/>
                        </a:rPr>
                        <a:t>a</a:t>
                      </a:r>
                      <a:r>
                        <a:rPr sz="600" b="1" spc="-5" dirty="0">
                          <a:solidFill>
                            <a:srgbClr val="FF0000"/>
                          </a:solidFill>
                          <a:latin typeface="Calibri"/>
                          <a:cs typeface="Calibri"/>
                        </a:rPr>
                        <a:t>gre</a:t>
                      </a:r>
                      <a:r>
                        <a:rPr sz="600" b="1" dirty="0">
                          <a:solidFill>
                            <a:srgbClr val="FF0000"/>
                          </a:solidFill>
                          <a:latin typeface="Calibri"/>
                          <a:cs typeface="Calibri"/>
                        </a:rPr>
                        <a:t>e</a:t>
                      </a:r>
                      <a:r>
                        <a:rPr sz="600" b="1" spc="-10" dirty="0">
                          <a:solidFill>
                            <a:srgbClr val="FF0000"/>
                          </a:solidFill>
                          <a:latin typeface="Calibri"/>
                          <a:cs typeface="Calibri"/>
                        </a:rPr>
                        <a:t> </a:t>
                      </a:r>
                      <a:r>
                        <a:rPr sz="600" b="1" dirty="0">
                          <a:solidFill>
                            <a:srgbClr val="FF0000"/>
                          </a:solidFill>
                          <a:latin typeface="Calibri"/>
                          <a:cs typeface="Calibri"/>
                        </a:rPr>
                        <a:t>to</a:t>
                      </a:r>
                      <a:r>
                        <a:rPr sz="600" b="1" spc="-5" dirty="0">
                          <a:solidFill>
                            <a:srgbClr val="FF0000"/>
                          </a:solidFill>
                          <a:latin typeface="Calibri"/>
                          <a:cs typeface="Calibri"/>
                        </a:rPr>
                        <a:t> em</a:t>
                      </a:r>
                      <a:r>
                        <a:rPr sz="600" b="1" spc="5" dirty="0">
                          <a:solidFill>
                            <a:srgbClr val="FF0000"/>
                          </a:solidFill>
                          <a:latin typeface="Calibri"/>
                          <a:cs typeface="Calibri"/>
                        </a:rPr>
                        <a:t>p</a:t>
                      </a:r>
                      <a:r>
                        <a:rPr sz="600" b="1" spc="-5" dirty="0">
                          <a:solidFill>
                            <a:srgbClr val="FF0000"/>
                          </a:solidFill>
                          <a:latin typeface="Calibri"/>
                          <a:cs typeface="Calibri"/>
                        </a:rPr>
                        <a:t>l</a:t>
                      </a:r>
                      <a:r>
                        <a:rPr sz="600" b="1" dirty="0">
                          <a:solidFill>
                            <a:srgbClr val="FF0000"/>
                          </a:solidFill>
                          <a:latin typeface="Calibri"/>
                          <a:cs typeface="Calibri"/>
                        </a:rPr>
                        <a:t>oy</a:t>
                      </a:r>
                      <a:r>
                        <a:rPr sz="600" b="1" spc="-10" dirty="0">
                          <a:solidFill>
                            <a:srgbClr val="FF0000"/>
                          </a:solidFill>
                          <a:latin typeface="Calibri"/>
                          <a:cs typeface="Calibri"/>
                        </a:rPr>
                        <a:t>e</a:t>
                      </a:r>
                      <a:r>
                        <a:rPr sz="600" b="1" dirty="0">
                          <a:solidFill>
                            <a:srgbClr val="FF0000"/>
                          </a:solidFill>
                          <a:latin typeface="Calibri"/>
                          <a:cs typeface="Calibri"/>
                        </a:rPr>
                        <a:t>e</a:t>
                      </a:r>
                      <a:r>
                        <a:rPr sz="600" b="1" spc="-10" dirty="0">
                          <a:solidFill>
                            <a:srgbClr val="FF0000"/>
                          </a:solidFill>
                          <a:latin typeface="Calibri"/>
                          <a:cs typeface="Calibri"/>
                        </a:rPr>
                        <a:t> </a:t>
                      </a:r>
                      <a:r>
                        <a:rPr sz="600" b="1" spc="5" dirty="0">
                          <a:solidFill>
                            <a:srgbClr val="FF0000"/>
                          </a:solidFill>
                          <a:latin typeface="Calibri"/>
                          <a:cs typeface="Calibri"/>
                        </a:rPr>
                        <a:t>b</a:t>
                      </a:r>
                      <a:r>
                        <a:rPr sz="600" b="1" spc="-5" dirty="0">
                          <a:solidFill>
                            <a:srgbClr val="FF0000"/>
                          </a:solidFill>
                          <a:latin typeface="Calibri"/>
                          <a:cs typeface="Calibri"/>
                        </a:rPr>
                        <a:t>e</a:t>
                      </a:r>
                      <a:r>
                        <a:rPr sz="600" b="1" dirty="0">
                          <a:solidFill>
                            <a:srgbClr val="FF0000"/>
                          </a:solidFill>
                          <a:latin typeface="Calibri"/>
                          <a:cs typeface="Calibri"/>
                        </a:rPr>
                        <a:t>n</a:t>
                      </a:r>
                      <a:r>
                        <a:rPr sz="600" b="1" spc="-5" dirty="0">
                          <a:solidFill>
                            <a:srgbClr val="FF0000"/>
                          </a:solidFill>
                          <a:latin typeface="Calibri"/>
                          <a:cs typeface="Calibri"/>
                        </a:rPr>
                        <a:t>efit</a:t>
                      </a:r>
                      <a:r>
                        <a:rPr sz="600" b="1" dirty="0">
                          <a:solidFill>
                            <a:srgbClr val="FF0000"/>
                          </a:solidFill>
                          <a:latin typeface="Calibri"/>
                          <a:cs typeface="Calibri"/>
                        </a:rPr>
                        <a:t>s on Scho</a:t>
                      </a:r>
                      <a:r>
                        <a:rPr sz="600" b="1" spc="-5" dirty="0">
                          <a:solidFill>
                            <a:srgbClr val="FF0000"/>
                          </a:solidFill>
                          <a:latin typeface="Calibri"/>
                          <a:cs typeface="Calibri"/>
                        </a:rPr>
                        <a:t>l</a:t>
                      </a:r>
                      <a:r>
                        <a:rPr sz="600" b="1" dirty="0">
                          <a:solidFill>
                            <a:srgbClr val="FF0000"/>
                          </a:solidFill>
                          <a:latin typeface="Calibri"/>
                          <a:cs typeface="Calibri"/>
                        </a:rPr>
                        <a:t>a</a:t>
                      </a:r>
                      <a:r>
                        <a:rPr sz="600" b="1" spc="-5" dirty="0">
                          <a:solidFill>
                            <a:srgbClr val="FF0000"/>
                          </a:solidFill>
                          <a:latin typeface="Calibri"/>
                          <a:cs typeface="Calibri"/>
                        </a:rPr>
                        <a:t>r</a:t>
                      </a:r>
                      <a:r>
                        <a:rPr sz="600" b="1" dirty="0">
                          <a:solidFill>
                            <a:srgbClr val="FF0000"/>
                          </a:solidFill>
                          <a:latin typeface="Calibri"/>
                          <a:cs typeface="Calibri"/>
                        </a:rPr>
                        <a:t>sh</a:t>
                      </a:r>
                      <a:r>
                        <a:rPr sz="600" b="1" spc="-5" dirty="0">
                          <a:solidFill>
                            <a:srgbClr val="FF0000"/>
                          </a:solidFill>
                          <a:latin typeface="Calibri"/>
                          <a:cs typeface="Calibri"/>
                        </a:rPr>
                        <a:t>i</a:t>
                      </a:r>
                      <a:r>
                        <a:rPr sz="600" b="1" dirty="0">
                          <a:solidFill>
                            <a:srgbClr val="FF0000"/>
                          </a:solidFill>
                          <a:latin typeface="Calibri"/>
                          <a:cs typeface="Calibri"/>
                        </a:rPr>
                        <a:t>p Bud</a:t>
                      </a:r>
                      <a:r>
                        <a:rPr sz="600" b="1" spc="-5" dirty="0">
                          <a:solidFill>
                            <a:srgbClr val="FF0000"/>
                          </a:solidFill>
                          <a:latin typeface="Calibri"/>
                          <a:cs typeface="Calibri"/>
                        </a:rPr>
                        <a:t>g</a:t>
                      </a:r>
                      <a:r>
                        <a:rPr sz="600" b="1" spc="-10" dirty="0">
                          <a:solidFill>
                            <a:srgbClr val="FF0000"/>
                          </a:solidFill>
                          <a:latin typeface="Calibri"/>
                          <a:cs typeface="Calibri"/>
                        </a:rPr>
                        <a:t>e</a:t>
                      </a:r>
                      <a:r>
                        <a:rPr sz="600" b="1" dirty="0">
                          <a:solidFill>
                            <a:srgbClr val="FF0000"/>
                          </a:solidFill>
                          <a:latin typeface="Calibri"/>
                          <a:cs typeface="Calibri"/>
                        </a:rPr>
                        <a:t>t</a:t>
                      </a:r>
                      <a:endParaRPr sz="600">
                        <a:latin typeface="Calibri"/>
                        <a:cs typeface="Calibri"/>
                      </a:endParaRPr>
                    </a:p>
                  </a:txBody>
                  <a:tcPr marL="0" marR="0" marT="0" marB="0">
                    <a:lnL w="8889">
                      <a:solidFill>
                        <a:srgbClr val="000000"/>
                      </a:solidFill>
                      <a:prstDash val="solid"/>
                    </a:lnL>
                    <a:lnR w="8889">
                      <a:solidFill>
                        <a:srgbClr val="000000"/>
                      </a:solidFill>
                      <a:prstDash val="solid"/>
                    </a:lnR>
                    <a:lnT w="8890">
                      <a:solidFill>
                        <a:srgbClr val="000000"/>
                      </a:solidFill>
                      <a:prstDash val="solid"/>
                    </a:lnT>
                    <a:lnB w="8889">
                      <a:solidFill>
                        <a:srgbClr val="000000"/>
                      </a:solidFill>
                      <a:prstDash val="solid"/>
                    </a:lnB>
                  </a:tcPr>
                </a:tc>
                <a:extLst>
                  <a:ext uri="{0D108BD9-81ED-4DB2-BD59-A6C34878D82A}">
                    <a16:rowId xmlns:a16="http://schemas.microsoft.com/office/drawing/2014/main" val="10001"/>
                  </a:ext>
                </a:extLst>
              </a:tr>
              <a:tr h="181429">
                <a:tc>
                  <a:txBody>
                    <a:bodyPr/>
                    <a:lstStyle/>
                    <a:p>
                      <a:pPr marL="14604" marR="535940">
                        <a:lnSpc>
                          <a:spcPts val="960"/>
                        </a:lnSpc>
                      </a:pPr>
                      <a:r>
                        <a:rPr sz="600" b="1" dirty="0">
                          <a:solidFill>
                            <a:srgbClr val="00AF50"/>
                          </a:solidFill>
                          <a:latin typeface="Calibri"/>
                          <a:cs typeface="Calibri"/>
                        </a:rPr>
                        <a:t>V to</a:t>
                      </a:r>
                      <a:r>
                        <a:rPr sz="600" b="1" spc="-5" dirty="0">
                          <a:solidFill>
                            <a:srgbClr val="00AF50"/>
                          </a:solidFill>
                          <a:latin typeface="Calibri"/>
                          <a:cs typeface="Calibri"/>
                        </a:rPr>
                        <a:t>t</a:t>
                      </a:r>
                      <a:r>
                        <a:rPr sz="600" b="1" dirty="0">
                          <a:solidFill>
                            <a:srgbClr val="00AF50"/>
                          </a:solidFill>
                          <a:latin typeface="Calibri"/>
                          <a:cs typeface="Calibri"/>
                        </a:rPr>
                        <a:t>al</a:t>
                      </a:r>
                      <a:r>
                        <a:rPr sz="600" b="1" spc="5" dirty="0">
                          <a:solidFill>
                            <a:srgbClr val="00AF50"/>
                          </a:solidFill>
                          <a:latin typeface="Calibri"/>
                          <a:cs typeface="Calibri"/>
                        </a:rPr>
                        <a:t> </a:t>
                      </a:r>
                      <a:r>
                        <a:rPr sz="600" b="1" dirty="0">
                          <a:solidFill>
                            <a:srgbClr val="00AF50"/>
                          </a:solidFill>
                          <a:latin typeface="Calibri"/>
                          <a:cs typeface="Calibri"/>
                        </a:rPr>
                        <a:t>shou</a:t>
                      </a:r>
                      <a:r>
                        <a:rPr sz="600" b="1" spc="-5" dirty="0">
                          <a:solidFill>
                            <a:srgbClr val="00AF50"/>
                          </a:solidFill>
                          <a:latin typeface="Calibri"/>
                          <a:cs typeface="Calibri"/>
                        </a:rPr>
                        <a:t>l</a:t>
                      </a:r>
                      <a:r>
                        <a:rPr sz="600" b="1" dirty="0">
                          <a:solidFill>
                            <a:srgbClr val="00AF50"/>
                          </a:solidFill>
                          <a:latin typeface="Calibri"/>
                          <a:cs typeface="Calibri"/>
                        </a:rPr>
                        <a:t>d</a:t>
                      </a:r>
                      <a:r>
                        <a:rPr sz="600" b="1" spc="10" dirty="0">
                          <a:solidFill>
                            <a:srgbClr val="00AF50"/>
                          </a:solidFill>
                          <a:latin typeface="Calibri"/>
                          <a:cs typeface="Calibri"/>
                        </a:rPr>
                        <a:t> </a:t>
                      </a:r>
                      <a:r>
                        <a:rPr sz="600" b="1" spc="5" dirty="0">
                          <a:solidFill>
                            <a:srgbClr val="00AF50"/>
                          </a:solidFill>
                          <a:latin typeface="Calibri"/>
                          <a:cs typeface="Calibri"/>
                        </a:rPr>
                        <a:t>a</a:t>
                      </a:r>
                      <a:r>
                        <a:rPr sz="600" b="1" spc="-5" dirty="0">
                          <a:solidFill>
                            <a:srgbClr val="00AF50"/>
                          </a:solidFill>
                          <a:latin typeface="Calibri"/>
                          <a:cs typeface="Calibri"/>
                        </a:rPr>
                        <a:t>gre</a:t>
                      </a:r>
                      <a:r>
                        <a:rPr sz="600" b="1" dirty="0">
                          <a:solidFill>
                            <a:srgbClr val="00AF50"/>
                          </a:solidFill>
                          <a:latin typeface="Calibri"/>
                          <a:cs typeface="Calibri"/>
                        </a:rPr>
                        <a:t>e</a:t>
                      </a:r>
                      <a:r>
                        <a:rPr sz="600" b="1" spc="5" dirty="0">
                          <a:solidFill>
                            <a:srgbClr val="00AF50"/>
                          </a:solidFill>
                          <a:latin typeface="Calibri"/>
                          <a:cs typeface="Calibri"/>
                        </a:rPr>
                        <a:t> </a:t>
                      </a:r>
                      <a:r>
                        <a:rPr sz="600" b="1" dirty="0">
                          <a:solidFill>
                            <a:srgbClr val="00AF50"/>
                          </a:solidFill>
                          <a:latin typeface="Calibri"/>
                          <a:cs typeface="Calibri"/>
                        </a:rPr>
                        <a:t>to</a:t>
                      </a:r>
                      <a:r>
                        <a:rPr sz="600" b="1" spc="10" dirty="0">
                          <a:solidFill>
                            <a:srgbClr val="00AF50"/>
                          </a:solidFill>
                          <a:latin typeface="Calibri"/>
                          <a:cs typeface="Calibri"/>
                        </a:rPr>
                        <a:t> </a:t>
                      </a:r>
                      <a:r>
                        <a:rPr sz="600" b="1" spc="-5" dirty="0">
                          <a:solidFill>
                            <a:srgbClr val="00AF50"/>
                          </a:solidFill>
                          <a:latin typeface="Calibri"/>
                          <a:cs typeface="Calibri"/>
                        </a:rPr>
                        <a:t>P</a:t>
                      </a:r>
                      <a:r>
                        <a:rPr sz="600" b="1" dirty="0">
                          <a:solidFill>
                            <a:srgbClr val="00AF50"/>
                          </a:solidFill>
                          <a:latin typeface="Calibri"/>
                          <a:cs typeface="Calibri"/>
                        </a:rPr>
                        <a:t>u</a:t>
                      </a:r>
                      <a:r>
                        <a:rPr sz="600" b="1" spc="-5" dirty="0">
                          <a:solidFill>
                            <a:srgbClr val="00AF50"/>
                          </a:solidFill>
                          <a:latin typeface="Calibri"/>
                          <a:cs typeface="Calibri"/>
                        </a:rPr>
                        <a:t>rc</a:t>
                      </a:r>
                      <a:r>
                        <a:rPr sz="600" b="1" dirty="0">
                          <a:solidFill>
                            <a:srgbClr val="00AF50"/>
                          </a:solidFill>
                          <a:latin typeface="Calibri"/>
                          <a:cs typeface="Calibri"/>
                        </a:rPr>
                        <a:t>hased</a:t>
                      </a:r>
                      <a:r>
                        <a:rPr sz="600" b="1" spc="10" dirty="0">
                          <a:solidFill>
                            <a:srgbClr val="00AF50"/>
                          </a:solidFill>
                          <a:latin typeface="Calibri"/>
                          <a:cs typeface="Calibri"/>
                        </a:rPr>
                        <a:t> </a:t>
                      </a:r>
                      <a:r>
                        <a:rPr sz="600" b="1" dirty="0">
                          <a:solidFill>
                            <a:srgbClr val="00AF50"/>
                          </a:solidFill>
                          <a:latin typeface="Calibri"/>
                          <a:cs typeface="Calibri"/>
                        </a:rPr>
                        <a:t>Serv</a:t>
                      </a:r>
                      <a:r>
                        <a:rPr sz="600" b="1" spc="-10" dirty="0">
                          <a:solidFill>
                            <a:srgbClr val="00AF50"/>
                          </a:solidFill>
                          <a:latin typeface="Calibri"/>
                          <a:cs typeface="Calibri"/>
                        </a:rPr>
                        <a:t>i</a:t>
                      </a:r>
                      <a:r>
                        <a:rPr sz="600" b="1" spc="-5" dirty="0">
                          <a:solidFill>
                            <a:srgbClr val="00AF50"/>
                          </a:solidFill>
                          <a:latin typeface="Calibri"/>
                          <a:cs typeface="Calibri"/>
                        </a:rPr>
                        <a:t>ce</a:t>
                      </a:r>
                      <a:r>
                        <a:rPr sz="600" b="1" dirty="0">
                          <a:solidFill>
                            <a:srgbClr val="00AF50"/>
                          </a:solidFill>
                          <a:latin typeface="Calibri"/>
                          <a:cs typeface="Calibri"/>
                        </a:rPr>
                        <a:t>s,</a:t>
                      </a:r>
                      <a:r>
                        <a:rPr sz="600" b="1" spc="5" dirty="0">
                          <a:solidFill>
                            <a:srgbClr val="00AF50"/>
                          </a:solidFill>
                          <a:latin typeface="Calibri"/>
                          <a:cs typeface="Calibri"/>
                        </a:rPr>
                        <a:t> </a:t>
                      </a:r>
                      <a:r>
                        <a:rPr sz="600" b="1" dirty="0">
                          <a:solidFill>
                            <a:srgbClr val="00AF50"/>
                          </a:solidFill>
                          <a:latin typeface="Calibri"/>
                          <a:cs typeface="Calibri"/>
                        </a:rPr>
                        <a:t>S</a:t>
                      </a:r>
                      <a:r>
                        <a:rPr sz="600" b="1" spc="5" dirty="0">
                          <a:solidFill>
                            <a:srgbClr val="00AF50"/>
                          </a:solidFill>
                          <a:latin typeface="Calibri"/>
                          <a:cs typeface="Calibri"/>
                        </a:rPr>
                        <a:t>u</a:t>
                      </a:r>
                      <a:r>
                        <a:rPr sz="600" b="1" dirty="0">
                          <a:solidFill>
                            <a:srgbClr val="00AF50"/>
                          </a:solidFill>
                          <a:latin typeface="Calibri"/>
                          <a:cs typeface="Calibri"/>
                        </a:rPr>
                        <a:t>pp</a:t>
                      </a:r>
                      <a:r>
                        <a:rPr sz="600" b="1" spc="-5" dirty="0">
                          <a:solidFill>
                            <a:srgbClr val="00AF50"/>
                          </a:solidFill>
                          <a:latin typeface="Calibri"/>
                          <a:cs typeface="Calibri"/>
                        </a:rPr>
                        <a:t>lie</a:t>
                      </a:r>
                      <a:r>
                        <a:rPr sz="600" b="1" dirty="0">
                          <a:solidFill>
                            <a:srgbClr val="00AF50"/>
                          </a:solidFill>
                          <a:latin typeface="Calibri"/>
                          <a:cs typeface="Calibri"/>
                        </a:rPr>
                        <a:t>s</a:t>
                      </a:r>
                      <a:r>
                        <a:rPr sz="600" b="1" spc="10" dirty="0">
                          <a:solidFill>
                            <a:srgbClr val="00AF50"/>
                          </a:solidFill>
                          <a:latin typeface="Calibri"/>
                          <a:cs typeface="Calibri"/>
                        </a:rPr>
                        <a:t> </a:t>
                      </a:r>
                      <a:r>
                        <a:rPr sz="600" b="1" dirty="0">
                          <a:solidFill>
                            <a:srgbClr val="00AF50"/>
                          </a:solidFill>
                          <a:latin typeface="Calibri"/>
                          <a:cs typeface="Calibri"/>
                        </a:rPr>
                        <a:t>&amp;</a:t>
                      </a:r>
                      <a:r>
                        <a:rPr sz="600" b="1" spc="5" dirty="0">
                          <a:solidFill>
                            <a:srgbClr val="00AF50"/>
                          </a:solidFill>
                          <a:latin typeface="Calibri"/>
                          <a:cs typeface="Calibri"/>
                        </a:rPr>
                        <a:t> </a:t>
                      </a:r>
                      <a:r>
                        <a:rPr sz="600" b="1" dirty="0">
                          <a:solidFill>
                            <a:srgbClr val="00AF50"/>
                          </a:solidFill>
                          <a:latin typeface="Calibri"/>
                          <a:cs typeface="Calibri"/>
                        </a:rPr>
                        <a:t>Ma</a:t>
                      </a:r>
                      <a:r>
                        <a:rPr sz="600" b="1" spc="-5" dirty="0">
                          <a:solidFill>
                            <a:srgbClr val="00AF50"/>
                          </a:solidFill>
                          <a:latin typeface="Calibri"/>
                          <a:cs typeface="Calibri"/>
                        </a:rPr>
                        <a:t>teri</a:t>
                      </a:r>
                      <a:r>
                        <a:rPr sz="600" b="1" dirty="0">
                          <a:solidFill>
                            <a:srgbClr val="00AF50"/>
                          </a:solidFill>
                          <a:latin typeface="Calibri"/>
                          <a:cs typeface="Calibri"/>
                        </a:rPr>
                        <a:t>a</a:t>
                      </a:r>
                      <a:r>
                        <a:rPr sz="600" b="1" spc="-5" dirty="0">
                          <a:solidFill>
                            <a:srgbClr val="00AF50"/>
                          </a:solidFill>
                          <a:latin typeface="Calibri"/>
                          <a:cs typeface="Calibri"/>
                        </a:rPr>
                        <a:t>l</a:t>
                      </a:r>
                      <a:r>
                        <a:rPr sz="600" b="1" dirty="0">
                          <a:solidFill>
                            <a:srgbClr val="00AF50"/>
                          </a:solidFill>
                          <a:latin typeface="Calibri"/>
                          <a:cs typeface="Calibri"/>
                        </a:rPr>
                        <a:t>s, </a:t>
                      </a:r>
                      <a:r>
                        <a:rPr sz="600" b="1" spc="-5" dirty="0">
                          <a:solidFill>
                            <a:srgbClr val="00AF50"/>
                          </a:solidFill>
                          <a:latin typeface="Calibri"/>
                          <a:cs typeface="Calibri"/>
                        </a:rPr>
                        <a:t>Pr</a:t>
                      </a:r>
                      <a:r>
                        <a:rPr sz="600" b="1" spc="5" dirty="0">
                          <a:solidFill>
                            <a:srgbClr val="00AF50"/>
                          </a:solidFill>
                          <a:latin typeface="Calibri"/>
                          <a:cs typeface="Calibri"/>
                        </a:rPr>
                        <a:t>o</a:t>
                      </a:r>
                      <a:r>
                        <a:rPr sz="600" b="1" dirty="0">
                          <a:solidFill>
                            <a:srgbClr val="00AF50"/>
                          </a:solidFill>
                          <a:latin typeface="Calibri"/>
                          <a:cs typeface="Calibri"/>
                        </a:rPr>
                        <a:t>p</a:t>
                      </a:r>
                      <a:r>
                        <a:rPr sz="600" b="1" spc="-5" dirty="0">
                          <a:solidFill>
                            <a:srgbClr val="00AF50"/>
                          </a:solidFill>
                          <a:latin typeface="Calibri"/>
                          <a:cs typeface="Calibri"/>
                        </a:rPr>
                        <a:t>erty</a:t>
                      </a:r>
                      <a:r>
                        <a:rPr sz="600" b="1" dirty="0">
                          <a:solidFill>
                            <a:srgbClr val="00AF50"/>
                          </a:solidFill>
                          <a:latin typeface="Calibri"/>
                          <a:cs typeface="Calibri"/>
                        </a:rPr>
                        <a:t>,</a:t>
                      </a:r>
                      <a:r>
                        <a:rPr sz="600" b="1" spc="-5" dirty="0">
                          <a:solidFill>
                            <a:srgbClr val="00AF50"/>
                          </a:solidFill>
                          <a:latin typeface="Calibri"/>
                          <a:cs typeface="Calibri"/>
                        </a:rPr>
                        <a:t> O</a:t>
                      </a:r>
                      <a:r>
                        <a:rPr sz="600" b="1" spc="-10" dirty="0">
                          <a:solidFill>
                            <a:srgbClr val="00AF50"/>
                          </a:solidFill>
                          <a:latin typeface="Calibri"/>
                          <a:cs typeface="Calibri"/>
                        </a:rPr>
                        <a:t>t</a:t>
                      </a:r>
                      <a:r>
                        <a:rPr sz="600" b="1" dirty="0">
                          <a:solidFill>
                            <a:srgbClr val="00AF50"/>
                          </a:solidFill>
                          <a:latin typeface="Calibri"/>
                          <a:cs typeface="Calibri"/>
                        </a:rPr>
                        <a:t>h</a:t>
                      </a:r>
                      <a:r>
                        <a:rPr sz="600" b="1" spc="-5" dirty="0">
                          <a:solidFill>
                            <a:srgbClr val="00AF50"/>
                          </a:solidFill>
                          <a:latin typeface="Calibri"/>
                          <a:cs typeface="Calibri"/>
                        </a:rPr>
                        <a:t>e</a:t>
                      </a:r>
                      <a:r>
                        <a:rPr sz="600" b="1" dirty="0">
                          <a:solidFill>
                            <a:srgbClr val="00AF50"/>
                          </a:solidFill>
                          <a:latin typeface="Calibri"/>
                          <a:cs typeface="Calibri"/>
                        </a:rPr>
                        <a:t>r and r</a:t>
                      </a:r>
                      <a:r>
                        <a:rPr sz="600" b="1" spc="-5" dirty="0">
                          <a:solidFill>
                            <a:srgbClr val="00AF50"/>
                          </a:solidFill>
                          <a:latin typeface="Calibri"/>
                          <a:cs typeface="Calibri"/>
                        </a:rPr>
                        <a:t>e</a:t>
                      </a:r>
                      <a:r>
                        <a:rPr sz="600" b="1" dirty="0">
                          <a:solidFill>
                            <a:srgbClr val="00AF50"/>
                          </a:solidFill>
                          <a:latin typeface="Calibri"/>
                          <a:cs typeface="Calibri"/>
                        </a:rPr>
                        <a:t>serv</a:t>
                      </a:r>
                      <a:r>
                        <a:rPr sz="600" b="1" spc="-5" dirty="0">
                          <a:solidFill>
                            <a:srgbClr val="00AF50"/>
                          </a:solidFill>
                          <a:latin typeface="Calibri"/>
                          <a:cs typeface="Calibri"/>
                        </a:rPr>
                        <a:t>e</a:t>
                      </a:r>
                      <a:r>
                        <a:rPr sz="600" b="1" dirty="0">
                          <a:solidFill>
                            <a:srgbClr val="00AF50"/>
                          </a:solidFill>
                          <a:latin typeface="Calibri"/>
                          <a:cs typeface="Calibri"/>
                        </a:rPr>
                        <a:t>d </a:t>
                      </a:r>
                      <a:r>
                        <a:rPr sz="600" b="1" spc="5" dirty="0">
                          <a:solidFill>
                            <a:srgbClr val="00AF50"/>
                          </a:solidFill>
                          <a:latin typeface="Calibri"/>
                          <a:cs typeface="Calibri"/>
                        </a:rPr>
                        <a:t>o</a:t>
                      </a:r>
                      <a:r>
                        <a:rPr sz="600" b="1" dirty="0">
                          <a:solidFill>
                            <a:srgbClr val="00AF50"/>
                          </a:solidFill>
                          <a:latin typeface="Calibri"/>
                          <a:cs typeface="Calibri"/>
                        </a:rPr>
                        <a:t>n Scho</a:t>
                      </a:r>
                      <a:r>
                        <a:rPr sz="600" b="1" spc="-5" dirty="0">
                          <a:solidFill>
                            <a:srgbClr val="00AF50"/>
                          </a:solidFill>
                          <a:latin typeface="Calibri"/>
                          <a:cs typeface="Calibri"/>
                        </a:rPr>
                        <a:t>l</a:t>
                      </a:r>
                      <a:r>
                        <a:rPr sz="600" b="1" dirty="0">
                          <a:solidFill>
                            <a:srgbClr val="00AF50"/>
                          </a:solidFill>
                          <a:latin typeface="Calibri"/>
                          <a:cs typeface="Calibri"/>
                        </a:rPr>
                        <a:t>a</a:t>
                      </a:r>
                      <a:r>
                        <a:rPr sz="600" b="1" spc="-5" dirty="0">
                          <a:solidFill>
                            <a:srgbClr val="00AF50"/>
                          </a:solidFill>
                          <a:latin typeface="Calibri"/>
                          <a:cs typeface="Calibri"/>
                        </a:rPr>
                        <a:t>r</a:t>
                      </a:r>
                      <a:r>
                        <a:rPr sz="600" b="1" dirty="0">
                          <a:solidFill>
                            <a:srgbClr val="00AF50"/>
                          </a:solidFill>
                          <a:latin typeface="Calibri"/>
                          <a:cs typeface="Calibri"/>
                        </a:rPr>
                        <a:t>sh</a:t>
                      </a:r>
                      <a:r>
                        <a:rPr sz="600" b="1" spc="-5" dirty="0">
                          <a:solidFill>
                            <a:srgbClr val="00AF50"/>
                          </a:solidFill>
                          <a:latin typeface="Calibri"/>
                          <a:cs typeface="Calibri"/>
                        </a:rPr>
                        <a:t>i</a:t>
                      </a:r>
                      <a:r>
                        <a:rPr sz="600" b="1" dirty="0">
                          <a:solidFill>
                            <a:srgbClr val="00AF50"/>
                          </a:solidFill>
                          <a:latin typeface="Calibri"/>
                          <a:cs typeface="Calibri"/>
                        </a:rPr>
                        <a:t>p Bud</a:t>
                      </a:r>
                      <a:r>
                        <a:rPr sz="600" b="1" spc="-5" dirty="0">
                          <a:solidFill>
                            <a:srgbClr val="00AF50"/>
                          </a:solidFill>
                          <a:latin typeface="Calibri"/>
                          <a:cs typeface="Calibri"/>
                        </a:rPr>
                        <a:t>g</a:t>
                      </a:r>
                      <a:r>
                        <a:rPr sz="600" b="1" spc="-10" dirty="0">
                          <a:solidFill>
                            <a:srgbClr val="00AF50"/>
                          </a:solidFill>
                          <a:latin typeface="Calibri"/>
                          <a:cs typeface="Calibri"/>
                        </a:rPr>
                        <a:t>e</a:t>
                      </a:r>
                      <a:r>
                        <a:rPr sz="600" b="1" dirty="0">
                          <a:solidFill>
                            <a:srgbClr val="00AF50"/>
                          </a:solidFill>
                          <a:latin typeface="Calibri"/>
                          <a:cs typeface="Calibri"/>
                        </a:rPr>
                        <a:t>t</a:t>
                      </a:r>
                      <a:endParaRPr sz="6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tcPr>
                </a:tc>
                <a:extLst>
                  <a:ext uri="{0D108BD9-81ED-4DB2-BD59-A6C34878D82A}">
                    <a16:rowId xmlns:a16="http://schemas.microsoft.com/office/drawing/2014/main" val="10002"/>
                  </a:ext>
                </a:extLst>
              </a:tr>
              <a:tr h="251460">
                <a:tc>
                  <a:txBody>
                    <a:bodyPr/>
                    <a:lstStyle/>
                    <a:p>
                      <a:pPr marL="11430">
                        <a:lnSpc>
                          <a:spcPct val="100000"/>
                        </a:lnSpc>
                      </a:pPr>
                      <a:r>
                        <a:rPr sz="500" b="1" spc="-5" dirty="0">
                          <a:latin typeface="Calibri"/>
                          <a:cs typeface="Calibri"/>
                        </a:rPr>
                        <a:t>TOTA</a:t>
                      </a:r>
                      <a:r>
                        <a:rPr sz="500" b="1" dirty="0">
                          <a:latin typeface="Calibri"/>
                          <a:cs typeface="Calibri"/>
                        </a:rPr>
                        <a:t>L</a:t>
                      </a:r>
                      <a:r>
                        <a:rPr sz="500" b="1" spc="-10" dirty="0">
                          <a:latin typeface="Calibri"/>
                          <a:cs typeface="Calibri"/>
                        </a:rPr>
                        <a:t> </a:t>
                      </a:r>
                      <a:r>
                        <a:rPr sz="500" b="1" spc="-5" dirty="0">
                          <a:latin typeface="Calibri"/>
                          <a:cs typeface="Calibri"/>
                        </a:rPr>
                        <a:t>ALLOC</a:t>
                      </a:r>
                      <a:r>
                        <a:rPr sz="500" b="1" spc="-10" dirty="0">
                          <a:latin typeface="Calibri"/>
                          <a:cs typeface="Calibri"/>
                        </a:rPr>
                        <a:t>A</a:t>
                      </a:r>
                      <a:r>
                        <a:rPr sz="500" b="1" spc="-5" dirty="0">
                          <a:latin typeface="Calibri"/>
                          <a:cs typeface="Calibri"/>
                        </a:rPr>
                        <a:t>T</a:t>
                      </a:r>
                      <a:r>
                        <a:rPr sz="500" b="1" dirty="0">
                          <a:latin typeface="Calibri"/>
                          <a:cs typeface="Calibri"/>
                        </a:rPr>
                        <a:t>ED SSEEP</a:t>
                      </a:r>
                      <a:r>
                        <a:rPr sz="500" b="1" spc="-10" dirty="0">
                          <a:latin typeface="Calibri"/>
                          <a:cs typeface="Calibri"/>
                        </a:rPr>
                        <a:t> </a:t>
                      </a:r>
                      <a:r>
                        <a:rPr sz="500" b="1" spc="-5" dirty="0">
                          <a:latin typeface="Calibri"/>
                          <a:cs typeface="Calibri"/>
                        </a:rPr>
                        <a:t>CO</a:t>
                      </a:r>
                      <a:r>
                        <a:rPr sz="500" b="1" dirty="0">
                          <a:latin typeface="Calibri"/>
                          <a:cs typeface="Calibri"/>
                        </a:rPr>
                        <a:t>S</a:t>
                      </a:r>
                      <a:r>
                        <a:rPr sz="500" b="1" spc="-5" dirty="0">
                          <a:latin typeface="Calibri"/>
                          <a:cs typeface="Calibri"/>
                        </a:rPr>
                        <a:t>T</a:t>
                      </a:r>
                      <a:r>
                        <a:rPr sz="500" b="1" dirty="0">
                          <a:latin typeface="Calibri"/>
                          <a:cs typeface="Calibri"/>
                        </a:rPr>
                        <a:t>S</a:t>
                      </a:r>
                      <a:r>
                        <a:rPr sz="500" b="1" spc="-5" dirty="0">
                          <a:latin typeface="Calibri"/>
                          <a:cs typeface="Calibri"/>
                        </a:rPr>
                        <a:t> </a:t>
                      </a:r>
                      <a:r>
                        <a:rPr sz="500" b="1" dirty="0">
                          <a:latin typeface="Calibri"/>
                          <a:cs typeface="Calibri"/>
                        </a:rPr>
                        <a:t>SH</a:t>
                      </a:r>
                      <a:r>
                        <a:rPr sz="500" b="1" spc="-5" dirty="0">
                          <a:latin typeface="Calibri"/>
                          <a:cs typeface="Calibri"/>
                        </a:rPr>
                        <a:t>O</a:t>
                      </a:r>
                      <a:r>
                        <a:rPr sz="500" b="1" dirty="0">
                          <a:latin typeface="Calibri"/>
                          <a:cs typeface="Calibri"/>
                        </a:rPr>
                        <a:t>U</a:t>
                      </a:r>
                      <a:r>
                        <a:rPr sz="500" b="1" spc="-5" dirty="0">
                          <a:latin typeface="Calibri"/>
                          <a:cs typeface="Calibri"/>
                        </a:rPr>
                        <a:t>L</a:t>
                      </a:r>
                      <a:r>
                        <a:rPr sz="500" b="1" dirty="0">
                          <a:latin typeface="Calibri"/>
                          <a:cs typeface="Calibri"/>
                        </a:rPr>
                        <a:t>D </a:t>
                      </a:r>
                      <a:r>
                        <a:rPr sz="500" b="1" spc="-5" dirty="0">
                          <a:latin typeface="Calibri"/>
                          <a:cs typeface="Calibri"/>
                        </a:rPr>
                        <a:t>AGRE</a:t>
                      </a:r>
                      <a:r>
                        <a:rPr sz="500" b="1" dirty="0">
                          <a:latin typeface="Calibri"/>
                          <a:cs typeface="Calibri"/>
                        </a:rPr>
                        <a:t>E </a:t>
                      </a:r>
                      <a:r>
                        <a:rPr sz="500" b="1" spc="-5" dirty="0">
                          <a:latin typeface="Calibri"/>
                          <a:cs typeface="Calibri"/>
                        </a:rPr>
                        <a:t>T</a:t>
                      </a:r>
                      <a:r>
                        <a:rPr sz="500" b="1" dirty="0">
                          <a:latin typeface="Calibri"/>
                          <a:cs typeface="Calibri"/>
                        </a:rPr>
                        <a:t>O</a:t>
                      </a:r>
                      <a:r>
                        <a:rPr sz="500" b="1" spc="-10" dirty="0">
                          <a:latin typeface="Calibri"/>
                          <a:cs typeface="Calibri"/>
                        </a:rPr>
                        <a:t> </a:t>
                      </a:r>
                      <a:r>
                        <a:rPr sz="500" b="1" spc="-5" dirty="0">
                          <a:latin typeface="Calibri"/>
                          <a:cs typeface="Calibri"/>
                        </a:rPr>
                        <a:t>GRAN</a:t>
                      </a:r>
                      <a:r>
                        <a:rPr sz="500" b="1" dirty="0">
                          <a:latin typeface="Calibri"/>
                          <a:cs typeface="Calibri"/>
                        </a:rPr>
                        <a:t>D </a:t>
                      </a:r>
                      <a:r>
                        <a:rPr sz="500" b="1" spc="-5" dirty="0">
                          <a:latin typeface="Calibri"/>
                          <a:cs typeface="Calibri"/>
                        </a:rPr>
                        <a:t>TOTA</a:t>
                      </a:r>
                      <a:r>
                        <a:rPr sz="500" b="1" dirty="0">
                          <a:latin typeface="Calibri"/>
                          <a:cs typeface="Calibri"/>
                        </a:rPr>
                        <a:t>L</a:t>
                      </a:r>
                      <a:endParaRPr sz="500">
                        <a:latin typeface="Calibri"/>
                        <a:cs typeface="Calibri"/>
                      </a:endParaRPr>
                    </a:p>
                    <a:p>
                      <a:pPr marL="38100">
                        <a:lnSpc>
                          <a:spcPct val="100000"/>
                        </a:lnSpc>
                        <a:spcBef>
                          <a:spcPts val="50"/>
                        </a:spcBef>
                      </a:pPr>
                      <a:r>
                        <a:rPr sz="600" b="1" spc="-5" dirty="0">
                          <a:latin typeface="Calibri"/>
                          <a:cs typeface="Calibri"/>
                        </a:rPr>
                        <a:t>O</a:t>
                      </a:r>
                      <a:r>
                        <a:rPr sz="600" b="1" dirty="0">
                          <a:latin typeface="Calibri"/>
                          <a:cs typeface="Calibri"/>
                        </a:rPr>
                        <a:t>N</a:t>
                      </a:r>
                      <a:r>
                        <a:rPr sz="600" b="1" spc="-10" dirty="0">
                          <a:latin typeface="Calibri"/>
                          <a:cs typeface="Calibri"/>
                        </a:rPr>
                        <a:t> </a:t>
                      </a:r>
                      <a:r>
                        <a:rPr sz="600" b="1" dirty="0">
                          <a:latin typeface="Calibri"/>
                          <a:cs typeface="Calibri"/>
                        </a:rPr>
                        <a:t>BUDGET</a:t>
                      </a:r>
                      <a:endParaRPr sz="600">
                        <a:latin typeface="Calibri"/>
                        <a:cs typeface="Calibri"/>
                      </a:endParaRPr>
                    </a:p>
                  </a:txBody>
                  <a:tcPr marL="0" marR="0" marT="0" marB="0">
                    <a:lnL w="8889">
                      <a:solidFill>
                        <a:srgbClr val="000000"/>
                      </a:solidFill>
                      <a:prstDash val="solid"/>
                    </a:lnL>
                    <a:lnR w="8889">
                      <a:solidFill>
                        <a:srgbClr val="000000"/>
                      </a:solidFill>
                      <a:prstDash val="solid"/>
                    </a:lnR>
                    <a:lnT w="8889">
                      <a:solidFill>
                        <a:srgbClr val="000000"/>
                      </a:solidFill>
                      <a:prstDash val="solid"/>
                    </a:lnT>
                    <a:lnB w="8889">
                      <a:solidFill>
                        <a:srgbClr val="000000"/>
                      </a:solidFill>
                      <a:prstDash val="solid"/>
                    </a:lnB>
                  </a:tcPr>
                </a:tc>
                <a:extLst>
                  <a:ext uri="{0D108BD9-81ED-4DB2-BD59-A6C34878D82A}">
                    <a16:rowId xmlns:a16="http://schemas.microsoft.com/office/drawing/2014/main" val="10003"/>
                  </a:ext>
                </a:extLst>
              </a:tr>
            </a:tbl>
          </a:graphicData>
        </a:graphic>
      </p:graphicFrame>
      <p:cxnSp>
        <p:nvCxnSpPr>
          <p:cNvPr id="120" name="Straight Arrow Connector 119"/>
          <p:cNvCxnSpPr/>
          <p:nvPr/>
        </p:nvCxnSpPr>
        <p:spPr>
          <a:xfrm>
            <a:off x="5502548" y="3119489"/>
            <a:ext cx="399188" cy="4741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060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2498633"/>
            <a:ext cx="11045200" cy="1213600"/>
          </a:xfrm>
          <a:prstGeom prst="rect">
            <a:avLst/>
          </a:prstGeom>
        </p:spPr>
        <p:txBody>
          <a:bodyPr spcFirstLastPara="1" vert="horz" wrap="square" lIns="121900" tIns="121900" rIns="121900" bIns="121900" rtlCol="0" anchor="ctr" anchorCtr="0">
            <a:noAutofit/>
          </a:bodyPr>
          <a:lstStyle/>
          <a:p>
            <a:r>
              <a:rPr lang="en-US" sz="4400" dirty="0" smtClean="0">
                <a:solidFill>
                  <a:schemeClr val="tx1"/>
                </a:solidFill>
                <a:latin typeface="Calibri" panose="020F0502020204030204" pitchFamily="34" charset="0"/>
                <a:cs typeface="Calibri" panose="020F0502020204030204" pitchFamily="34" charset="0"/>
              </a:rPr>
              <a:t>Budget Form</a:t>
            </a:r>
            <a:endParaRPr sz="4000" dirty="0"/>
          </a:p>
        </p:txBody>
      </p:sp>
    </p:spTree>
    <p:extLst>
      <p:ext uri="{BB962C8B-B14F-4D97-AF65-F5344CB8AC3E}">
        <p14:creationId xmlns:p14="http://schemas.microsoft.com/office/powerpoint/2010/main" val="308433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b="1" dirty="0" smtClean="0"/>
              <a:t>Budget Form</a:t>
            </a:r>
            <a:endParaRPr lang="en-US" sz="4000" b="1" dirty="0"/>
          </a:p>
        </p:txBody>
      </p:sp>
      <p:graphicFrame>
        <p:nvGraphicFramePr>
          <p:cNvPr id="6" name="Content Placeholder 5"/>
          <p:cNvGraphicFramePr>
            <a:graphicFrameLocks noGrp="1" noChangeAspect="1"/>
          </p:cNvGraphicFramePr>
          <p:nvPr>
            <p:ph sz="quarter" idx="4294967295"/>
            <p:extLst>
              <p:ext uri="{D42A27DB-BD31-4B8C-83A1-F6EECF244321}">
                <p14:modId xmlns:p14="http://schemas.microsoft.com/office/powerpoint/2010/main" val="2510705529"/>
              </p:ext>
            </p:extLst>
          </p:nvPr>
        </p:nvGraphicFramePr>
        <p:xfrm>
          <a:off x="1084856" y="781333"/>
          <a:ext cx="4737100" cy="5432425"/>
        </p:xfrm>
        <a:graphic>
          <a:graphicData uri="http://schemas.openxmlformats.org/presentationml/2006/ole">
            <mc:AlternateContent xmlns:mc="http://schemas.openxmlformats.org/markup-compatibility/2006">
              <mc:Choice xmlns:v="urn:schemas-microsoft-com:vml" Requires="v">
                <p:oleObj spid="_x0000_s1041" name="Worksheet" r:id="rId4" imgW="10344075" imgH="11858658" progId="Excel.Sheet.12">
                  <p:embed/>
                </p:oleObj>
              </mc:Choice>
              <mc:Fallback>
                <p:oleObj name="Worksheet" r:id="rId4" imgW="10344075" imgH="11858658" progId="Excel.Sheet.12">
                  <p:embed/>
                  <p:pic>
                    <p:nvPicPr>
                      <p:cNvPr id="0" name=""/>
                      <p:cNvPicPr/>
                      <p:nvPr/>
                    </p:nvPicPr>
                    <p:blipFill>
                      <a:blip r:embed="rId5"/>
                      <a:stretch>
                        <a:fillRect/>
                      </a:stretch>
                    </p:blipFill>
                    <p:spPr>
                      <a:xfrm>
                        <a:off x="1084856" y="781333"/>
                        <a:ext cx="4737100" cy="5432425"/>
                      </a:xfrm>
                      <a:prstGeom prst="rect">
                        <a:avLst/>
                      </a:prstGeom>
                    </p:spPr>
                  </p:pic>
                </p:oleObj>
              </mc:Fallback>
            </mc:AlternateContent>
          </a:graphicData>
        </a:graphic>
      </p:graphicFrame>
      <p:sp>
        <p:nvSpPr>
          <p:cNvPr id="8" name="TextBox 7"/>
          <p:cNvSpPr txBox="1"/>
          <p:nvPr/>
        </p:nvSpPr>
        <p:spPr>
          <a:xfrm>
            <a:off x="8024411" y="2741989"/>
            <a:ext cx="3505200" cy="3139321"/>
          </a:xfrm>
          <a:prstGeom prst="rect">
            <a:avLst/>
          </a:prstGeom>
          <a:noFill/>
        </p:spPr>
        <p:txBody>
          <a:bodyPr wrap="square" rtlCol="0">
            <a:spAutoFit/>
          </a:bodyPr>
          <a:lstStyle/>
          <a:p>
            <a:r>
              <a:rPr lang="en-US" dirty="0"/>
              <a:t>The Budget Form is populated by the information that has been entered in the Allocation Spreadsheet. Therefore, in the reconciliation section of the budget form, if you find anything reflected in this section in red, the data will need to be reviewed and corrected. (Something was reported incorrectly in the budget form or the allocation spreadsheet.)</a:t>
            </a:r>
          </a:p>
        </p:txBody>
      </p:sp>
      <p:cxnSp>
        <p:nvCxnSpPr>
          <p:cNvPr id="13" name="Elbow Connector 12"/>
          <p:cNvCxnSpPr/>
          <p:nvPr/>
        </p:nvCxnSpPr>
        <p:spPr>
          <a:xfrm rot="10800000">
            <a:off x="4013200" y="3813646"/>
            <a:ext cx="3058714" cy="682155"/>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209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403133"/>
            <a:ext cx="11045200" cy="1213600"/>
          </a:xfrm>
        </p:spPr>
        <p:txBody>
          <a:bodyPr/>
          <a:lstStyle/>
          <a:p>
            <a:pPr algn="ctr"/>
            <a:r>
              <a:rPr lang="en-US" sz="4000" b="1" dirty="0"/>
              <a:t>FAQs</a:t>
            </a:r>
          </a:p>
        </p:txBody>
      </p:sp>
      <p:sp>
        <p:nvSpPr>
          <p:cNvPr id="2" name="Text Placeholder 1"/>
          <p:cNvSpPr>
            <a:spLocks noGrp="1"/>
          </p:cNvSpPr>
          <p:nvPr>
            <p:ph type="body" idx="1"/>
          </p:nvPr>
        </p:nvSpPr>
        <p:spPr>
          <a:xfrm>
            <a:off x="573433" y="1350033"/>
            <a:ext cx="11045200" cy="4484800"/>
          </a:xfrm>
        </p:spPr>
        <p:txBody>
          <a:bodyPr/>
          <a:lstStyle/>
          <a:p>
            <a:pPr marL="457200" indent="-457200" algn="just">
              <a:buFont typeface="+mj-lt"/>
              <a:buAutoNum type="arabicPeriod"/>
            </a:pPr>
            <a:r>
              <a:rPr lang="en-US" sz="2000" dirty="0"/>
              <a:t>Should the school’s portion of payroll taxes be included as benefits in the Allocation Spreadsheet Parts II and IV?</a:t>
            </a:r>
          </a:p>
          <a:p>
            <a:pPr lvl="3" algn="just">
              <a:buFont typeface="Wingdings" panose="05000000000000000000" pitchFamily="2" charset="2"/>
              <a:buChar char="Ø"/>
            </a:pPr>
            <a:r>
              <a:rPr lang="en-US" sz="2000" dirty="0"/>
              <a:t>No, the school’s portion of payroll taxes should be included in Parts I and III (Columns 8 &amp; 9).</a:t>
            </a:r>
          </a:p>
          <a:p>
            <a:pPr marL="457200" indent="-457200">
              <a:buFont typeface="+mj-lt"/>
              <a:buAutoNum type="arabicPeriod"/>
            </a:pPr>
            <a:r>
              <a:rPr lang="en-US" sz="2000" dirty="0"/>
              <a:t>Do I have to list every teacher/employee on the Allocation Spreadsheet - Parts I and III?</a:t>
            </a:r>
          </a:p>
          <a:p>
            <a:pPr lvl="3" algn="just">
              <a:buFont typeface="Wingdings" panose="05000000000000000000" pitchFamily="2" charset="2"/>
              <a:buChar char="Ø"/>
            </a:pPr>
            <a:r>
              <a:rPr lang="en-US" sz="2000" dirty="0"/>
              <a:t>No, if the teacher/employee does not teach scholarship students, they should not be listed.  </a:t>
            </a:r>
          </a:p>
          <a:p>
            <a:pPr marL="457200" indent="-457200" algn="just">
              <a:buFont typeface="+mj-lt"/>
              <a:buAutoNum type="arabicPeriod"/>
            </a:pPr>
            <a:r>
              <a:rPr lang="en-US" sz="2000" dirty="0"/>
              <a:t>A teacher/employee was hired/resigned in the middle of the school year, should they be listed on the allocation spreadsheet?</a:t>
            </a:r>
          </a:p>
          <a:p>
            <a:pPr lvl="3" algn="just">
              <a:buFont typeface="Wingdings" panose="05000000000000000000" pitchFamily="2" charset="2"/>
              <a:buChar char="Ø"/>
            </a:pPr>
            <a:r>
              <a:rPr lang="en-US" sz="2000" dirty="0"/>
              <a:t>Any teacher/employee that was employed during the testing period (Beginning of the school year through January 31, </a:t>
            </a:r>
            <a:r>
              <a:rPr lang="en-US" sz="2000" dirty="0" smtClean="0"/>
              <a:t>2022) </a:t>
            </a:r>
            <a:r>
              <a:rPr lang="en-US" sz="2000" dirty="0"/>
              <a:t>should be listed.</a:t>
            </a:r>
          </a:p>
          <a:p>
            <a:pPr lvl="4" algn="just">
              <a:buFont typeface="Wingdings" panose="05000000000000000000" pitchFamily="2" charset="2"/>
              <a:buChar char="v"/>
            </a:pPr>
            <a:r>
              <a:rPr lang="en-US" sz="2000" dirty="0"/>
              <a:t>If they were hired during the school year, the actual salary earned should be listed  from the time of hire through January 31, </a:t>
            </a:r>
            <a:r>
              <a:rPr lang="en-US" sz="2000" dirty="0" smtClean="0"/>
              <a:t>2022.</a:t>
            </a:r>
            <a:endParaRPr lang="en-US" sz="2000" dirty="0"/>
          </a:p>
          <a:p>
            <a:pPr lvl="4" algn="just">
              <a:buFont typeface="Wingdings" panose="05000000000000000000" pitchFamily="2" charset="2"/>
              <a:buChar char="v"/>
            </a:pPr>
            <a:r>
              <a:rPr lang="en-US" sz="2000" dirty="0"/>
              <a:t>If they resigned during the school year, the actual salary paid up until the date of resignation should be listed.</a:t>
            </a:r>
          </a:p>
          <a:p>
            <a:endParaRPr lang="en-US" sz="2000" dirty="0"/>
          </a:p>
        </p:txBody>
      </p:sp>
    </p:spTree>
    <p:extLst>
      <p:ext uri="{BB962C8B-B14F-4D97-AF65-F5344CB8AC3E}">
        <p14:creationId xmlns:p14="http://schemas.microsoft.com/office/powerpoint/2010/main" val="1304453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FAQs CONT’D</a:t>
            </a:r>
          </a:p>
        </p:txBody>
      </p:sp>
      <p:sp>
        <p:nvSpPr>
          <p:cNvPr id="2" name="Text Placeholder 1"/>
          <p:cNvSpPr>
            <a:spLocks noGrp="1"/>
          </p:cNvSpPr>
          <p:nvPr>
            <p:ph type="body" idx="1"/>
          </p:nvPr>
        </p:nvSpPr>
        <p:spPr/>
        <p:txBody>
          <a:bodyPr/>
          <a:lstStyle/>
          <a:p>
            <a:pPr marL="457200" indent="-457200">
              <a:buFont typeface="+mj-lt"/>
              <a:buAutoNum type="arabicPeriod" startAt="4"/>
            </a:pPr>
            <a:r>
              <a:rPr lang="en-US" sz="2000" dirty="0"/>
              <a:t>Should I list employees who were hired after January 31, </a:t>
            </a:r>
            <a:r>
              <a:rPr lang="en-US" sz="2000" dirty="0" smtClean="0"/>
              <a:t>2022?</a:t>
            </a:r>
            <a:endParaRPr lang="en-US" sz="2000" dirty="0"/>
          </a:p>
          <a:p>
            <a:pPr lvl="3" algn="just">
              <a:buFont typeface="Wingdings" panose="05000000000000000000" pitchFamily="2" charset="2"/>
              <a:buChar char="Ø"/>
            </a:pPr>
            <a:r>
              <a:rPr lang="en-US" sz="2000" dirty="0"/>
              <a:t>No, as the school would not have paid any wages to this employee during the testing period.</a:t>
            </a:r>
          </a:p>
          <a:p>
            <a:pPr marL="457200" indent="-457200" algn="just">
              <a:buFont typeface="+mj-lt"/>
              <a:buAutoNum type="arabicPeriod" startAt="5"/>
            </a:pPr>
            <a:r>
              <a:rPr lang="en-US" sz="2000" dirty="0"/>
              <a:t>Should Pre-K expenditures be listed on the allocation spreadsheet?</a:t>
            </a:r>
          </a:p>
          <a:p>
            <a:pPr lvl="3" algn="just">
              <a:buFont typeface="Wingdings" panose="05000000000000000000" pitchFamily="2" charset="2"/>
              <a:buChar char="Ø"/>
            </a:pPr>
            <a:r>
              <a:rPr lang="en-US" sz="2000" dirty="0"/>
              <a:t>No, expenditures related to pre-k should not be listed because the Scholarship Program only funds K-12.</a:t>
            </a:r>
          </a:p>
          <a:p>
            <a:pPr marL="457200" indent="-457200">
              <a:buFont typeface="+mj-lt"/>
              <a:buAutoNum type="arabicPeriod" startAt="5"/>
            </a:pPr>
            <a:r>
              <a:rPr lang="en-US" sz="2000" dirty="0"/>
              <a:t>How can I receive </a:t>
            </a:r>
            <a:r>
              <a:rPr lang="en-US" sz="2000" dirty="0" smtClean="0"/>
              <a:t>and </a:t>
            </a:r>
            <a:r>
              <a:rPr lang="en-US" sz="2000" dirty="0" smtClean="0"/>
              <a:t>prepare all of this paperwork in such a way as to avoid any audit findings?</a:t>
            </a:r>
            <a:endParaRPr lang="en-US" sz="2000" dirty="0"/>
          </a:p>
          <a:p>
            <a:pPr lvl="3">
              <a:buFont typeface="Wingdings" panose="05000000000000000000" pitchFamily="2" charset="2"/>
              <a:buChar char="Ø"/>
            </a:pPr>
            <a:r>
              <a:rPr lang="en-US" sz="2000" dirty="0"/>
              <a:t>Review all documents for accuracy prior to submitting to the audit firm.</a:t>
            </a:r>
          </a:p>
          <a:p>
            <a:pPr lvl="3">
              <a:buFont typeface="Wingdings" panose="05000000000000000000" pitchFamily="2" charset="2"/>
              <a:buChar char="Ø"/>
            </a:pPr>
            <a:r>
              <a:rPr lang="en-US" sz="2000" dirty="0"/>
              <a:t>Review amounts entered on the allocation spreadsheet for salaries and benefits for all employees to ensure that amounts agree to supporting documentation. </a:t>
            </a:r>
          </a:p>
          <a:p>
            <a:pPr marL="2286000" lvl="5" indent="0">
              <a:buNone/>
            </a:pPr>
            <a:r>
              <a:rPr lang="en-US" sz="2000" i="1" dirty="0" smtClean="0"/>
              <a:t>	Note</a:t>
            </a:r>
            <a:r>
              <a:rPr lang="en-US" sz="2000" i="1" dirty="0"/>
              <a:t>: Amount entered should only be the amount paid directly by the school.</a:t>
            </a:r>
          </a:p>
          <a:p>
            <a:pPr marL="152396" indent="0">
              <a:buNone/>
            </a:pPr>
            <a:endParaRPr lang="en-US" dirty="0"/>
          </a:p>
        </p:txBody>
      </p:sp>
    </p:spTree>
    <p:extLst>
      <p:ext uri="{BB962C8B-B14F-4D97-AF65-F5344CB8AC3E}">
        <p14:creationId xmlns:p14="http://schemas.microsoft.com/office/powerpoint/2010/main" val="126892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Department Contacts</a:t>
            </a:r>
            <a:endParaRPr lang="en-US" sz="4000" b="1" dirty="0"/>
          </a:p>
        </p:txBody>
      </p:sp>
      <p:sp>
        <p:nvSpPr>
          <p:cNvPr id="6" name="Rectangle 5"/>
          <p:cNvSpPr/>
          <p:nvPr/>
        </p:nvSpPr>
        <p:spPr>
          <a:xfrm>
            <a:off x="3810000" y="1371601"/>
            <a:ext cx="4572000" cy="1200329"/>
          </a:xfrm>
          <a:prstGeom prst="rect">
            <a:avLst/>
          </a:prstGeom>
        </p:spPr>
        <p:txBody>
          <a:bodyPr>
            <a:spAutoFit/>
          </a:bodyPr>
          <a:lstStyle/>
          <a:p>
            <a:pPr algn="ctr"/>
            <a:r>
              <a:rPr lang="en-US" sz="2400" dirty="0">
                <a:latin typeface="Chalkduster" charset="0"/>
              </a:rPr>
              <a:t>Louisiana Department of Education</a:t>
            </a:r>
          </a:p>
          <a:p>
            <a:pPr algn="ctr"/>
            <a:r>
              <a:rPr lang="en-US" sz="2400" dirty="0">
                <a:latin typeface="Chalkduster" charset="0"/>
              </a:rPr>
              <a:t>1-877-453-2721</a:t>
            </a:r>
          </a:p>
        </p:txBody>
      </p:sp>
      <p:sp>
        <p:nvSpPr>
          <p:cNvPr id="7" name="Rectangle 6"/>
          <p:cNvSpPr/>
          <p:nvPr/>
        </p:nvSpPr>
        <p:spPr>
          <a:xfrm>
            <a:off x="3435350" y="2685027"/>
            <a:ext cx="5886450" cy="2062103"/>
          </a:xfrm>
          <a:prstGeom prst="rect">
            <a:avLst/>
          </a:prstGeom>
        </p:spPr>
        <p:txBody>
          <a:bodyPr wrap="square">
            <a:spAutoFit/>
          </a:bodyPr>
          <a:lstStyle/>
          <a:p>
            <a:pPr algn="ctr"/>
            <a:r>
              <a:rPr lang="en-US" sz="2000" b="1" u="sng" dirty="0"/>
              <a:t>Office of </a:t>
            </a:r>
            <a:r>
              <a:rPr lang="en-US" sz="2000" b="1" u="sng" dirty="0" smtClean="0"/>
              <a:t>School System Financial Services</a:t>
            </a:r>
            <a:endParaRPr lang="en-US" sz="2000" b="1" u="sng" dirty="0"/>
          </a:p>
          <a:p>
            <a:pPr algn="ctr"/>
            <a:endParaRPr lang="en-US" dirty="0"/>
          </a:p>
          <a:p>
            <a:pPr algn="ctr"/>
            <a:endParaRPr lang="en-US" dirty="0"/>
          </a:p>
          <a:p>
            <a:pPr algn="ctr"/>
            <a:r>
              <a:rPr lang="en-US" b="1" dirty="0"/>
              <a:t>    Jameka Henderson                                    </a:t>
            </a:r>
          </a:p>
          <a:p>
            <a:pPr algn="ctr"/>
            <a:r>
              <a:rPr lang="en-US" dirty="0"/>
              <a:t> State Audit Supervisor                                    </a:t>
            </a:r>
          </a:p>
          <a:p>
            <a:pPr algn="ctr"/>
            <a:r>
              <a:rPr lang="en-US" dirty="0">
                <a:hlinkClick r:id="rId2"/>
              </a:rPr>
              <a:t>Jameka.Henderson@la.gov</a:t>
            </a:r>
            <a:r>
              <a:rPr lang="en-US" dirty="0"/>
              <a:t>                  </a:t>
            </a:r>
          </a:p>
          <a:p>
            <a:endParaRPr lang="en-US" dirty="0"/>
          </a:p>
        </p:txBody>
      </p:sp>
      <p:sp>
        <p:nvSpPr>
          <p:cNvPr id="9" name="Rectangle 8"/>
          <p:cNvSpPr/>
          <p:nvPr/>
        </p:nvSpPr>
        <p:spPr>
          <a:xfrm>
            <a:off x="2387600" y="4696217"/>
            <a:ext cx="7696200" cy="954107"/>
          </a:xfrm>
          <a:prstGeom prst="rect">
            <a:avLst/>
          </a:prstGeom>
        </p:spPr>
        <p:txBody>
          <a:bodyPr wrap="square">
            <a:spAutoFit/>
          </a:bodyPr>
          <a:lstStyle/>
          <a:p>
            <a:pPr algn="ctr"/>
            <a:r>
              <a:rPr lang="en-US" sz="2000" b="1" dirty="0"/>
              <a:t>Louisiana Scholarship Program:</a:t>
            </a:r>
          </a:p>
          <a:p>
            <a:pPr algn="ctr"/>
            <a:r>
              <a:rPr lang="en-US" dirty="0">
                <a:hlinkClick r:id="rId3"/>
              </a:rPr>
              <a:t>https://www.louisianabelieves.com/schools/louisiana-scholarship-program</a:t>
            </a:r>
            <a:endParaRPr lang="en-US" dirty="0"/>
          </a:p>
          <a:p>
            <a:pPr algn="ctr"/>
            <a:endParaRPr lang="en-US" dirty="0"/>
          </a:p>
        </p:txBody>
      </p:sp>
    </p:spTree>
    <p:extLst>
      <p:ext uri="{BB962C8B-B14F-4D97-AF65-F5344CB8AC3E}">
        <p14:creationId xmlns:p14="http://schemas.microsoft.com/office/powerpoint/2010/main" val="33233566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Questions</a:t>
            </a:r>
            <a:endParaRPr lang="en-US" sz="4000" b="1" dirty="0"/>
          </a:p>
        </p:txBody>
      </p:sp>
      <p:sp>
        <p:nvSpPr>
          <p:cNvPr id="5" name="Content Placeholder 4"/>
          <p:cNvSpPr>
            <a:spLocks noGrp="1"/>
          </p:cNvSpPr>
          <p:nvPr>
            <p:ph type="body" idx="1"/>
          </p:nvPr>
        </p:nvSpPr>
        <p:spPr/>
        <p:txBody>
          <a:bodyPr>
            <a:normAutofit/>
          </a:bodyPr>
          <a:lstStyle/>
          <a:p>
            <a:pPr algn="ctr"/>
            <a:endParaRPr lang="en-US" sz="2400" dirty="0"/>
          </a:p>
          <a:p>
            <a:pPr algn="ctr"/>
            <a:r>
              <a:rPr lang="en-US" sz="2400" dirty="0"/>
              <a:t>Please address questions to the following email addresses:</a:t>
            </a:r>
          </a:p>
          <a:p>
            <a:pPr marL="152396" indent="0" algn="ctr">
              <a:buNone/>
            </a:pPr>
            <a:endParaRPr lang="en-US" sz="2400" dirty="0"/>
          </a:p>
          <a:p>
            <a:pPr algn="ctr">
              <a:buFont typeface="Wingdings" panose="05000000000000000000" pitchFamily="2" charset="2"/>
              <a:buChar char="v"/>
            </a:pPr>
            <a:r>
              <a:rPr lang="en-US" sz="2400" dirty="0"/>
              <a:t>Financial or Audit questions:</a:t>
            </a:r>
          </a:p>
          <a:p>
            <a:pPr algn="ctr"/>
            <a:r>
              <a:rPr lang="en-US" sz="2400" dirty="0">
                <a:hlinkClick r:id="rId2"/>
              </a:rPr>
              <a:t>Staudit@la.gov</a:t>
            </a:r>
            <a:endParaRPr lang="en-US" sz="2400" dirty="0"/>
          </a:p>
          <a:p>
            <a:pPr algn="ctr"/>
            <a:endParaRPr lang="en-US" sz="2400" dirty="0"/>
          </a:p>
          <a:p>
            <a:pPr algn="ctr">
              <a:buFont typeface="Wingdings" panose="05000000000000000000" pitchFamily="2" charset="2"/>
              <a:buChar char="v"/>
            </a:pPr>
            <a:r>
              <a:rPr lang="en-US" sz="2400" dirty="0"/>
              <a:t>Program questions:</a:t>
            </a:r>
          </a:p>
          <a:p>
            <a:pPr algn="ctr"/>
            <a:r>
              <a:rPr lang="en-US" sz="2400" dirty="0">
                <a:hlinkClick r:id="rId3"/>
              </a:rPr>
              <a:t>Studentscholarships@la.gov</a:t>
            </a:r>
            <a:endParaRPr lang="en-US" sz="2400" dirty="0"/>
          </a:p>
          <a:p>
            <a:pPr>
              <a:spcAft>
                <a:spcPts val="600"/>
              </a:spcAft>
            </a:pPr>
            <a:endParaRPr lang="en-US" sz="2200" dirty="0"/>
          </a:p>
        </p:txBody>
      </p:sp>
    </p:spTree>
    <p:extLst>
      <p:ext uri="{BB962C8B-B14F-4D97-AF65-F5344CB8AC3E}">
        <p14:creationId xmlns:p14="http://schemas.microsoft.com/office/powerpoint/2010/main" val="2429892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Audit Procedures</a:t>
            </a:r>
            <a:endParaRPr lang="en-US" sz="4000" b="1" dirty="0">
              <a:latin typeface="Chalkduster" panose="020B0604020202020204" charset="0"/>
            </a:endParaRPr>
          </a:p>
        </p:txBody>
      </p:sp>
      <p:sp>
        <p:nvSpPr>
          <p:cNvPr id="2" name="Text Placeholder 1"/>
          <p:cNvSpPr>
            <a:spLocks noGrp="1"/>
          </p:cNvSpPr>
          <p:nvPr>
            <p:ph type="body" idx="1"/>
          </p:nvPr>
        </p:nvSpPr>
        <p:spPr/>
        <p:txBody>
          <a:bodyPr/>
          <a:lstStyle/>
          <a:p>
            <a:pPr algn="just"/>
            <a:r>
              <a:rPr lang="en-US" sz="2800" dirty="0" smtClean="0"/>
              <a:t>The </a:t>
            </a:r>
            <a:r>
              <a:rPr lang="en-US" sz="2800" dirty="0"/>
              <a:t>Allocation Spreadsheet was designed as a tool for each Scholarship school to demonstrate compliance to meet this goal</a:t>
            </a:r>
            <a:r>
              <a:rPr lang="en-US" sz="2800" dirty="0" smtClean="0"/>
              <a:t>.</a:t>
            </a:r>
          </a:p>
          <a:p>
            <a:pPr marL="152396" indent="0" algn="just">
              <a:buNone/>
            </a:pPr>
            <a:endParaRPr lang="en-US" sz="2800" dirty="0"/>
          </a:p>
          <a:p>
            <a:pPr algn="just"/>
            <a:r>
              <a:rPr lang="en-US" sz="2800" dirty="0"/>
              <a:t>The purpose of the Allocation Spreadsheet is to demonstrate the segregation of funds through an allocation of expenditures based on student population</a:t>
            </a:r>
            <a:r>
              <a:rPr lang="en-US" sz="2800" dirty="0" smtClean="0"/>
              <a:t>.</a:t>
            </a:r>
          </a:p>
          <a:p>
            <a:pPr marL="152396" indent="0" algn="just">
              <a:buNone/>
            </a:pPr>
            <a:endParaRPr lang="en-US" sz="2800" dirty="0"/>
          </a:p>
          <a:p>
            <a:pPr algn="just"/>
            <a:r>
              <a:rPr lang="en-US" sz="2800" dirty="0"/>
              <a:t>The allocation spreadsheet is completed and submitted to the audit firms to conduct expenditure testing in Spring </a:t>
            </a:r>
            <a:r>
              <a:rPr lang="en-US" sz="2800" dirty="0" smtClean="0"/>
              <a:t>2022.</a:t>
            </a:r>
            <a:endParaRPr lang="en-US" sz="2800" dirty="0"/>
          </a:p>
        </p:txBody>
      </p:sp>
    </p:spTree>
    <p:extLst>
      <p:ext uri="{BB962C8B-B14F-4D97-AF65-F5344CB8AC3E}">
        <p14:creationId xmlns:p14="http://schemas.microsoft.com/office/powerpoint/2010/main" val="3745179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Audit Procedures</a:t>
            </a:r>
          </a:p>
        </p:txBody>
      </p:sp>
      <p:sp>
        <p:nvSpPr>
          <p:cNvPr id="2" name="Text Placeholder 1"/>
          <p:cNvSpPr>
            <a:spLocks noGrp="1"/>
          </p:cNvSpPr>
          <p:nvPr>
            <p:ph type="body" idx="1"/>
          </p:nvPr>
        </p:nvSpPr>
        <p:spPr/>
        <p:txBody>
          <a:bodyPr/>
          <a:lstStyle/>
          <a:p>
            <a:pPr marL="0" indent="0">
              <a:buNone/>
            </a:pPr>
            <a:r>
              <a:rPr lang="en-US" b="1" dirty="0"/>
              <a:t>Audit Testing: </a:t>
            </a:r>
          </a:p>
          <a:p>
            <a:pPr algn="just"/>
            <a:r>
              <a:rPr lang="en-US" dirty="0"/>
              <a:t>A sample of program expenditures will be tested to verify that program funds were spent on educational purpose.</a:t>
            </a:r>
          </a:p>
          <a:p>
            <a:pPr marL="0" indent="0">
              <a:buNone/>
            </a:pPr>
            <a:endParaRPr lang="en-US" dirty="0"/>
          </a:p>
          <a:p>
            <a:pPr marL="0" indent="0">
              <a:buNone/>
            </a:pPr>
            <a:r>
              <a:rPr lang="en-US" b="1" dirty="0"/>
              <a:t>Documentation Needed:</a:t>
            </a:r>
          </a:p>
          <a:p>
            <a:pPr algn="just"/>
            <a:r>
              <a:rPr lang="en-US" dirty="0"/>
              <a:t>Program expenditure report (check register or report generated from accounting system)</a:t>
            </a:r>
          </a:p>
          <a:p>
            <a:pPr algn="just"/>
            <a:r>
              <a:rPr lang="en-US" dirty="0"/>
              <a:t>Supporting documentation to substantiate the expenditure selected for testing (original invoice, purchase order, contract, payroll documents, cancelled check and/or bank statement)</a:t>
            </a:r>
          </a:p>
          <a:p>
            <a:pPr marL="152396" indent="0">
              <a:buNone/>
            </a:pPr>
            <a:endParaRPr lang="en-US" dirty="0"/>
          </a:p>
        </p:txBody>
      </p:sp>
    </p:spTree>
    <p:extLst>
      <p:ext uri="{BB962C8B-B14F-4D97-AF65-F5344CB8AC3E}">
        <p14:creationId xmlns:p14="http://schemas.microsoft.com/office/powerpoint/2010/main" val="2918545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2498633"/>
            <a:ext cx="11045200" cy="1213600"/>
          </a:xfrm>
          <a:prstGeom prst="rect">
            <a:avLst/>
          </a:prstGeom>
        </p:spPr>
        <p:txBody>
          <a:bodyPr spcFirstLastPara="1" vert="horz" wrap="square" lIns="121900" tIns="121900" rIns="121900" bIns="121900" rtlCol="0" anchor="ctr" anchorCtr="0">
            <a:noAutofit/>
          </a:bodyPr>
          <a:lstStyle/>
          <a:p>
            <a:r>
              <a:rPr lang="en-US" sz="4400" dirty="0">
                <a:solidFill>
                  <a:schemeClr val="tx1"/>
                </a:solidFill>
                <a:latin typeface="Calibri" panose="020F0502020204030204" pitchFamily="34" charset="0"/>
                <a:cs typeface="Calibri" panose="020F0502020204030204" pitchFamily="34" charset="0"/>
              </a:rPr>
              <a:t>Allocation Spreadsheet – Part I</a:t>
            </a:r>
            <a:endParaRPr sz="4000" dirty="0"/>
          </a:p>
        </p:txBody>
      </p:sp>
    </p:spTree>
    <p:extLst>
      <p:ext uri="{BB962C8B-B14F-4D97-AF65-F5344CB8AC3E}">
        <p14:creationId xmlns:p14="http://schemas.microsoft.com/office/powerpoint/2010/main" val="263384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7"/>
          <p:cNvSpPr txBox="1">
            <a:spLocks noGrp="1"/>
          </p:cNvSpPr>
          <p:nvPr>
            <p:ph type="title"/>
          </p:nvPr>
        </p:nvSpPr>
        <p:spPr>
          <a:xfrm>
            <a:off x="573433" y="568233"/>
            <a:ext cx="11045200" cy="1213600"/>
          </a:xfrm>
          <a:prstGeom prst="rect">
            <a:avLst/>
          </a:prstGeom>
        </p:spPr>
        <p:txBody>
          <a:bodyPr spcFirstLastPara="1" vert="horz" wrap="square" lIns="121900" tIns="121900" rIns="121900" bIns="121900" rtlCol="0" anchor="ctr" anchorCtr="0">
            <a:noAutofit/>
          </a:bodyPr>
          <a:lstStyle/>
          <a:p>
            <a:r>
              <a:rPr lang="en-US" sz="3600" dirty="0"/>
              <a:t>Allocation Spreadsheet Part I</a:t>
            </a:r>
            <a:endParaRPr dirty="0"/>
          </a:p>
        </p:txBody>
      </p:sp>
      <p:sp>
        <p:nvSpPr>
          <p:cNvPr id="115" name="Google Shape;115;p37"/>
          <p:cNvSpPr txBox="1">
            <a:spLocks noGrp="1"/>
          </p:cNvSpPr>
          <p:nvPr>
            <p:ph type="body" idx="1"/>
          </p:nvPr>
        </p:nvSpPr>
        <p:spPr>
          <a:xfrm>
            <a:off x="573433" y="1781833"/>
            <a:ext cx="11045200" cy="4484800"/>
          </a:xfrm>
          <a:prstGeom prst="rect">
            <a:avLst/>
          </a:prstGeom>
        </p:spPr>
        <p:txBody>
          <a:bodyPr spcFirstLastPara="1" vert="horz" wrap="square" lIns="121900" tIns="121900" rIns="121900" bIns="121900" rtlCol="0" anchor="t" anchorCtr="0">
            <a:noAutofit/>
          </a:bodyPr>
          <a:lstStyle/>
          <a:p>
            <a:r>
              <a:rPr lang="en-US" sz="2000" dirty="0" smtClean="0"/>
              <a:t>Salary </a:t>
            </a:r>
            <a:r>
              <a:rPr lang="en-US" sz="2000" dirty="0"/>
              <a:t>expenditures for employees that serve a portion of the total scholarship population are included in Part I of the spreadsheet. </a:t>
            </a:r>
          </a:p>
          <a:p>
            <a:r>
              <a:rPr lang="en-US" sz="2000" dirty="0"/>
              <a:t>The portion of the cost of the teacher’s salary attributable to Scholarship students is identified in the spreadsheet.   </a:t>
            </a:r>
          </a:p>
          <a:p>
            <a:pPr marL="0" indent="0">
              <a:buNone/>
            </a:pPr>
            <a:r>
              <a:rPr lang="en-US" sz="2000" dirty="0"/>
              <a:t>Instructions:</a:t>
            </a:r>
          </a:p>
          <a:p>
            <a:pPr marL="0" indent="0">
              <a:buNone/>
            </a:pPr>
            <a:r>
              <a:rPr lang="en-US" sz="2000" dirty="0"/>
              <a:t> 1. Column 1 – Enter the name of the school employee.</a:t>
            </a:r>
          </a:p>
          <a:p>
            <a:pPr marL="0" indent="0">
              <a:buNone/>
            </a:pPr>
            <a:r>
              <a:rPr lang="en-US" sz="2000" dirty="0"/>
              <a:t> 2. Column 2 – Enter the job title of the school employee listed in Column 1.</a:t>
            </a:r>
          </a:p>
          <a:p>
            <a:pPr marL="0" indent="0">
              <a:buNone/>
            </a:pPr>
            <a:r>
              <a:rPr lang="en-US" sz="2000" dirty="0"/>
              <a:t> 3. Column 3 – Enter the number of students in the respective teacher’s classroom</a:t>
            </a:r>
          </a:p>
          <a:p>
            <a:pPr marL="0" indent="0">
              <a:buNone/>
            </a:pPr>
            <a:r>
              <a:rPr lang="en-US" sz="2000" dirty="0"/>
              <a:t>                           (Number of Scholarship Students).</a:t>
            </a:r>
          </a:p>
          <a:p>
            <a:pPr marL="0" indent="0">
              <a:buNone/>
            </a:pPr>
            <a:r>
              <a:rPr lang="en-US" sz="2000" dirty="0"/>
              <a:t> 4. Column 4 – Enter the total number of students in the respective teacher’s </a:t>
            </a:r>
          </a:p>
          <a:p>
            <a:pPr marL="0" indent="0">
              <a:buNone/>
            </a:pPr>
            <a:r>
              <a:rPr lang="en-US" sz="2000" dirty="0"/>
              <a:t>                           classroom (Scholarship &amp; Non-scholarship).</a:t>
            </a:r>
          </a:p>
          <a:p>
            <a:pPr marL="0" indent="0">
              <a:lnSpc>
                <a:spcPct val="115000"/>
              </a:lnSpc>
              <a:spcBef>
                <a:spcPts val="0"/>
              </a:spcBef>
              <a:buNone/>
            </a:pPr>
            <a:endParaRPr sz="1867" dirty="0">
              <a:solidFill>
                <a:srgbClr val="000000"/>
              </a:solidFill>
            </a:endParaRPr>
          </a:p>
          <a:p>
            <a:pPr marL="0" indent="0">
              <a:lnSpc>
                <a:spcPct val="115000"/>
              </a:lnSpc>
              <a:spcBef>
                <a:spcPts val="0"/>
              </a:spcBef>
              <a:buNone/>
            </a:pPr>
            <a:endParaRPr sz="1867" dirty="0">
              <a:solidFill>
                <a:srgbClr val="000000"/>
              </a:solidFill>
            </a:endParaRPr>
          </a:p>
          <a:p>
            <a:pPr marL="0" indent="0">
              <a:lnSpc>
                <a:spcPct val="115000"/>
              </a:lnSpc>
              <a:spcBef>
                <a:spcPts val="0"/>
              </a:spcBef>
              <a:buNone/>
            </a:pPr>
            <a:endParaRPr sz="1867" i="1" dirty="0">
              <a:solidFill>
                <a:srgbClr val="212121"/>
              </a:solidFill>
            </a:endParaRPr>
          </a:p>
          <a:p>
            <a:pPr marL="0" indent="0">
              <a:lnSpc>
                <a:spcPct val="115000"/>
              </a:lnSpc>
              <a:spcBef>
                <a:spcPts val="0"/>
              </a:spcBef>
              <a:buNone/>
            </a:pPr>
            <a:endParaRPr sz="1733" dirty="0">
              <a:solidFill>
                <a:srgbClr val="212121"/>
              </a:solidFill>
            </a:endParaRPr>
          </a:p>
          <a:p>
            <a:pPr marL="0" indent="0">
              <a:lnSpc>
                <a:spcPct val="115000"/>
              </a:lnSpc>
              <a:spcBef>
                <a:spcPts val="0"/>
              </a:spcBef>
              <a:buNone/>
            </a:pPr>
            <a:endParaRPr dirty="0">
              <a:solidFill>
                <a:srgbClr val="212121"/>
              </a:solidFill>
            </a:endParaRPr>
          </a:p>
          <a:p>
            <a:pPr indent="0">
              <a:buNone/>
            </a:pPr>
            <a:endParaRPr dirty="0"/>
          </a:p>
        </p:txBody>
      </p:sp>
    </p:spTree>
    <p:extLst>
      <p:ext uri="{BB962C8B-B14F-4D97-AF65-F5344CB8AC3E}">
        <p14:creationId xmlns:p14="http://schemas.microsoft.com/office/powerpoint/2010/main" val="425364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433" y="377733"/>
            <a:ext cx="11045200" cy="1213600"/>
          </a:xfrm>
        </p:spPr>
        <p:txBody>
          <a:bodyPr/>
          <a:lstStyle/>
          <a:p>
            <a:pPr algn="ctr"/>
            <a:r>
              <a:rPr lang="en-US" sz="4000" b="1" dirty="0"/>
              <a:t>Allocation Spreadsheet Part </a:t>
            </a:r>
            <a:r>
              <a:rPr lang="en-US" sz="4000" b="1" dirty="0" smtClean="0"/>
              <a:t>I Cont’d</a:t>
            </a:r>
            <a:endParaRPr lang="en-US" sz="4000" b="1" dirty="0"/>
          </a:p>
        </p:txBody>
      </p:sp>
      <p:sp>
        <p:nvSpPr>
          <p:cNvPr id="2" name="Text Placeholder 1"/>
          <p:cNvSpPr>
            <a:spLocks noGrp="1"/>
          </p:cNvSpPr>
          <p:nvPr>
            <p:ph type="body" idx="1"/>
          </p:nvPr>
        </p:nvSpPr>
        <p:spPr>
          <a:xfrm>
            <a:off x="573433" y="1216966"/>
            <a:ext cx="11045200" cy="4484800"/>
          </a:xfrm>
        </p:spPr>
        <p:txBody>
          <a:bodyPr/>
          <a:lstStyle/>
          <a:p>
            <a:pPr marL="0" indent="0" algn="just">
              <a:buNone/>
            </a:pPr>
            <a:r>
              <a:rPr lang="en-US" sz="2200" dirty="0"/>
              <a:t> 5. Column 5 – This column contains a formula and will auto calculate the </a:t>
            </a:r>
          </a:p>
          <a:p>
            <a:pPr marL="0" indent="0" algn="just">
              <a:buNone/>
            </a:pPr>
            <a:r>
              <a:rPr lang="en-US" sz="2200" dirty="0"/>
              <a:t>                           percentage of scholarship students in the teacher’s classroom based</a:t>
            </a:r>
          </a:p>
          <a:p>
            <a:pPr marL="0" indent="0" algn="just">
              <a:buNone/>
            </a:pPr>
            <a:r>
              <a:rPr lang="en-US" sz="2200" dirty="0"/>
              <a:t>                           on the data entered in Columns 3 &amp; 4.</a:t>
            </a:r>
          </a:p>
          <a:p>
            <a:pPr marL="0" indent="0">
              <a:buNone/>
            </a:pPr>
            <a:r>
              <a:rPr lang="en-US" sz="2200" dirty="0"/>
              <a:t> 6. Column 6 – Enter the base salary through January 31, </a:t>
            </a:r>
            <a:r>
              <a:rPr lang="en-US" sz="2200" dirty="0" smtClean="0"/>
              <a:t>2022 </a:t>
            </a:r>
            <a:r>
              <a:rPr lang="en-US" sz="2200" dirty="0"/>
              <a:t>for each employee </a:t>
            </a:r>
            <a:r>
              <a:rPr lang="en-US" sz="2200" dirty="0" smtClean="0"/>
              <a:t>listed in 	            Column </a:t>
            </a:r>
            <a:r>
              <a:rPr lang="en-US" sz="2200" dirty="0"/>
              <a:t>1.</a:t>
            </a:r>
          </a:p>
          <a:p>
            <a:pPr marL="0" indent="0">
              <a:buNone/>
            </a:pPr>
            <a:r>
              <a:rPr lang="en-US" sz="2200" dirty="0"/>
              <a:t> 7. Column 7 –  This column contains a formula and will auto calculate the amount</a:t>
            </a:r>
          </a:p>
          <a:p>
            <a:pPr marL="0" indent="0">
              <a:buNone/>
            </a:pPr>
            <a:r>
              <a:rPr lang="en-US" sz="2200" dirty="0"/>
              <a:t>                           of the salary that is allocable to SSEEP.</a:t>
            </a:r>
          </a:p>
          <a:p>
            <a:pPr marL="0" indent="0">
              <a:buNone/>
            </a:pPr>
            <a:r>
              <a:rPr lang="en-US" sz="2200" dirty="0"/>
              <a:t> 8. Column 8 – Enter the employer portion of FICA contributions as listed on the </a:t>
            </a:r>
          </a:p>
          <a:p>
            <a:pPr marL="0" indent="0">
              <a:buNone/>
            </a:pPr>
            <a:r>
              <a:rPr lang="en-US" sz="2200" dirty="0"/>
              <a:t>                           employee’s payroll records and/or other supporting documentation.</a:t>
            </a:r>
          </a:p>
          <a:p>
            <a:pPr marL="0" indent="0">
              <a:buNone/>
            </a:pPr>
            <a:r>
              <a:rPr lang="en-US" sz="2200" dirty="0"/>
              <a:t> 9. Column 9 – Enter the employer portion of Medicare contributions as listed on</a:t>
            </a:r>
          </a:p>
          <a:p>
            <a:pPr marL="0" indent="0">
              <a:buNone/>
            </a:pPr>
            <a:r>
              <a:rPr lang="en-US" sz="2200" dirty="0"/>
              <a:t>                           the employee’s payroll records and/or other supporting </a:t>
            </a:r>
          </a:p>
          <a:p>
            <a:pPr marL="0" indent="0">
              <a:buNone/>
            </a:pPr>
            <a:r>
              <a:rPr lang="en-US" sz="2200" dirty="0"/>
              <a:t>                           documentation.</a:t>
            </a:r>
          </a:p>
          <a:p>
            <a:endParaRPr lang="en-US" dirty="0"/>
          </a:p>
        </p:txBody>
      </p:sp>
    </p:spTree>
    <p:extLst>
      <p:ext uri="{BB962C8B-B14F-4D97-AF65-F5344CB8AC3E}">
        <p14:creationId xmlns:p14="http://schemas.microsoft.com/office/powerpoint/2010/main" val="2130346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b="1" dirty="0"/>
              <a:t>Allocation Spreadsheet Part </a:t>
            </a:r>
            <a:r>
              <a:rPr lang="en-US" sz="4000" b="1" dirty="0" smtClean="0"/>
              <a:t>I Cont’d</a:t>
            </a:r>
            <a:endParaRPr lang="en-US" sz="4000" dirty="0"/>
          </a:p>
        </p:txBody>
      </p:sp>
      <p:sp>
        <p:nvSpPr>
          <p:cNvPr id="2" name="Text Placeholder 1"/>
          <p:cNvSpPr>
            <a:spLocks noGrp="1"/>
          </p:cNvSpPr>
          <p:nvPr>
            <p:ph type="body" idx="1"/>
          </p:nvPr>
        </p:nvSpPr>
        <p:spPr/>
        <p:txBody>
          <a:bodyPr/>
          <a:lstStyle/>
          <a:p>
            <a:pPr marL="0" indent="0" algn="just">
              <a:buNone/>
            </a:pPr>
            <a:r>
              <a:rPr lang="en-US" dirty="0"/>
              <a:t> </a:t>
            </a:r>
            <a:r>
              <a:rPr lang="en-US" sz="2200" dirty="0"/>
              <a:t>10. Column 10 – This column contains a formula and will auto calculate the total</a:t>
            </a:r>
          </a:p>
          <a:p>
            <a:pPr marL="0" indent="0" algn="just">
              <a:buNone/>
            </a:pPr>
            <a:r>
              <a:rPr lang="en-US" sz="2200" dirty="0"/>
              <a:t>                                salary and payroll taxes entered in Columns 6, 8 and 9.</a:t>
            </a:r>
          </a:p>
          <a:p>
            <a:pPr marL="457200" indent="-457200" algn="just">
              <a:buAutoNum type="arabicPeriod" startAt="11"/>
            </a:pPr>
            <a:r>
              <a:rPr lang="en-US" sz="2200" dirty="0"/>
              <a:t>Column 11 – This column contains a formula and will auto calculate the </a:t>
            </a:r>
          </a:p>
          <a:p>
            <a:pPr marL="0" indent="0" algn="just">
              <a:buNone/>
            </a:pPr>
            <a:r>
              <a:rPr lang="en-US" sz="2200" dirty="0"/>
              <a:t>                                amount allocable to SSEEP.  This formula will apply the percentage</a:t>
            </a:r>
          </a:p>
          <a:p>
            <a:pPr marL="0" indent="0" algn="just">
              <a:buNone/>
            </a:pPr>
            <a:r>
              <a:rPr lang="en-US" sz="2200" dirty="0"/>
              <a:t>                                of SSEEP students in Column 5 and multiply that percentage by</a:t>
            </a:r>
          </a:p>
          <a:p>
            <a:pPr marL="0" indent="0" algn="just">
              <a:buNone/>
            </a:pPr>
            <a:r>
              <a:rPr lang="en-US" sz="2200" dirty="0"/>
              <a:t>                                total salary and payroll taxes in Column 10 to determine the amount</a:t>
            </a:r>
          </a:p>
          <a:p>
            <a:pPr marL="0" indent="0" algn="just">
              <a:buNone/>
            </a:pPr>
            <a:r>
              <a:rPr lang="en-US" sz="2200" dirty="0"/>
              <a:t>                                of salary and payroll taxes allocable to SSEEP.</a:t>
            </a:r>
          </a:p>
          <a:p>
            <a:pPr marL="152396" indent="0">
              <a:buNone/>
            </a:pPr>
            <a:endParaRPr lang="en-US" dirty="0"/>
          </a:p>
        </p:txBody>
      </p:sp>
    </p:spTree>
    <p:extLst>
      <p:ext uri="{BB962C8B-B14F-4D97-AF65-F5344CB8AC3E}">
        <p14:creationId xmlns:p14="http://schemas.microsoft.com/office/powerpoint/2010/main" val="126230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65476" y="2084796"/>
            <a:ext cx="4351867" cy="127454"/>
          </a:xfrm>
          <a:custGeom>
            <a:avLst/>
            <a:gdLst/>
            <a:ahLst/>
            <a:cxnLst/>
            <a:rect l="l" t="t" r="r" b="b"/>
            <a:pathLst>
              <a:path w="4569459" h="178435">
                <a:moveTo>
                  <a:pt x="0" y="178308"/>
                </a:moveTo>
                <a:lnTo>
                  <a:pt x="4569206" y="178308"/>
                </a:lnTo>
                <a:lnTo>
                  <a:pt x="4569206" y="0"/>
                </a:lnTo>
                <a:lnTo>
                  <a:pt x="0" y="0"/>
                </a:lnTo>
                <a:lnTo>
                  <a:pt x="0" y="178308"/>
                </a:lnTo>
                <a:close/>
              </a:path>
            </a:pathLst>
          </a:custGeom>
          <a:solidFill>
            <a:srgbClr val="FFFF00"/>
          </a:solidFill>
        </p:spPr>
        <p:txBody>
          <a:bodyPr wrap="square" lIns="0" tIns="0" rIns="0" bIns="0" rtlCol="0"/>
          <a:lstStyle/>
          <a:p>
            <a:endParaRPr sz="1286"/>
          </a:p>
        </p:txBody>
      </p:sp>
      <p:sp>
        <p:nvSpPr>
          <p:cNvPr id="3" name="object 3"/>
          <p:cNvSpPr/>
          <p:nvPr/>
        </p:nvSpPr>
        <p:spPr>
          <a:xfrm>
            <a:off x="631371" y="3202995"/>
            <a:ext cx="5685972" cy="538389"/>
          </a:xfrm>
          <a:custGeom>
            <a:avLst/>
            <a:gdLst/>
            <a:ahLst/>
            <a:cxnLst/>
            <a:rect l="l" t="t" r="r" b="b"/>
            <a:pathLst>
              <a:path w="5970270" h="753745">
                <a:moveTo>
                  <a:pt x="0" y="753160"/>
                </a:moveTo>
                <a:lnTo>
                  <a:pt x="5970143" y="753160"/>
                </a:lnTo>
                <a:lnTo>
                  <a:pt x="5970143" y="0"/>
                </a:lnTo>
                <a:lnTo>
                  <a:pt x="0" y="0"/>
                </a:lnTo>
                <a:lnTo>
                  <a:pt x="0" y="753160"/>
                </a:lnTo>
                <a:close/>
              </a:path>
            </a:pathLst>
          </a:custGeom>
          <a:solidFill>
            <a:srgbClr val="FFFF00"/>
          </a:solidFill>
        </p:spPr>
        <p:txBody>
          <a:bodyPr wrap="square" lIns="0" tIns="0" rIns="0" bIns="0" rtlCol="0"/>
          <a:lstStyle/>
          <a:p>
            <a:endParaRPr sz="1286"/>
          </a:p>
        </p:txBody>
      </p:sp>
      <p:sp>
        <p:nvSpPr>
          <p:cNvPr id="4" name="object 4"/>
          <p:cNvSpPr/>
          <p:nvPr/>
        </p:nvSpPr>
        <p:spPr>
          <a:xfrm>
            <a:off x="9187301" y="3202995"/>
            <a:ext cx="1727200" cy="538389"/>
          </a:xfrm>
          <a:custGeom>
            <a:avLst/>
            <a:gdLst/>
            <a:ahLst/>
            <a:cxnLst/>
            <a:rect l="l" t="t" r="r" b="b"/>
            <a:pathLst>
              <a:path w="1813559" h="753745">
                <a:moveTo>
                  <a:pt x="0" y="753160"/>
                </a:moveTo>
                <a:lnTo>
                  <a:pt x="1813560" y="753160"/>
                </a:lnTo>
                <a:lnTo>
                  <a:pt x="1813560" y="0"/>
                </a:lnTo>
                <a:lnTo>
                  <a:pt x="0" y="0"/>
                </a:lnTo>
                <a:lnTo>
                  <a:pt x="0" y="753160"/>
                </a:lnTo>
                <a:close/>
              </a:path>
            </a:pathLst>
          </a:custGeom>
          <a:solidFill>
            <a:srgbClr val="C5D9F0"/>
          </a:solidFill>
        </p:spPr>
        <p:txBody>
          <a:bodyPr wrap="square" lIns="0" tIns="0" rIns="0" bIns="0" rtlCol="0"/>
          <a:lstStyle/>
          <a:p>
            <a:endParaRPr sz="1286"/>
          </a:p>
        </p:txBody>
      </p:sp>
      <p:sp>
        <p:nvSpPr>
          <p:cNvPr id="5" name="object 5"/>
          <p:cNvSpPr/>
          <p:nvPr/>
        </p:nvSpPr>
        <p:spPr>
          <a:xfrm>
            <a:off x="631371" y="3739878"/>
            <a:ext cx="10283372" cy="221343"/>
          </a:xfrm>
          <a:custGeom>
            <a:avLst/>
            <a:gdLst/>
            <a:ahLst/>
            <a:cxnLst/>
            <a:rect l="l" t="t" r="r" b="b"/>
            <a:pathLst>
              <a:path w="10797540" h="309879">
                <a:moveTo>
                  <a:pt x="0" y="309372"/>
                </a:moveTo>
                <a:lnTo>
                  <a:pt x="10797286" y="309372"/>
                </a:lnTo>
                <a:lnTo>
                  <a:pt x="10797286" y="0"/>
                </a:lnTo>
                <a:lnTo>
                  <a:pt x="0" y="0"/>
                </a:lnTo>
                <a:lnTo>
                  <a:pt x="0" y="309372"/>
                </a:lnTo>
                <a:close/>
              </a:path>
            </a:pathLst>
          </a:custGeom>
          <a:solidFill>
            <a:srgbClr val="D9D9D9"/>
          </a:solidFill>
        </p:spPr>
        <p:txBody>
          <a:bodyPr wrap="square" lIns="0" tIns="0" rIns="0" bIns="0" rtlCol="0"/>
          <a:lstStyle/>
          <a:p>
            <a:endParaRPr sz="1286"/>
          </a:p>
        </p:txBody>
      </p:sp>
      <p:sp>
        <p:nvSpPr>
          <p:cNvPr id="6" name="object 6"/>
          <p:cNvSpPr/>
          <p:nvPr/>
        </p:nvSpPr>
        <p:spPr>
          <a:xfrm>
            <a:off x="4648079" y="3959771"/>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7" name="object 7"/>
          <p:cNvSpPr/>
          <p:nvPr/>
        </p:nvSpPr>
        <p:spPr>
          <a:xfrm>
            <a:off x="4648079" y="4035971"/>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8" name="object 8"/>
          <p:cNvSpPr/>
          <p:nvPr/>
        </p:nvSpPr>
        <p:spPr>
          <a:xfrm>
            <a:off x="4648079" y="4112170"/>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9" name="object 9"/>
          <p:cNvSpPr/>
          <p:nvPr/>
        </p:nvSpPr>
        <p:spPr>
          <a:xfrm>
            <a:off x="4648079" y="4188370"/>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10" name="object 10"/>
          <p:cNvSpPr/>
          <p:nvPr/>
        </p:nvSpPr>
        <p:spPr>
          <a:xfrm>
            <a:off x="4648079" y="4264570"/>
            <a:ext cx="931939"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1" name="object 11"/>
          <p:cNvSpPr/>
          <p:nvPr/>
        </p:nvSpPr>
        <p:spPr>
          <a:xfrm>
            <a:off x="4648079" y="4340771"/>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12" name="object 12"/>
          <p:cNvSpPr/>
          <p:nvPr/>
        </p:nvSpPr>
        <p:spPr>
          <a:xfrm>
            <a:off x="4648079" y="4416971"/>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13" name="object 13"/>
          <p:cNvSpPr/>
          <p:nvPr/>
        </p:nvSpPr>
        <p:spPr>
          <a:xfrm>
            <a:off x="4648079" y="4493170"/>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14" name="object 14"/>
          <p:cNvSpPr/>
          <p:nvPr/>
        </p:nvSpPr>
        <p:spPr>
          <a:xfrm>
            <a:off x="4648079" y="4569370"/>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15" name="object 15"/>
          <p:cNvSpPr/>
          <p:nvPr/>
        </p:nvSpPr>
        <p:spPr>
          <a:xfrm>
            <a:off x="4648079" y="4645570"/>
            <a:ext cx="931939" cy="77561"/>
          </a:xfrm>
          <a:custGeom>
            <a:avLst/>
            <a:gdLst/>
            <a:ahLst/>
            <a:cxnLst/>
            <a:rect l="l" t="t" r="r" b="b"/>
            <a:pathLst>
              <a:path w="978535" h="108585">
                <a:moveTo>
                  <a:pt x="0" y="108203"/>
                </a:moveTo>
                <a:lnTo>
                  <a:pt x="978408" y="108203"/>
                </a:lnTo>
                <a:lnTo>
                  <a:pt x="978408" y="0"/>
                </a:lnTo>
                <a:lnTo>
                  <a:pt x="0" y="0"/>
                </a:lnTo>
                <a:lnTo>
                  <a:pt x="0" y="108203"/>
                </a:lnTo>
                <a:close/>
              </a:path>
            </a:pathLst>
          </a:custGeom>
          <a:solidFill>
            <a:srgbClr val="C5D9F0"/>
          </a:solidFill>
        </p:spPr>
        <p:txBody>
          <a:bodyPr wrap="square" lIns="0" tIns="0" rIns="0" bIns="0" rtlCol="0"/>
          <a:lstStyle/>
          <a:p>
            <a:endParaRPr sz="1286"/>
          </a:p>
        </p:txBody>
      </p:sp>
      <p:sp>
        <p:nvSpPr>
          <p:cNvPr id="16" name="object 16"/>
          <p:cNvSpPr/>
          <p:nvPr/>
        </p:nvSpPr>
        <p:spPr>
          <a:xfrm>
            <a:off x="4648079" y="4721771"/>
            <a:ext cx="931939" cy="77561"/>
          </a:xfrm>
          <a:custGeom>
            <a:avLst/>
            <a:gdLst/>
            <a:ahLst/>
            <a:cxnLst/>
            <a:rect l="l" t="t" r="r" b="b"/>
            <a:pathLst>
              <a:path w="978535" h="108585">
                <a:moveTo>
                  <a:pt x="0" y="108204"/>
                </a:moveTo>
                <a:lnTo>
                  <a:pt x="978408" y="108204"/>
                </a:lnTo>
                <a:lnTo>
                  <a:pt x="978408" y="0"/>
                </a:lnTo>
                <a:lnTo>
                  <a:pt x="0" y="0"/>
                </a:lnTo>
                <a:lnTo>
                  <a:pt x="0" y="108204"/>
                </a:lnTo>
                <a:close/>
              </a:path>
            </a:pathLst>
          </a:custGeom>
          <a:solidFill>
            <a:srgbClr val="C5D9F0"/>
          </a:solidFill>
        </p:spPr>
        <p:txBody>
          <a:bodyPr wrap="square" lIns="0" tIns="0" rIns="0" bIns="0" rtlCol="0"/>
          <a:lstStyle/>
          <a:p>
            <a:endParaRPr sz="1286"/>
          </a:p>
        </p:txBody>
      </p:sp>
      <p:sp>
        <p:nvSpPr>
          <p:cNvPr id="17" name="object 17"/>
          <p:cNvSpPr/>
          <p:nvPr/>
        </p:nvSpPr>
        <p:spPr>
          <a:xfrm>
            <a:off x="4648079" y="4798024"/>
            <a:ext cx="931939" cy="81189"/>
          </a:xfrm>
          <a:custGeom>
            <a:avLst/>
            <a:gdLst/>
            <a:ahLst/>
            <a:cxnLst/>
            <a:rect l="l" t="t" r="r" b="b"/>
            <a:pathLst>
              <a:path w="978535" h="113664">
                <a:moveTo>
                  <a:pt x="0" y="113080"/>
                </a:moveTo>
                <a:lnTo>
                  <a:pt x="978408" y="113080"/>
                </a:lnTo>
                <a:lnTo>
                  <a:pt x="978408" y="0"/>
                </a:lnTo>
                <a:lnTo>
                  <a:pt x="0" y="0"/>
                </a:lnTo>
                <a:lnTo>
                  <a:pt x="0" y="113080"/>
                </a:lnTo>
                <a:close/>
              </a:path>
            </a:pathLst>
          </a:custGeom>
          <a:solidFill>
            <a:srgbClr val="C5D9F0"/>
          </a:solidFill>
        </p:spPr>
        <p:txBody>
          <a:bodyPr wrap="square" lIns="0" tIns="0" rIns="0" bIns="0" rtlCol="0"/>
          <a:lstStyle/>
          <a:p>
            <a:endParaRPr sz="1286"/>
          </a:p>
        </p:txBody>
      </p:sp>
      <p:sp>
        <p:nvSpPr>
          <p:cNvPr id="18" name="object 18"/>
          <p:cNvSpPr/>
          <p:nvPr/>
        </p:nvSpPr>
        <p:spPr>
          <a:xfrm>
            <a:off x="4648079" y="4877707"/>
            <a:ext cx="931939"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19" name="object 19"/>
          <p:cNvSpPr/>
          <p:nvPr/>
        </p:nvSpPr>
        <p:spPr>
          <a:xfrm>
            <a:off x="4648079" y="4957172"/>
            <a:ext cx="931939"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0" name="object 20"/>
          <p:cNvSpPr/>
          <p:nvPr/>
        </p:nvSpPr>
        <p:spPr>
          <a:xfrm>
            <a:off x="4648079" y="5036638"/>
            <a:ext cx="931939"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1" name="object 21"/>
          <p:cNvSpPr/>
          <p:nvPr/>
        </p:nvSpPr>
        <p:spPr>
          <a:xfrm>
            <a:off x="4648079" y="5116104"/>
            <a:ext cx="931939"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2" name="object 22"/>
          <p:cNvSpPr/>
          <p:nvPr/>
        </p:nvSpPr>
        <p:spPr>
          <a:xfrm>
            <a:off x="4648079" y="5195569"/>
            <a:ext cx="931939" cy="80736"/>
          </a:xfrm>
          <a:custGeom>
            <a:avLst/>
            <a:gdLst/>
            <a:ahLst/>
            <a:cxnLst/>
            <a:rect l="l" t="t" r="r" b="b"/>
            <a:pathLst>
              <a:path w="978535" h="113029">
                <a:moveTo>
                  <a:pt x="0" y="112775"/>
                </a:moveTo>
                <a:lnTo>
                  <a:pt x="978408" y="112775"/>
                </a:lnTo>
                <a:lnTo>
                  <a:pt x="978408" y="0"/>
                </a:lnTo>
                <a:lnTo>
                  <a:pt x="0" y="0"/>
                </a:lnTo>
                <a:lnTo>
                  <a:pt x="0" y="112775"/>
                </a:lnTo>
                <a:close/>
              </a:path>
            </a:pathLst>
          </a:custGeom>
          <a:solidFill>
            <a:srgbClr val="C5D9F0"/>
          </a:solidFill>
        </p:spPr>
        <p:txBody>
          <a:bodyPr wrap="square" lIns="0" tIns="0" rIns="0" bIns="0" rtlCol="0"/>
          <a:lstStyle/>
          <a:p>
            <a:endParaRPr sz="1286"/>
          </a:p>
        </p:txBody>
      </p:sp>
      <p:sp>
        <p:nvSpPr>
          <p:cNvPr id="23" name="object 23"/>
          <p:cNvSpPr/>
          <p:nvPr/>
        </p:nvSpPr>
        <p:spPr>
          <a:xfrm>
            <a:off x="4648079" y="5274999"/>
            <a:ext cx="931939" cy="80736"/>
          </a:xfrm>
          <a:custGeom>
            <a:avLst/>
            <a:gdLst/>
            <a:ahLst/>
            <a:cxnLst/>
            <a:rect l="l" t="t" r="r" b="b"/>
            <a:pathLst>
              <a:path w="978535" h="113029">
                <a:moveTo>
                  <a:pt x="0" y="112776"/>
                </a:moveTo>
                <a:lnTo>
                  <a:pt x="978408" y="112776"/>
                </a:lnTo>
                <a:lnTo>
                  <a:pt x="978408" y="0"/>
                </a:lnTo>
                <a:lnTo>
                  <a:pt x="0" y="0"/>
                </a:lnTo>
                <a:lnTo>
                  <a:pt x="0" y="112776"/>
                </a:lnTo>
                <a:close/>
              </a:path>
            </a:pathLst>
          </a:custGeom>
          <a:solidFill>
            <a:srgbClr val="C5D9F0"/>
          </a:solidFill>
        </p:spPr>
        <p:txBody>
          <a:bodyPr wrap="square" lIns="0" tIns="0" rIns="0" bIns="0" rtlCol="0"/>
          <a:lstStyle/>
          <a:p>
            <a:endParaRPr sz="1286"/>
          </a:p>
        </p:txBody>
      </p:sp>
      <p:sp>
        <p:nvSpPr>
          <p:cNvPr id="24" name="object 24"/>
          <p:cNvSpPr/>
          <p:nvPr/>
        </p:nvSpPr>
        <p:spPr>
          <a:xfrm>
            <a:off x="631371" y="5354465"/>
            <a:ext cx="10283372" cy="96157"/>
          </a:xfrm>
          <a:custGeom>
            <a:avLst/>
            <a:gdLst/>
            <a:ahLst/>
            <a:cxnLst/>
            <a:rect l="l" t="t" r="r" b="b"/>
            <a:pathLst>
              <a:path w="10797540" h="134620">
                <a:moveTo>
                  <a:pt x="0" y="134112"/>
                </a:moveTo>
                <a:lnTo>
                  <a:pt x="10797286" y="134112"/>
                </a:lnTo>
                <a:lnTo>
                  <a:pt x="10797286" y="0"/>
                </a:lnTo>
                <a:lnTo>
                  <a:pt x="0" y="0"/>
                </a:lnTo>
                <a:lnTo>
                  <a:pt x="0" y="134112"/>
                </a:lnTo>
                <a:close/>
              </a:path>
            </a:pathLst>
          </a:custGeom>
          <a:solidFill>
            <a:srgbClr val="B8CCE3"/>
          </a:solidFill>
        </p:spPr>
        <p:txBody>
          <a:bodyPr wrap="square" lIns="0" tIns="0" rIns="0" bIns="0" rtlCol="0"/>
          <a:lstStyle/>
          <a:p>
            <a:endParaRPr sz="1286"/>
          </a:p>
        </p:txBody>
      </p:sp>
      <p:sp>
        <p:nvSpPr>
          <p:cNvPr id="25" name="object 25"/>
          <p:cNvSpPr txBox="1"/>
          <p:nvPr/>
        </p:nvSpPr>
        <p:spPr>
          <a:xfrm>
            <a:off x="632340" y="2098339"/>
            <a:ext cx="655561" cy="104516"/>
          </a:xfrm>
          <a:prstGeom prst="rect">
            <a:avLst/>
          </a:prstGeom>
        </p:spPr>
        <p:txBody>
          <a:bodyPr vert="horz" wrap="square" lIns="0" tIns="0" rIns="0" bIns="0" rtlCol="0">
            <a:spAutoFit/>
          </a:bodyPr>
          <a:lstStyle/>
          <a:p>
            <a:pPr marL="9072"/>
            <a:r>
              <a:rPr sz="679" b="1" spc="4" dirty="0">
                <a:latin typeface="Arial Narrow"/>
                <a:cs typeface="Arial Narrow"/>
              </a:rPr>
              <a:t>S</a:t>
            </a:r>
            <a:r>
              <a:rPr sz="679" b="1" spc="-4" dirty="0">
                <a:latin typeface="Arial Narrow"/>
                <a:cs typeface="Arial Narrow"/>
              </a:rPr>
              <a:t>c</a:t>
            </a:r>
            <a:r>
              <a:rPr sz="679" b="1" dirty="0">
                <a:latin typeface="Arial Narrow"/>
                <a:cs typeface="Arial Narrow"/>
              </a:rPr>
              <a:t>ho</a:t>
            </a:r>
            <a:r>
              <a:rPr sz="679" b="1" spc="-4" dirty="0">
                <a:latin typeface="Arial Narrow"/>
                <a:cs typeface="Arial Narrow"/>
              </a:rPr>
              <a:t>o</a:t>
            </a:r>
            <a:r>
              <a:rPr sz="679" b="1" dirty="0">
                <a:latin typeface="Arial Narrow"/>
                <a:cs typeface="Arial Narrow"/>
              </a:rPr>
              <a:t>l</a:t>
            </a:r>
            <a:r>
              <a:rPr sz="679" b="1" spc="-4" dirty="0">
                <a:latin typeface="Arial Narrow"/>
                <a:cs typeface="Arial Narrow"/>
              </a:rPr>
              <a:t> </a:t>
            </a:r>
            <a:r>
              <a:rPr sz="679" b="1" dirty="0">
                <a:latin typeface="Arial Narrow"/>
                <a:cs typeface="Arial Narrow"/>
              </a:rPr>
              <a:t>N</a:t>
            </a:r>
            <a:r>
              <a:rPr sz="679" b="1" spc="-7" dirty="0">
                <a:latin typeface="Arial Narrow"/>
                <a:cs typeface="Arial Narrow"/>
              </a:rPr>
              <a:t>a</a:t>
            </a:r>
            <a:r>
              <a:rPr sz="679" b="1" dirty="0">
                <a:latin typeface="Arial Narrow"/>
                <a:cs typeface="Arial Narrow"/>
              </a:rPr>
              <a:t>m</a:t>
            </a:r>
            <a:r>
              <a:rPr sz="679" b="1" spc="-7" dirty="0">
                <a:latin typeface="Arial Narrow"/>
                <a:cs typeface="Arial Narrow"/>
              </a:rPr>
              <a:t>e</a:t>
            </a:r>
            <a:r>
              <a:rPr sz="679" b="1" dirty="0">
                <a:latin typeface="Arial Narrow"/>
                <a:cs typeface="Arial Narrow"/>
              </a:rPr>
              <a:t>:</a:t>
            </a:r>
            <a:endParaRPr sz="679">
              <a:latin typeface="Arial Narrow"/>
              <a:cs typeface="Arial Narrow"/>
            </a:endParaRPr>
          </a:p>
        </p:txBody>
      </p:sp>
      <p:sp>
        <p:nvSpPr>
          <p:cNvPr id="26" name="object 26"/>
          <p:cNvSpPr txBox="1"/>
          <p:nvPr/>
        </p:nvSpPr>
        <p:spPr>
          <a:xfrm>
            <a:off x="636692" y="2348683"/>
            <a:ext cx="8568872" cy="503536"/>
          </a:xfrm>
          <a:prstGeom prst="rect">
            <a:avLst/>
          </a:prstGeom>
        </p:spPr>
        <p:txBody>
          <a:bodyPr vert="horz" wrap="square" lIns="0" tIns="0" rIns="0" bIns="0" rtlCol="0">
            <a:spAutoFit/>
          </a:bodyPr>
          <a:lstStyle/>
          <a:p>
            <a:pPr marL="4681858" marR="39915" indent="-884482">
              <a:lnSpc>
                <a:spcPct val="121900"/>
              </a:lnSpc>
            </a:pPr>
            <a:r>
              <a:rPr sz="750" b="1" spc="4" dirty="0">
                <a:latin typeface="Calibri"/>
                <a:cs typeface="Calibri"/>
              </a:rPr>
              <a:t>St</a:t>
            </a:r>
            <a:r>
              <a:rPr sz="750" b="1" dirty="0">
                <a:latin typeface="Calibri"/>
                <a:cs typeface="Calibri"/>
              </a:rPr>
              <a:t>u</a:t>
            </a:r>
            <a:r>
              <a:rPr sz="750" b="1" spc="4" dirty="0">
                <a:latin typeface="Calibri"/>
                <a:cs typeface="Calibri"/>
              </a:rPr>
              <a:t>dent</a:t>
            </a:r>
            <a:r>
              <a:rPr sz="750" b="1" dirty="0">
                <a:latin typeface="Calibri"/>
                <a:cs typeface="Calibri"/>
              </a:rPr>
              <a:t> </a:t>
            </a:r>
            <a:r>
              <a:rPr sz="750" b="1" spc="4" dirty="0">
                <a:latin typeface="Calibri"/>
                <a:cs typeface="Calibri"/>
              </a:rPr>
              <a:t>Schol</a:t>
            </a:r>
            <a:r>
              <a:rPr sz="750" b="1" dirty="0">
                <a:latin typeface="Calibri"/>
                <a:cs typeface="Calibri"/>
              </a:rPr>
              <a:t>arshi</a:t>
            </a:r>
            <a:r>
              <a:rPr sz="750" b="1" spc="7" dirty="0">
                <a:latin typeface="Calibri"/>
                <a:cs typeface="Calibri"/>
              </a:rPr>
              <a:t>p</a:t>
            </a:r>
            <a:r>
              <a:rPr sz="750" b="1" spc="-4" dirty="0">
                <a:latin typeface="Calibri"/>
                <a:cs typeface="Calibri"/>
              </a:rPr>
              <a:t> f</a:t>
            </a:r>
            <a:r>
              <a:rPr sz="750" b="1" spc="4" dirty="0">
                <a:latin typeface="Calibri"/>
                <a:cs typeface="Calibri"/>
              </a:rPr>
              <a:t>or</a:t>
            </a:r>
            <a:r>
              <a:rPr sz="750" b="1" dirty="0">
                <a:latin typeface="Calibri"/>
                <a:cs typeface="Calibri"/>
              </a:rPr>
              <a:t> </a:t>
            </a:r>
            <a:r>
              <a:rPr sz="750" b="1" spc="7" dirty="0">
                <a:latin typeface="Calibri"/>
                <a:cs typeface="Calibri"/>
              </a:rPr>
              <a:t>Ed</a:t>
            </a:r>
            <a:r>
              <a:rPr sz="750" b="1" dirty="0">
                <a:latin typeface="Calibri"/>
                <a:cs typeface="Calibri"/>
              </a:rPr>
              <a:t>u</a:t>
            </a:r>
            <a:r>
              <a:rPr sz="750" b="1" spc="4" dirty="0">
                <a:latin typeface="Calibri"/>
                <a:cs typeface="Calibri"/>
              </a:rPr>
              <a:t>cat</a:t>
            </a:r>
            <a:r>
              <a:rPr sz="750" b="1" dirty="0">
                <a:latin typeface="Calibri"/>
                <a:cs typeface="Calibri"/>
              </a:rPr>
              <a:t>iona</a:t>
            </a:r>
            <a:r>
              <a:rPr sz="750" b="1" spc="4" dirty="0">
                <a:latin typeface="Calibri"/>
                <a:cs typeface="Calibri"/>
              </a:rPr>
              <a:t>l</a:t>
            </a:r>
            <a:r>
              <a:rPr sz="750" b="1" dirty="0">
                <a:latin typeface="Calibri"/>
                <a:cs typeface="Calibri"/>
              </a:rPr>
              <a:t> </a:t>
            </a:r>
            <a:r>
              <a:rPr sz="750" b="1" spc="4" dirty="0">
                <a:latin typeface="Calibri"/>
                <a:cs typeface="Calibri"/>
              </a:rPr>
              <a:t>Excel</a:t>
            </a:r>
            <a:r>
              <a:rPr sz="750" b="1" spc="-4" dirty="0">
                <a:latin typeface="Calibri"/>
                <a:cs typeface="Calibri"/>
              </a:rPr>
              <a:t>l</a:t>
            </a:r>
            <a:r>
              <a:rPr sz="750" b="1" spc="4" dirty="0">
                <a:latin typeface="Calibri"/>
                <a:cs typeface="Calibri"/>
              </a:rPr>
              <a:t>ence</a:t>
            </a:r>
            <a:r>
              <a:rPr sz="750" b="1" spc="-4" dirty="0">
                <a:latin typeface="Calibri"/>
                <a:cs typeface="Calibri"/>
              </a:rPr>
              <a:t> </a:t>
            </a:r>
            <a:r>
              <a:rPr sz="750" b="1" dirty="0">
                <a:latin typeface="Calibri"/>
                <a:cs typeface="Calibri"/>
              </a:rPr>
              <a:t>Progra</a:t>
            </a:r>
            <a:r>
              <a:rPr sz="750" b="1" spc="11" dirty="0">
                <a:latin typeface="Calibri"/>
                <a:cs typeface="Calibri"/>
              </a:rPr>
              <a:t>m</a:t>
            </a:r>
            <a:r>
              <a:rPr sz="750" b="1" spc="-4" dirty="0">
                <a:latin typeface="Calibri"/>
                <a:cs typeface="Calibri"/>
              </a:rPr>
              <a:t> </a:t>
            </a:r>
            <a:r>
              <a:rPr sz="750" b="1" spc="4" dirty="0">
                <a:latin typeface="Calibri"/>
                <a:cs typeface="Calibri"/>
              </a:rPr>
              <a:t>(SSEEP) Al</a:t>
            </a:r>
            <a:r>
              <a:rPr sz="750" b="1" dirty="0">
                <a:latin typeface="Calibri"/>
                <a:cs typeface="Calibri"/>
              </a:rPr>
              <a:t>lo</a:t>
            </a:r>
            <a:r>
              <a:rPr sz="750" b="1" spc="4" dirty="0">
                <a:latin typeface="Calibri"/>
                <a:cs typeface="Calibri"/>
              </a:rPr>
              <a:t>cat</a:t>
            </a:r>
            <a:r>
              <a:rPr sz="750" b="1" dirty="0">
                <a:latin typeface="Calibri"/>
                <a:cs typeface="Calibri"/>
              </a:rPr>
              <a:t>io</a:t>
            </a:r>
            <a:r>
              <a:rPr sz="750" b="1" spc="7" dirty="0">
                <a:latin typeface="Calibri"/>
                <a:cs typeface="Calibri"/>
              </a:rPr>
              <a:t>n</a:t>
            </a:r>
            <a:r>
              <a:rPr sz="750" b="1" spc="-4" dirty="0">
                <a:latin typeface="Calibri"/>
                <a:cs typeface="Calibri"/>
              </a:rPr>
              <a:t> </a:t>
            </a:r>
            <a:r>
              <a:rPr sz="750" b="1" spc="7" dirty="0">
                <a:latin typeface="Calibri"/>
                <a:cs typeface="Calibri"/>
              </a:rPr>
              <a:t>T</a:t>
            </a:r>
            <a:r>
              <a:rPr sz="750" b="1" spc="4" dirty="0">
                <a:latin typeface="Calibri"/>
                <a:cs typeface="Calibri"/>
              </a:rPr>
              <a:t>em</a:t>
            </a:r>
            <a:r>
              <a:rPr sz="750" b="1" dirty="0">
                <a:latin typeface="Calibri"/>
                <a:cs typeface="Calibri"/>
              </a:rPr>
              <a:t>p</a:t>
            </a:r>
            <a:r>
              <a:rPr sz="750" b="1" spc="4" dirty="0">
                <a:latin typeface="Calibri"/>
                <a:cs typeface="Calibri"/>
              </a:rPr>
              <a:t>l</a:t>
            </a:r>
            <a:r>
              <a:rPr sz="750" b="1" dirty="0">
                <a:latin typeface="Calibri"/>
                <a:cs typeface="Calibri"/>
              </a:rPr>
              <a:t>a</a:t>
            </a:r>
            <a:r>
              <a:rPr sz="750" b="1" spc="4" dirty="0">
                <a:latin typeface="Calibri"/>
                <a:cs typeface="Calibri"/>
              </a:rPr>
              <a:t>te</a:t>
            </a:r>
            <a:endParaRPr sz="750" dirty="0">
              <a:latin typeface="Calibri"/>
              <a:cs typeface="Calibri"/>
            </a:endParaRPr>
          </a:p>
          <a:p>
            <a:pPr marL="3613222">
              <a:spcBef>
                <a:spcPts val="43"/>
              </a:spcBef>
            </a:pPr>
            <a:r>
              <a:rPr sz="750" b="1" spc="7" dirty="0">
                <a:solidFill>
                  <a:srgbClr val="FF0000"/>
                </a:solidFill>
                <a:latin typeface="Calibri"/>
                <a:cs typeface="Calibri"/>
              </a:rPr>
              <a:t>EXPE</a:t>
            </a:r>
            <a:r>
              <a:rPr sz="750" b="1" spc="4" dirty="0">
                <a:solidFill>
                  <a:srgbClr val="FF0000"/>
                </a:solidFill>
                <a:latin typeface="Calibri"/>
                <a:cs typeface="Calibri"/>
              </a:rPr>
              <a:t>N</a:t>
            </a:r>
            <a:r>
              <a:rPr sz="750" b="1" spc="7" dirty="0">
                <a:solidFill>
                  <a:srgbClr val="FF0000"/>
                </a:solidFill>
                <a:latin typeface="Calibri"/>
                <a:cs typeface="Calibri"/>
              </a:rPr>
              <a:t>D</a:t>
            </a:r>
            <a:r>
              <a:rPr sz="750" b="1" dirty="0">
                <a:solidFill>
                  <a:srgbClr val="FF0000"/>
                </a:solidFill>
                <a:latin typeface="Calibri"/>
                <a:cs typeface="Calibri"/>
              </a:rPr>
              <a:t>I</a:t>
            </a:r>
            <a:r>
              <a:rPr sz="750" b="1" spc="7" dirty="0">
                <a:solidFill>
                  <a:srgbClr val="FF0000"/>
                </a:solidFill>
                <a:latin typeface="Calibri"/>
                <a:cs typeface="Calibri"/>
              </a:rPr>
              <a:t>TURES</a:t>
            </a:r>
            <a:r>
              <a:rPr sz="750" b="1" spc="4" dirty="0">
                <a:solidFill>
                  <a:srgbClr val="FF0000"/>
                </a:solidFill>
                <a:latin typeface="Calibri"/>
                <a:cs typeface="Calibri"/>
              </a:rPr>
              <a:t> </a:t>
            </a:r>
            <a:r>
              <a:rPr sz="750" b="1" spc="11" dirty="0">
                <a:solidFill>
                  <a:srgbClr val="FF0000"/>
                </a:solidFill>
                <a:latin typeface="Calibri"/>
                <a:cs typeface="Calibri"/>
              </a:rPr>
              <a:t>S</a:t>
            </a:r>
            <a:r>
              <a:rPr sz="750" b="1" spc="7" dirty="0">
                <a:solidFill>
                  <a:srgbClr val="FF0000"/>
                </a:solidFill>
                <a:latin typeface="Calibri"/>
                <a:cs typeface="Calibri"/>
              </a:rPr>
              <a:t>HOU</a:t>
            </a:r>
            <a:r>
              <a:rPr sz="750" b="1" dirty="0">
                <a:solidFill>
                  <a:srgbClr val="FF0000"/>
                </a:solidFill>
                <a:latin typeface="Calibri"/>
                <a:cs typeface="Calibri"/>
              </a:rPr>
              <a:t>L</a:t>
            </a:r>
            <a:r>
              <a:rPr sz="750" b="1" spc="7" dirty="0">
                <a:solidFill>
                  <a:srgbClr val="FF0000"/>
                </a:solidFill>
                <a:latin typeface="Calibri"/>
                <a:cs typeface="Calibri"/>
              </a:rPr>
              <a:t>D</a:t>
            </a:r>
            <a:r>
              <a:rPr sz="750" b="1" spc="4" dirty="0">
                <a:solidFill>
                  <a:srgbClr val="FF0000"/>
                </a:solidFill>
                <a:latin typeface="Calibri"/>
                <a:cs typeface="Calibri"/>
              </a:rPr>
              <a:t> B</a:t>
            </a:r>
            <a:r>
              <a:rPr sz="750" b="1" spc="7" dirty="0">
                <a:solidFill>
                  <a:srgbClr val="FF0000"/>
                </a:solidFill>
                <a:latin typeface="Calibri"/>
                <a:cs typeface="Calibri"/>
              </a:rPr>
              <a:t>E</a:t>
            </a:r>
            <a:r>
              <a:rPr sz="750" b="1" dirty="0">
                <a:solidFill>
                  <a:srgbClr val="FF0000"/>
                </a:solidFill>
                <a:latin typeface="Calibri"/>
                <a:cs typeface="Calibri"/>
              </a:rPr>
              <a:t> </a:t>
            </a:r>
            <a:r>
              <a:rPr sz="750" b="1" spc="7" dirty="0">
                <a:solidFill>
                  <a:srgbClr val="FF0000"/>
                </a:solidFill>
                <a:latin typeface="Calibri"/>
                <a:cs typeface="Calibri"/>
              </a:rPr>
              <a:t>REPORTED</a:t>
            </a:r>
            <a:r>
              <a:rPr sz="750" b="1" dirty="0">
                <a:solidFill>
                  <a:srgbClr val="FF0000"/>
                </a:solidFill>
                <a:latin typeface="Calibri"/>
                <a:cs typeface="Calibri"/>
              </a:rPr>
              <a:t> </a:t>
            </a:r>
            <a:r>
              <a:rPr sz="750" b="1" spc="7" dirty="0">
                <a:solidFill>
                  <a:srgbClr val="FF0000"/>
                </a:solidFill>
                <a:latin typeface="Calibri"/>
                <a:cs typeface="Calibri"/>
              </a:rPr>
              <a:t>THROU</a:t>
            </a:r>
            <a:r>
              <a:rPr sz="750" b="1" spc="4" dirty="0">
                <a:solidFill>
                  <a:srgbClr val="FF0000"/>
                </a:solidFill>
                <a:latin typeface="Calibri"/>
                <a:cs typeface="Calibri"/>
              </a:rPr>
              <a:t>G</a:t>
            </a:r>
            <a:r>
              <a:rPr sz="750" b="1" spc="7" dirty="0">
                <a:solidFill>
                  <a:srgbClr val="FF0000"/>
                </a:solidFill>
                <a:latin typeface="Calibri"/>
                <a:cs typeface="Calibri"/>
              </a:rPr>
              <a:t>H</a:t>
            </a:r>
            <a:r>
              <a:rPr sz="750" b="1" dirty="0">
                <a:solidFill>
                  <a:srgbClr val="FF0000"/>
                </a:solidFill>
                <a:latin typeface="Calibri"/>
                <a:cs typeface="Calibri"/>
              </a:rPr>
              <a:t> </a:t>
            </a:r>
            <a:r>
              <a:rPr sz="750" b="1" spc="4" dirty="0">
                <a:solidFill>
                  <a:srgbClr val="FF0000"/>
                </a:solidFill>
                <a:latin typeface="Calibri"/>
                <a:cs typeface="Calibri"/>
              </a:rPr>
              <a:t>JAN</a:t>
            </a:r>
            <a:r>
              <a:rPr sz="750" b="1" spc="7" dirty="0">
                <a:solidFill>
                  <a:srgbClr val="FF0000"/>
                </a:solidFill>
                <a:latin typeface="Calibri"/>
                <a:cs typeface="Calibri"/>
              </a:rPr>
              <a:t>UARY</a:t>
            </a:r>
            <a:r>
              <a:rPr sz="750" b="1" dirty="0">
                <a:solidFill>
                  <a:srgbClr val="FF0000"/>
                </a:solidFill>
                <a:latin typeface="Calibri"/>
                <a:cs typeface="Calibri"/>
              </a:rPr>
              <a:t> </a:t>
            </a:r>
            <a:r>
              <a:rPr sz="750" b="1" spc="4" dirty="0">
                <a:solidFill>
                  <a:srgbClr val="FF0000"/>
                </a:solidFill>
                <a:latin typeface="Calibri"/>
                <a:cs typeface="Calibri"/>
              </a:rPr>
              <a:t> 31,</a:t>
            </a:r>
            <a:r>
              <a:rPr sz="750" b="1" spc="-4" dirty="0">
                <a:solidFill>
                  <a:srgbClr val="FF0000"/>
                </a:solidFill>
                <a:latin typeface="Calibri"/>
                <a:cs typeface="Calibri"/>
              </a:rPr>
              <a:t> </a:t>
            </a:r>
            <a:r>
              <a:rPr sz="750" b="1" spc="7" dirty="0" smtClean="0">
                <a:solidFill>
                  <a:srgbClr val="FF0000"/>
                </a:solidFill>
                <a:latin typeface="Calibri"/>
                <a:cs typeface="Calibri"/>
              </a:rPr>
              <a:t>20</a:t>
            </a:r>
            <a:r>
              <a:rPr lang="en-US" sz="750" b="1" spc="7" dirty="0" smtClean="0">
                <a:solidFill>
                  <a:srgbClr val="FF0000"/>
                </a:solidFill>
                <a:latin typeface="Calibri"/>
                <a:cs typeface="Calibri"/>
              </a:rPr>
              <a:t>21</a:t>
            </a:r>
            <a:endParaRPr sz="750" dirty="0">
              <a:latin typeface="Calibri"/>
              <a:cs typeface="Calibri"/>
            </a:endParaRPr>
          </a:p>
          <a:p>
            <a:pPr>
              <a:spcBef>
                <a:spcPts val="34"/>
              </a:spcBef>
            </a:pPr>
            <a:endParaRPr sz="857" dirty="0">
              <a:latin typeface="Times New Roman"/>
              <a:cs typeface="Times New Roman"/>
            </a:endParaRPr>
          </a:p>
          <a:p>
            <a:pPr marL="9072"/>
            <a:r>
              <a:rPr sz="750" b="1" dirty="0">
                <a:latin typeface="Calibri"/>
                <a:cs typeface="Calibri"/>
              </a:rPr>
              <a:t>Par</a:t>
            </a:r>
            <a:r>
              <a:rPr sz="750" b="1" spc="4" dirty="0">
                <a:latin typeface="Calibri"/>
                <a:cs typeface="Calibri"/>
              </a:rPr>
              <a:t>t</a:t>
            </a:r>
            <a:r>
              <a:rPr sz="750" b="1" dirty="0">
                <a:latin typeface="Calibri"/>
                <a:cs typeface="Calibri"/>
              </a:rPr>
              <a:t> </a:t>
            </a:r>
            <a:r>
              <a:rPr sz="750" b="1" spc="4" dirty="0">
                <a:latin typeface="Calibri"/>
                <a:cs typeface="Calibri"/>
              </a:rPr>
              <a:t>I</a:t>
            </a:r>
            <a:endParaRPr sz="750" dirty="0">
              <a:latin typeface="Calibri"/>
              <a:cs typeface="Calibri"/>
            </a:endParaRPr>
          </a:p>
        </p:txBody>
      </p:sp>
      <p:sp>
        <p:nvSpPr>
          <p:cNvPr id="27" name="object 27"/>
          <p:cNvSpPr txBox="1"/>
          <p:nvPr/>
        </p:nvSpPr>
        <p:spPr>
          <a:xfrm>
            <a:off x="654053" y="3429012"/>
            <a:ext cx="352576" cy="93424"/>
          </a:xfrm>
          <a:prstGeom prst="rect">
            <a:avLst/>
          </a:prstGeom>
        </p:spPr>
        <p:txBody>
          <a:bodyPr vert="horz" wrap="square" lIns="0" tIns="0" rIns="0" bIns="0" rtlCol="0">
            <a:spAutoFit/>
          </a:bodyPr>
          <a:lstStyle/>
          <a:p>
            <a:pPr marL="9072"/>
            <a:r>
              <a:rPr sz="607" b="1" spc="-11" dirty="0">
                <a:latin typeface="Arial Narrow"/>
                <a:cs typeface="Arial Narrow"/>
              </a:rPr>
              <a:t>N</a:t>
            </a:r>
            <a:r>
              <a:rPr sz="607" b="1" spc="-7" dirty="0">
                <a:latin typeface="Arial Narrow"/>
                <a:cs typeface="Arial Narrow"/>
              </a:rPr>
              <a:t>ame(s)</a:t>
            </a:r>
            <a:endParaRPr sz="607">
              <a:latin typeface="Arial Narrow"/>
              <a:cs typeface="Arial Narrow"/>
            </a:endParaRPr>
          </a:p>
        </p:txBody>
      </p:sp>
      <p:sp>
        <p:nvSpPr>
          <p:cNvPr id="28" name="object 28"/>
          <p:cNvSpPr txBox="1"/>
          <p:nvPr/>
        </p:nvSpPr>
        <p:spPr>
          <a:xfrm>
            <a:off x="1970799" y="3429012"/>
            <a:ext cx="367091" cy="93424"/>
          </a:xfrm>
          <a:prstGeom prst="rect">
            <a:avLst/>
          </a:prstGeom>
        </p:spPr>
        <p:txBody>
          <a:bodyPr vert="horz" wrap="square" lIns="0" tIns="0" rIns="0" bIns="0" rtlCol="0">
            <a:spAutoFit/>
          </a:bodyPr>
          <a:lstStyle/>
          <a:p>
            <a:pPr marL="9072"/>
            <a:r>
              <a:rPr sz="607" b="1" spc="-7" dirty="0">
                <a:latin typeface="Arial Narrow"/>
                <a:cs typeface="Arial Narrow"/>
              </a:rPr>
              <a:t>Job</a:t>
            </a:r>
            <a:r>
              <a:rPr sz="607" b="1" spc="-4" dirty="0">
                <a:latin typeface="Arial Narrow"/>
                <a:cs typeface="Arial Narrow"/>
              </a:rPr>
              <a:t> </a:t>
            </a:r>
            <a:r>
              <a:rPr sz="607" b="1" spc="-7" dirty="0">
                <a:latin typeface="Arial Narrow"/>
                <a:cs typeface="Arial Narrow"/>
              </a:rPr>
              <a:t>Title</a:t>
            </a:r>
            <a:endParaRPr sz="607">
              <a:latin typeface="Arial Narrow"/>
              <a:cs typeface="Arial Narrow"/>
            </a:endParaRPr>
          </a:p>
        </p:txBody>
      </p:sp>
      <p:sp>
        <p:nvSpPr>
          <p:cNvPr id="29" name="object 29"/>
          <p:cNvSpPr txBox="1"/>
          <p:nvPr/>
        </p:nvSpPr>
        <p:spPr>
          <a:xfrm>
            <a:off x="2864879" y="3382203"/>
            <a:ext cx="739019" cy="186846"/>
          </a:xfrm>
          <a:prstGeom prst="rect">
            <a:avLst/>
          </a:prstGeom>
        </p:spPr>
        <p:txBody>
          <a:bodyPr vert="horz" wrap="square" lIns="0" tIns="0" rIns="0" bIns="0" rtlCol="0">
            <a:spAutoFit/>
          </a:bodyPr>
          <a:lstStyle/>
          <a:p>
            <a:pPr marL="9072" marR="3629"/>
            <a:r>
              <a:rPr sz="607" b="1" spc="-11" dirty="0">
                <a:latin typeface="Arial Narrow"/>
                <a:cs typeface="Arial Narrow"/>
              </a:rPr>
              <a:t>N</a:t>
            </a:r>
            <a:r>
              <a:rPr sz="607" b="1" spc="-7" dirty="0">
                <a:latin typeface="Arial Narrow"/>
                <a:cs typeface="Arial Narrow"/>
              </a:rPr>
              <a:t>umber of</a:t>
            </a:r>
            <a:r>
              <a:rPr sz="607" b="1" spc="-4" dirty="0">
                <a:latin typeface="Arial Narrow"/>
                <a:cs typeface="Arial Narrow"/>
              </a:rPr>
              <a:t> </a:t>
            </a:r>
            <a:r>
              <a:rPr sz="607" b="1" spc="-11" dirty="0">
                <a:latin typeface="Arial Narrow"/>
                <a:cs typeface="Arial Narrow"/>
              </a:rPr>
              <a:t>SSEE</a:t>
            </a:r>
            <a:r>
              <a:rPr sz="607" b="1" spc="-7" dirty="0">
                <a:latin typeface="Arial Narrow"/>
                <a:cs typeface="Arial Narrow"/>
              </a:rPr>
              <a:t>P</a:t>
            </a:r>
            <a:r>
              <a:rPr sz="607" b="1" spc="-4" dirty="0">
                <a:latin typeface="Arial Narrow"/>
                <a:cs typeface="Arial Narrow"/>
              </a:rPr>
              <a:t> </a:t>
            </a:r>
            <a:r>
              <a:rPr sz="607" b="1" spc="-11" dirty="0">
                <a:latin typeface="Arial Narrow"/>
                <a:cs typeface="Arial Narrow"/>
              </a:rPr>
              <a:t>S</a:t>
            </a:r>
            <a:r>
              <a:rPr sz="607" b="1" spc="-7" dirty="0">
                <a:latin typeface="Arial Narrow"/>
                <a:cs typeface="Arial Narrow"/>
              </a:rPr>
              <a:t>tu</a:t>
            </a:r>
            <a:r>
              <a:rPr sz="607" b="1" spc="-11" dirty="0">
                <a:latin typeface="Arial Narrow"/>
                <a:cs typeface="Arial Narrow"/>
              </a:rPr>
              <a:t>d</a:t>
            </a:r>
            <a:r>
              <a:rPr sz="607" b="1" spc="-7" dirty="0">
                <a:latin typeface="Arial Narrow"/>
                <a:cs typeface="Arial Narrow"/>
              </a:rPr>
              <a:t>ents</a:t>
            </a:r>
            <a:endParaRPr sz="607">
              <a:latin typeface="Arial Narrow"/>
              <a:cs typeface="Arial Narrow"/>
            </a:endParaRPr>
          </a:p>
        </p:txBody>
      </p:sp>
      <p:sp>
        <p:nvSpPr>
          <p:cNvPr id="30" name="object 30"/>
          <p:cNvSpPr txBox="1"/>
          <p:nvPr/>
        </p:nvSpPr>
        <p:spPr>
          <a:xfrm>
            <a:off x="3759321" y="3382203"/>
            <a:ext cx="832756" cy="186846"/>
          </a:xfrm>
          <a:prstGeom prst="rect">
            <a:avLst/>
          </a:prstGeom>
        </p:spPr>
        <p:txBody>
          <a:bodyPr vert="horz" wrap="square" lIns="0" tIns="0" rIns="0" bIns="0" rtlCol="0">
            <a:spAutoFit/>
          </a:bodyPr>
          <a:lstStyle/>
          <a:p>
            <a:pPr marL="9072" marR="3629"/>
            <a:r>
              <a:rPr sz="607" b="1" spc="-7" dirty="0">
                <a:latin typeface="Arial Narrow"/>
                <a:cs typeface="Arial Narrow"/>
              </a:rPr>
              <a:t>Total</a:t>
            </a:r>
            <a:r>
              <a:rPr sz="607" b="1" spc="-4" dirty="0">
                <a:latin typeface="Arial Narrow"/>
                <a:cs typeface="Arial Narrow"/>
              </a:rPr>
              <a:t> </a:t>
            </a:r>
            <a:r>
              <a:rPr sz="607" b="1" spc="-11" dirty="0">
                <a:latin typeface="Arial Narrow"/>
                <a:cs typeface="Arial Narrow"/>
              </a:rPr>
              <a:t>N</a:t>
            </a:r>
            <a:r>
              <a:rPr sz="607" b="1" spc="-7" dirty="0">
                <a:latin typeface="Arial Narrow"/>
                <a:cs typeface="Arial Narrow"/>
              </a:rPr>
              <a:t>umber of</a:t>
            </a:r>
            <a:r>
              <a:rPr sz="607" b="1" spc="-4" dirty="0">
                <a:latin typeface="Arial Narrow"/>
                <a:cs typeface="Arial Narrow"/>
              </a:rPr>
              <a:t> </a:t>
            </a:r>
            <a:r>
              <a:rPr sz="607" b="1" spc="-11" dirty="0">
                <a:latin typeface="Arial Narrow"/>
                <a:cs typeface="Arial Narrow"/>
              </a:rPr>
              <a:t>C</a:t>
            </a:r>
            <a:r>
              <a:rPr sz="607" b="1" spc="-7" dirty="0">
                <a:latin typeface="Arial Narrow"/>
                <a:cs typeface="Arial Narrow"/>
              </a:rPr>
              <a:t>lass</a:t>
            </a:r>
            <a:r>
              <a:rPr sz="607" b="1" spc="-11" dirty="0">
                <a:latin typeface="Arial Narrow"/>
                <a:cs typeface="Arial Narrow"/>
              </a:rPr>
              <a:t>r</a:t>
            </a:r>
            <a:r>
              <a:rPr sz="607" b="1" spc="-7" dirty="0">
                <a:latin typeface="Arial Narrow"/>
                <a:cs typeface="Arial Narrow"/>
              </a:rPr>
              <a:t>oom</a:t>
            </a:r>
            <a:r>
              <a:rPr sz="607" b="1" spc="-4" dirty="0">
                <a:latin typeface="Arial Narrow"/>
                <a:cs typeface="Arial Narrow"/>
              </a:rPr>
              <a:t> </a:t>
            </a:r>
            <a:r>
              <a:rPr sz="607" b="1" spc="-11" dirty="0">
                <a:latin typeface="Arial Narrow"/>
                <a:cs typeface="Arial Narrow"/>
              </a:rPr>
              <a:t>S</a:t>
            </a:r>
            <a:r>
              <a:rPr sz="607" b="1" spc="-7" dirty="0">
                <a:latin typeface="Arial Narrow"/>
                <a:cs typeface="Arial Narrow"/>
              </a:rPr>
              <a:t>tu</a:t>
            </a:r>
            <a:r>
              <a:rPr sz="607" b="1" spc="-11" dirty="0">
                <a:latin typeface="Arial Narrow"/>
                <a:cs typeface="Arial Narrow"/>
              </a:rPr>
              <a:t>d</a:t>
            </a:r>
            <a:r>
              <a:rPr sz="607" b="1" spc="-7" dirty="0">
                <a:latin typeface="Arial Narrow"/>
                <a:cs typeface="Arial Narrow"/>
              </a:rPr>
              <a:t>ents</a:t>
            </a:r>
            <a:endParaRPr sz="607">
              <a:latin typeface="Arial Narrow"/>
              <a:cs typeface="Arial Narrow"/>
            </a:endParaRPr>
          </a:p>
        </p:txBody>
      </p:sp>
      <p:sp>
        <p:nvSpPr>
          <p:cNvPr id="31" name="object 31"/>
          <p:cNvSpPr txBox="1"/>
          <p:nvPr/>
        </p:nvSpPr>
        <p:spPr>
          <a:xfrm>
            <a:off x="4653402" y="3429012"/>
            <a:ext cx="771676" cy="93424"/>
          </a:xfrm>
          <a:prstGeom prst="rect">
            <a:avLst/>
          </a:prstGeom>
        </p:spPr>
        <p:txBody>
          <a:bodyPr vert="horz" wrap="square" lIns="0" tIns="0" rIns="0" bIns="0" rtlCol="0">
            <a:spAutoFit/>
          </a:bodyPr>
          <a:lstStyle/>
          <a:p>
            <a:pPr marL="9072"/>
            <a:r>
              <a:rPr sz="607" b="1" spc="-11" dirty="0">
                <a:latin typeface="Arial Narrow"/>
                <a:cs typeface="Arial Narrow"/>
              </a:rPr>
              <a:t>SSEE</a:t>
            </a:r>
            <a:r>
              <a:rPr sz="607" b="1" spc="-7" dirty="0">
                <a:latin typeface="Arial Narrow"/>
                <a:cs typeface="Arial Narrow"/>
              </a:rPr>
              <a:t>P </a:t>
            </a:r>
            <a:r>
              <a:rPr sz="607" b="1" spc="-11" dirty="0">
                <a:latin typeface="Arial Narrow"/>
                <a:cs typeface="Arial Narrow"/>
              </a:rPr>
              <a:t>P</a:t>
            </a:r>
            <a:r>
              <a:rPr sz="607" b="1" spc="-7" dirty="0">
                <a:latin typeface="Arial Narrow"/>
                <a:cs typeface="Arial Narrow"/>
              </a:rPr>
              <a:t>e</a:t>
            </a:r>
            <a:r>
              <a:rPr sz="607" b="1" spc="-11" dirty="0">
                <a:latin typeface="Arial Narrow"/>
                <a:cs typeface="Arial Narrow"/>
              </a:rPr>
              <a:t>r</a:t>
            </a:r>
            <a:r>
              <a:rPr sz="607" b="1" spc="-7" dirty="0">
                <a:latin typeface="Arial Narrow"/>
                <a:cs typeface="Arial Narrow"/>
              </a:rPr>
              <a:t>centage</a:t>
            </a:r>
            <a:endParaRPr sz="607">
              <a:latin typeface="Arial Narrow"/>
              <a:cs typeface="Arial Narrow"/>
            </a:endParaRPr>
          </a:p>
        </p:txBody>
      </p:sp>
      <p:sp>
        <p:nvSpPr>
          <p:cNvPr id="32" name="object 32"/>
          <p:cNvSpPr txBox="1"/>
          <p:nvPr/>
        </p:nvSpPr>
        <p:spPr>
          <a:xfrm>
            <a:off x="5583765" y="3382203"/>
            <a:ext cx="691848" cy="186846"/>
          </a:xfrm>
          <a:prstGeom prst="rect">
            <a:avLst/>
          </a:prstGeom>
        </p:spPr>
        <p:txBody>
          <a:bodyPr vert="horz" wrap="square" lIns="0" tIns="0" rIns="0" bIns="0" rtlCol="0">
            <a:spAutoFit/>
          </a:bodyPr>
          <a:lstStyle/>
          <a:p>
            <a:pPr marL="9072" marR="3629"/>
            <a:r>
              <a:rPr sz="607" b="1" spc="-11" dirty="0">
                <a:latin typeface="Arial Narrow"/>
                <a:cs typeface="Arial Narrow"/>
              </a:rPr>
              <a:t>S</a:t>
            </a:r>
            <a:r>
              <a:rPr sz="607" b="1" spc="-7" dirty="0">
                <a:latin typeface="Arial Narrow"/>
                <a:cs typeface="Arial Narrow"/>
              </a:rPr>
              <a:t>alary</a:t>
            </a:r>
            <a:r>
              <a:rPr sz="607" b="1" spc="-4" dirty="0">
                <a:latin typeface="Arial Narrow"/>
                <a:cs typeface="Arial Narrow"/>
              </a:rPr>
              <a:t> </a:t>
            </a:r>
            <a:r>
              <a:rPr sz="607" b="1" spc="-7" dirty="0">
                <a:latin typeface="Arial Narrow"/>
                <a:cs typeface="Arial Narrow"/>
              </a:rPr>
              <a:t>th</a:t>
            </a:r>
            <a:r>
              <a:rPr sz="607" b="1" spc="-14" dirty="0">
                <a:latin typeface="Arial Narrow"/>
                <a:cs typeface="Arial Narrow"/>
              </a:rPr>
              <a:t>r</a:t>
            </a:r>
            <a:r>
              <a:rPr sz="607" b="1" spc="-7" dirty="0">
                <a:latin typeface="Arial Narrow"/>
                <a:cs typeface="Arial Narrow"/>
              </a:rPr>
              <a:t>ou</a:t>
            </a:r>
            <a:r>
              <a:rPr sz="607" b="1" spc="-11" dirty="0">
                <a:latin typeface="Arial Narrow"/>
                <a:cs typeface="Arial Narrow"/>
              </a:rPr>
              <a:t>g</a:t>
            </a:r>
            <a:r>
              <a:rPr sz="607" b="1" spc="-7" dirty="0">
                <a:latin typeface="Arial Narrow"/>
                <a:cs typeface="Arial Narrow"/>
              </a:rPr>
              <a:t>h Janua</a:t>
            </a:r>
            <a:r>
              <a:rPr sz="607" b="1" spc="-11" dirty="0">
                <a:latin typeface="Arial Narrow"/>
                <a:cs typeface="Arial Narrow"/>
              </a:rPr>
              <a:t>r</a:t>
            </a:r>
            <a:r>
              <a:rPr sz="607" b="1" spc="-7" dirty="0">
                <a:latin typeface="Arial Narrow"/>
                <a:cs typeface="Arial Narrow"/>
              </a:rPr>
              <a:t>y</a:t>
            </a:r>
            <a:r>
              <a:rPr sz="607" b="1" spc="-4" dirty="0">
                <a:latin typeface="Arial Narrow"/>
                <a:cs typeface="Arial Narrow"/>
              </a:rPr>
              <a:t> </a:t>
            </a:r>
            <a:r>
              <a:rPr sz="607" b="1" spc="-7" dirty="0">
                <a:latin typeface="Arial Narrow"/>
                <a:cs typeface="Arial Narrow"/>
              </a:rPr>
              <a:t>31,</a:t>
            </a:r>
            <a:r>
              <a:rPr sz="607" b="1" spc="-4" dirty="0">
                <a:latin typeface="Arial Narrow"/>
                <a:cs typeface="Arial Narrow"/>
              </a:rPr>
              <a:t> </a:t>
            </a:r>
            <a:r>
              <a:rPr sz="607" b="1" spc="-7" dirty="0" smtClean="0">
                <a:latin typeface="Arial Narrow"/>
                <a:cs typeface="Arial Narrow"/>
              </a:rPr>
              <a:t>20</a:t>
            </a:r>
            <a:r>
              <a:rPr lang="en-US" sz="607" b="1" spc="-7" dirty="0" smtClean="0">
                <a:latin typeface="Arial Narrow"/>
                <a:cs typeface="Arial Narrow"/>
              </a:rPr>
              <a:t>22</a:t>
            </a:r>
            <a:endParaRPr sz="607" dirty="0">
              <a:latin typeface="Arial Narrow"/>
              <a:cs typeface="Arial Narrow"/>
            </a:endParaRPr>
          </a:p>
        </p:txBody>
      </p:sp>
      <p:sp>
        <p:nvSpPr>
          <p:cNvPr id="33" name="object 33"/>
          <p:cNvSpPr txBox="1"/>
          <p:nvPr/>
        </p:nvSpPr>
        <p:spPr>
          <a:xfrm>
            <a:off x="6421482" y="3382203"/>
            <a:ext cx="820057" cy="186846"/>
          </a:xfrm>
          <a:prstGeom prst="rect">
            <a:avLst/>
          </a:prstGeom>
        </p:spPr>
        <p:txBody>
          <a:bodyPr vert="horz" wrap="square" lIns="0" tIns="0" rIns="0" bIns="0" rtlCol="0">
            <a:spAutoFit/>
          </a:bodyPr>
          <a:lstStyle/>
          <a:p>
            <a:pPr marL="18596" marR="3629" indent="-9979"/>
            <a:r>
              <a:rPr sz="607" b="1" spc="-7" dirty="0">
                <a:latin typeface="Arial Narrow"/>
                <a:cs typeface="Arial Narrow"/>
              </a:rPr>
              <a:t>Total</a:t>
            </a:r>
            <a:r>
              <a:rPr sz="607" b="1" spc="-4" dirty="0">
                <a:latin typeface="Arial Narrow"/>
                <a:cs typeface="Arial Narrow"/>
              </a:rPr>
              <a:t> </a:t>
            </a:r>
            <a:r>
              <a:rPr sz="607" b="1" spc="-7" dirty="0">
                <a:latin typeface="Arial Narrow"/>
                <a:cs typeface="Arial Narrow"/>
              </a:rPr>
              <a:t>Sala</a:t>
            </a:r>
            <a:r>
              <a:rPr sz="607" b="1" spc="-11" dirty="0">
                <a:latin typeface="Arial Narrow"/>
                <a:cs typeface="Arial Narrow"/>
              </a:rPr>
              <a:t>r</a:t>
            </a:r>
            <a:r>
              <a:rPr sz="607" b="1" spc="-7" dirty="0">
                <a:latin typeface="Arial Narrow"/>
                <a:cs typeface="Arial Narrow"/>
              </a:rPr>
              <a:t>y</a:t>
            </a:r>
            <a:r>
              <a:rPr sz="607" b="1" spc="-4" dirty="0">
                <a:latin typeface="Arial Narrow"/>
                <a:cs typeface="Arial Narrow"/>
              </a:rPr>
              <a:t> </a:t>
            </a:r>
            <a:r>
              <a:rPr sz="607" b="1" spc="-7" dirty="0">
                <a:latin typeface="Arial Narrow"/>
                <a:cs typeface="Arial Narrow"/>
              </a:rPr>
              <a:t>amount</a:t>
            </a:r>
            <a:r>
              <a:rPr sz="607" b="1" spc="-4" dirty="0">
                <a:latin typeface="Arial Narrow"/>
                <a:cs typeface="Arial Narrow"/>
              </a:rPr>
              <a:t> </a:t>
            </a:r>
            <a:r>
              <a:rPr sz="607" b="1" spc="-11" dirty="0">
                <a:latin typeface="Arial Narrow"/>
                <a:cs typeface="Arial Narrow"/>
              </a:rPr>
              <a:t>A</a:t>
            </a:r>
            <a:r>
              <a:rPr sz="607" b="1" spc="-7" dirty="0">
                <a:latin typeface="Arial Narrow"/>
                <a:cs typeface="Arial Narrow"/>
              </a:rPr>
              <a:t>llocable</a:t>
            </a:r>
            <a:r>
              <a:rPr sz="607" b="1" spc="-4" dirty="0">
                <a:latin typeface="Arial Narrow"/>
                <a:cs typeface="Arial Narrow"/>
              </a:rPr>
              <a:t> </a:t>
            </a:r>
            <a:r>
              <a:rPr sz="607" b="1" spc="-7" dirty="0">
                <a:latin typeface="Arial Narrow"/>
                <a:cs typeface="Arial Narrow"/>
              </a:rPr>
              <a:t>to</a:t>
            </a:r>
            <a:r>
              <a:rPr sz="607" b="1" spc="-4" dirty="0">
                <a:latin typeface="Arial Narrow"/>
                <a:cs typeface="Arial Narrow"/>
              </a:rPr>
              <a:t> </a:t>
            </a:r>
            <a:r>
              <a:rPr sz="607" b="1" spc="-11" dirty="0">
                <a:latin typeface="Arial Narrow"/>
                <a:cs typeface="Arial Narrow"/>
              </a:rPr>
              <a:t>SSEE</a:t>
            </a:r>
            <a:r>
              <a:rPr sz="607" b="1" spc="-7" dirty="0">
                <a:latin typeface="Arial Narrow"/>
                <a:cs typeface="Arial Narrow"/>
              </a:rPr>
              <a:t>P</a:t>
            </a:r>
            <a:endParaRPr sz="607">
              <a:latin typeface="Arial Narrow"/>
              <a:cs typeface="Arial Narrow"/>
            </a:endParaRPr>
          </a:p>
        </p:txBody>
      </p:sp>
      <p:sp>
        <p:nvSpPr>
          <p:cNvPr id="34" name="object 34"/>
          <p:cNvSpPr txBox="1"/>
          <p:nvPr/>
        </p:nvSpPr>
        <p:spPr>
          <a:xfrm>
            <a:off x="7703095" y="3429012"/>
            <a:ext cx="218319" cy="93424"/>
          </a:xfrm>
          <a:prstGeom prst="rect">
            <a:avLst/>
          </a:prstGeom>
        </p:spPr>
        <p:txBody>
          <a:bodyPr vert="horz" wrap="square" lIns="0" tIns="0" rIns="0" bIns="0" rtlCol="0">
            <a:spAutoFit/>
          </a:bodyPr>
          <a:lstStyle/>
          <a:p>
            <a:pPr marL="9072"/>
            <a:r>
              <a:rPr sz="607" b="1" spc="-7" dirty="0">
                <a:latin typeface="Arial Narrow"/>
                <a:cs typeface="Arial Narrow"/>
              </a:rPr>
              <a:t>FI</a:t>
            </a:r>
            <a:r>
              <a:rPr sz="607" b="1" spc="-14" dirty="0">
                <a:latin typeface="Arial Narrow"/>
                <a:cs typeface="Arial Narrow"/>
              </a:rPr>
              <a:t>C</a:t>
            </a:r>
            <a:r>
              <a:rPr sz="607" b="1" spc="-7" dirty="0">
                <a:latin typeface="Arial Narrow"/>
                <a:cs typeface="Arial Narrow"/>
              </a:rPr>
              <a:t>A</a:t>
            </a:r>
            <a:endParaRPr sz="607">
              <a:latin typeface="Arial Narrow"/>
              <a:cs typeface="Arial Narrow"/>
            </a:endParaRPr>
          </a:p>
        </p:txBody>
      </p:sp>
      <p:sp>
        <p:nvSpPr>
          <p:cNvPr id="35" name="object 35"/>
          <p:cNvSpPr txBox="1"/>
          <p:nvPr/>
        </p:nvSpPr>
        <p:spPr>
          <a:xfrm>
            <a:off x="8539117" y="3429012"/>
            <a:ext cx="385839" cy="93424"/>
          </a:xfrm>
          <a:prstGeom prst="rect">
            <a:avLst/>
          </a:prstGeom>
        </p:spPr>
        <p:txBody>
          <a:bodyPr vert="horz" wrap="square" lIns="0" tIns="0" rIns="0" bIns="0" rtlCol="0">
            <a:spAutoFit/>
          </a:bodyPr>
          <a:lstStyle/>
          <a:p>
            <a:pPr marL="9072"/>
            <a:r>
              <a:rPr sz="607" b="1" spc="-7" dirty="0">
                <a:latin typeface="Arial Narrow"/>
                <a:cs typeface="Arial Narrow"/>
              </a:rPr>
              <a:t>Medicare</a:t>
            </a:r>
            <a:endParaRPr sz="607">
              <a:latin typeface="Arial Narrow"/>
              <a:cs typeface="Arial Narrow"/>
            </a:endParaRPr>
          </a:p>
        </p:txBody>
      </p:sp>
      <p:sp>
        <p:nvSpPr>
          <p:cNvPr id="36" name="object 36"/>
          <p:cNvSpPr txBox="1"/>
          <p:nvPr/>
        </p:nvSpPr>
        <p:spPr>
          <a:xfrm>
            <a:off x="9263745" y="3382203"/>
            <a:ext cx="667052" cy="186846"/>
          </a:xfrm>
          <a:prstGeom prst="rect">
            <a:avLst/>
          </a:prstGeom>
        </p:spPr>
        <p:txBody>
          <a:bodyPr vert="horz" wrap="square" lIns="0" tIns="0" rIns="0" bIns="0" rtlCol="0">
            <a:spAutoFit/>
          </a:bodyPr>
          <a:lstStyle/>
          <a:p>
            <a:pPr marL="48987" marR="3629" indent="-40369"/>
            <a:r>
              <a:rPr sz="607" b="1" spc="-7" dirty="0">
                <a:latin typeface="Arial Narrow"/>
                <a:cs typeface="Arial Narrow"/>
              </a:rPr>
              <a:t>Total</a:t>
            </a:r>
            <a:r>
              <a:rPr sz="607" b="1" spc="-4" dirty="0">
                <a:latin typeface="Arial Narrow"/>
                <a:cs typeface="Arial Narrow"/>
              </a:rPr>
              <a:t> </a:t>
            </a:r>
            <a:r>
              <a:rPr sz="607" b="1" spc="-7" dirty="0">
                <a:latin typeface="Arial Narrow"/>
                <a:cs typeface="Arial Narrow"/>
              </a:rPr>
              <a:t>Sala</a:t>
            </a:r>
            <a:r>
              <a:rPr sz="607" b="1" spc="-11" dirty="0">
                <a:latin typeface="Arial Narrow"/>
                <a:cs typeface="Arial Narrow"/>
              </a:rPr>
              <a:t>r</a:t>
            </a:r>
            <a:r>
              <a:rPr sz="607" b="1" spc="-7" dirty="0">
                <a:latin typeface="Arial Narrow"/>
                <a:cs typeface="Arial Narrow"/>
              </a:rPr>
              <a:t>y</a:t>
            </a:r>
            <a:r>
              <a:rPr sz="607" b="1" spc="-4" dirty="0">
                <a:latin typeface="Arial Narrow"/>
                <a:cs typeface="Arial Narrow"/>
              </a:rPr>
              <a:t> </a:t>
            </a:r>
            <a:r>
              <a:rPr sz="607" b="1" spc="-7" dirty="0">
                <a:latin typeface="Arial Narrow"/>
                <a:cs typeface="Arial Narrow"/>
              </a:rPr>
              <a:t>and</a:t>
            </a:r>
            <a:r>
              <a:rPr sz="607" b="1" spc="-4" dirty="0">
                <a:latin typeface="Arial Narrow"/>
                <a:cs typeface="Arial Narrow"/>
              </a:rPr>
              <a:t> </a:t>
            </a:r>
            <a:r>
              <a:rPr sz="607" b="1" spc="-11" dirty="0">
                <a:latin typeface="Arial Narrow"/>
                <a:cs typeface="Arial Narrow"/>
              </a:rPr>
              <a:t>P</a:t>
            </a:r>
            <a:r>
              <a:rPr sz="607" b="1" spc="-7" dirty="0">
                <a:latin typeface="Arial Narrow"/>
                <a:cs typeface="Arial Narrow"/>
              </a:rPr>
              <a:t>ayr</a:t>
            </a:r>
            <a:r>
              <a:rPr sz="607" b="1" spc="-11" dirty="0">
                <a:latin typeface="Arial Narrow"/>
                <a:cs typeface="Arial Narrow"/>
              </a:rPr>
              <a:t>o</a:t>
            </a:r>
            <a:r>
              <a:rPr sz="607" b="1" spc="-4" dirty="0">
                <a:latin typeface="Arial Narrow"/>
                <a:cs typeface="Arial Narrow"/>
              </a:rPr>
              <a:t>ll </a:t>
            </a:r>
            <a:r>
              <a:rPr sz="607" b="1" spc="-7" dirty="0">
                <a:latin typeface="Arial Narrow"/>
                <a:cs typeface="Arial Narrow"/>
              </a:rPr>
              <a:t>Taxes</a:t>
            </a:r>
            <a:endParaRPr sz="607">
              <a:latin typeface="Arial Narrow"/>
              <a:cs typeface="Arial Narrow"/>
            </a:endParaRPr>
          </a:p>
        </p:txBody>
      </p:sp>
      <p:sp>
        <p:nvSpPr>
          <p:cNvPr id="37" name="object 37"/>
          <p:cNvSpPr txBox="1"/>
          <p:nvPr/>
        </p:nvSpPr>
        <p:spPr>
          <a:xfrm>
            <a:off x="10063482" y="3336483"/>
            <a:ext cx="795261" cy="188770"/>
          </a:xfrm>
          <a:prstGeom prst="rect">
            <a:avLst/>
          </a:prstGeom>
        </p:spPr>
        <p:txBody>
          <a:bodyPr vert="horz" wrap="square" lIns="0" tIns="0" rIns="0" bIns="0" rtlCol="0">
            <a:spAutoFit/>
          </a:bodyPr>
          <a:lstStyle/>
          <a:p>
            <a:pPr marL="8618" marR="3629" indent="-454" algn="ctr">
              <a:lnSpc>
                <a:spcPct val="100600"/>
              </a:lnSpc>
            </a:pPr>
            <a:r>
              <a:rPr sz="571" b="1" spc="11" dirty="0">
                <a:latin typeface="Arial Narrow"/>
                <a:cs typeface="Arial Narrow"/>
              </a:rPr>
              <a:t>To</a:t>
            </a:r>
            <a:r>
              <a:rPr sz="571" b="1" dirty="0">
                <a:latin typeface="Arial Narrow"/>
                <a:cs typeface="Arial Narrow"/>
              </a:rPr>
              <a:t>t</a:t>
            </a:r>
            <a:r>
              <a:rPr sz="571" b="1" spc="7" dirty="0">
                <a:latin typeface="Arial Narrow"/>
                <a:cs typeface="Arial Narrow"/>
              </a:rPr>
              <a:t>al</a:t>
            </a:r>
            <a:r>
              <a:rPr sz="571" b="1" spc="4" dirty="0">
                <a:latin typeface="Arial Narrow"/>
                <a:cs typeface="Arial Narrow"/>
              </a:rPr>
              <a:t> </a:t>
            </a:r>
            <a:r>
              <a:rPr sz="571" b="1" spc="7" dirty="0">
                <a:latin typeface="Arial Narrow"/>
                <a:cs typeface="Arial Narrow"/>
              </a:rPr>
              <a:t>Sala</a:t>
            </a:r>
            <a:r>
              <a:rPr sz="571" b="1" spc="4" dirty="0">
                <a:latin typeface="Arial Narrow"/>
                <a:cs typeface="Arial Narrow"/>
              </a:rPr>
              <a:t>r</a:t>
            </a:r>
            <a:r>
              <a:rPr sz="571" b="1" spc="11" dirty="0">
                <a:latin typeface="Arial Narrow"/>
                <a:cs typeface="Arial Narrow"/>
              </a:rPr>
              <a:t>y</a:t>
            </a:r>
            <a:r>
              <a:rPr sz="571" b="1" spc="4" dirty="0">
                <a:latin typeface="Arial Narrow"/>
                <a:cs typeface="Arial Narrow"/>
              </a:rPr>
              <a:t> </a:t>
            </a:r>
            <a:r>
              <a:rPr sz="571" b="1" spc="11" dirty="0">
                <a:latin typeface="Arial Narrow"/>
                <a:cs typeface="Arial Narrow"/>
              </a:rPr>
              <a:t>and</a:t>
            </a:r>
            <a:r>
              <a:rPr sz="571" b="1" spc="4" dirty="0">
                <a:latin typeface="Arial Narrow"/>
                <a:cs typeface="Arial Narrow"/>
              </a:rPr>
              <a:t> </a:t>
            </a:r>
            <a:r>
              <a:rPr sz="607" b="1" spc="-11" dirty="0">
                <a:latin typeface="Arial Narrow"/>
                <a:cs typeface="Arial Narrow"/>
              </a:rPr>
              <a:t>P</a:t>
            </a:r>
            <a:r>
              <a:rPr sz="607" b="1" spc="-7" dirty="0">
                <a:latin typeface="Arial Narrow"/>
                <a:cs typeface="Arial Narrow"/>
              </a:rPr>
              <a:t>ayr</a:t>
            </a:r>
            <a:r>
              <a:rPr sz="607" b="1" spc="-11" dirty="0">
                <a:latin typeface="Arial Narrow"/>
                <a:cs typeface="Arial Narrow"/>
              </a:rPr>
              <a:t>o</a:t>
            </a:r>
            <a:r>
              <a:rPr sz="607" b="1" spc="-4" dirty="0">
                <a:latin typeface="Arial Narrow"/>
                <a:cs typeface="Arial Narrow"/>
              </a:rPr>
              <a:t>ll </a:t>
            </a:r>
            <a:r>
              <a:rPr sz="607" b="1" spc="-7" dirty="0">
                <a:latin typeface="Arial Narrow"/>
                <a:cs typeface="Arial Narrow"/>
              </a:rPr>
              <a:t>Taxes</a:t>
            </a:r>
            <a:r>
              <a:rPr sz="607" b="1" spc="-4" dirty="0">
                <a:latin typeface="Arial Narrow"/>
                <a:cs typeface="Arial Narrow"/>
              </a:rPr>
              <a:t> </a:t>
            </a:r>
            <a:r>
              <a:rPr sz="607" b="1" spc="-11" dirty="0">
                <a:latin typeface="Arial Narrow"/>
                <a:cs typeface="Arial Narrow"/>
              </a:rPr>
              <a:t>A</a:t>
            </a:r>
            <a:r>
              <a:rPr sz="607" b="1" spc="-7" dirty="0">
                <a:latin typeface="Arial Narrow"/>
                <a:cs typeface="Arial Narrow"/>
              </a:rPr>
              <a:t>llocable</a:t>
            </a:r>
            <a:r>
              <a:rPr sz="607" b="1" spc="-4" dirty="0">
                <a:latin typeface="Arial Narrow"/>
                <a:cs typeface="Arial Narrow"/>
              </a:rPr>
              <a:t> </a:t>
            </a:r>
            <a:r>
              <a:rPr sz="607" b="1" spc="-7" dirty="0">
                <a:latin typeface="Arial Narrow"/>
                <a:cs typeface="Arial Narrow"/>
              </a:rPr>
              <a:t>to</a:t>
            </a:r>
            <a:r>
              <a:rPr sz="607" b="1" spc="-4" dirty="0">
                <a:latin typeface="Arial Narrow"/>
                <a:cs typeface="Arial Narrow"/>
              </a:rPr>
              <a:t> </a:t>
            </a:r>
            <a:r>
              <a:rPr sz="607" b="1" spc="-11" dirty="0">
                <a:latin typeface="Arial Narrow"/>
                <a:cs typeface="Arial Narrow"/>
              </a:rPr>
              <a:t>SSEE</a:t>
            </a:r>
            <a:r>
              <a:rPr sz="607" b="1" spc="-7" dirty="0">
                <a:latin typeface="Arial Narrow"/>
                <a:cs typeface="Arial Narrow"/>
              </a:rPr>
              <a:t>P</a:t>
            </a:r>
            <a:endParaRPr sz="607">
              <a:latin typeface="Arial Narrow"/>
              <a:cs typeface="Arial Narrow"/>
            </a:endParaRPr>
          </a:p>
        </p:txBody>
      </p:sp>
      <p:sp>
        <p:nvSpPr>
          <p:cNvPr id="38" name="object 38"/>
          <p:cNvSpPr txBox="1"/>
          <p:nvPr/>
        </p:nvSpPr>
        <p:spPr>
          <a:xfrm>
            <a:off x="1150790"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a:t>
            </a:r>
            <a:endParaRPr sz="679">
              <a:latin typeface="Calibri"/>
              <a:cs typeface="Calibri"/>
            </a:endParaRPr>
          </a:p>
        </p:txBody>
      </p:sp>
      <p:sp>
        <p:nvSpPr>
          <p:cNvPr id="39" name="object 39"/>
          <p:cNvSpPr txBox="1"/>
          <p:nvPr/>
        </p:nvSpPr>
        <p:spPr>
          <a:xfrm>
            <a:off x="2266890"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2</a:t>
            </a:r>
            <a:endParaRPr sz="679">
              <a:latin typeface="Calibri"/>
              <a:cs typeface="Calibri"/>
            </a:endParaRPr>
          </a:p>
        </p:txBody>
      </p:sp>
      <p:sp>
        <p:nvSpPr>
          <p:cNvPr id="40" name="object 40"/>
          <p:cNvSpPr txBox="1"/>
          <p:nvPr/>
        </p:nvSpPr>
        <p:spPr>
          <a:xfrm>
            <a:off x="3160970"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3</a:t>
            </a:r>
            <a:endParaRPr sz="679">
              <a:latin typeface="Calibri"/>
              <a:cs typeface="Calibri"/>
            </a:endParaRPr>
          </a:p>
        </p:txBody>
      </p:sp>
      <p:sp>
        <p:nvSpPr>
          <p:cNvPr id="41" name="object 41"/>
          <p:cNvSpPr txBox="1"/>
          <p:nvPr/>
        </p:nvSpPr>
        <p:spPr>
          <a:xfrm>
            <a:off x="4055414"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4</a:t>
            </a:r>
            <a:endParaRPr sz="679">
              <a:latin typeface="Calibri"/>
              <a:cs typeface="Calibri"/>
            </a:endParaRPr>
          </a:p>
        </p:txBody>
      </p:sp>
      <p:sp>
        <p:nvSpPr>
          <p:cNvPr id="42" name="object 42"/>
          <p:cNvSpPr txBox="1"/>
          <p:nvPr/>
        </p:nvSpPr>
        <p:spPr>
          <a:xfrm>
            <a:off x="4968361" y="3744957"/>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5</a:t>
            </a:r>
            <a:endParaRPr sz="679">
              <a:latin typeface="Calibri"/>
              <a:cs typeface="Calibri"/>
            </a:endParaRPr>
          </a:p>
        </p:txBody>
      </p:sp>
      <p:sp>
        <p:nvSpPr>
          <p:cNvPr id="43" name="object 43"/>
          <p:cNvSpPr txBox="1"/>
          <p:nvPr/>
        </p:nvSpPr>
        <p:spPr>
          <a:xfrm>
            <a:off x="5801481"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6</a:t>
            </a:r>
            <a:endParaRPr sz="679">
              <a:latin typeface="Calibri"/>
              <a:cs typeface="Calibri"/>
            </a:endParaRPr>
          </a:p>
        </p:txBody>
      </p:sp>
      <p:sp>
        <p:nvSpPr>
          <p:cNvPr id="44" name="object 44"/>
          <p:cNvSpPr txBox="1"/>
          <p:nvPr/>
        </p:nvSpPr>
        <p:spPr>
          <a:xfrm>
            <a:off x="6685645"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7</a:t>
            </a:r>
            <a:endParaRPr sz="679">
              <a:latin typeface="Calibri"/>
              <a:cs typeface="Calibri"/>
            </a:endParaRPr>
          </a:p>
        </p:txBody>
      </p:sp>
      <p:sp>
        <p:nvSpPr>
          <p:cNvPr id="45" name="object 45"/>
          <p:cNvSpPr txBox="1"/>
          <p:nvPr/>
        </p:nvSpPr>
        <p:spPr>
          <a:xfrm>
            <a:off x="7665358"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8</a:t>
            </a:r>
            <a:endParaRPr sz="679">
              <a:latin typeface="Calibri"/>
              <a:cs typeface="Calibri"/>
            </a:endParaRPr>
          </a:p>
        </p:txBody>
      </p:sp>
      <p:sp>
        <p:nvSpPr>
          <p:cNvPr id="46" name="object 46"/>
          <p:cNvSpPr txBox="1"/>
          <p:nvPr/>
        </p:nvSpPr>
        <p:spPr>
          <a:xfrm>
            <a:off x="8585565" y="3752578"/>
            <a:ext cx="292100"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9</a:t>
            </a:r>
            <a:endParaRPr sz="679">
              <a:latin typeface="Calibri"/>
              <a:cs typeface="Calibri"/>
            </a:endParaRPr>
          </a:p>
        </p:txBody>
      </p:sp>
      <p:sp>
        <p:nvSpPr>
          <p:cNvPr id="47" name="object 47"/>
          <p:cNvSpPr txBox="1"/>
          <p:nvPr/>
        </p:nvSpPr>
        <p:spPr>
          <a:xfrm>
            <a:off x="9421949" y="3752578"/>
            <a:ext cx="351367"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10</a:t>
            </a:r>
            <a:endParaRPr sz="679">
              <a:latin typeface="Calibri"/>
              <a:cs typeface="Calibri"/>
            </a:endParaRPr>
          </a:p>
        </p:txBody>
      </p:sp>
      <p:sp>
        <p:nvSpPr>
          <p:cNvPr id="48" name="object 48"/>
          <p:cNvSpPr txBox="1"/>
          <p:nvPr/>
        </p:nvSpPr>
        <p:spPr>
          <a:xfrm>
            <a:off x="10284098" y="3752578"/>
            <a:ext cx="351367" cy="104516"/>
          </a:xfrm>
          <a:prstGeom prst="rect">
            <a:avLst/>
          </a:prstGeom>
        </p:spPr>
        <p:txBody>
          <a:bodyPr vert="horz" wrap="square" lIns="0" tIns="0" rIns="0" bIns="0" rtlCol="0">
            <a:spAutoFit/>
          </a:bodyPr>
          <a:lstStyle/>
          <a:p>
            <a:pPr marL="9072"/>
            <a:r>
              <a:rPr sz="679" b="1" dirty="0">
                <a:latin typeface="Calibri"/>
                <a:cs typeface="Calibri"/>
              </a:rPr>
              <a:t>Col.</a:t>
            </a:r>
            <a:r>
              <a:rPr sz="679" b="1" spc="-4" dirty="0">
                <a:latin typeface="Calibri"/>
                <a:cs typeface="Calibri"/>
              </a:rPr>
              <a:t> </a:t>
            </a:r>
            <a:r>
              <a:rPr sz="679" b="1" dirty="0">
                <a:latin typeface="Calibri"/>
                <a:cs typeface="Calibri"/>
              </a:rPr>
              <a:t>11</a:t>
            </a:r>
            <a:endParaRPr sz="679">
              <a:latin typeface="Calibri"/>
              <a:cs typeface="Calibri"/>
            </a:endParaRPr>
          </a:p>
        </p:txBody>
      </p:sp>
      <p:sp>
        <p:nvSpPr>
          <p:cNvPr id="49" name="object 49"/>
          <p:cNvSpPr txBox="1"/>
          <p:nvPr/>
        </p:nvSpPr>
        <p:spPr>
          <a:xfrm>
            <a:off x="6572433" y="3862524"/>
            <a:ext cx="51828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50" name="object 50"/>
          <p:cNvSpPr txBox="1"/>
          <p:nvPr/>
        </p:nvSpPr>
        <p:spPr>
          <a:xfrm>
            <a:off x="9339218" y="3862524"/>
            <a:ext cx="51828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51" name="object 51"/>
          <p:cNvSpPr txBox="1"/>
          <p:nvPr/>
        </p:nvSpPr>
        <p:spPr>
          <a:xfrm>
            <a:off x="10201366" y="3862524"/>
            <a:ext cx="518281" cy="104516"/>
          </a:xfrm>
          <a:prstGeom prst="rect">
            <a:avLst/>
          </a:prstGeom>
        </p:spPr>
        <p:txBody>
          <a:bodyPr vert="horz" wrap="square" lIns="0" tIns="0" rIns="0" bIns="0" rtlCol="0">
            <a:spAutoFit/>
          </a:bodyPr>
          <a:lstStyle/>
          <a:p>
            <a:pPr marL="9072"/>
            <a:r>
              <a:rPr sz="679" b="1" dirty="0">
                <a:latin typeface="Calibri"/>
                <a:cs typeface="Calibri"/>
              </a:rPr>
              <a:t>FORMULA</a:t>
            </a:r>
            <a:endParaRPr sz="679">
              <a:latin typeface="Calibri"/>
              <a:cs typeface="Calibri"/>
            </a:endParaRPr>
          </a:p>
        </p:txBody>
      </p:sp>
      <p:sp>
        <p:nvSpPr>
          <p:cNvPr id="52" name="object 52"/>
          <p:cNvSpPr txBox="1"/>
          <p:nvPr/>
        </p:nvSpPr>
        <p:spPr>
          <a:xfrm>
            <a:off x="629437" y="3964577"/>
            <a:ext cx="690639" cy="71430"/>
          </a:xfrm>
          <a:prstGeom prst="rect">
            <a:avLst/>
          </a:prstGeom>
        </p:spPr>
        <p:txBody>
          <a:bodyPr vert="horz" wrap="square" lIns="0" tIns="0" rIns="0" bIns="0" rtlCol="0">
            <a:spAutoFit/>
          </a:bodyPr>
          <a:lstStyle/>
          <a:p>
            <a:pPr marL="9072"/>
            <a:r>
              <a:rPr sz="464" b="1" dirty="0">
                <a:solidFill>
                  <a:srgbClr val="FF0000"/>
                </a:solidFill>
                <a:latin typeface="Calibri"/>
                <a:cs typeface="Calibri"/>
              </a:rPr>
              <a:t>EX</a:t>
            </a:r>
            <a:r>
              <a:rPr sz="464" b="1" spc="-7" dirty="0">
                <a:solidFill>
                  <a:srgbClr val="FF0000"/>
                </a:solidFill>
                <a:latin typeface="Calibri"/>
                <a:cs typeface="Calibri"/>
              </a:rPr>
              <a:t>A</a:t>
            </a:r>
            <a:r>
              <a:rPr sz="464" b="1" spc="4" dirty="0">
                <a:solidFill>
                  <a:srgbClr val="FF0000"/>
                </a:solidFill>
                <a:latin typeface="Calibri"/>
                <a:cs typeface="Calibri"/>
              </a:rPr>
              <a:t>M</a:t>
            </a:r>
            <a:r>
              <a:rPr sz="464" b="1" spc="-4" dirty="0">
                <a:solidFill>
                  <a:srgbClr val="FF0000"/>
                </a:solidFill>
                <a:latin typeface="Calibri"/>
                <a:cs typeface="Calibri"/>
              </a:rPr>
              <a:t>PL</a:t>
            </a:r>
            <a:r>
              <a:rPr sz="464" b="1" dirty="0">
                <a:solidFill>
                  <a:srgbClr val="FF0000"/>
                </a:solidFill>
                <a:latin typeface="Calibri"/>
                <a:cs typeface="Calibri"/>
              </a:rPr>
              <a:t>E:</a:t>
            </a:r>
            <a:r>
              <a:rPr sz="464" b="1" spc="-4" dirty="0">
                <a:solidFill>
                  <a:srgbClr val="FF0000"/>
                </a:solidFill>
                <a:latin typeface="Calibri"/>
                <a:cs typeface="Calibri"/>
              </a:rPr>
              <a:t> </a:t>
            </a:r>
            <a:r>
              <a:rPr sz="464" dirty="0">
                <a:latin typeface="Calibri"/>
                <a:cs typeface="Calibri"/>
              </a:rPr>
              <a:t>J</a:t>
            </a:r>
            <a:r>
              <a:rPr sz="464" spc="-4" dirty="0">
                <a:latin typeface="Calibri"/>
                <a:cs typeface="Calibri"/>
              </a:rPr>
              <a:t>o</a:t>
            </a:r>
            <a:r>
              <a:rPr sz="464" dirty="0">
                <a:latin typeface="Calibri"/>
                <a:cs typeface="Calibri"/>
              </a:rPr>
              <a:t>e</a:t>
            </a:r>
            <a:r>
              <a:rPr sz="464" spc="-7" dirty="0">
                <a:latin typeface="Calibri"/>
                <a:cs typeface="Calibri"/>
              </a:rPr>
              <a:t> </a:t>
            </a:r>
            <a:r>
              <a:rPr sz="464" spc="-4" dirty="0">
                <a:latin typeface="Calibri"/>
                <a:cs typeface="Calibri"/>
              </a:rPr>
              <a:t>S</a:t>
            </a:r>
            <a:r>
              <a:rPr sz="464" dirty="0">
                <a:latin typeface="Calibri"/>
                <a:cs typeface="Calibri"/>
              </a:rPr>
              <a:t>mi</a:t>
            </a:r>
            <a:r>
              <a:rPr sz="464" spc="-7" dirty="0">
                <a:latin typeface="Calibri"/>
                <a:cs typeface="Calibri"/>
              </a:rPr>
              <a:t>t</a:t>
            </a:r>
            <a:r>
              <a:rPr sz="464" dirty="0">
                <a:latin typeface="Calibri"/>
                <a:cs typeface="Calibri"/>
              </a:rPr>
              <a:t>h</a:t>
            </a:r>
            <a:endParaRPr sz="464">
              <a:latin typeface="Calibri"/>
              <a:cs typeface="Calibri"/>
            </a:endParaRPr>
          </a:p>
        </p:txBody>
      </p:sp>
      <p:sp>
        <p:nvSpPr>
          <p:cNvPr id="53" name="object 53"/>
          <p:cNvSpPr txBox="1"/>
          <p:nvPr/>
        </p:nvSpPr>
        <p:spPr>
          <a:xfrm>
            <a:off x="1969347" y="3964577"/>
            <a:ext cx="283028" cy="71430"/>
          </a:xfrm>
          <a:prstGeom prst="rect">
            <a:avLst/>
          </a:prstGeom>
        </p:spPr>
        <p:txBody>
          <a:bodyPr vert="horz" wrap="square" lIns="0" tIns="0" rIns="0" bIns="0" rtlCol="0">
            <a:spAutoFit/>
          </a:bodyPr>
          <a:lstStyle/>
          <a:p>
            <a:pPr marL="9072"/>
            <a:r>
              <a:rPr sz="464" dirty="0">
                <a:latin typeface="Calibri"/>
                <a:cs typeface="Calibri"/>
              </a:rPr>
              <a:t>T</a:t>
            </a:r>
            <a:r>
              <a:rPr sz="464" spc="-4" dirty="0">
                <a:latin typeface="Calibri"/>
                <a:cs typeface="Calibri"/>
              </a:rPr>
              <a:t>eache</a:t>
            </a:r>
            <a:r>
              <a:rPr sz="464" dirty="0">
                <a:latin typeface="Calibri"/>
                <a:cs typeface="Calibri"/>
              </a:rPr>
              <a:t>r</a:t>
            </a:r>
            <a:endParaRPr sz="464">
              <a:latin typeface="Calibri"/>
              <a:cs typeface="Calibri"/>
            </a:endParaRPr>
          </a:p>
        </p:txBody>
      </p:sp>
      <p:sp>
        <p:nvSpPr>
          <p:cNvPr id="54" name="object 54"/>
          <p:cNvSpPr txBox="1"/>
          <p:nvPr/>
        </p:nvSpPr>
        <p:spPr>
          <a:xfrm>
            <a:off x="3685299" y="3964577"/>
            <a:ext cx="64709" cy="71430"/>
          </a:xfrm>
          <a:prstGeom prst="rect">
            <a:avLst/>
          </a:prstGeom>
        </p:spPr>
        <p:txBody>
          <a:bodyPr vert="horz" wrap="square" lIns="0" tIns="0" rIns="0" bIns="0" rtlCol="0">
            <a:spAutoFit/>
          </a:bodyPr>
          <a:lstStyle/>
          <a:p>
            <a:pPr marL="9072"/>
            <a:r>
              <a:rPr sz="464" dirty="0">
                <a:latin typeface="Calibri"/>
                <a:cs typeface="Calibri"/>
              </a:rPr>
              <a:t>3</a:t>
            </a:r>
            <a:endParaRPr sz="464">
              <a:latin typeface="Calibri"/>
              <a:cs typeface="Calibri"/>
            </a:endParaRPr>
          </a:p>
        </p:txBody>
      </p:sp>
      <p:sp>
        <p:nvSpPr>
          <p:cNvPr id="55" name="object 55"/>
          <p:cNvSpPr txBox="1"/>
          <p:nvPr/>
        </p:nvSpPr>
        <p:spPr>
          <a:xfrm>
            <a:off x="4538740" y="3964577"/>
            <a:ext cx="105833" cy="71430"/>
          </a:xfrm>
          <a:prstGeom prst="rect">
            <a:avLst/>
          </a:prstGeom>
        </p:spPr>
        <p:txBody>
          <a:bodyPr vert="horz" wrap="square" lIns="0" tIns="0" rIns="0" bIns="0" rtlCol="0">
            <a:spAutoFit/>
          </a:bodyPr>
          <a:lstStyle/>
          <a:p>
            <a:pPr marL="9072"/>
            <a:r>
              <a:rPr sz="464" dirty="0">
                <a:latin typeface="Calibri"/>
                <a:cs typeface="Calibri"/>
              </a:rPr>
              <a:t>10</a:t>
            </a:r>
            <a:endParaRPr sz="464">
              <a:latin typeface="Calibri"/>
              <a:cs typeface="Calibri"/>
            </a:endParaRPr>
          </a:p>
        </p:txBody>
      </p:sp>
      <p:sp>
        <p:nvSpPr>
          <p:cNvPr id="56" name="object 56"/>
          <p:cNvSpPr txBox="1"/>
          <p:nvPr/>
        </p:nvSpPr>
        <p:spPr>
          <a:xfrm>
            <a:off x="5307997" y="3964577"/>
            <a:ext cx="266700" cy="71430"/>
          </a:xfrm>
          <a:prstGeom prst="rect">
            <a:avLst/>
          </a:prstGeom>
        </p:spPr>
        <p:txBody>
          <a:bodyPr vert="horz" wrap="square" lIns="0" tIns="0" rIns="0" bIns="0" rtlCol="0">
            <a:spAutoFit/>
          </a:bodyPr>
          <a:lstStyle/>
          <a:p>
            <a:pPr marL="9072"/>
            <a:r>
              <a:rPr sz="464" b="1" dirty="0">
                <a:latin typeface="Calibri"/>
                <a:cs typeface="Calibri"/>
              </a:rPr>
              <a:t>30.00%</a:t>
            </a:r>
            <a:endParaRPr sz="464">
              <a:latin typeface="Calibri"/>
              <a:cs typeface="Calibri"/>
            </a:endParaRPr>
          </a:p>
        </p:txBody>
      </p:sp>
      <p:sp>
        <p:nvSpPr>
          <p:cNvPr id="57" name="object 57"/>
          <p:cNvSpPr txBox="1"/>
          <p:nvPr/>
        </p:nvSpPr>
        <p:spPr>
          <a:xfrm>
            <a:off x="5757937" y="3964577"/>
            <a:ext cx="389467" cy="71430"/>
          </a:xfrm>
          <a:prstGeom prst="rect">
            <a:avLst/>
          </a:prstGeom>
        </p:spPr>
        <p:txBody>
          <a:bodyPr vert="horz" wrap="square" lIns="0" tIns="0" rIns="0" bIns="0" rtlCol="0">
            <a:spAutoFit/>
          </a:bodyPr>
          <a:lstStyle/>
          <a:p>
            <a:pPr marL="9072"/>
            <a:r>
              <a:rPr sz="464" dirty="0">
                <a:latin typeface="Calibri"/>
                <a:cs typeface="Calibri"/>
              </a:rPr>
              <a:t>$30,000.00</a:t>
            </a:r>
            <a:endParaRPr sz="464">
              <a:latin typeface="Calibri"/>
              <a:cs typeface="Calibri"/>
            </a:endParaRPr>
          </a:p>
        </p:txBody>
      </p:sp>
      <p:sp>
        <p:nvSpPr>
          <p:cNvPr id="58" name="object 58"/>
          <p:cNvSpPr txBox="1"/>
          <p:nvPr/>
        </p:nvSpPr>
        <p:spPr>
          <a:xfrm>
            <a:off x="6660970" y="3964577"/>
            <a:ext cx="348948" cy="71430"/>
          </a:xfrm>
          <a:prstGeom prst="rect">
            <a:avLst/>
          </a:prstGeom>
        </p:spPr>
        <p:txBody>
          <a:bodyPr vert="horz" wrap="square" lIns="0" tIns="0" rIns="0" bIns="0" rtlCol="0">
            <a:spAutoFit/>
          </a:bodyPr>
          <a:lstStyle/>
          <a:p>
            <a:pPr marL="9072"/>
            <a:r>
              <a:rPr sz="464" dirty="0">
                <a:latin typeface="Calibri"/>
                <a:cs typeface="Calibri"/>
              </a:rPr>
              <a:t>$9,000.00</a:t>
            </a:r>
            <a:endParaRPr sz="464">
              <a:latin typeface="Calibri"/>
              <a:cs typeface="Calibri"/>
            </a:endParaRPr>
          </a:p>
        </p:txBody>
      </p:sp>
      <p:sp>
        <p:nvSpPr>
          <p:cNvPr id="59" name="object 59"/>
          <p:cNvSpPr txBox="1"/>
          <p:nvPr/>
        </p:nvSpPr>
        <p:spPr>
          <a:xfrm>
            <a:off x="7640683" y="3964577"/>
            <a:ext cx="348948" cy="71430"/>
          </a:xfrm>
          <a:prstGeom prst="rect">
            <a:avLst/>
          </a:prstGeom>
        </p:spPr>
        <p:txBody>
          <a:bodyPr vert="horz" wrap="square" lIns="0" tIns="0" rIns="0" bIns="0" rtlCol="0">
            <a:spAutoFit/>
          </a:bodyPr>
          <a:lstStyle/>
          <a:p>
            <a:pPr marL="9072"/>
            <a:r>
              <a:rPr sz="464" dirty="0">
                <a:latin typeface="Calibri"/>
                <a:cs typeface="Calibri"/>
              </a:rPr>
              <a:t>$1,860.00</a:t>
            </a:r>
            <a:endParaRPr sz="464">
              <a:latin typeface="Calibri"/>
              <a:cs typeface="Calibri"/>
            </a:endParaRPr>
          </a:p>
        </p:txBody>
      </p:sp>
      <p:sp>
        <p:nvSpPr>
          <p:cNvPr id="60" name="object 60"/>
          <p:cNvSpPr txBox="1"/>
          <p:nvPr/>
        </p:nvSpPr>
        <p:spPr>
          <a:xfrm>
            <a:off x="8592819" y="3964577"/>
            <a:ext cx="288472" cy="71430"/>
          </a:xfrm>
          <a:prstGeom prst="rect">
            <a:avLst/>
          </a:prstGeom>
        </p:spPr>
        <p:txBody>
          <a:bodyPr vert="horz" wrap="square" lIns="0" tIns="0" rIns="0" bIns="0" rtlCol="0">
            <a:spAutoFit/>
          </a:bodyPr>
          <a:lstStyle/>
          <a:p>
            <a:pPr marL="9072"/>
            <a:r>
              <a:rPr sz="464" dirty="0">
                <a:latin typeface="Calibri"/>
                <a:cs typeface="Calibri"/>
              </a:rPr>
              <a:t>$435.00</a:t>
            </a:r>
            <a:endParaRPr sz="464">
              <a:latin typeface="Calibri"/>
              <a:cs typeface="Calibri"/>
            </a:endParaRPr>
          </a:p>
        </p:txBody>
      </p:sp>
      <p:sp>
        <p:nvSpPr>
          <p:cNvPr id="61" name="object 61"/>
          <p:cNvSpPr txBox="1"/>
          <p:nvPr/>
        </p:nvSpPr>
        <p:spPr>
          <a:xfrm>
            <a:off x="9407435" y="3964577"/>
            <a:ext cx="389467" cy="71430"/>
          </a:xfrm>
          <a:prstGeom prst="rect">
            <a:avLst/>
          </a:prstGeom>
        </p:spPr>
        <p:txBody>
          <a:bodyPr vert="horz" wrap="square" lIns="0" tIns="0" rIns="0" bIns="0" rtlCol="0">
            <a:spAutoFit/>
          </a:bodyPr>
          <a:lstStyle/>
          <a:p>
            <a:pPr marL="9072"/>
            <a:r>
              <a:rPr sz="464" dirty="0">
                <a:latin typeface="Calibri"/>
                <a:cs typeface="Calibri"/>
              </a:rPr>
              <a:t>$32,295.00</a:t>
            </a:r>
            <a:endParaRPr sz="464">
              <a:latin typeface="Calibri"/>
              <a:cs typeface="Calibri"/>
            </a:endParaRPr>
          </a:p>
        </p:txBody>
      </p:sp>
      <p:sp>
        <p:nvSpPr>
          <p:cNvPr id="62" name="object 62"/>
          <p:cNvSpPr txBox="1"/>
          <p:nvPr/>
        </p:nvSpPr>
        <p:spPr>
          <a:xfrm>
            <a:off x="10289903" y="3964577"/>
            <a:ext cx="348948" cy="71430"/>
          </a:xfrm>
          <a:prstGeom prst="rect">
            <a:avLst/>
          </a:prstGeom>
        </p:spPr>
        <p:txBody>
          <a:bodyPr vert="horz" wrap="square" lIns="0" tIns="0" rIns="0" bIns="0" rtlCol="0">
            <a:spAutoFit/>
          </a:bodyPr>
          <a:lstStyle/>
          <a:p>
            <a:pPr marL="9072"/>
            <a:r>
              <a:rPr sz="464" dirty="0">
                <a:latin typeface="Calibri"/>
                <a:cs typeface="Calibri"/>
              </a:rPr>
              <a:t>$9,688.50</a:t>
            </a:r>
            <a:endParaRPr sz="464">
              <a:latin typeface="Calibri"/>
              <a:cs typeface="Calibri"/>
            </a:endParaRPr>
          </a:p>
        </p:txBody>
      </p:sp>
      <p:sp>
        <p:nvSpPr>
          <p:cNvPr id="63" name="object 63"/>
          <p:cNvSpPr txBox="1"/>
          <p:nvPr/>
        </p:nvSpPr>
        <p:spPr>
          <a:xfrm>
            <a:off x="629437" y="4040777"/>
            <a:ext cx="678543" cy="71430"/>
          </a:xfrm>
          <a:prstGeom prst="rect">
            <a:avLst/>
          </a:prstGeom>
        </p:spPr>
        <p:txBody>
          <a:bodyPr vert="horz" wrap="square" lIns="0" tIns="0" rIns="0" bIns="0" rtlCol="0">
            <a:spAutoFit/>
          </a:bodyPr>
          <a:lstStyle/>
          <a:p>
            <a:pPr marL="9072"/>
            <a:r>
              <a:rPr sz="464" b="1" dirty="0">
                <a:solidFill>
                  <a:srgbClr val="FF0000"/>
                </a:solidFill>
                <a:latin typeface="Calibri"/>
                <a:cs typeface="Calibri"/>
              </a:rPr>
              <a:t>EX</a:t>
            </a:r>
            <a:r>
              <a:rPr sz="464" b="1" spc="-7" dirty="0">
                <a:solidFill>
                  <a:srgbClr val="FF0000"/>
                </a:solidFill>
                <a:latin typeface="Calibri"/>
                <a:cs typeface="Calibri"/>
              </a:rPr>
              <a:t>A</a:t>
            </a:r>
            <a:r>
              <a:rPr sz="464" b="1" spc="4" dirty="0">
                <a:solidFill>
                  <a:srgbClr val="FF0000"/>
                </a:solidFill>
                <a:latin typeface="Calibri"/>
                <a:cs typeface="Calibri"/>
              </a:rPr>
              <a:t>M</a:t>
            </a:r>
            <a:r>
              <a:rPr sz="464" b="1" spc="-4" dirty="0">
                <a:solidFill>
                  <a:srgbClr val="FF0000"/>
                </a:solidFill>
                <a:latin typeface="Calibri"/>
                <a:cs typeface="Calibri"/>
              </a:rPr>
              <a:t>PL</a:t>
            </a:r>
            <a:r>
              <a:rPr sz="464" b="1" dirty="0">
                <a:solidFill>
                  <a:srgbClr val="FF0000"/>
                </a:solidFill>
                <a:latin typeface="Calibri"/>
                <a:cs typeface="Calibri"/>
              </a:rPr>
              <a:t>E:</a:t>
            </a:r>
            <a:r>
              <a:rPr sz="464" b="1" spc="-4" dirty="0">
                <a:solidFill>
                  <a:srgbClr val="FF0000"/>
                </a:solidFill>
                <a:latin typeface="Calibri"/>
                <a:cs typeface="Calibri"/>
              </a:rPr>
              <a:t> </a:t>
            </a:r>
            <a:r>
              <a:rPr sz="464" spc="-4" dirty="0">
                <a:latin typeface="Calibri"/>
                <a:cs typeface="Calibri"/>
              </a:rPr>
              <a:t>Su</a:t>
            </a:r>
            <a:r>
              <a:rPr sz="464" spc="4" dirty="0">
                <a:latin typeface="Calibri"/>
                <a:cs typeface="Calibri"/>
              </a:rPr>
              <a:t>s</a:t>
            </a:r>
            <a:r>
              <a:rPr sz="464" dirty="0">
                <a:latin typeface="Calibri"/>
                <a:cs typeface="Calibri"/>
              </a:rPr>
              <a:t>y</a:t>
            </a:r>
            <a:r>
              <a:rPr sz="464" spc="-4" dirty="0">
                <a:latin typeface="Calibri"/>
                <a:cs typeface="Calibri"/>
              </a:rPr>
              <a:t> </a:t>
            </a:r>
            <a:r>
              <a:rPr sz="464" dirty="0">
                <a:latin typeface="Calibri"/>
                <a:cs typeface="Calibri"/>
              </a:rPr>
              <a:t>Que</a:t>
            </a:r>
            <a:endParaRPr sz="464">
              <a:latin typeface="Calibri"/>
              <a:cs typeface="Calibri"/>
            </a:endParaRPr>
          </a:p>
        </p:txBody>
      </p:sp>
      <p:sp>
        <p:nvSpPr>
          <p:cNvPr id="64" name="object 64"/>
          <p:cNvSpPr txBox="1"/>
          <p:nvPr/>
        </p:nvSpPr>
        <p:spPr>
          <a:xfrm>
            <a:off x="1969347" y="4040777"/>
            <a:ext cx="283028" cy="71430"/>
          </a:xfrm>
          <a:prstGeom prst="rect">
            <a:avLst/>
          </a:prstGeom>
        </p:spPr>
        <p:txBody>
          <a:bodyPr vert="horz" wrap="square" lIns="0" tIns="0" rIns="0" bIns="0" rtlCol="0">
            <a:spAutoFit/>
          </a:bodyPr>
          <a:lstStyle/>
          <a:p>
            <a:pPr marL="9072"/>
            <a:r>
              <a:rPr sz="464" dirty="0">
                <a:latin typeface="Calibri"/>
                <a:cs typeface="Calibri"/>
              </a:rPr>
              <a:t>T</a:t>
            </a:r>
            <a:r>
              <a:rPr sz="464" spc="-4" dirty="0">
                <a:latin typeface="Calibri"/>
                <a:cs typeface="Calibri"/>
              </a:rPr>
              <a:t>eache</a:t>
            </a:r>
            <a:r>
              <a:rPr sz="464" dirty="0">
                <a:latin typeface="Calibri"/>
                <a:cs typeface="Calibri"/>
              </a:rPr>
              <a:t>r</a:t>
            </a:r>
            <a:endParaRPr sz="464">
              <a:latin typeface="Calibri"/>
              <a:cs typeface="Calibri"/>
            </a:endParaRPr>
          </a:p>
        </p:txBody>
      </p:sp>
      <p:sp>
        <p:nvSpPr>
          <p:cNvPr id="65" name="object 65"/>
          <p:cNvSpPr txBox="1"/>
          <p:nvPr/>
        </p:nvSpPr>
        <p:spPr>
          <a:xfrm>
            <a:off x="3685299" y="4040777"/>
            <a:ext cx="64709" cy="71430"/>
          </a:xfrm>
          <a:prstGeom prst="rect">
            <a:avLst/>
          </a:prstGeom>
        </p:spPr>
        <p:txBody>
          <a:bodyPr vert="horz" wrap="square" lIns="0" tIns="0" rIns="0" bIns="0" rtlCol="0">
            <a:spAutoFit/>
          </a:bodyPr>
          <a:lstStyle/>
          <a:p>
            <a:pPr marL="9072"/>
            <a:r>
              <a:rPr sz="464" dirty="0">
                <a:latin typeface="Calibri"/>
                <a:cs typeface="Calibri"/>
              </a:rPr>
              <a:t>5</a:t>
            </a:r>
            <a:endParaRPr sz="464">
              <a:latin typeface="Calibri"/>
              <a:cs typeface="Calibri"/>
            </a:endParaRPr>
          </a:p>
        </p:txBody>
      </p:sp>
      <p:sp>
        <p:nvSpPr>
          <p:cNvPr id="66" name="object 66"/>
          <p:cNvSpPr txBox="1"/>
          <p:nvPr/>
        </p:nvSpPr>
        <p:spPr>
          <a:xfrm>
            <a:off x="4538740" y="4040777"/>
            <a:ext cx="105833" cy="71430"/>
          </a:xfrm>
          <a:prstGeom prst="rect">
            <a:avLst/>
          </a:prstGeom>
        </p:spPr>
        <p:txBody>
          <a:bodyPr vert="horz" wrap="square" lIns="0" tIns="0" rIns="0" bIns="0" rtlCol="0">
            <a:spAutoFit/>
          </a:bodyPr>
          <a:lstStyle/>
          <a:p>
            <a:pPr marL="9072"/>
            <a:r>
              <a:rPr sz="464" dirty="0">
                <a:latin typeface="Calibri"/>
                <a:cs typeface="Calibri"/>
              </a:rPr>
              <a:t>12</a:t>
            </a:r>
            <a:endParaRPr sz="464">
              <a:latin typeface="Calibri"/>
              <a:cs typeface="Calibri"/>
            </a:endParaRPr>
          </a:p>
        </p:txBody>
      </p:sp>
      <p:sp>
        <p:nvSpPr>
          <p:cNvPr id="67" name="object 67"/>
          <p:cNvSpPr txBox="1"/>
          <p:nvPr/>
        </p:nvSpPr>
        <p:spPr>
          <a:xfrm>
            <a:off x="5307997" y="4040777"/>
            <a:ext cx="266700" cy="71430"/>
          </a:xfrm>
          <a:prstGeom prst="rect">
            <a:avLst/>
          </a:prstGeom>
        </p:spPr>
        <p:txBody>
          <a:bodyPr vert="horz" wrap="square" lIns="0" tIns="0" rIns="0" bIns="0" rtlCol="0">
            <a:spAutoFit/>
          </a:bodyPr>
          <a:lstStyle/>
          <a:p>
            <a:pPr marL="9072"/>
            <a:r>
              <a:rPr sz="464" b="1" dirty="0">
                <a:latin typeface="Calibri"/>
                <a:cs typeface="Calibri"/>
              </a:rPr>
              <a:t>41.67%</a:t>
            </a:r>
            <a:endParaRPr sz="464">
              <a:latin typeface="Calibri"/>
              <a:cs typeface="Calibri"/>
            </a:endParaRPr>
          </a:p>
        </p:txBody>
      </p:sp>
      <p:sp>
        <p:nvSpPr>
          <p:cNvPr id="68" name="object 68"/>
          <p:cNvSpPr txBox="1"/>
          <p:nvPr/>
        </p:nvSpPr>
        <p:spPr>
          <a:xfrm>
            <a:off x="5757937" y="4040777"/>
            <a:ext cx="389467" cy="71430"/>
          </a:xfrm>
          <a:prstGeom prst="rect">
            <a:avLst/>
          </a:prstGeom>
        </p:spPr>
        <p:txBody>
          <a:bodyPr vert="horz" wrap="square" lIns="0" tIns="0" rIns="0" bIns="0" rtlCol="0">
            <a:spAutoFit/>
          </a:bodyPr>
          <a:lstStyle/>
          <a:p>
            <a:pPr marL="9072"/>
            <a:r>
              <a:rPr sz="464" dirty="0">
                <a:latin typeface="Calibri"/>
                <a:cs typeface="Calibri"/>
              </a:rPr>
              <a:t>$25,000.00</a:t>
            </a:r>
            <a:endParaRPr sz="464">
              <a:latin typeface="Calibri"/>
              <a:cs typeface="Calibri"/>
            </a:endParaRPr>
          </a:p>
        </p:txBody>
      </p:sp>
      <p:sp>
        <p:nvSpPr>
          <p:cNvPr id="69" name="object 69"/>
          <p:cNvSpPr txBox="1"/>
          <p:nvPr/>
        </p:nvSpPr>
        <p:spPr>
          <a:xfrm>
            <a:off x="6640648" y="4040777"/>
            <a:ext cx="389467" cy="71430"/>
          </a:xfrm>
          <a:prstGeom prst="rect">
            <a:avLst/>
          </a:prstGeom>
        </p:spPr>
        <p:txBody>
          <a:bodyPr vert="horz" wrap="square" lIns="0" tIns="0" rIns="0" bIns="0" rtlCol="0">
            <a:spAutoFit/>
          </a:bodyPr>
          <a:lstStyle/>
          <a:p>
            <a:pPr marL="9072"/>
            <a:r>
              <a:rPr sz="464" dirty="0">
                <a:latin typeface="Calibri"/>
                <a:cs typeface="Calibri"/>
              </a:rPr>
              <a:t>$10,416.67</a:t>
            </a:r>
            <a:endParaRPr sz="464">
              <a:latin typeface="Calibri"/>
              <a:cs typeface="Calibri"/>
            </a:endParaRPr>
          </a:p>
        </p:txBody>
      </p:sp>
      <p:sp>
        <p:nvSpPr>
          <p:cNvPr id="70" name="object 70"/>
          <p:cNvSpPr txBox="1"/>
          <p:nvPr/>
        </p:nvSpPr>
        <p:spPr>
          <a:xfrm>
            <a:off x="7640683" y="4040777"/>
            <a:ext cx="348948" cy="71430"/>
          </a:xfrm>
          <a:prstGeom prst="rect">
            <a:avLst/>
          </a:prstGeom>
        </p:spPr>
        <p:txBody>
          <a:bodyPr vert="horz" wrap="square" lIns="0" tIns="0" rIns="0" bIns="0" rtlCol="0">
            <a:spAutoFit/>
          </a:bodyPr>
          <a:lstStyle/>
          <a:p>
            <a:pPr marL="9072"/>
            <a:r>
              <a:rPr sz="464" dirty="0">
                <a:latin typeface="Calibri"/>
                <a:cs typeface="Calibri"/>
              </a:rPr>
              <a:t>$1,500.00</a:t>
            </a:r>
            <a:endParaRPr sz="464">
              <a:latin typeface="Calibri"/>
              <a:cs typeface="Calibri"/>
            </a:endParaRPr>
          </a:p>
        </p:txBody>
      </p:sp>
      <p:sp>
        <p:nvSpPr>
          <p:cNvPr id="71" name="object 71"/>
          <p:cNvSpPr txBox="1"/>
          <p:nvPr/>
        </p:nvSpPr>
        <p:spPr>
          <a:xfrm>
            <a:off x="8592819" y="4040777"/>
            <a:ext cx="288472" cy="71430"/>
          </a:xfrm>
          <a:prstGeom prst="rect">
            <a:avLst/>
          </a:prstGeom>
        </p:spPr>
        <p:txBody>
          <a:bodyPr vert="horz" wrap="square" lIns="0" tIns="0" rIns="0" bIns="0" rtlCol="0">
            <a:spAutoFit/>
          </a:bodyPr>
          <a:lstStyle/>
          <a:p>
            <a:pPr marL="9072"/>
            <a:r>
              <a:rPr sz="464" dirty="0">
                <a:latin typeface="Calibri"/>
                <a:cs typeface="Calibri"/>
              </a:rPr>
              <a:t>$350.00</a:t>
            </a:r>
            <a:endParaRPr sz="464">
              <a:latin typeface="Calibri"/>
              <a:cs typeface="Calibri"/>
            </a:endParaRPr>
          </a:p>
        </p:txBody>
      </p:sp>
      <p:sp>
        <p:nvSpPr>
          <p:cNvPr id="72" name="object 72"/>
          <p:cNvSpPr txBox="1"/>
          <p:nvPr/>
        </p:nvSpPr>
        <p:spPr>
          <a:xfrm>
            <a:off x="9407435" y="4040777"/>
            <a:ext cx="389467" cy="71430"/>
          </a:xfrm>
          <a:prstGeom prst="rect">
            <a:avLst/>
          </a:prstGeom>
        </p:spPr>
        <p:txBody>
          <a:bodyPr vert="horz" wrap="square" lIns="0" tIns="0" rIns="0" bIns="0" rtlCol="0">
            <a:spAutoFit/>
          </a:bodyPr>
          <a:lstStyle/>
          <a:p>
            <a:pPr marL="9072"/>
            <a:r>
              <a:rPr sz="464" dirty="0">
                <a:latin typeface="Calibri"/>
                <a:cs typeface="Calibri"/>
              </a:rPr>
              <a:t>$26,850.00</a:t>
            </a:r>
            <a:endParaRPr sz="464">
              <a:latin typeface="Calibri"/>
              <a:cs typeface="Calibri"/>
            </a:endParaRPr>
          </a:p>
        </p:txBody>
      </p:sp>
      <p:sp>
        <p:nvSpPr>
          <p:cNvPr id="73" name="object 73"/>
          <p:cNvSpPr txBox="1"/>
          <p:nvPr/>
        </p:nvSpPr>
        <p:spPr>
          <a:xfrm>
            <a:off x="10269581" y="4040777"/>
            <a:ext cx="389467" cy="71430"/>
          </a:xfrm>
          <a:prstGeom prst="rect">
            <a:avLst/>
          </a:prstGeom>
        </p:spPr>
        <p:txBody>
          <a:bodyPr vert="horz" wrap="square" lIns="0" tIns="0" rIns="0" bIns="0" rtlCol="0">
            <a:spAutoFit/>
          </a:bodyPr>
          <a:lstStyle/>
          <a:p>
            <a:pPr marL="9072"/>
            <a:r>
              <a:rPr sz="464" dirty="0">
                <a:latin typeface="Calibri"/>
                <a:cs typeface="Calibri"/>
              </a:rPr>
              <a:t>$11,187.50</a:t>
            </a:r>
            <a:endParaRPr sz="464">
              <a:latin typeface="Calibri"/>
              <a:cs typeface="Calibri"/>
            </a:endParaRPr>
          </a:p>
        </p:txBody>
      </p:sp>
      <p:sp>
        <p:nvSpPr>
          <p:cNvPr id="74" name="object 74"/>
          <p:cNvSpPr txBox="1"/>
          <p:nvPr/>
        </p:nvSpPr>
        <p:spPr>
          <a:xfrm>
            <a:off x="3685299" y="41169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75" name="object 75"/>
          <p:cNvSpPr txBox="1"/>
          <p:nvPr/>
        </p:nvSpPr>
        <p:spPr>
          <a:xfrm>
            <a:off x="4579378" y="41169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76" name="object 76"/>
          <p:cNvSpPr txBox="1"/>
          <p:nvPr/>
        </p:nvSpPr>
        <p:spPr>
          <a:xfrm>
            <a:off x="5267355" y="41169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77" name="object 77"/>
          <p:cNvSpPr txBox="1"/>
          <p:nvPr/>
        </p:nvSpPr>
        <p:spPr>
          <a:xfrm>
            <a:off x="6732089" y="41169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78" name="object 78"/>
          <p:cNvSpPr txBox="1"/>
          <p:nvPr/>
        </p:nvSpPr>
        <p:spPr>
          <a:xfrm>
            <a:off x="9498875" y="41169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79" name="object 79"/>
          <p:cNvSpPr txBox="1"/>
          <p:nvPr/>
        </p:nvSpPr>
        <p:spPr>
          <a:xfrm>
            <a:off x="10361023" y="41169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0" name="object 80"/>
          <p:cNvSpPr txBox="1"/>
          <p:nvPr/>
        </p:nvSpPr>
        <p:spPr>
          <a:xfrm>
            <a:off x="3685299" y="41931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81" name="object 81"/>
          <p:cNvSpPr txBox="1"/>
          <p:nvPr/>
        </p:nvSpPr>
        <p:spPr>
          <a:xfrm>
            <a:off x="4579378" y="41931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82" name="object 82"/>
          <p:cNvSpPr txBox="1"/>
          <p:nvPr/>
        </p:nvSpPr>
        <p:spPr>
          <a:xfrm>
            <a:off x="5267355" y="41931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83" name="object 83"/>
          <p:cNvSpPr txBox="1"/>
          <p:nvPr/>
        </p:nvSpPr>
        <p:spPr>
          <a:xfrm>
            <a:off x="6732089" y="4193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4" name="object 84"/>
          <p:cNvSpPr txBox="1"/>
          <p:nvPr/>
        </p:nvSpPr>
        <p:spPr>
          <a:xfrm>
            <a:off x="9498875" y="4193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5" name="object 85"/>
          <p:cNvSpPr txBox="1"/>
          <p:nvPr/>
        </p:nvSpPr>
        <p:spPr>
          <a:xfrm>
            <a:off x="10361023" y="4193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86" name="object 86"/>
          <p:cNvSpPr txBox="1"/>
          <p:nvPr/>
        </p:nvSpPr>
        <p:spPr>
          <a:xfrm>
            <a:off x="3685299" y="42693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87" name="object 87"/>
          <p:cNvSpPr txBox="1"/>
          <p:nvPr/>
        </p:nvSpPr>
        <p:spPr>
          <a:xfrm>
            <a:off x="4579378" y="42693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88" name="object 88"/>
          <p:cNvSpPr txBox="1"/>
          <p:nvPr/>
        </p:nvSpPr>
        <p:spPr>
          <a:xfrm>
            <a:off x="5267355" y="42693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89" name="object 89"/>
          <p:cNvSpPr txBox="1"/>
          <p:nvPr/>
        </p:nvSpPr>
        <p:spPr>
          <a:xfrm>
            <a:off x="6732089" y="42693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0" name="object 90"/>
          <p:cNvSpPr txBox="1"/>
          <p:nvPr/>
        </p:nvSpPr>
        <p:spPr>
          <a:xfrm>
            <a:off x="9498875" y="42693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1" name="object 91"/>
          <p:cNvSpPr txBox="1"/>
          <p:nvPr/>
        </p:nvSpPr>
        <p:spPr>
          <a:xfrm>
            <a:off x="10361023" y="42693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2" name="object 92"/>
          <p:cNvSpPr txBox="1"/>
          <p:nvPr/>
        </p:nvSpPr>
        <p:spPr>
          <a:xfrm>
            <a:off x="3685299" y="43455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3" name="object 93"/>
          <p:cNvSpPr txBox="1"/>
          <p:nvPr/>
        </p:nvSpPr>
        <p:spPr>
          <a:xfrm>
            <a:off x="4579378" y="43455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4" name="object 94"/>
          <p:cNvSpPr txBox="1"/>
          <p:nvPr/>
        </p:nvSpPr>
        <p:spPr>
          <a:xfrm>
            <a:off x="5267355" y="43455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95" name="object 95"/>
          <p:cNvSpPr txBox="1"/>
          <p:nvPr/>
        </p:nvSpPr>
        <p:spPr>
          <a:xfrm>
            <a:off x="6732089" y="43455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6" name="object 96"/>
          <p:cNvSpPr txBox="1"/>
          <p:nvPr/>
        </p:nvSpPr>
        <p:spPr>
          <a:xfrm>
            <a:off x="9498875" y="43455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7" name="object 97"/>
          <p:cNvSpPr txBox="1"/>
          <p:nvPr/>
        </p:nvSpPr>
        <p:spPr>
          <a:xfrm>
            <a:off x="10361023" y="43455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98" name="object 98"/>
          <p:cNvSpPr txBox="1"/>
          <p:nvPr/>
        </p:nvSpPr>
        <p:spPr>
          <a:xfrm>
            <a:off x="3685299" y="44217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99" name="object 99"/>
          <p:cNvSpPr txBox="1"/>
          <p:nvPr/>
        </p:nvSpPr>
        <p:spPr>
          <a:xfrm>
            <a:off x="4579378" y="44217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0" name="object 100"/>
          <p:cNvSpPr txBox="1"/>
          <p:nvPr/>
        </p:nvSpPr>
        <p:spPr>
          <a:xfrm>
            <a:off x="5267355" y="44217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01" name="object 101"/>
          <p:cNvSpPr txBox="1"/>
          <p:nvPr/>
        </p:nvSpPr>
        <p:spPr>
          <a:xfrm>
            <a:off x="6732089" y="44217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2" name="object 102"/>
          <p:cNvSpPr txBox="1"/>
          <p:nvPr/>
        </p:nvSpPr>
        <p:spPr>
          <a:xfrm>
            <a:off x="9498875" y="44217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3" name="object 103"/>
          <p:cNvSpPr txBox="1"/>
          <p:nvPr/>
        </p:nvSpPr>
        <p:spPr>
          <a:xfrm>
            <a:off x="10361023" y="44217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4" name="object 104"/>
          <p:cNvSpPr txBox="1"/>
          <p:nvPr/>
        </p:nvSpPr>
        <p:spPr>
          <a:xfrm>
            <a:off x="3685299" y="44979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5" name="object 105"/>
          <p:cNvSpPr txBox="1"/>
          <p:nvPr/>
        </p:nvSpPr>
        <p:spPr>
          <a:xfrm>
            <a:off x="4579378" y="44979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06" name="object 106"/>
          <p:cNvSpPr txBox="1"/>
          <p:nvPr/>
        </p:nvSpPr>
        <p:spPr>
          <a:xfrm>
            <a:off x="5267355" y="44979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dirty="0">
              <a:latin typeface="Calibri"/>
              <a:cs typeface="Calibri"/>
            </a:endParaRPr>
          </a:p>
        </p:txBody>
      </p:sp>
      <p:sp>
        <p:nvSpPr>
          <p:cNvPr id="107" name="object 107"/>
          <p:cNvSpPr txBox="1"/>
          <p:nvPr/>
        </p:nvSpPr>
        <p:spPr>
          <a:xfrm>
            <a:off x="6732089" y="44979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8" name="object 108"/>
          <p:cNvSpPr txBox="1"/>
          <p:nvPr/>
        </p:nvSpPr>
        <p:spPr>
          <a:xfrm>
            <a:off x="9498875" y="44979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09" name="object 109"/>
          <p:cNvSpPr txBox="1"/>
          <p:nvPr/>
        </p:nvSpPr>
        <p:spPr>
          <a:xfrm>
            <a:off x="10361023" y="44979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0" name="object 110"/>
          <p:cNvSpPr txBox="1"/>
          <p:nvPr/>
        </p:nvSpPr>
        <p:spPr>
          <a:xfrm>
            <a:off x="3685299" y="45741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1" name="object 111"/>
          <p:cNvSpPr txBox="1"/>
          <p:nvPr/>
        </p:nvSpPr>
        <p:spPr>
          <a:xfrm>
            <a:off x="4579378" y="45741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2" name="object 112"/>
          <p:cNvSpPr txBox="1"/>
          <p:nvPr/>
        </p:nvSpPr>
        <p:spPr>
          <a:xfrm>
            <a:off x="5267355" y="45741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13" name="object 113"/>
          <p:cNvSpPr txBox="1"/>
          <p:nvPr/>
        </p:nvSpPr>
        <p:spPr>
          <a:xfrm>
            <a:off x="6732089" y="4574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4" name="object 114"/>
          <p:cNvSpPr txBox="1"/>
          <p:nvPr/>
        </p:nvSpPr>
        <p:spPr>
          <a:xfrm>
            <a:off x="9498875" y="4574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5" name="object 115"/>
          <p:cNvSpPr txBox="1"/>
          <p:nvPr/>
        </p:nvSpPr>
        <p:spPr>
          <a:xfrm>
            <a:off x="10361023" y="4574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16" name="object 116"/>
          <p:cNvSpPr txBox="1"/>
          <p:nvPr/>
        </p:nvSpPr>
        <p:spPr>
          <a:xfrm>
            <a:off x="3685299" y="46503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7" name="object 117"/>
          <p:cNvSpPr txBox="1"/>
          <p:nvPr/>
        </p:nvSpPr>
        <p:spPr>
          <a:xfrm>
            <a:off x="4579378" y="46503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18" name="object 118"/>
          <p:cNvSpPr txBox="1"/>
          <p:nvPr/>
        </p:nvSpPr>
        <p:spPr>
          <a:xfrm>
            <a:off x="5267355" y="46503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19" name="object 119"/>
          <p:cNvSpPr txBox="1"/>
          <p:nvPr/>
        </p:nvSpPr>
        <p:spPr>
          <a:xfrm>
            <a:off x="6732089" y="46503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0" name="object 120"/>
          <p:cNvSpPr txBox="1"/>
          <p:nvPr/>
        </p:nvSpPr>
        <p:spPr>
          <a:xfrm>
            <a:off x="9498875" y="46503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1" name="object 121"/>
          <p:cNvSpPr txBox="1"/>
          <p:nvPr/>
        </p:nvSpPr>
        <p:spPr>
          <a:xfrm>
            <a:off x="10361023" y="46503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2" name="object 122"/>
          <p:cNvSpPr txBox="1"/>
          <p:nvPr/>
        </p:nvSpPr>
        <p:spPr>
          <a:xfrm>
            <a:off x="3685299" y="47265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3" name="object 123"/>
          <p:cNvSpPr txBox="1"/>
          <p:nvPr/>
        </p:nvSpPr>
        <p:spPr>
          <a:xfrm>
            <a:off x="4579378" y="47265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4" name="object 124"/>
          <p:cNvSpPr txBox="1"/>
          <p:nvPr/>
        </p:nvSpPr>
        <p:spPr>
          <a:xfrm>
            <a:off x="5267355" y="47265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25" name="object 125"/>
          <p:cNvSpPr txBox="1"/>
          <p:nvPr/>
        </p:nvSpPr>
        <p:spPr>
          <a:xfrm>
            <a:off x="6732089" y="47265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6" name="object 126"/>
          <p:cNvSpPr txBox="1"/>
          <p:nvPr/>
        </p:nvSpPr>
        <p:spPr>
          <a:xfrm>
            <a:off x="9498875" y="47265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7" name="object 127"/>
          <p:cNvSpPr txBox="1"/>
          <p:nvPr/>
        </p:nvSpPr>
        <p:spPr>
          <a:xfrm>
            <a:off x="10361023" y="47265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28" name="object 128"/>
          <p:cNvSpPr txBox="1"/>
          <p:nvPr/>
        </p:nvSpPr>
        <p:spPr>
          <a:xfrm>
            <a:off x="3685299" y="4806315"/>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29" name="object 129"/>
          <p:cNvSpPr txBox="1"/>
          <p:nvPr/>
        </p:nvSpPr>
        <p:spPr>
          <a:xfrm>
            <a:off x="4579378" y="4806315"/>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0" name="object 130"/>
          <p:cNvSpPr txBox="1"/>
          <p:nvPr/>
        </p:nvSpPr>
        <p:spPr>
          <a:xfrm>
            <a:off x="5267355" y="4806315"/>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31" name="object 131"/>
          <p:cNvSpPr txBox="1"/>
          <p:nvPr/>
        </p:nvSpPr>
        <p:spPr>
          <a:xfrm>
            <a:off x="6732089" y="4806315"/>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2" name="object 132"/>
          <p:cNvSpPr txBox="1"/>
          <p:nvPr/>
        </p:nvSpPr>
        <p:spPr>
          <a:xfrm>
            <a:off x="9498875" y="4806315"/>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3" name="object 133"/>
          <p:cNvSpPr txBox="1"/>
          <p:nvPr/>
        </p:nvSpPr>
        <p:spPr>
          <a:xfrm>
            <a:off x="10361023" y="4806315"/>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4" name="object 134"/>
          <p:cNvSpPr txBox="1"/>
          <p:nvPr/>
        </p:nvSpPr>
        <p:spPr>
          <a:xfrm>
            <a:off x="3685299" y="4885780"/>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5" name="object 135"/>
          <p:cNvSpPr txBox="1"/>
          <p:nvPr/>
        </p:nvSpPr>
        <p:spPr>
          <a:xfrm>
            <a:off x="4579378" y="4885780"/>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36" name="object 136"/>
          <p:cNvSpPr txBox="1"/>
          <p:nvPr/>
        </p:nvSpPr>
        <p:spPr>
          <a:xfrm>
            <a:off x="5267355" y="4885780"/>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37" name="object 137"/>
          <p:cNvSpPr txBox="1"/>
          <p:nvPr/>
        </p:nvSpPr>
        <p:spPr>
          <a:xfrm>
            <a:off x="6732089" y="4885780"/>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8" name="object 138"/>
          <p:cNvSpPr txBox="1"/>
          <p:nvPr/>
        </p:nvSpPr>
        <p:spPr>
          <a:xfrm>
            <a:off x="9498875" y="4885780"/>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39" name="object 139"/>
          <p:cNvSpPr txBox="1"/>
          <p:nvPr/>
        </p:nvSpPr>
        <p:spPr>
          <a:xfrm>
            <a:off x="10361023" y="4885780"/>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0" name="object 140"/>
          <p:cNvSpPr txBox="1"/>
          <p:nvPr/>
        </p:nvSpPr>
        <p:spPr>
          <a:xfrm>
            <a:off x="3685299" y="496524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1" name="object 141"/>
          <p:cNvSpPr txBox="1"/>
          <p:nvPr/>
        </p:nvSpPr>
        <p:spPr>
          <a:xfrm>
            <a:off x="4579378" y="496524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2" name="object 142"/>
          <p:cNvSpPr txBox="1"/>
          <p:nvPr/>
        </p:nvSpPr>
        <p:spPr>
          <a:xfrm>
            <a:off x="5267355" y="496524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43" name="object 143"/>
          <p:cNvSpPr txBox="1"/>
          <p:nvPr/>
        </p:nvSpPr>
        <p:spPr>
          <a:xfrm>
            <a:off x="6732089" y="496524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4" name="object 144"/>
          <p:cNvSpPr txBox="1"/>
          <p:nvPr/>
        </p:nvSpPr>
        <p:spPr>
          <a:xfrm>
            <a:off x="9498875" y="496524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5" name="object 145"/>
          <p:cNvSpPr txBox="1"/>
          <p:nvPr/>
        </p:nvSpPr>
        <p:spPr>
          <a:xfrm>
            <a:off x="10361023" y="496524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46" name="object 146"/>
          <p:cNvSpPr txBox="1"/>
          <p:nvPr/>
        </p:nvSpPr>
        <p:spPr>
          <a:xfrm>
            <a:off x="3685299" y="5044712"/>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7" name="object 147"/>
          <p:cNvSpPr txBox="1"/>
          <p:nvPr/>
        </p:nvSpPr>
        <p:spPr>
          <a:xfrm>
            <a:off x="4579378" y="5044712"/>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48" name="object 148"/>
          <p:cNvSpPr txBox="1"/>
          <p:nvPr/>
        </p:nvSpPr>
        <p:spPr>
          <a:xfrm>
            <a:off x="5267355" y="5044712"/>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49" name="object 149"/>
          <p:cNvSpPr txBox="1"/>
          <p:nvPr/>
        </p:nvSpPr>
        <p:spPr>
          <a:xfrm>
            <a:off x="6732089" y="5044712"/>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0" name="object 150"/>
          <p:cNvSpPr txBox="1"/>
          <p:nvPr/>
        </p:nvSpPr>
        <p:spPr>
          <a:xfrm>
            <a:off x="9498875" y="5044712"/>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1" name="object 151"/>
          <p:cNvSpPr txBox="1"/>
          <p:nvPr/>
        </p:nvSpPr>
        <p:spPr>
          <a:xfrm>
            <a:off x="10361023" y="5044712"/>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2" name="object 152"/>
          <p:cNvSpPr txBox="1"/>
          <p:nvPr/>
        </p:nvSpPr>
        <p:spPr>
          <a:xfrm>
            <a:off x="3685299" y="51241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3" name="object 153"/>
          <p:cNvSpPr txBox="1"/>
          <p:nvPr/>
        </p:nvSpPr>
        <p:spPr>
          <a:xfrm>
            <a:off x="4579378" y="5124177"/>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4" name="object 154"/>
          <p:cNvSpPr txBox="1"/>
          <p:nvPr/>
        </p:nvSpPr>
        <p:spPr>
          <a:xfrm>
            <a:off x="5267355" y="5124177"/>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55" name="object 155"/>
          <p:cNvSpPr txBox="1"/>
          <p:nvPr/>
        </p:nvSpPr>
        <p:spPr>
          <a:xfrm>
            <a:off x="6732089" y="5124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6" name="object 156"/>
          <p:cNvSpPr txBox="1"/>
          <p:nvPr/>
        </p:nvSpPr>
        <p:spPr>
          <a:xfrm>
            <a:off x="9498875" y="5124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7" name="object 157"/>
          <p:cNvSpPr txBox="1"/>
          <p:nvPr/>
        </p:nvSpPr>
        <p:spPr>
          <a:xfrm>
            <a:off x="10361023" y="5124177"/>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58" name="object 158"/>
          <p:cNvSpPr txBox="1"/>
          <p:nvPr/>
        </p:nvSpPr>
        <p:spPr>
          <a:xfrm>
            <a:off x="3685299" y="5203644"/>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59" name="object 159"/>
          <p:cNvSpPr txBox="1"/>
          <p:nvPr/>
        </p:nvSpPr>
        <p:spPr>
          <a:xfrm>
            <a:off x="4579378" y="5203644"/>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0" name="object 160"/>
          <p:cNvSpPr txBox="1"/>
          <p:nvPr/>
        </p:nvSpPr>
        <p:spPr>
          <a:xfrm>
            <a:off x="5267355" y="5203644"/>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61" name="object 161"/>
          <p:cNvSpPr txBox="1"/>
          <p:nvPr/>
        </p:nvSpPr>
        <p:spPr>
          <a:xfrm>
            <a:off x="6732089" y="5203644"/>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2" name="object 162"/>
          <p:cNvSpPr txBox="1"/>
          <p:nvPr/>
        </p:nvSpPr>
        <p:spPr>
          <a:xfrm>
            <a:off x="9498875" y="5203644"/>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3" name="object 163"/>
          <p:cNvSpPr txBox="1"/>
          <p:nvPr/>
        </p:nvSpPr>
        <p:spPr>
          <a:xfrm>
            <a:off x="10361023" y="5203644"/>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4" name="object 164"/>
          <p:cNvSpPr txBox="1"/>
          <p:nvPr/>
        </p:nvSpPr>
        <p:spPr>
          <a:xfrm>
            <a:off x="3685299" y="5283073"/>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5" name="object 165"/>
          <p:cNvSpPr txBox="1"/>
          <p:nvPr/>
        </p:nvSpPr>
        <p:spPr>
          <a:xfrm>
            <a:off x="4579378" y="5283073"/>
            <a:ext cx="64709" cy="71430"/>
          </a:xfrm>
          <a:prstGeom prst="rect">
            <a:avLst/>
          </a:prstGeom>
        </p:spPr>
        <p:txBody>
          <a:bodyPr vert="horz" wrap="square" lIns="0" tIns="0" rIns="0" bIns="0" rtlCol="0">
            <a:spAutoFit/>
          </a:bodyPr>
          <a:lstStyle/>
          <a:p>
            <a:pPr marL="9072"/>
            <a:r>
              <a:rPr sz="464" dirty="0">
                <a:latin typeface="Calibri"/>
                <a:cs typeface="Calibri"/>
              </a:rPr>
              <a:t>1</a:t>
            </a:r>
            <a:endParaRPr sz="464">
              <a:latin typeface="Calibri"/>
              <a:cs typeface="Calibri"/>
            </a:endParaRPr>
          </a:p>
        </p:txBody>
      </p:sp>
      <p:sp>
        <p:nvSpPr>
          <p:cNvPr id="166" name="object 166"/>
          <p:cNvSpPr txBox="1"/>
          <p:nvPr/>
        </p:nvSpPr>
        <p:spPr>
          <a:xfrm>
            <a:off x="5267355" y="5283073"/>
            <a:ext cx="307219" cy="71430"/>
          </a:xfrm>
          <a:prstGeom prst="rect">
            <a:avLst/>
          </a:prstGeom>
        </p:spPr>
        <p:txBody>
          <a:bodyPr vert="horz" wrap="square" lIns="0" tIns="0" rIns="0" bIns="0" rtlCol="0">
            <a:spAutoFit/>
          </a:bodyPr>
          <a:lstStyle/>
          <a:p>
            <a:pPr marL="9072"/>
            <a:r>
              <a:rPr sz="464" b="1" dirty="0">
                <a:latin typeface="Calibri"/>
                <a:cs typeface="Calibri"/>
              </a:rPr>
              <a:t>100.00%</a:t>
            </a:r>
            <a:endParaRPr sz="464">
              <a:latin typeface="Calibri"/>
              <a:cs typeface="Calibri"/>
            </a:endParaRPr>
          </a:p>
        </p:txBody>
      </p:sp>
      <p:sp>
        <p:nvSpPr>
          <p:cNvPr id="167" name="object 167"/>
          <p:cNvSpPr txBox="1"/>
          <p:nvPr/>
        </p:nvSpPr>
        <p:spPr>
          <a:xfrm>
            <a:off x="6732089" y="5283073"/>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8" name="object 168"/>
          <p:cNvSpPr txBox="1"/>
          <p:nvPr/>
        </p:nvSpPr>
        <p:spPr>
          <a:xfrm>
            <a:off x="9498875" y="5283073"/>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69" name="object 169"/>
          <p:cNvSpPr txBox="1"/>
          <p:nvPr/>
        </p:nvSpPr>
        <p:spPr>
          <a:xfrm>
            <a:off x="10361023" y="5283073"/>
            <a:ext cx="207432" cy="71430"/>
          </a:xfrm>
          <a:prstGeom prst="rect">
            <a:avLst/>
          </a:prstGeom>
        </p:spPr>
        <p:txBody>
          <a:bodyPr vert="horz" wrap="square" lIns="0" tIns="0" rIns="0" bIns="0" rtlCol="0">
            <a:spAutoFit/>
          </a:bodyPr>
          <a:lstStyle/>
          <a:p>
            <a:pPr marL="9072"/>
            <a:r>
              <a:rPr sz="464" dirty="0">
                <a:latin typeface="Calibri"/>
                <a:cs typeface="Calibri"/>
              </a:rPr>
              <a:t>$0.00</a:t>
            </a:r>
            <a:endParaRPr sz="464">
              <a:latin typeface="Calibri"/>
              <a:cs typeface="Calibri"/>
            </a:endParaRPr>
          </a:p>
        </p:txBody>
      </p:sp>
      <p:sp>
        <p:nvSpPr>
          <p:cNvPr id="170" name="object 170"/>
          <p:cNvSpPr txBox="1"/>
          <p:nvPr/>
        </p:nvSpPr>
        <p:spPr>
          <a:xfrm>
            <a:off x="633791" y="5360936"/>
            <a:ext cx="744461" cy="93424"/>
          </a:xfrm>
          <a:prstGeom prst="rect">
            <a:avLst/>
          </a:prstGeom>
        </p:spPr>
        <p:txBody>
          <a:bodyPr vert="horz" wrap="square" lIns="0" tIns="0" rIns="0" bIns="0" rtlCol="0">
            <a:spAutoFit/>
          </a:bodyPr>
          <a:lstStyle/>
          <a:p>
            <a:pPr marL="9072"/>
            <a:r>
              <a:rPr sz="607" b="1" spc="-7" dirty="0">
                <a:latin typeface="Arial"/>
                <a:cs typeface="Arial"/>
              </a:rPr>
              <a:t>Part</a:t>
            </a:r>
            <a:r>
              <a:rPr sz="607" b="1" spc="-11" dirty="0">
                <a:latin typeface="Arial"/>
                <a:cs typeface="Arial"/>
              </a:rPr>
              <a:t> </a:t>
            </a:r>
            <a:r>
              <a:rPr sz="607" b="1" spc="-4" dirty="0">
                <a:latin typeface="Arial"/>
                <a:cs typeface="Arial"/>
              </a:rPr>
              <a:t>I</a:t>
            </a:r>
            <a:r>
              <a:rPr sz="607" b="1" spc="-11" dirty="0">
                <a:latin typeface="Arial"/>
                <a:cs typeface="Arial"/>
              </a:rPr>
              <a:t> Sub-tot</a:t>
            </a:r>
            <a:r>
              <a:rPr sz="607" b="1" spc="-7" dirty="0">
                <a:latin typeface="Arial"/>
                <a:cs typeface="Arial"/>
              </a:rPr>
              <a:t>al</a:t>
            </a:r>
            <a:endParaRPr sz="607">
              <a:latin typeface="Arial"/>
              <a:cs typeface="Arial"/>
            </a:endParaRPr>
          </a:p>
        </p:txBody>
      </p:sp>
      <p:sp>
        <p:nvSpPr>
          <p:cNvPr id="171" name="object 171"/>
          <p:cNvSpPr txBox="1"/>
          <p:nvPr/>
        </p:nvSpPr>
        <p:spPr>
          <a:xfrm>
            <a:off x="5686820" y="5360936"/>
            <a:ext cx="531585" cy="93424"/>
          </a:xfrm>
          <a:prstGeom prst="rect">
            <a:avLst/>
          </a:prstGeom>
        </p:spPr>
        <p:txBody>
          <a:bodyPr vert="horz" wrap="square" lIns="0" tIns="0" rIns="0" bIns="0" rtlCol="0">
            <a:spAutoFit/>
          </a:bodyPr>
          <a:lstStyle/>
          <a:p>
            <a:pPr marL="9072"/>
            <a:r>
              <a:rPr sz="607" b="1" spc="-7" dirty="0">
                <a:latin typeface="Arial"/>
                <a:cs typeface="Arial"/>
              </a:rPr>
              <a:t>$55</a:t>
            </a:r>
            <a:r>
              <a:rPr sz="607" b="1" spc="-11" dirty="0">
                <a:latin typeface="Arial"/>
                <a:cs typeface="Arial"/>
              </a:rPr>
              <a:t>,</a:t>
            </a:r>
            <a:r>
              <a:rPr sz="607" b="1" spc="-7" dirty="0">
                <a:latin typeface="Arial"/>
                <a:cs typeface="Arial"/>
              </a:rPr>
              <a:t>000</a:t>
            </a:r>
            <a:r>
              <a:rPr sz="607" b="1" spc="-11" dirty="0">
                <a:latin typeface="Arial"/>
                <a:cs typeface="Arial"/>
              </a:rPr>
              <a:t>.</a:t>
            </a:r>
            <a:r>
              <a:rPr sz="607" b="1" spc="-7" dirty="0">
                <a:latin typeface="Arial"/>
                <a:cs typeface="Arial"/>
              </a:rPr>
              <a:t>00</a:t>
            </a:r>
            <a:endParaRPr sz="607">
              <a:latin typeface="Arial"/>
              <a:cs typeface="Arial"/>
            </a:endParaRPr>
          </a:p>
        </p:txBody>
      </p:sp>
      <p:sp>
        <p:nvSpPr>
          <p:cNvPr id="172" name="object 172"/>
          <p:cNvSpPr txBox="1"/>
          <p:nvPr/>
        </p:nvSpPr>
        <p:spPr>
          <a:xfrm>
            <a:off x="6569530" y="5360936"/>
            <a:ext cx="531585" cy="93424"/>
          </a:xfrm>
          <a:prstGeom prst="rect">
            <a:avLst/>
          </a:prstGeom>
        </p:spPr>
        <p:txBody>
          <a:bodyPr vert="horz" wrap="square" lIns="0" tIns="0" rIns="0" bIns="0" rtlCol="0">
            <a:spAutoFit/>
          </a:bodyPr>
          <a:lstStyle/>
          <a:p>
            <a:pPr marL="9072"/>
            <a:r>
              <a:rPr sz="607" b="1" spc="-7" dirty="0">
                <a:latin typeface="Arial"/>
                <a:cs typeface="Arial"/>
              </a:rPr>
              <a:t>$19</a:t>
            </a:r>
            <a:r>
              <a:rPr sz="607" b="1" spc="-11" dirty="0">
                <a:latin typeface="Arial"/>
                <a:cs typeface="Arial"/>
              </a:rPr>
              <a:t>,</a:t>
            </a:r>
            <a:r>
              <a:rPr sz="607" b="1" spc="-7" dirty="0">
                <a:latin typeface="Arial"/>
                <a:cs typeface="Arial"/>
              </a:rPr>
              <a:t>416</a:t>
            </a:r>
            <a:r>
              <a:rPr sz="607" b="1" spc="-11" dirty="0">
                <a:latin typeface="Arial"/>
                <a:cs typeface="Arial"/>
              </a:rPr>
              <a:t>.</a:t>
            </a:r>
            <a:r>
              <a:rPr sz="607" b="1" spc="-7" dirty="0">
                <a:latin typeface="Arial"/>
                <a:cs typeface="Arial"/>
              </a:rPr>
              <a:t>67</a:t>
            </a:r>
            <a:endParaRPr sz="607">
              <a:latin typeface="Arial"/>
              <a:cs typeface="Arial"/>
            </a:endParaRPr>
          </a:p>
        </p:txBody>
      </p:sp>
      <p:sp>
        <p:nvSpPr>
          <p:cNvPr id="173" name="object 173"/>
          <p:cNvSpPr txBox="1"/>
          <p:nvPr/>
        </p:nvSpPr>
        <p:spPr>
          <a:xfrm>
            <a:off x="7578271" y="5360936"/>
            <a:ext cx="475341" cy="93424"/>
          </a:xfrm>
          <a:prstGeom prst="rect">
            <a:avLst/>
          </a:prstGeom>
        </p:spPr>
        <p:txBody>
          <a:bodyPr vert="horz" wrap="square" lIns="0" tIns="0" rIns="0" bIns="0" rtlCol="0">
            <a:spAutoFit/>
          </a:bodyPr>
          <a:lstStyle/>
          <a:p>
            <a:pPr marL="9072"/>
            <a:r>
              <a:rPr sz="607" b="1" spc="-7" dirty="0">
                <a:latin typeface="Arial"/>
                <a:cs typeface="Arial"/>
              </a:rPr>
              <a:t>$3,360</a:t>
            </a:r>
            <a:r>
              <a:rPr sz="607" b="1" spc="-11" dirty="0">
                <a:latin typeface="Arial"/>
                <a:cs typeface="Arial"/>
              </a:rPr>
              <a:t>.</a:t>
            </a:r>
            <a:r>
              <a:rPr sz="607" b="1" spc="-7" dirty="0">
                <a:latin typeface="Arial"/>
                <a:cs typeface="Arial"/>
              </a:rPr>
              <a:t>00</a:t>
            </a:r>
            <a:endParaRPr sz="607">
              <a:latin typeface="Arial"/>
              <a:cs typeface="Arial"/>
            </a:endParaRPr>
          </a:p>
        </p:txBody>
      </p:sp>
      <p:sp>
        <p:nvSpPr>
          <p:cNvPr id="174" name="object 174"/>
          <p:cNvSpPr txBox="1"/>
          <p:nvPr/>
        </p:nvSpPr>
        <p:spPr>
          <a:xfrm>
            <a:off x="8540569" y="5360936"/>
            <a:ext cx="391281" cy="93424"/>
          </a:xfrm>
          <a:prstGeom prst="rect">
            <a:avLst/>
          </a:prstGeom>
        </p:spPr>
        <p:txBody>
          <a:bodyPr vert="horz" wrap="square" lIns="0" tIns="0" rIns="0" bIns="0" rtlCol="0">
            <a:spAutoFit/>
          </a:bodyPr>
          <a:lstStyle/>
          <a:p>
            <a:pPr marL="9072"/>
            <a:r>
              <a:rPr sz="607" b="1" spc="-7" dirty="0">
                <a:latin typeface="Arial"/>
                <a:cs typeface="Arial"/>
              </a:rPr>
              <a:t>$785.00</a:t>
            </a:r>
            <a:endParaRPr sz="607">
              <a:latin typeface="Arial"/>
              <a:cs typeface="Arial"/>
            </a:endParaRPr>
          </a:p>
        </p:txBody>
      </p:sp>
      <p:sp>
        <p:nvSpPr>
          <p:cNvPr id="175" name="object 175"/>
          <p:cNvSpPr txBox="1"/>
          <p:nvPr/>
        </p:nvSpPr>
        <p:spPr>
          <a:xfrm>
            <a:off x="9336316" y="5360936"/>
            <a:ext cx="531585" cy="93424"/>
          </a:xfrm>
          <a:prstGeom prst="rect">
            <a:avLst/>
          </a:prstGeom>
        </p:spPr>
        <p:txBody>
          <a:bodyPr vert="horz" wrap="square" lIns="0" tIns="0" rIns="0" bIns="0" rtlCol="0">
            <a:spAutoFit/>
          </a:bodyPr>
          <a:lstStyle/>
          <a:p>
            <a:pPr marL="9072"/>
            <a:r>
              <a:rPr sz="607" b="1" spc="-7" dirty="0">
                <a:latin typeface="Arial"/>
                <a:cs typeface="Arial"/>
              </a:rPr>
              <a:t>$59</a:t>
            </a:r>
            <a:r>
              <a:rPr sz="607" b="1" spc="-11" dirty="0">
                <a:latin typeface="Arial"/>
                <a:cs typeface="Arial"/>
              </a:rPr>
              <a:t>,</a:t>
            </a:r>
            <a:r>
              <a:rPr sz="607" b="1" spc="-7" dirty="0">
                <a:latin typeface="Arial"/>
                <a:cs typeface="Arial"/>
              </a:rPr>
              <a:t>145</a:t>
            </a:r>
            <a:r>
              <a:rPr sz="607" b="1" spc="-11" dirty="0">
                <a:latin typeface="Arial"/>
                <a:cs typeface="Arial"/>
              </a:rPr>
              <a:t>.</a:t>
            </a:r>
            <a:r>
              <a:rPr sz="607" b="1" spc="-7" dirty="0">
                <a:latin typeface="Arial"/>
                <a:cs typeface="Arial"/>
              </a:rPr>
              <a:t>00</a:t>
            </a:r>
            <a:endParaRPr sz="607">
              <a:latin typeface="Arial"/>
              <a:cs typeface="Arial"/>
            </a:endParaRPr>
          </a:p>
        </p:txBody>
      </p:sp>
      <p:sp>
        <p:nvSpPr>
          <p:cNvPr id="176" name="object 176"/>
          <p:cNvSpPr txBox="1"/>
          <p:nvPr/>
        </p:nvSpPr>
        <p:spPr>
          <a:xfrm>
            <a:off x="10198464" y="5360936"/>
            <a:ext cx="531585" cy="93424"/>
          </a:xfrm>
          <a:prstGeom prst="rect">
            <a:avLst/>
          </a:prstGeom>
        </p:spPr>
        <p:txBody>
          <a:bodyPr vert="horz" wrap="square" lIns="0" tIns="0" rIns="0" bIns="0" rtlCol="0">
            <a:spAutoFit/>
          </a:bodyPr>
          <a:lstStyle/>
          <a:p>
            <a:pPr marL="9072"/>
            <a:r>
              <a:rPr sz="607" b="1" spc="-7" dirty="0">
                <a:latin typeface="Arial"/>
                <a:cs typeface="Arial"/>
              </a:rPr>
              <a:t>$20</a:t>
            </a:r>
            <a:r>
              <a:rPr sz="607" b="1" spc="-11" dirty="0">
                <a:latin typeface="Arial"/>
                <a:cs typeface="Arial"/>
              </a:rPr>
              <a:t>,</a:t>
            </a:r>
            <a:r>
              <a:rPr sz="607" b="1" spc="-7" dirty="0">
                <a:latin typeface="Arial"/>
                <a:cs typeface="Arial"/>
              </a:rPr>
              <a:t>876</a:t>
            </a:r>
            <a:r>
              <a:rPr sz="607" b="1" spc="-11" dirty="0">
                <a:latin typeface="Arial"/>
                <a:cs typeface="Arial"/>
              </a:rPr>
              <a:t>.</a:t>
            </a:r>
            <a:r>
              <a:rPr sz="607" b="1" spc="-7" dirty="0">
                <a:latin typeface="Arial"/>
                <a:cs typeface="Arial"/>
              </a:rPr>
              <a:t>00</a:t>
            </a:r>
            <a:endParaRPr sz="607">
              <a:latin typeface="Arial"/>
              <a:cs typeface="Arial"/>
            </a:endParaRPr>
          </a:p>
        </p:txBody>
      </p:sp>
      <p:sp>
        <p:nvSpPr>
          <p:cNvPr id="177" name="object 177"/>
          <p:cNvSpPr txBox="1"/>
          <p:nvPr/>
        </p:nvSpPr>
        <p:spPr>
          <a:xfrm>
            <a:off x="1965476" y="2084796"/>
            <a:ext cx="4351867" cy="115416"/>
          </a:xfrm>
          <a:prstGeom prst="rect">
            <a:avLst/>
          </a:prstGeom>
        </p:spPr>
        <p:txBody>
          <a:bodyPr vert="horz" wrap="square" lIns="0" tIns="0" rIns="0" bIns="0" rtlCol="0">
            <a:spAutoFit/>
          </a:bodyPr>
          <a:lstStyle/>
          <a:p>
            <a:pPr marL="819620"/>
            <a:r>
              <a:rPr sz="750" b="1" spc="7" dirty="0">
                <a:latin typeface="Calibri"/>
                <a:cs typeface="Calibri"/>
              </a:rPr>
              <a:t>DEP</a:t>
            </a:r>
            <a:r>
              <a:rPr sz="750" b="1" spc="11" dirty="0">
                <a:latin typeface="Calibri"/>
                <a:cs typeface="Calibri"/>
              </a:rPr>
              <a:t>A</a:t>
            </a:r>
            <a:r>
              <a:rPr sz="750" b="1" spc="7" dirty="0">
                <a:latin typeface="Calibri"/>
                <a:cs typeface="Calibri"/>
              </a:rPr>
              <a:t>RTMENT</a:t>
            </a:r>
            <a:r>
              <a:rPr sz="750" b="1" spc="4" dirty="0">
                <a:latin typeface="Calibri"/>
                <a:cs typeface="Calibri"/>
              </a:rPr>
              <a:t> OF</a:t>
            </a:r>
            <a:r>
              <a:rPr sz="750" b="1" spc="-4" dirty="0">
                <a:latin typeface="Calibri"/>
                <a:cs typeface="Calibri"/>
              </a:rPr>
              <a:t> </a:t>
            </a:r>
            <a:r>
              <a:rPr sz="750" b="1" spc="7" dirty="0">
                <a:latin typeface="Calibri"/>
                <a:cs typeface="Calibri"/>
              </a:rPr>
              <a:t>EDU</a:t>
            </a:r>
            <a:r>
              <a:rPr sz="750" b="1" spc="11" dirty="0">
                <a:latin typeface="Calibri"/>
                <a:cs typeface="Calibri"/>
              </a:rPr>
              <a:t>C</a:t>
            </a:r>
            <a:r>
              <a:rPr sz="750" b="1" spc="7" dirty="0">
                <a:latin typeface="Calibri"/>
                <a:cs typeface="Calibri"/>
              </a:rPr>
              <a:t>ATION</a:t>
            </a:r>
            <a:r>
              <a:rPr sz="750" b="1" spc="-4" dirty="0">
                <a:latin typeface="Calibri"/>
                <a:cs typeface="Calibri"/>
              </a:rPr>
              <a:t> </a:t>
            </a:r>
            <a:r>
              <a:rPr sz="750" b="1" spc="7" dirty="0">
                <a:latin typeface="Calibri"/>
                <a:cs typeface="Calibri"/>
              </a:rPr>
              <a:t>EXAM</a:t>
            </a:r>
            <a:r>
              <a:rPr sz="750" b="1" spc="4" dirty="0">
                <a:latin typeface="Calibri"/>
                <a:cs typeface="Calibri"/>
              </a:rPr>
              <a:t>PLE</a:t>
            </a:r>
            <a:endParaRPr sz="750">
              <a:latin typeface="Calibri"/>
              <a:cs typeface="Calibri"/>
            </a:endParaRPr>
          </a:p>
        </p:txBody>
      </p:sp>
      <p:sp>
        <p:nvSpPr>
          <p:cNvPr id="178" name="object 178"/>
          <p:cNvSpPr txBox="1"/>
          <p:nvPr/>
        </p:nvSpPr>
        <p:spPr>
          <a:xfrm>
            <a:off x="626291" y="2961912"/>
            <a:ext cx="10287605" cy="93424"/>
          </a:xfrm>
          <a:prstGeom prst="rect">
            <a:avLst/>
          </a:prstGeom>
          <a:ln w="8890">
            <a:solidFill>
              <a:srgbClr val="000000"/>
            </a:solidFill>
          </a:ln>
        </p:spPr>
        <p:txBody>
          <a:bodyPr vert="horz" wrap="square" lIns="0" tIns="0" rIns="0" bIns="0" rtlCol="0">
            <a:spAutoFit/>
          </a:bodyPr>
          <a:lstStyle/>
          <a:p>
            <a:pPr marL="9979"/>
            <a:r>
              <a:rPr sz="607" b="1" spc="-11" dirty="0">
                <a:solidFill>
                  <a:srgbClr val="FF0000"/>
                </a:solidFill>
                <a:latin typeface="Calibri"/>
                <a:cs typeface="Calibri"/>
              </a:rPr>
              <a:t>PAR</a:t>
            </a:r>
            <a:r>
              <a:rPr sz="607" b="1" spc="-7" dirty="0">
                <a:solidFill>
                  <a:srgbClr val="FF0000"/>
                </a:solidFill>
                <a:latin typeface="Calibri"/>
                <a:cs typeface="Calibri"/>
              </a:rPr>
              <a:t>T</a:t>
            </a:r>
            <a:r>
              <a:rPr sz="607" b="1" dirty="0">
                <a:solidFill>
                  <a:srgbClr val="FF0000"/>
                </a:solidFill>
                <a:latin typeface="Calibri"/>
                <a:cs typeface="Calibri"/>
              </a:rPr>
              <a:t> </a:t>
            </a:r>
            <a:r>
              <a:rPr sz="607" b="1" spc="-7" dirty="0">
                <a:solidFill>
                  <a:srgbClr val="FF0000"/>
                </a:solidFill>
                <a:latin typeface="Calibri"/>
                <a:cs typeface="Calibri"/>
              </a:rPr>
              <a:t>1 </a:t>
            </a:r>
            <a:r>
              <a:rPr sz="607" b="1" dirty="0">
                <a:solidFill>
                  <a:srgbClr val="FF0000"/>
                </a:solidFill>
                <a:latin typeface="Calibri"/>
                <a:cs typeface="Calibri"/>
              </a:rPr>
              <a:t>I</a:t>
            </a:r>
            <a:r>
              <a:rPr sz="607" b="1" spc="-11" dirty="0">
                <a:solidFill>
                  <a:srgbClr val="FF0000"/>
                </a:solidFill>
                <a:latin typeface="Calibri"/>
                <a:cs typeface="Calibri"/>
              </a:rPr>
              <a:t>NS</a:t>
            </a:r>
            <a:r>
              <a:rPr sz="607" b="1" spc="-7" dirty="0">
                <a:solidFill>
                  <a:srgbClr val="FF0000"/>
                </a:solidFill>
                <a:latin typeface="Calibri"/>
                <a:cs typeface="Calibri"/>
              </a:rPr>
              <a:t>T</a:t>
            </a:r>
            <a:r>
              <a:rPr sz="607" b="1" spc="-11" dirty="0">
                <a:solidFill>
                  <a:srgbClr val="FF0000"/>
                </a:solidFill>
                <a:latin typeface="Calibri"/>
                <a:cs typeface="Calibri"/>
              </a:rPr>
              <a:t>RUC</a:t>
            </a:r>
            <a:r>
              <a:rPr sz="607" b="1" spc="-7" dirty="0">
                <a:solidFill>
                  <a:srgbClr val="FF0000"/>
                </a:solidFill>
                <a:latin typeface="Calibri"/>
                <a:cs typeface="Calibri"/>
              </a:rPr>
              <a:t>TI</a:t>
            </a:r>
            <a:r>
              <a:rPr sz="607" b="1" spc="-14" dirty="0">
                <a:solidFill>
                  <a:srgbClr val="FF0000"/>
                </a:solidFill>
                <a:latin typeface="Calibri"/>
                <a:cs typeface="Calibri"/>
              </a:rPr>
              <a:t>O</a:t>
            </a:r>
            <a:r>
              <a:rPr sz="607" b="1" spc="-11" dirty="0">
                <a:solidFill>
                  <a:srgbClr val="FF0000"/>
                </a:solidFill>
                <a:latin typeface="Calibri"/>
                <a:cs typeface="Calibri"/>
              </a:rPr>
              <a:t>NS</a:t>
            </a:r>
            <a:r>
              <a:rPr sz="607" b="1" spc="-4" dirty="0">
                <a:solidFill>
                  <a:srgbClr val="FF0000"/>
                </a:solidFill>
                <a:latin typeface="Calibri"/>
                <a:cs typeface="Calibri"/>
              </a:rPr>
              <a:t>:</a:t>
            </a:r>
            <a:r>
              <a:rPr sz="607" b="1" dirty="0">
                <a:solidFill>
                  <a:srgbClr val="FF0000"/>
                </a:solidFill>
                <a:latin typeface="Calibri"/>
                <a:cs typeface="Calibri"/>
              </a:rPr>
              <a:t> </a:t>
            </a:r>
            <a:r>
              <a:rPr sz="607" b="1" spc="-4" dirty="0">
                <a:latin typeface="Calibri"/>
                <a:cs typeface="Calibri"/>
              </a:rPr>
              <a:t>T</a:t>
            </a:r>
            <a:r>
              <a:rPr sz="607" b="1" spc="-7" dirty="0">
                <a:latin typeface="Calibri"/>
                <a:cs typeface="Calibri"/>
              </a:rPr>
              <a:t>his</a:t>
            </a:r>
            <a:r>
              <a:rPr sz="607" b="1" dirty="0">
                <a:latin typeface="Calibri"/>
                <a:cs typeface="Calibri"/>
              </a:rPr>
              <a:t> </a:t>
            </a:r>
            <a:r>
              <a:rPr sz="607" b="1" spc="-7" dirty="0">
                <a:latin typeface="Calibri"/>
                <a:cs typeface="Calibri"/>
              </a:rPr>
              <a:t>se</a:t>
            </a:r>
            <a:r>
              <a:rPr sz="607" b="1" spc="-14" dirty="0">
                <a:latin typeface="Calibri"/>
                <a:cs typeface="Calibri"/>
              </a:rPr>
              <a:t>c</a:t>
            </a:r>
            <a:r>
              <a:rPr sz="607" b="1" spc="-7" dirty="0">
                <a:latin typeface="Calibri"/>
                <a:cs typeface="Calibri"/>
              </a:rPr>
              <a:t>tion</a:t>
            </a:r>
            <a:r>
              <a:rPr sz="607" b="1" dirty="0">
                <a:latin typeface="Calibri"/>
                <a:cs typeface="Calibri"/>
              </a:rPr>
              <a:t> </a:t>
            </a:r>
            <a:r>
              <a:rPr sz="607" b="1" spc="-7" dirty="0">
                <a:latin typeface="Calibri"/>
                <a:cs typeface="Calibri"/>
              </a:rPr>
              <a:t>is</a:t>
            </a:r>
            <a:r>
              <a:rPr sz="607" b="1" spc="-4" dirty="0">
                <a:latin typeface="Calibri"/>
                <a:cs typeface="Calibri"/>
              </a:rPr>
              <a:t> </a:t>
            </a:r>
            <a:r>
              <a:rPr sz="607" b="1" spc="-7" dirty="0">
                <a:latin typeface="Calibri"/>
                <a:cs typeface="Calibri"/>
              </a:rPr>
              <a:t>used</a:t>
            </a:r>
            <a:r>
              <a:rPr sz="607" b="1" dirty="0">
                <a:latin typeface="Calibri"/>
                <a:cs typeface="Calibri"/>
              </a:rPr>
              <a:t> </a:t>
            </a:r>
            <a:r>
              <a:rPr sz="607" b="1" spc="-7" dirty="0">
                <a:latin typeface="Calibri"/>
                <a:cs typeface="Calibri"/>
              </a:rPr>
              <a:t>to</a:t>
            </a:r>
            <a:r>
              <a:rPr sz="607" b="1" spc="-4" dirty="0">
                <a:latin typeface="Calibri"/>
                <a:cs typeface="Calibri"/>
              </a:rPr>
              <a:t> a</a:t>
            </a:r>
            <a:r>
              <a:rPr sz="607" b="1" spc="-7" dirty="0">
                <a:latin typeface="Calibri"/>
                <a:cs typeface="Calibri"/>
              </a:rPr>
              <a:t>llo</a:t>
            </a:r>
            <a:r>
              <a:rPr sz="607" b="1" spc="-11" dirty="0">
                <a:latin typeface="Calibri"/>
                <a:cs typeface="Calibri"/>
              </a:rPr>
              <a:t>c</a:t>
            </a:r>
            <a:r>
              <a:rPr sz="607" b="1" spc="-7" dirty="0">
                <a:latin typeface="Calibri"/>
                <a:cs typeface="Calibri"/>
              </a:rPr>
              <a:t>a</a:t>
            </a:r>
            <a:r>
              <a:rPr sz="607" b="1" spc="-11" dirty="0">
                <a:latin typeface="Calibri"/>
                <a:cs typeface="Calibri"/>
              </a:rPr>
              <a:t>t</a:t>
            </a:r>
            <a:r>
              <a:rPr sz="607" b="1" spc="-7" dirty="0">
                <a:latin typeface="Calibri"/>
                <a:cs typeface="Calibri"/>
              </a:rPr>
              <a:t>e </a:t>
            </a:r>
            <a:r>
              <a:rPr sz="607" b="1" spc="-4" dirty="0">
                <a:latin typeface="Calibri"/>
                <a:cs typeface="Calibri"/>
              </a:rPr>
              <a:t>p</a:t>
            </a:r>
            <a:r>
              <a:rPr sz="607" b="1" spc="-7" dirty="0">
                <a:latin typeface="Calibri"/>
                <a:cs typeface="Calibri"/>
              </a:rPr>
              <a:t>ayrol</a:t>
            </a:r>
            <a:r>
              <a:rPr sz="607" b="1" spc="-4" dirty="0">
                <a:latin typeface="Calibri"/>
                <a:cs typeface="Calibri"/>
              </a:rPr>
              <a:t>l </a:t>
            </a:r>
            <a:r>
              <a:rPr sz="607" b="1" spc="-11" dirty="0">
                <a:latin typeface="Calibri"/>
                <a:cs typeface="Calibri"/>
              </a:rPr>
              <a:t>ex</a:t>
            </a:r>
            <a:r>
              <a:rPr sz="607" b="1" spc="-7" dirty="0">
                <a:latin typeface="Calibri"/>
                <a:cs typeface="Calibri"/>
              </a:rPr>
              <a:t>p</a:t>
            </a:r>
            <a:r>
              <a:rPr sz="607" b="1" spc="-11" dirty="0">
                <a:latin typeface="Calibri"/>
                <a:cs typeface="Calibri"/>
              </a:rPr>
              <a:t>e</a:t>
            </a:r>
            <a:r>
              <a:rPr sz="607" b="1" spc="-7" dirty="0">
                <a:latin typeface="Calibri"/>
                <a:cs typeface="Calibri"/>
              </a:rPr>
              <a:t>nditu</a:t>
            </a:r>
            <a:r>
              <a:rPr sz="607" b="1" spc="-11" dirty="0">
                <a:latin typeface="Calibri"/>
                <a:cs typeface="Calibri"/>
              </a:rPr>
              <a:t>re</a:t>
            </a:r>
            <a:r>
              <a:rPr sz="607" b="1" spc="-7" dirty="0">
                <a:latin typeface="Calibri"/>
                <a:cs typeface="Calibri"/>
              </a:rPr>
              <a:t>s</a:t>
            </a:r>
            <a:r>
              <a:rPr sz="607" b="1" spc="-4" dirty="0">
                <a:latin typeface="Calibri"/>
                <a:cs typeface="Calibri"/>
              </a:rPr>
              <a:t> </a:t>
            </a:r>
            <a:r>
              <a:rPr sz="607" b="1" spc="-11" dirty="0">
                <a:latin typeface="Calibri"/>
                <a:cs typeface="Calibri"/>
              </a:rPr>
              <a:t>f</a:t>
            </a:r>
            <a:r>
              <a:rPr sz="607" b="1" spc="-7" dirty="0">
                <a:latin typeface="Calibri"/>
                <a:cs typeface="Calibri"/>
              </a:rPr>
              <a:t>or</a:t>
            </a:r>
            <a:r>
              <a:rPr sz="607" b="1" dirty="0">
                <a:latin typeface="Calibri"/>
                <a:cs typeface="Calibri"/>
              </a:rPr>
              <a:t> </a:t>
            </a:r>
            <a:r>
              <a:rPr sz="607" b="1" spc="-14" dirty="0">
                <a:latin typeface="Calibri"/>
                <a:cs typeface="Calibri"/>
              </a:rPr>
              <a:t>em</a:t>
            </a:r>
            <a:r>
              <a:rPr sz="607" b="1" spc="-4" dirty="0">
                <a:latin typeface="Calibri"/>
                <a:cs typeface="Calibri"/>
              </a:rPr>
              <a:t>p</a:t>
            </a:r>
            <a:r>
              <a:rPr sz="607" b="1" spc="-7" dirty="0">
                <a:latin typeface="Calibri"/>
                <a:cs typeface="Calibri"/>
              </a:rPr>
              <a:t>loy</a:t>
            </a:r>
            <a:r>
              <a:rPr sz="607" b="1" spc="-14" dirty="0">
                <a:latin typeface="Calibri"/>
                <a:cs typeface="Calibri"/>
              </a:rPr>
              <a:t>e</a:t>
            </a:r>
            <a:r>
              <a:rPr sz="607" b="1" spc="-11" dirty="0">
                <a:latin typeface="Calibri"/>
                <a:cs typeface="Calibri"/>
              </a:rPr>
              <a:t>e</a:t>
            </a:r>
            <a:r>
              <a:rPr sz="607" b="1" spc="-7" dirty="0">
                <a:latin typeface="Calibri"/>
                <a:cs typeface="Calibri"/>
              </a:rPr>
              <a:t>s</a:t>
            </a:r>
            <a:r>
              <a:rPr sz="607" b="1" dirty="0">
                <a:latin typeface="Calibri"/>
                <a:cs typeface="Calibri"/>
              </a:rPr>
              <a:t> </a:t>
            </a:r>
            <a:r>
              <a:rPr sz="607" b="1" spc="-11" dirty="0">
                <a:latin typeface="Calibri"/>
                <a:cs typeface="Calibri"/>
              </a:rPr>
              <a:t>t</a:t>
            </a:r>
            <a:r>
              <a:rPr sz="607" b="1" spc="-7" dirty="0">
                <a:latin typeface="Calibri"/>
                <a:cs typeface="Calibri"/>
              </a:rPr>
              <a:t>hat s</a:t>
            </a:r>
            <a:r>
              <a:rPr sz="607" b="1" spc="-11" dirty="0">
                <a:latin typeface="Calibri"/>
                <a:cs typeface="Calibri"/>
              </a:rPr>
              <a:t>erv</a:t>
            </a:r>
            <a:r>
              <a:rPr sz="607" b="1" spc="-7" dirty="0">
                <a:latin typeface="Calibri"/>
                <a:cs typeface="Calibri"/>
              </a:rPr>
              <a:t>e</a:t>
            </a:r>
            <a:r>
              <a:rPr sz="607" b="1" spc="-4" dirty="0">
                <a:latin typeface="Calibri"/>
                <a:cs typeface="Calibri"/>
              </a:rPr>
              <a:t> </a:t>
            </a:r>
            <a:r>
              <a:rPr sz="607" b="1" spc="-7" dirty="0">
                <a:latin typeface="Calibri"/>
                <a:cs typeface="Calibri"/>
              </a:rPr>
              <a:t>a</a:t>
            </a:r>
            <a:r>
              <a:rPr sz="607" b="1" dirty="0">
                <a:latin typeface="Calibri"/>
                <a:cs typeface="Calibri"/>
              </a:rPr>
              <a:t> </a:t>
            </a:r>
            <a:r>
              <a:rPr sz="607" b="1" spc="-7" dirty="0">
                <a:latin typeface="Calibri"/>
                <a:cs typeface="Calibri"/>
              </a:rPr>
              <a:t>sub</a:t>
            </a:r>
            <a:r>
              <a:rPr sz="607" b="1" spc="-14" dirty="0">
                <a:latin typeface="Calibri"/>
                <a:cs typeface="Calibri"/>
              </a:rPr>
              <a:t>-</a:t>
            </a:r>
            <a:r>
              <a:rPr sz="607" b="1" spc="-7" dirty="0">
                <a:latin typeface="Calibri"/>
                <a:cs typeface="Calibri"/>
              </a:rPr>
              <a:t>set </a:t>
            </a:r>
            <a:r>
              <a:rPr sz="607" b="1" spc="-4" dirty="0">
                <a:latin typeface="Calibri"/>
                <a:cs typeface="Calibri"/>
              </a:rPr>
              <a:t>o</a:t>
            </a:r>
            <a:r>
              <a:rPr sz="607" b="1" spc="-7" dirty="0">
                <a:latin typeface="Calibri"/>
                <a:cs typeface="Calibri"/>
              </a:rPr>
              <a:t>f</a:t>
            </a:r>
            <a:r>
              <a:rPr sz="607" b="1" spc="-4" dirty="0">
                <a:latin typeface="Calibri"/>
                <a:cs typeface="Calibri"/>
              </a:rPr>
              <a:t> </a:t>
            </a:r>
            <a:r>
              <a:rPr sz="607" b="1" spc="-11" dirty="0">
                <a:latin typeface="Calibri"/>
                <a:cs typeface="Calibri"/>
              </a:rPr>
              <a:t>t</a:t>
            </a:r>
            <a:r>
              <a:rPr sz="607" b="1" spc="-7" dirty="0">
                <a:latin typeface="Calibri"/>
                <a:cs typeface="Calibri"/>
              </a:rPr>
              <a:t>he to</a:t>
            </a:r>
            <a:r>
              <a:rPr sz="607" b="1" spc="-11" dirty="0">
                <a:latin typeface="Calibri"/>
                <a:cs typeface="Calibri"/>
              </a:rPr>
              <a:t>t</a:t>
            </a:r>
            <a:r>
              <a:rPr sz="607" b="1" spc="-7" dirty="0">
                <a:latin typeface="Calibri"/>
                <a:cs typeface="Calibri"/>
              </a:rPr>
              <a:t>al</a:t>
            </a:r>
            <a:r>
              <a:rPr sz="607" b="1" spc="-4" dirty="0">
                <a:latin typeface="Calibri"/>
                <a:cs typeface="Calibri"/>
              </a:rPr>
              <a:t> </a:t>
            </a:r>
            <a:r>
              <a:rPr sz="607" b="1" spc="-7" dirty="0">
                <a:latin typeface="Calibri"/>
                <a:cs typeface="Calibri"/>
              </a:rPr>
              <a:t>s</a:t>
            </a:r>
            <a:r>
              <a:rPr sz="607" b="1" spc="-11" dirty="0">
                <a:latin typeface="Calibri"/>
                <a:cs typeface="Calibri"/>
              </a:rPr>
              <a:t>c</a:t>
            </a:r>
            <a:r>
              <a:rPr sz="607" b="1" spc="-7" dirty="0">
                <a:latin typeface="Calibri"/>
                <a:cs typeface="Calibri"/>
              </a:rPr>
              <a:t>hola</a:t>
            </a:r>
            <a:r>
              <a:rPr sz="607" b="1" spc="-11" dirty="0">
                <a:latin typeface="Calibri"/>
                <a:cs typeface="Calibri"/>
              </a:rPr>
              <a:t>r</a:t>
            </a:r>
            <a:r>
              <a:rPr sz="607" b="1" spc="-7" dirty="0">
                <a:latin typeface="Calibri"/>
                <a:cs typeface="Calibri"/>
              </a:rPr>
              <a:t>ship</a:t>
            </a:r>
            <a:r>
              <a:rPr sz="607" b="1" dirty="0">
                <a:latin typeface="Calibri"/>
                <a:cs typeface="Calibri"/>
              </a:rPr>
              <a:t> </a:t>
            </a:r>
            <a:r>
              <a:rPr sz="607" b="1" spc="-4" dirty="0">
                <a:latin typeface="Calibri"/>
                <a:cs typeface="Calibri"/>
              </a:rPr>
              <a:t>p</a:t>
            </a:r>
            <a:r>
              <a:rPr sz="607" b="1" spc="-7" dirty="0">
                <a:latin typeface="Calibri"/>
                <a:cs typeface="Calibri"/>
              </a:rPr>
              <a:t>opulation.</a:t>
            </a:r>
            <a:endParaRPr sz="607">
              <a:latin typeface="Calibri"/>
              <a:cs typeface="Calibri"/>
            </a:endParaRPr>
          </a:p>
        </p:txBody>
      </p:sp>
      <p:sp>
        <p:nvSpPr>
          <p:cNvPr id="179" name="object 179"/>
          <p:cNvSpPr txBox="1"/>
          <p:nvPr/>
        </p:nvSpPr>
        <p:spPr>
          <a:xfrm>
            <a:off x="626291" y="1148081"/>
            <a:ext cx="10287605" cy="512769"/>
          </a:xfrm>
          <a:prstGeom prst="rect">
            <a:avLst/>
          </a:prstGeom>
          <a:ln w="8890">
            <a:solidFill>
              <a:srgbClr val="000000"/>
            </a:solidFill>
          </a:ln>
        </p:spPr>
        <p:txBody>
          <a:bodyPr vert="horz" wrap="square" lIns="0" tIns="0" rIns="0" bIns="0" rtlCol="0">
            <a:spAutoFit/>
          </a:bodyPr>
          <a:lstStyle/>
          <a:p>
            <a:pPr marL="13607" marR="196854">
              <a:lnSpc>
                <a:spcPct val="109500"/>
              </a:lnSpc>
              <a:tabLst>
                <a:tab pos="7506757" algn="l"/>
              </a:tabLst>
            </a:pPr>
            <a:r>
              <a:rPr sz="750" b="1" u="sng" dirty="0">
                <a:solidFill>
                  <a:srgbClr val="FF0000"/>
                </a:solidFill>
                <a:latin typeface="Calibri"/>
                <a:cs typeface="Calibri"/>
              </a:rPr>
              <a:t>Plea</a:t>
            </a:r>
            <a:r>
              <a:rPr sz="750" b="1" u="sng" spc="4" dirty="0">
                <a:solidFill>
                  <a:srgbClr val="FF0000"/>
                </a:solidFill>
                <a:latin typeface="Calibri"/>
                <a:cs typeface="Calibri"/>
              </a:rPr>
              <a:t>se</a:t>
            </a:r>
            <a:r>
              <a:rPr sz="750" b="1" u="sng" spc="-7" dirty="0">
                <a:solidFill>
                  <a:srgbClr val="FF0000"/>
                </a:solidFill>
                <a:latin typeface="Calibri"/>
                <a:cs typeface="Calibri"/>
              </a:rPr>
              <a:t> </a:t>
            </a:r>
            <a:r>
              <a:rPr sz="750" b="1" u="sng" spc="4" dirty="0">
                <a:solidFill>
                  <a:srgbClr val="FF0000"/>
                </a:solidFill>
                <a:latin typeface="Calibri"/>
                <a:cs typeface="Calibri"/>
              </a:rPr>
              <a:t>note</a:t>
            </a:r>
            <a:r>
              <a:rPr sz="750" b="1" u="sng" spc="-11" dirty="0">
                <a:solidFill>
                  <a:srgbClr val="FF0000"/>
                </a:solidFill>
                <a:latin typeface="Calibri"/>
                <a:cs typeface="Calibri"/>
              </a:rPr>
              <a:t> </a:t>
            </a:r>
            <a:r>
              <a:rPr sz="750" b="1" u="sng" spc="4" dirty="0">
                <a:solidFill>
                  <a:srgbClr val="FF0000"/>
                </a:solidFill>
                <a:latin typeface="Calibri"/>
                <a:cs typeface="Calibri"/>
              </a:rPr>
              <a:t>t</a:t>
            </a:r>
            <a:r>
              <a:rPr sz="750" b="1" u="sng" dirty="0">
                <a:solidFill>
                  <a:srgbClr val="FF0000"/>
                </a:solidFill>
                <a:latin typeface="Calibri"/>
                <a:cs typeface="Calibri"/>
              </a:rPr>
              <a:t>h</a:t>
            </a:r>
            <a:r>
              <a:rPr sz="750" b="1" u="sng" spc="4" dirty="0">
                <a:solidFill>
                  <a:srgbClr val="FF0000"/>
                </a:solidFill>
                <a:latin typeface="Calibri"/>
                <a:cs typeface="Calibri"/>
              </a:rPr>
              <a:t>at</a:t>
            </a:r>
            <a:r>
              <a:rPr sz="750" b="1" u="sng" spc="-7" dirty="0">
                <a:solidFill>
                  <a:srgbClr val="FF0000"/>
                </a:solidFill>
                <a:latin typeface="Calibri"/>
                <a:cs typeface="Calibri"/>
              </a:rPr>
              <a:t> </a:t>
            </a:r>
            <a:r>
              <a:rPr sz="750" b="1" u="sng" spc="4" dirty="0">
                <a:solidFill>
                  <a:srgbClr val="FF0000"/>
                </a:solidFill>
                <a:latin typeface="Calibri"/>
                <a:cs typeface="Calibri"/>
              </a:rPr>
              <a:t>t</a:t>
            </a:r>
            <a:r>
              <a:rPr sz="750" b="1" u="sng" dirty="0">
                <a:solidFill>
                  <a:srgbClr val="FF0000"/>
                </a:solidFill>
                <a:latin typeface="Calibri"/>
                <a:cs typeface="Calibri"/>
              </a:rPr>
              <a:t>h</a:t>
            </a:r>
            <a:r>
              <a:rPr sz="750" b="1" u="sng" spc="7" dirty="0">
                <a:solidFill>
                  <a:srgbClr val="FF0000"/>
                </a:solidFill>
                <a:latin typeface="Calibri"/>
                <a:cs typeface="Calibri"/>
              </a:rPr>
              <a:t>e</a:t>
            </a:r>
            <a:r>
              <a:rPr sz="750" b="1" u="sng" spc="-7" dirty="0">
                <a:solidFill>
                  <a:srgbClr val="FF0000"/>
                </a:solidFill>
                <a:latin typeface="Calibri"/>
                <a:cs typeface="Calibri"/>
              </a:rPr>
              <a:t> </a:t>
            </a:r>
            <a:r>
              <a:rPr sz="750" b="1" u="sng" spc="4" dirty="0">
                <a:solidFill>
                  <a:srgbClr val="FF0000"/>
                </a:solidFill>
                <a:latin typeface="Calibri"/>
                <a:cs typeface="Calibri"/>
              </a:rPr>
              <a:t>spr</a:t>
            </a:r>
            <a:r>
              <a:rPr sz="750" b="1" u="sng" dirty="0">
                <a:solidFill>
                  <a:srgbClr val="FF0000"/>
                </a:solidFill>
                <a:latin typeface="Calibri"/>
                <a:cs typeface="Calibri"/>
              </a:rPr>
              <a:t>e</a:t>
            </a:r>
            <a:r>
              <a:rPr sz="750" b="1" u="sng" spc="4" dirty="0">
                <a:solidFill>
                  <a:srgbClr val="FF0000"/>
                </a:solidFill>
                <a:latin typeface="Calibri"/>
                <a:cs typeface="Calibri"/>
              </a:rPr>
              <a:t>adsh</a:t>
            </a:r>
            <a:r>
              <a:rPr sz="750" b="1" u="sng" dirty="0">
                <a:solidFill>
                  <a:srgbClr val="FF0000"/>
                </a:solidFill>
                <a:latin typeface="Calibri"/>
                <a:cs typeface="Calibri"/>
              </a:rPr>
              <a:t>e</a:t>
            </a:r>
            <a:r>
              <a:rPr sz="750" b="1" u="sng" spc="4" dirty="0">
                <a:solidFill>
                  <a:srgbClr val="FF0000"/>
                </a:solidFill>
                <a:latin typeface="Calibri"/>
                <a:cs typeface="Calibri"/>
              </a:rPr>
              <a:t>et</a:t>
            </a:r>
            <a:r>
              <a:rPr sz="750" b="1" u="sng" spc="-7" dirty="0">
                <a:solidFill>
                  <a:srgbClr val="FF0000"/>
                </a:solidFill>
                <a:latin typeface="Calibri"/>
                <a:cs typeface="Calibri"/>
              </a:rPr>
              <a:t> </a:t>
            </a:r>
            <a:r>
              <a:rPr sz="750" b="1" u="sng" spc="4" dirty="0">
                <a:solidFill>
                  <a:srgbClr val="FF0000"/>
                </a:solidFill>
                <a:latin typeface="Calibri"/>
                <a:cs typeface="Calibri"/>
              </a:rPr>
              <a:t>has </a:t>
            </a:r>
            <a:r>
              <a:rPr sz="750" b="1" u="sng" dirty="0">
                <a:solidFill>
                  <a:srgbClr val="FF0000"/>
                </a:solidFill>
                <a:latin typeface="Calibri"/>
                <a:cs typeface="Calibri"/>
              </a:rPr>
              <a:t>b</a:t>
            </a:r>
            <a:r>
              <a:rPr sz="750" b="1" u="sng" spc="4" dirty="0">
                <a:solidFill>
                  <a:srgbClr val="FF0000"/>
                </a:solidFill>
                <a:latin typeface="Calibri"/>
                <a:cs typeface="Calibri"/>
              </a:rPr>
              <a:t>ee</a:t>
            </a:r>
            <a:r>
              <a:rPr sz="750" b="1" u="sng" spc="7" dirty="0">
                <a:solidFill>
                  <a:srgbClr val="FF0000"/>
                </a:solidFill>
                <a:latin typeface="Calibri"/>
                <a:cs typeface="Calibri"/>
              </a:rPr>
              <a:t>n</a:t>
            </a:r>
            <a:r>
              <a:rPr sz="750" b="1" u="sng" spc="-7" dirty="0">
                <a:solidFill>
                  <a:srgbClr val="FF0000"/>
                </a:solidFill>
                <a:latin typeface="Calibri"/>
                <a:cs typeface="Calibri"/>
              </a:rPr>
              <a:t> </a:t>
            </a:r>
            <a:r>
              <a:rPr sz="750" b="1" u="sng" spc="4" dirty="0">
                <a:solidFill>
                  <a:srgbClr val="FF0000"/>
                </a:solidFill>
                <a:latin typeface="Calibri"/>
                <a:cs typeface="Calibri"/>
              </a:rPr>
              <a:t>pre-popul</a:t>
            </a:r>
            <a:r>
              <a:rPr sz="750" b="1" u="sng" dirty="0">
                <a:solidFill>
                  <a:srgbClr val="FF0000"/>
                </a:solidFill>
                <a:latin typeface="Calibri"/>
                <a:cs typeface="Calibri"/>
              </a:rPr>
              <a:t>a</a:t>
            </a:r>
            <a:r>
              <a:rPr sz="750" b="1" u="sng" spc="4" dirty="0">
                <a:solidFill>
                  <a:srgbClr val="FF0000"/>
                </a:solidFill>
                <a:latin typeface="Calibri"/>
                <a:cs typeface="Calibri"/>
              </a:rPr>
              <a:t>t</a:t>
            </a:r>
            <a:r>
              <a:rPr sz="750" b="1" u="sng" dirty="0">
                <a:solidFill>
                  <a:srgbClr val="FF0000"/>
                </a:solidFill>
                <a:latin typeface="Calibri"/>
                <a:cs typeface="Calibri"/>
              </a:rPr>
              <a:t>e</a:t>
            </a:r>
            <a:r>
              <a:rPr sz="750" b="1" u="sng" spc="7" dirty="0">
                <a:solidFill>
                  <a:srgbClr val="FF0000"/>
                </a:solidFill>
                <a:latin typeface="Calibri"/>
                <a:cs typeface="Calibri"/>
              </a:rPr>
              <a:t>d</a:t>
            </a:r>
            <a:r>
              <a:rPr sz="750" b="1" u="sng" spc="-7" dirty="0">
                <a:solidFill>
                  <a:srgbClr val="FF0000"/>
                </a:solidFill>
                <a:latin typeface="Calibri"/>
                <a:cs typeface="Calibri"/>
              </a:rPr>
              <a:t> </a:t>
            </a:r>
            <a:r>
              <a:rPr sz="750" b="1" u="sng" dirty="0">
                <a:solidFill>
                  <a:srgbClr val="FF0000"/>
                </a:solidFill>
                <a:latin typeface="Calibri"/>
                <a:cs typeface="Calibri"/>
              </a:rPr>
              <a:t>wit</a:t>
            </a:r>
            <a:r>
              <a:rPr sz="750" b="1" u="sng" spc="7" dirty="0">
                <a:solidFill>
                  <a:srgbClr val="FF0000"/>
                </a:solidFill>
                <a:latin typeface="Calibri"/>
                <a:cs typeface="Calibri"/>
              </a:rPr>
              <a:t>h</a:t>
            </a:r>
            <a:r>
              <a:rPr sz="750" b="1" u="sng" spc="-7" dirty="0">
                <a:solidFill>
                  <a:srgbClr val="FF0000"/>
                </a:solidFill>
                <a:latin typeface="Calibri"/>
                <a:cs typeface="Calibri"/>
              </a:rPr>
              <a:t> </a:t>
            </a:r>
            <a:r>
              <a:rPr sz="750" b="1" u="sng" spc="4" dirty="0">
                <a:solidFill>
                  <a:srgbClr val="FF0000"/>
                </a:solidFill>
                <a:latin typeface="Calibri"/>
                <a:cs typeface="Calibri"/>
              </a:rPr>
              <a:t>exam</a:t>
            </a:r>
            <a:r>
              <a:rPr sz="750" b="1" u="sng" dirty="0">
                <a:solidFill>
                  <a:srgbClr val="FF0000"/>
                </a:solidFill>
                <a:latin typeface="Calibri"/>
                <a:cs typeface="Calibri"/>
              </a:rPr>
              <a:t>p</a:t>
            </a:r>
            <a:r>
              <a:rPr sz="750" b="1" u="sng" spc="4" dirty="0">
                <a:solidFill>
                  <a:srgbClr val="FF0000"/>
                </a:solidFill>
                <a:latin typeface="Calibri"/>
                <a:cs typeface="Calibri"/>
              </a:rPr>
              <a:t>le</a:t>
            </a:r>
            <a:r>
              <a:rPr sz="750" b="1" u="sng" spc="-11" dirty="0">
                <a:solidFill>
                  <a:srgbClr val="FF0000"/>
                </a:solidFill>
                <a:latin typeface="Calibri"/>
                <a:cs typeface="Calibri"/>
              </a:rPr>
              <a:t> </a:t>
            </a:r>
            <a:r>
              <a:rPr sz="750" b="1" u="sng" spc="4" dirty="0">
                <a:solidFill>
                  <a:srgbClr val="FF0000"/>
                </a:solidFill>
                <a:latin typeface="Calibri"/>
                <a:cs typeface="Calibri"/>
              </a:rPr>
              <a:t>in</a:t>
            </a:r>
            <a:r>
              <a:rPr sz="750" b="1" u="sng" spc="-4" dirty="0">
                <a:solidFill>
                  <a:srgbClr val="FF0000"/>
                </a:solidFill>
                <a:latin typeface="Calibri"/>
                <a:cs typeface="Calibri"/>
              </a:rPr>
              <a:t>f</a:t>
            </a:r>
            <a:r>
              <a:rPr sz="750" b="1" u="sng" spc="4" dirty="0">
                <a:solidFill>
                  <a:srgbClr val="FF0000"/>
                </a:solidFill>
                <a:latin typeface="Calibri"/>
                <a:cs typeface="Calibri"/>
              </a:rPr>
              <a:t>orm</a:t>
            </a:r>
            <a:r>
              <a:rPr sz="750" b="1" u="sng" dirty="0">
                <a:solidFill>
                  <a:srgbClr val="FF0000"/>
                </a:solidFill>
                <a:latin typeface="Calibri"/>
                <a:cs typeface="Calibri"/>
              </a:rPr>
              <a:t>a</a:t>
            </a:r>
            <a:r>
              <a:rPr sz="750" b="1" u="sng" spc="4" dirty="0">
                <a:solidFill>
                  <a:srgbClr val="FF0000"/>
                </a:solidFill>
                <a:latin typeface="Calibri"/>
                <a:cs typeface="Calibri"/>
              </a:rPr>
              <a:t>t</a:t>
            </a:r>
            <a:r>
              <a:rPr sz="750" b="1" u="sng" dirty="0">
                <a:solidFill>
                  <a:srgbClr val="FF0000"/>
                </a:solidFill>
                <a:latin typeface="Calibri"/>
                <a:cs typeface="Calibri"/>
              </a:rPr>
              <a:t>ion</a:t>
            </a:r>
            <a:r>
              <a:rPr sz="750" b="1" u="sng" spc="4" dirty="0">
                <a:solidFill>
                  <a:srgbClr val="FF0000"/>
                </a:solidFill>
                <a:latin typeface="Calibri"/>
                <a:cs typeface="Calibri"/>
              </a:rPr>
              <a:t>. </a:t>
            </a:r>
            <a:r>
              <a:rPr sz="750" b="1" u="sng" spc="-4" dirty="0">
                <a:solidFill>
                  <a:srgbClr val="FF0000"/>
                </a:solidFill>
                <a:latin typeface="Calibri"/>
                <a:cs typeface="Calibri"/>
              </a:rPr>
              <a:t> </a:t>
            </a:r>
            <a:r>
              <a:rPr sz="750" b="1" u="sng" dirty="0">
                <a:solidFill>
                  <a:srgbClr val="FF0000"/>
                </a:solidFill>
                <a:latin typeface="Calibri"/>
                <a:cs typeface="Calibri"/>
              </a:rPr>
              <a:t>Ple</a:t>
            </a:r>
            <a:r>
              <a:rPr sz="750" b="1" u="sng" spc="4" dirty="0">
                <a:solidFill>
                  <a:srgbClr val="FF0000"/>
                </a:solidFill>
                <a:latin typeface="Calibri"/>
                <a:cs typeface="Calibri"/>
              </a:rPr>
              <a:t>ase</a:t>
            </a:r>
            <a:r>
              <a:rPr sz="750" b="1" u="sng" spc="-7" dirty="0">
                <a:solidFill>
                  <a:srgbClr val="FF0000"/>
                </a:solidFill>
                <a:latin typeface="Calibri"/>
                <a:cs typeface="Calibri"/>
              </a:rPr>
              <a:t> </a:t>
            </a:r>
            <a:r>
              <a:rPr sz="750" b="1" u="sng" spc="4" dirty="0">
                <a:solidFill>
                  <a:srgbClr val="FF0000"/>
                </a:solidFill>
                <a:latin typeface="Calibri"/>
                <a:cs typeface="Calibri"/>
              </a:rPr>
              <a:t>use</a:t>
            </a:r>
            <a:r>
              <a:rPr sz="750" b="1" u="sng" spc="-7" dirty="0">
                <a:solidFill>
                  <a:srgbClr val="FF0000"/>
                </a:solidFill>
                <a:latin typeface="Calibri"/>
                <a:cs typeface="Calibri"/>
              </a:rPr>
              <a:t> </a:t>
            </a:r>
            <a:r>
              <a:rPr sz="750" b="1" u="sng" spc="4" dirty="0">
                <a:solidFill>
                  <a:srgbClr val="FF0000"/>
                </a:solidFill>
                <a:latin typeface="Calibri"/>
                <a:cs typeface="Calibri"/>
              </a:rPr>
              <a:t>t</a:t>
            </a:r>
            <a:r>
              <a:rPr sz="750" b="1" u="sng" dirty="0">
                <a:solidFill>
                  <a:srgbClr val="FF0000"/>
                </a:solidFill>
                <a:latin typeface="Calibri"/>
                <a:cs typeface="Calibri"/>
              </a:rPr>
              <a:t>h</a:t>
            </a:r>
            <a:r>
              <a:rPr sz="750" b="1" u="sng" spc="7" dirty="0">
                <a:solidFill>
                  <a:srgbClr val="FF0000"/>
                </a:solidFill>
                <a:latin typeface="Calibri"/>
                <a:cs typeface="Calibri"/>
              </a:rPr>
              <a:t>e</a:t>
            </a:r>
            <a:r>
              <a:rPr sz="750" b="1" u="sng" spc="-7" dirty="0">
                <a:solidFill>
                  <a:srgbClr val="FF0000"/>
                </a:solidFill>
                <a:latin typeface="Calibri"/>
                <a:cs typeface="Calibri"/>
              </a:rPr>
              <a:t> </a:t>
            </a:r>
            <a:r>
              <a:rPr sz="750" b="1" u="sng" spc="-4" dirty="0">
                <a:solidFill>
                  <a:srgbClr val="FF0000"/>
                </a:solidFill>
                <a:latin typeface="Calibri"/>
                <a:cs typeface="Calibri"/>
              </a:rPr>
              <a:t>'</a:t>
            </a:r>
            <a:r>
              <a:rPr sz="750" b="1" u="sng" spc="4" dirty="0">
                <a:solidFill>
                  <a:srgbClr val="FF0000"/>
                </a:solidFill>
                <a:latin typeface="Calibri"/>
                <a:cs typeface="Calibri"/>
              </a:rPr>
              <a:t>Al</a:t>
            </a:r>
            <a:r>
              <a:rPr sz="750" b="1" u="sng" dirty="0">
                <a:solidFill>
                  <a:srgbClr val="FF0000"/>
                </a:solidFill>
                <a:latin typeface="Calibri"/>
                <a:cs typeface="Calibri"/>
              </a:rPr>
              <a:t>lo</a:t>
            </a:r>
            <a:r>
              <a:rPr sz="750" b="1" u="sng" spc="4" dirty="0">
                <a:solidFill>
                  <a:srgbClr val="FF0000"/>
                </a:solidFill>
                <a:latin typeface="Calibri"/>
                <a:cs typeface="Calibri"/>
              </a:rPr>
              <a:t>cat</a:t>
            </a:r>
            <a:r>
              <a:rPr sz="750" b="1" u="sng" dirty="0">
                <a:solidFill>
                  <a:srgbClr val="FF0000"/>
                </a:solidFill>
                <a:latin typeface="Calibri"/>
                <a:cs typeface="Calibri"/>
              </a:rPr>
              <a:t>io</a:t>
            </a:r>
            <a:r>
              <a:rPr sz="750" b="1" u="sng" spc="7" dirty="0">
                <a:solidFill>
                  <a:srgbClr val="FF0000"/>
                </a:solidFill>
                <a:latin typeface="Calibri"/>
                <a:cs typeface="Calibri"/>
              </a:rPr>
              <a:t>n</a:t>
            </a:r>
            <a:r>
              <a:rPr sz="750" b="1" u="sng" spc="-7" dirty="0">
                <a:solidFill>
                  <a:srgbClr val="FF0000"/>
                </a:solidFill>
                <a:latin typeface="Calibri"/>
                <a:cs typeface="Calibri"/>
              </a:rPr>
              <a:t> </a:t>
            </a:r>
            <a:r>
              <a:rPr sz="750" b="1" u="sng" spc="7" dirty="0">
                <a:solidFill>
                  <a:srgbClr val="FF0000"/>
                </a:solidFill>
                <a:latin typeface="Calibri"/>
                <a:cs typeface="Calibri"/>
              </a:rPr>
              <a:t>S</a:t>
            </a:r>
            <a:r>
              <a:rPr sz="750" b="1" u="sng" dirty="0">
                <a:solidFill>
                  <a:srgbClr val="FF0000"/>
                </a:solidFill>
                <a:latin typeface="Calibri"/>
                <a:cs typeface="Calibri"/>
              </a:rPr>
              <a:t>prea</a:t>
            </a:r>
            <a:r>
              <a:rPr sz="750" b="1" u="sng" spc="4" dirty="0">
                <a:solidFill>
                  <a:srgbClr val="FF0000"/>
                </a:solidFill>
                <a:latin typeface="Calibri"/>
                <a:cs typeface="Calibri"/>
              </a:rPr>
              <a:t>dsh</a:t>
            </a:r>
            <a:r>
              <a:rPr sz="750" b="1" u="sng" dirty="0">
                <a:solidFill>
                  <a:srgbClr val="FF0000"/>
                </a:solidFill>
                <a:latin typeface="Calibri"/>
                <a:cs typeface="Calibri"/>
              </a:rPr>
              <a:t>e</a:t>
            </a:r>
            <a:r>
              <a:rPr sz="750" b="1" u="sng" spc="4" dirty="0">
                <a:solidFill>
                  <a:srgbClr val="FF0000"/>
                </a:solidFill>
                <a:latin typeface="Calibri"/>
                <a:cs typeface="Calibri"/>
              </a:rPr>
              <a:t>et'</a:t>
            </a:r>
            <a:r>
              <a:rPr sz="750" b="1" u="sng" spc="-7" dirty="0">
                <a:solidFill>
                  <a:srgbClr val="FF0000"/>
                </a:solidFill>
                <a:latin typeface="Calibri"/>
                <a:cs typeface="Calibri"/>
              </a:rPr>
              <a:t> </a:t>
            </a:r>
            <a:r>
              <a:rPr sz="750" b="1" u="sng" spc="4" dirty="0">
                <a:solidFill>
                  <a:srgbClr val="FF0000"/>
                </a:solidFill>
                <a:latin typeface="Calibri"/>
                <a:cs typeface="Calibri"/>
              </a:rPr>
              <a:t>t</a:t>
            </a:r>
            <a:r>
              <a:rPr sz="750" b="1" u="sng" dirty="0">
                <a:solidFill>
                  <a:srgbClr val="FF0000"/>
                </a:solidFill>
                <a:latin typeface="Calibri"/>
                <a:cs typeface="Calibri"/>
              </a:rPr>
              <a:t>a</a:t>
            </a:r>
            <a:r>
              <a:rPr sz="750" b="1" u="sng" spc="7" dirty="0">
                <a:solidFill>
                  <a:srgbClr val="FF0000"/>
                </a:solidFill>
                <a:latin typeface="Calibri"/>
                <a:cs typeface="Calibri"/>
              </a:rPr>
              <a:t>b</a:t>
            </a:r>
            <a:r>
              <a:rPr sz="750" b="1" u="sng" spc="-7" dirty="0">
                <a:solidFill>
                  <a:srgbClr val="FF0000"/>
                </a:solidFill>
                <a:latin typeface="Calibri"/>
                <a:cs typeface="Calibri"/>
              </a:rPr>
              <a:t> </a:t>
            </a:r>
            <a:r>
              <a:rPr sz="750" b="1" u="sng" spc="4" dirty="0">
                <a:solidFill>
                  <a:srgbClr val="FF0000"/>
                </a:solidFill>
                <a:latin typeface="Calibri"/>
                <a:cs typeface="Calibri"/>
              </a:rPr>
              <a:t>to</a:t>
            </a:r>
            <a:r>
              <a:rPr sz="750" b="1" u="sng" spc="-11" dirty="0">
                <a:solidFill>
                  <a:srgbClr val="FF0000"/>
                </a:solidFill>
                <a:latin typeface="Calibri"/>
                <a:cs typeface="Calibri"/>
              </a:rPr>
              <a:t> </a:t>
            </a:r>
            <a:r>
              <a:rPr sz="750" b="1" u="sng" spc="4" dirty="0">
                <a:solidFill>
                  <a:srgbClr val="FF0000"/>
                </a:solidFill>
                <a:latin typeface="Calibri"/>
                <a:cs typeface="Calibri"/>
              </a:rPr>
              <a:t>ent</a:t>
            </a:r>
            <a:r>
              <a:rPr sz="750" b="1" u="sng" dirty="0">
                <a:solidFill>
                  <a:srgbClr val="FF0000"/>
                </a:solidFill>
                <a:latin typeface="Calibri"/>
                <a:cs typeface="Calibri"/>
              </a:rPr>
              <a:t>e</a:t>
            </a:r>
            <a:r>
              <a:rPr sz="750" b="1" u="sng" spc="4" dirty="0">
                <a:solidFill>
                  <a:srgbClr val="FF0000"/>
                </a:solidFill>
                <a:latin typeface="Calibri"/>
                <a:cs typeface="Calibri"/>
              </a:rPr>
              <a:t>r</a:t>
            </a:r>
            <a:r>
              <a:rPr sz="750" b="1" u="sng" spc="-4" dirty="0">
                <a:solidFill>
                  <a:srgbClr val="FF0000"/>
                </a:solidFill>
                <a:latin typeface="Calibri"/>
                <a:cs typeface="Calibri"/>
              </a:rPr>
              <a:t> </a:t>
            </a:r>
            <a:r>
              <a:rPr sz="750" b="1" u="sng" spc="4" dirty="0">
                <a:solidFill>
                  <a:srgbClr val="FF0000"/>
                </a:solidFill>
                <a:latin typeface="Calibri"/>
                <a:cs typeface="Calibri"/>
              </a:rPr>
              <a:t>t</a:t>
            </a:r>
            <a:r>
              <a:rPr sz="750" b="1" u="sng" dirty="0">
                <a:solidFill>
                  <a:srgbClr val="FF0000"/>
                </a:solidFill>
                <a:latin typeface="Calibri"/>
                <a:cs typeface="Calibri"/>
              </a:rPr>
              <a:t>h</a:t>
            </a:r>
            <a:r>
              <a:rPr sz="750" b="1" u="sng" spc="7" dirty="0">
                <a:solidFill>
                  <a:srgbClr val="FF0000"/>
                </a:solidFill>
                <a:latin typeface="Calibri"/>
                <a:cs typeface="Calibri"/>
              </a:rPr>
              <a:t>e</a:t>
            </a:r>
            <a:r>
              <a:rPr sz="750" b="1" u="sng" spc="-7" dirty="0">
                <a:solidFill>
                  <a:srgbClr val="FF0000"/>
                </a:solidFill>
                <a:latin typeface="Calibri"/>
                <a:cs typeface="Calibri"/>
              </a:rPr>
              <a:t> </a:t>
            </a:r>
            <a:r>
              <a:rPr sz="750" b="1" u="sng" spc="4" dirty="0">
                <a:solidFill>
                  <a:srgbClr val="FF0000"/>
                </a:solidFill>
                <a:latin typeface="Calibri"/>
                <a:cs typeface="Calibri"/>
              </a:rPr>
              <a:t>school's</a:t>
            </a:r>
            <a:r>
              <a:rPr sz="750" b="1" u="sng" spc="-7" dirty="0">
                <a:solidFill>
                  <a:srgbClr val="FF0000"/>
                </a:solidFill>
                <a:latin typeface="Calibri"/>
                <a:cs typeface="Calibri"/>
              </a:rPr>
              <a:t> </a:t>
            </a:r>
            <a:r>
              <a:rPr sz="750" b="1" u="sng" spc="4" dirty="0">
                <a:solidFill>
                  <a:srgbClr val="FF0000"/>
                </a:solidFill>
                <a:latin typeface="Calibri"/>
                <a:cs typeface="Calibri"/>
              </a:rPr>
              <a:t>expendi</a:t>
            </a:r>
            <a:r>
              <a:rPr sz="750" b="1" u="sng" dirty="0">
                <a:solidFill>
                  <a:srgbClr val="FF0000"/>
                </a:solidFill>
                <a:latin typeface="Calibri"/>
                <a:cs typeface="Calibri"/>
              </a:rPr>
              <a:t>tures </a:t>
            </a:r>
            <a:r>
              <a:rPr sz="750" b="1" u="sng" spc="4" dirty="0">
                <a:solidFill>
                  <a:srgbClr val="FF0000"/>
                </a:solidFill>
                <a:latin typeface="Calibri"/>
                <a:cs typeface="Calibri"/>
              </a:rPr>
              <a:t>t</a:t>
            </a:r>
            <a:r>
              <a:rPr sz="750" b="1" u="sng" dirty="0">
                <a:solidFill>
                  <a:srgbClr val="FF0000"/>
                </a:solidFill>
                <a:latin typeface="Calibri"/>
                <a:cs typeface="Calibri"/>
              </a:rPr>
              <a:t>h</a:t>
            </a:r>
            <a:r>
              <a:rPr sz="750" b="1" u="sng" spc="4" dirty="0">
                <a:solidFill>
                  <a:srgbClr val="FF0000"/>
                </a:solidFill>
                <a:latin typeface="Calibri"/>
                <a:cs typeface="Calibri"/>
              </a:rPr>
              <a:t>rou</a:t>
            </a:r>
            <a:r>
              <a:rPr sz="750" b="1" u="sng" spc="7" dirty="0">
                <a:solidFill>
                  <a:srgbClr val="FF0000"/>
                </a:solidFill>
                <a:latin typeface="Calibri"/>
                <a:cs typeface="Calibri"/>
              </a:rPr>
              <a:t>gh</a:t>
            </a:r>
            <a:r>
              <a:rPr sz="750" b="1" u="sng" spc="-7" dirty="0">
                <a:solidFill>
                  <a:srgbClr val="FF0000"/>
                </a:solidFill>
                <a:latin typeface="Calibri"/>
                <a:cs typeface="Calibri"/>
              </a:rPr>
              <a:t> </a:t>
            </a:r>
            <a:r>
              <a:rPr sz="750" b="1" u="sng" spc="4" dirty="0">
                <a:solidFill>
                  <a:srgbClr val="FF0000"/>
                </a:solidFill>
                <a:latin typeface="Calibri"/>
                <a:cs typeface="Calibri"/>
              </a:rPr>
              <a:t>Ja</a:t>
            </a:r>
            <a:r>
              <a:rPr sz="750" b="1" u="sng" dirty="0">
                <a:solidFill>
                  <a:srgbClr val="FF0000"/>
                </a:solidFill>
                <a:latin typeface="Calibri"/>
                <a:cs typeface="Calibri"/>
              </a:rPr>
              <a:t>nuary </a:t>
            </a:r>
            <a:r>
              <a:rPr sz="750" b="1" u="sng" spc="4" dirty="0">
                <a:solidFill>
                  <a:srgbClr val="FF0000"/>
                </a:solidFill>
                <a:latin typeface="Calibri"/>
                <a:cs typeface="Calibri"/>
              </a:rPr>
              <a:t>31, </a:t>
            </a:r>
            <a:r>
              <a:rPr sz="750" b="1" dirty="0" smtClean="0">
                <a:solidFill>
                  <a:srgbClr val="FF0000"/>
                </a:solidFill>
                <a:latin typeface="Calibri"/>
                <a:cs typeface="Calibri"/>
              </a:rPr>
              <a:t> </a:t>
            </a:r>
            <a:r>
              <a:rPr sz="750" b="1" u="sng" spc="4" dirty="0" smtClean="0">
                <a:solidFill>
                  <a:srgbClr val="FF0000"/>
                </a:solidFill>
                <a:latin typeface="Calibri"/>
                <a:cs typeface="Calibri"/>
              </a:rPr>
              <a:t>20</a:t>
            </a:r>
            <a:r>
              <a:rPr lang="en-US" sz="750" b="1" u="sng" spc="4" dirty="0" smtClean="0">
                <a:solidFill>
                  <a:srgbClr val="FF0000"/>
                </a:solidFill>
                <a:latin typeface="Calibri"/>
                <a:cs typeface="Calibri"/>
              </a:rPr>
              <a:t>22</a:t>
            </a:r>
            <a:r>
              <a:rPr sz="750" b="1" u="sng" spc="4" dirty="0" smtClean="0">
                <a:solidFill>
                  <a:srgbClr val="FF0000"/>
                </a:solidFill>
                <a:latin typeface="Calibri"/>
                <a:cs typeface="Calibri"/>
              </a:rPr>
              <a:t>.</a:t>
            </a:r>
            <a:endParaRPr sz="750" dirty="0">
              <a:latin typeface="Calibri"/>
              <a:cs typeface="Calibri"/>
            </a:endParaRPr>
          </a:p>
          <a:p>
            <a:endParaRPr sz="857" dirty="0">
              <a:latin typeface="Times New Roman"/>
              <a:cs typeface="Times New Roman"/>
            </a:endParaRPr>
          </a:p>
          <a:p>
            <a:pPr marL="13607" marR="45358">
              <a:lnSpc>
                <a:spcPct val="109500"/>
              </a:lnSpc>
            </a:pPr>
            <a:r>
              <a:rPr sz="750" b="1" spc="7" dirty="0">
                <a:solidFill>
                  <a:srgbClr val="FF0000"/>
                </a:solidFill>
                <a:latin typeface="Calibri"/>
                <a:cs typeface="Calibri"/>
              </a:rPr>
              <a:t>S</a:t>
            </a:r>
            <a:r>
              <a:rPr sz="750" b="1" dirty="0">
                <a:solidFill>
                  <a:srgbClr val="FF0000"/>
                </a:solidFill>
                <a:latin typeface="Calibri"/>
                <a:cs typeface="Calibri"/>
              </a:rPr>
              <a:t>prea</a:t>
            </a:r>
            <a:r>
              <a:rPr sz="750" b="1" spc="4" dirty="0">
                <a:solidFill>
                  <a:srgbClr val="FF0000"/>
                </a:solidFill>
                <a:latin typeface="Calibri"/>
                <a:cs typeface="Calibri"/>
              </a:rPr>
              <a:t>dsh</a:t>
            </a:r>
            <a:r>
              <a:rPr sz="750" b="1" dirty="0">
                <a:solidFill>
                  <a:srgbClr val="FF0000"/>
                </a:solidFill>
                <a:latin typeface="Calibri"/>
                <a:cs typeface="Calibri"/>
              </a:rPr>
              <a:t>e</a:t>
            </a:r>
            <a:r>
              <a:rPr sz="750" b="1" spc="4" dirty="0">
                <a:solidFill>
                  <a:srgbClr val="FF0000"/>
                </a:solidFill>
                <a:latin typeface="Calibri"/>
                <a:cs typeface="Calibri"/>
              </a:rPr>
              <a:t>et</a:t>
            </a:r>
            <a:r>
              <a:rPr sz="750" b="1" dirty="0">
                <a:solidFill>
                  <a:srgbClr val="FF0000"/>
                </a:solidFill>
                <a:latin typeface="Calibri"/>
                <a:cs typeface="Calibri"/>
              </a:rPr>
              <a:t> </a:t>
            </a:r>
            <a:r>
              <a:rPr sz="750" b="1" spc="4" dirty="0">
                <a:solidFill>
                  <a:srgbClr val="FF0000"/>
                </a:solidFill>
                <a:latin typeface="Calibri"/>
                <a:cs typeface="Calibri"/>
              </a:rPr>
              <a:t>Instr</a:t>
            </a:r>
            <a:r>
              <a:rPr sz="750" b="1" dirty="0">
                <a:solidFill>
                  <a:srgbClr val="FF0000"/>
                </a:solidFill>
                <a:latin typeface="Calibri"/>
                <a:cs typeface="Calibri"/>
              </a:rPr>
              <a:t>u</a:t>
            </a:r>
            <a:r>
              <a:rPr sz="750" b="1" spc="4" dirty="0">
                <a:solidFill>
                  <a:srgbClr val="FF0000"/>
                </a:solidFill>
                <a:latin typeface="Calibri"/>
                <a:cs typeface="Calibri"/>
              </a:rPr>
              <a:t>ct</a:t>
            </a:r>
            <a:r>
              <a:rPr sz="750" b="1" dirty="0">
                <a:solidFill>
                  <a:srgbClr val="FF0000"/>
                </a:solidFill>
                <a:latin typeface="Calibri"/>
                <a:cs typeface="Calibri"/>
              </a:rPr>
              <a:t>ion</a:t>
            </a:r>
            <a:r>
              <a:rPr sz="750" b="1" spc="4" dirty="0">
                <a:solidFill>
                  <a:srgbClr val="FF0000"/>
                </a:solidFill>
                <a:latin typeface="Calibri"/>
                <a:cs typeface="Calibri"/>
              </a:rPr>
              <a:t>s:</a:t>
            </a:r>
            <a:r>
              <a:rPr sz="750" b="1" spc="7" dirty="0">
                <a:solidFill>
                  <a:srgbClr val="FF0000"/>
                </a:solidFill>
                <a:latin typeface="Calibri"/>
                <a:cs typeface="Calibri"/>
              </a:rPr>
              <a:t> </a:t>
            </a:r>
            <a:r>
              <a:rPr sz="750" b="1" spc="4" dirty="0">
                <a:latin typeface="Calibri"/>
                <a:cs typeface="Calibri"/>
              </a:rPr>
              <a:t>If</a:t>
            </a:r>
            <a:r>
              <a:rPr sz="750" b="1" spc="-4" dirty="0">
                <a:latin typeface="Calibri"/>
                <a:cs typeface="Calibri"/>
              </a:rPr>
              <a:t> </a:t>
            </a:r>
            <a:r>
              <a:rPr sz="750" b="1" spc="4" dirty="0">
                <a:latin typeface="Calibri"/>
                <a:cs typeface="Calibri"/>
              </a:rPr>
              <a:t>schol</a:t>
            </a:r>
            <a:r>
              <a:rPr sz="750" b="1" dirty="0">
                <a:latin typeface="Calibri"/>
                <a:cs typeface="Calibri"/>
              </a:rPr>
              <a:t>arshi</a:t>
            </a:r>
            <a:r>
              <a:rPr sz="750" b="1" spc="7" dirty="0">
                <a:latin typeface="Calibri"/>
                <a:cs typeface="Calibri"/>
              </a:rPr>
              <a:t>p</a:t>
            </a:r>
            <a:r>
              <a:rPr sz="750" b="1" spc="-4" dirty="0">
                <a:latin typeface="Calibri"/>
                <a:cs typeface="Calibri"/>
              </a:rPr>
              <a:t> f</a:t>
            </a:r>
            <a:r>
              <a:rPr sz="750" b="1" spc="4" dirty="0">
                <a:latin typeface="Calibri"/>
                <a:cs typeface="Calibri"/>
              </a:rPr>
              <a:t>unds wer</a:t>
            </a:r>
            <a:r>
              <a:rPr sz="750" b="1" spc="7" dirty="0">
                <a:latin typeface="Calibri"/>
                <a:cs typeface="Calibri"/>
              </a:rPr>
              <a:t>e</a:t>
            </a:r>
            <a:r>
              <a:rPr sz="750" b="1" dirty="0">
                <a:latin typeface="Calibri"/>
                <a:cs typeface="Calibri"/>
              </a:rPr>
              <a:t> received</a:t>
            </a:r>
            <a:r>
              <a:rPr sz="750" b="1" spc="4" dirty="0">
                <a:latin typeface="Calibri"/>
                <a:cs typeface="Calibri"/>
              </a:rPr>
              <a:t>,</a:t>
            </a:r>
            <a:r>
              <a:rPr sz="750" b="1" dirty="0">
                <a:latin typeface="Calibri"/>
                <a:cs typeface="Calibri"/>
              </a:rPr>
              <a:t> </a:t>
            </a:r>
            <a:r>
              <a:rPr sz="750" b="1" spc="4" dirty="0">
                <a:latin typeface="Calibri"/>
                <a:cs typeface="Calibri"/>
              </a:rPr>
              <a:t>an</a:t>
            </a:r>
            <a:r>
              <a:rPr sz="750" b="1" spc="7" dirty="0">
                <a:latin typeface="Calibri"/>
                <a:cs typeface="Calibri"/>
              </a:rPr>
              <a:t>d</a:t>
            </a:r>
            <a:r>
              <a:rPr sz="750" b="1" spc="-4" dirty="0">
                <a:latin typeface="Calibri"/>
                <a:cs typeface="Calibri"/>
              </a:rPr>
              <a:t> </a:t>
            </a:r>
            <a:r>
              <a:rPr sz="750" b="1" spc="4" dirty="0">
                <a:latin typeface="Calibri"/>
                <a:cs typeface="Calibri"/>
              </a:rPr>
              <a:t>schol</a:t>
            </a:r>
            <a:r>
              <a:rPr sz="750" b="1" dirty="0">
                <a:latin typeface="Calibri"/>
                <a:cs typeface="Calibri"/>
              </a:rPr>
              <a:t>arshi</a:t>
            </a:r>
            <a:r>
              <a:rPr sz="750" b="1" spc="7" dirty="0">
                <a:latin typeface="Calibri"/>
                <a:cs typeface="Calibri"/>
              </a:rPr>
              <a:t>p</a:t>
            </a:r>
            <a:r>
              <a:rPr sz="750" b="1" spc="-4" dirty="0">
                <a:latin typeface="Calibri"/>
                <a:cs typeface="Calibri"/>
              </a:rPr>
              <a:t> </a:t>
            </a:r>
            <a:r>
              <a:rPr sz="750" b="1" spc="4" dirty="0">
                <a:latin typeface="Calibri"/>
                <a:cs typeface="Calibri"/>
              </a:rPr>
              <a:t>expendi</a:t>
            </a:r>
            <a:r>
              <a:rPr sz="750" b="1" dirty="0">
                <a:latin typeface="Calibri"/>
                <a:cs typeface="Calibri"/>
              </a:rPr>
              <a:t>ture</a:t>
            </a:r>
            <a:r>
              <a:rPr sz="750" b="1" spc="4" dirty="0">
                <a:latin typeface="Calibri"/>
                <a:cs typeface="Calibri"/>
              </a:rPr>
              <a:t>s</a:t>
            </a:r>
            <a:r>
              <a:rPr sz="750" b="1" dirty="0">
                <a:latin typeface="Calibri"/>
                <a:cs typeface="Calibri"/>
              </a:rPr>
              <a:t> ar</a:t>
            </a:r>
            <a:r>
              <a:rPr sz="750" b="1" spc="7" dirty="0">
                <a:latin typeface="Calibri"/>
                <a:cs typeface="Calibri"/>
              </a:rPr>
              <a:t>e</a:t>
            </a:r>
            <a:r>
              <a:rPr sz="750" b="1" dirty="0">
                <a:latin typeface="Calibri"/>
                <a:cs typeface="Calibri"/>
              </a:rPr>
              <a:t> </a:t>
            </a:r>
            <a:r>
              <a:rPr sz="750" b="1" spc="4" dirty="0">
                <a:latin typeface="Calibri"/>
                <a:cs typeface="Calibri"/>
              </a:rPr>
              <a:t>not</a:t>
            </a:r>
            <a:r>
              <a:rPr sz="750" b="1" dirty="0">
                <a:latin typeface="Calibri"/>
                <a:cs typeface="Calibri"/>
              </a:rPr>
              <a:t> </a:t>
            </a:r>
            <a:r>
              <a:rPr sz="750" b="1" spc="7" dirty="0">
                <a:latin typeface="Calibri"/>
                <a:cs typeface="Calibri"/>
              </a:rPr>
              <a:t>k</a:t>
            </a:r>
            <a:r>
              <a:rPr sz="750" b="1" dirty="0">
                <a:latin typeface="Calibri"/>
                <a:cs typeface="Calibri"/>
              </a:rPr>
              <a:t>e</a:t>
            </a:r>
            <a:r>
              <a:rPr sz="750" b="1" spc="4" dirty="0">
                <a:latin typeface="Calibri"/>
                <a:cs typeface="Calibri"/>
              </a:rPr>
              <a:t>pt</a:t>
            </a:r>
            <a:r>
              <a:rPr sz="750" b="1" dirty="0">
                <a:latin typeface="Calibri"/>
                <a:cs typeface="Calibri"/>
              </a:rPr>
              <a:t> </a:t>
            </a:r>
            <a:r>
              <a:rPr sz="750" b="1" spc="4" dirty="0">
                <a:latin typeface="Calibri"/>
                <a:cs typeface="Calibri"/>
              </a:rPr>
              <a:t>in</a:t>
            </a:r>
            <a:r>
              <a:rPr sz="750" b="1" spc="-4" dirty="0">
                <a:latin typeface="Calibri"/>
                <a:cs typeface="Calibri"/>
              </a:rPr>
              <a:t> </a:t>
            </a:r>
            <a:r>
              <a:rPr sz="750" b="1" spc="7" dirty="0">
                <a:latin typeface="Calibri"/>
                <a:cs typeface="Calibri"/>
              </a:rPr>
              <a:t>a</a:t>
            </a:r>
            <a:r>
              <a:rPr sz="750" b="1" spc="-4" dirty="0">
                <a:latin typeface="Calibri"/>
                <a:cs typeface="Calibri"/>
              </a:rPr>
              <a:t> </a:t>
            </a:r>
            <a:r>
              <a:rPr sz="750" b="1" spc="4" dirty="0">
                <a:latin typeface="Calibri"/>
                <a:cs typeface="Calibri"/>
              </a:rPr>
              <a:t>se</a:t>
            </a:r>
            <a:r>
              <a:rPr sz="750" b="1" dirty="0">
                <a:latin typeface="Calibri"/>
                <a:cs typeface="Calibri"/>
              </a:rPr>
              <a:t>para</a:t>
            </a:r>
            <a:r>
              <a:rPr sz="750" b="1" spc="4" dirty="0">
                <a:latin typeface="Calibri"/>
                <a:cs typeface="Calibri"/>
              </a:rPr>
              <a:t>te</a:t>
            </a:r>
            <a:r>
              <a:rPr sz="750" b="1" spc="-4" dirty="0">
                <a:latin typeface="Calibri"/>
                <a:cs typeface="Calibri"/>
              </a:rPr>
              <a:t> </a:t>
            </a:r>
            <a:r>
              <a:rPr sz="750" b="1" spc="4" dirty="0">
                <a:latin typeface="Calibri"/>
                <a:cs typeface="Calibri"/>
              </a:rPr>
              <a:t>ban</a:t>
            </a:r>
            <a:r>
              <a:rPr sz="750" b="1" spc="7" dirty="0">
                <a:latin typeface="Calibri"/>
                <a:cs typeface="Calibri"/>
              </a:rPr>
              <a:t>k</a:t>
            </a:r>
            <a:r>
              <a:rPr sz="750" b="1" dirty="0">
                <a:latin typeface="Calibri"/>
                <a:cs typeface="Calibri"/>
              </a:rPr>
              <a:t> </a:t>
            </a:r>
            <a:r>
              <a:rPr sz="750" b="1" spc="4" dirty="0">
                <a:latin typeface="Calibri"/>
                <a:cs typeface="Calibri"/>
              </a:rPr>
              <a:t>account,</a:t>
            </a:r>
            <a:r>
              <a:rPr sz="750" b="1" spc="-4" dirty="0">
                <a:latin typeface="Calibri"/>
                <a:cs typeface="Calibri"/>
              </a:rPr>
              <a:t> </a:t>
            </a:r>
            <a:r>
              <a:rPr sz="750" b="1" spc="4" dirty="0">
                <a:latin typeface="Calibri"/>
                <a:cs typeface="Calibri"/>
              </a:rPr>
              <a:t>or</a:t>
            </a:r>
            <a:r>
              <a:rPr sz="750" b="1" dirty="0">
                <a:latin typeface="Calibri"/>
                <a:cs typeface="Calibri"/>
              </a:rPr>
              <a:t> </a:t>
            </a:r>
            <a:r>
              <a:rPr sz="750" b="1" spc="4" dirty="0">
                <a:latin typeface="Calibri"/>
                <a:cs typeface="Calibri"/>
              </a:rPr>
              <a:t>code</a:t>
            </a:r>
            <a:r>
              <a:rPr sz="750" b="1" spc="7" dirty="0">
                <a:latin typeface="Calibri"/>
                <a:cs typeface="Calibri"/>
              </a:rPr>
              <a:t>d</a:t>
            </a:r>
            <a:r>
              <a:rPr sz="750" b="1" spc="-4" dirty="0">
                <a:latin typeface="Calibri"/>
                <a:cs typeface="Calibri"/>
              </a:rPr>
              <a:t> </a:t>
            </a:r>
            <a:r>
              <a:rPr sz="750" b="1" spc="4" dirty="0">
                <a:latin typeface="Calibri"/>
                <a:cs typeface="Calibri"/>
              </a:rPr>
              <a:t>se</a:t>
            </a:r>
            <a:r>
              <a:rPr sz="750" b="1" dirty="0">
                <a:latin typeface="Calibri"/>
                <a:cs typeface="Calibri"/>
              </a:rPr>
              <a:t>para</a:t>
            </a:r>
            <a:r>
              <a:rPr sz="750" b="1" spc="4" dirty="0">
                <a:latin typeface="Calibri"/>
                <a:cs typeface="Calibri"/>
              </a:rPr>
              <a:t>t</a:t>
            </a:r>
            <a:r>
              <a:rPr sz="750" b="1" dirty="0">
                <a:latin typeface="Calibri"/>
                <a:cs typeface="Calibri"/>
              </a:rPr>
              <a:t>e</a:t>
            </a:r>
            <a:r>
              <a:rPr sz="750" b="1" spc="4" dirty="0">
                <a:latin typeface="Calibri"/>
                <a:cs typeface="Calibri"/>
              </a:rPr>
              <a:t>ly </a:t>
            </a:r>
            <a:r>
              <a:rPr sz="750" b="1" dirty="0">
                <a:latin typeface="Calibri"/>
                <a:cs typeface="Calibri"/>
              </a:rPr>
              <a:t>i</a:t>
            </a:r>
            <a:r>
              <a:rPr sz="750" b="1" spc="7" dirty="0">
                <a:latin typeface="Calibri"/>
                <a:cs typeface="Calibri"/>
              </a:rPr>
              <a:t>n</a:t>
            </a:r>
            <a:r>
              <a:rPr sz="750" b="1" spc="-4" dirty="0">
                <a:latin typeface="Calibri"/>
                <a:cs typeface="Calibri"/>
              </a:rPr>
              <a:t> </a:t>
            </a:r>
            <a:r>
              <a:rPr sz="750" b="1" spc="4" dirty="0">
                <a:latin typeface="Calibri"/>
                <a:cs typeface="Calibri"/>
              </a:rPr>
              <a:t>t</a:t>
            </a:r>
            <a:r>
              <a:rPr sz="750" b="1" dirty="0">
                <a:latin typeface="Calibri"/>
                <a:cs typeface="Calibri"/>
              </a:rPr>
              <a:t>h</a:t>
            </a:r>
            <a:r>
              <a:rPr sz="750" b="1" spc="7" dirty="0">
                <a:latin typeface="Calibri"/>
                <a:cs typeface="Calibri"/>
              </a:rPr>
              <a:t>e</a:t>
            </a:r>
            <a:r>
              <a:rPr sz="750" b="1" spc="-4" dirty="0">
                <a:latin typeface="Calibri"/>
                <a:cs typeface="Calibri"/>
              </a:rPr>
              <a:t> </a:t>
            </a:r>
            <a:r>
              <a:rPr sz="750" b="1" spc="4" dirty="0">
                <a:latin typeface="Calibri"/>
                <a:cs typeface="Calibri"/>
              </a:rPr>
              <a:t>account</a:t>
            </a:r>
            <a:r>
              <a:rPr sz="750" b="1" dirty="0">
                <a:latin typeface="Calibri"/>
                <a:cs typeface="Calibri"/>
              </a:rPr>
              <a:t>in</a:t>
            </a:r>
            <a:r>
              <a:rPr sz="750" b="1" spc="7" dirty="0">
                <a:latin typeface="Calibri"/>
                <a:cs typeface="Calibri"/>
              </a:rPr>
              <a:t>g</a:t>
            </a:r>
            <a:r>
              <a:rPr sz="750" b="1" spc="4" dirty="0">
                <a:latin typeface="Calibri"/>
                <a:cs typeface="Calibri"/>
              </a:rPr>
              <a:t> syst</a:t>
            </a:r>
            <a:r>
              <a:rPr sz="750" b="1" dirty="0">
                <a:latin typeface="Calibri"/>
                <a:cs typeface="Calibri"/>
              </a:rPr>
              <a:t>e</a:t>
            </a:r>
            <a:r>
              <a:rPr sz="750" b="1" spc="7" dirty="0">
                <a:latin typeface="Calibri"/>
                <a:cs typeface="Calibri"/>
              </a:rPr>
              <a:t>m</a:t>
            </a:r>
            <a:r>
              <a:rPr sz="750" b="1" spc="4" dirty="0">
                <a:latin typeface="Calibri"/>
                <a:cs typeface="Calibri"/>
              </a:rPr>
              <a:t>,</a:t>
            </a:r>
            <a:r>
              <a:rPr sz="750" b="1" spc="-4" dirty="0">
                <a:latin typeface="Calibri"/>
                <a:cs typeface="Calibri"/>
              </a:rPr>
              <a:t> </a:t>
            </a:r>
            <a:r>
              <a:rPr sz="750" b="1" spc="4" dirty="0">
                <a:latin typeface="Calibri"/>
                <a:cs typeface="Calibri"/>
              </a:rPr>
              <a:t>pl</a:t>
            </a:r>
            <a:r>
              <a:rPr sz="750" b="1" dirty="0">
                <a:latin typeface="Calibri"/>
                <a:cs typeface="Calibri"/>
              </a:rPr>
              <a:t>e</a:t>
            </a:r>
            <a:r>
              <a:rPr sz="750" b="1" spc="4" dirty="0">
                <a:latin typeface="Calibri"/>
                <a:cs typeface="Calibri"/>
              </a:rPr>
              <a:t>ase</a:t>
            </a:r>
            <a:r>
              <a:rPr sz="750" b="1" spc="-4" dirty="0">
                <a:latin typeface="Calibri"/>
                <a:cs typeface="Calibri"/>
              </a:rPr>
              <a:t> </a:t>
            </a:r>
            <a:r>
              <a:rPr sz="750" b="1" spc="4" dirty="0">
                <a:latin typeface="Calibri"/>
                <a:cs typeface="Calibri"/>
              </a:rPr>
              <a:t>use t</a:t>
            </a:r>
            <a:r>
              <a:rPr sz="750" b="1" dirty="0">
                <a:latin typeface="Calibri"/>
                <a:cs typeface="Calibri"/>
              </a:rPr>
              <a:t>h</a:t>
            </a:r>
            <a:r>
              <a:rPr sz="750" b="1" spc="4" dirty="0">
                <a:latin typeface="Calibri"/>
                <a:cs typeface="Calibri"/>
              </a:rPr>
              <a:t>is</a:t>
            </a:r>
            <a:r>
              <a:rPr sz="750" b="1" dirty="0">
                <a:latin typeface="Calibri"/>
                <a:cs typeface="Calibri"/>
              </a:rPr>
              <a:t> </a:t>
            </a:r>
            <a:r>
              <a:rPr sz="750" b="1" spc="4" dirty="0">
                <a:latin typeface="Calibri"/>
                <a:cs typeface="Calibri"/>
              </a:rPr>
              <a:t>spr</a:t>
            </a:r>
            <a:r>
              <a:rPr sz="750" b="1" dirty="0">
                <a:latin typeface="Calibri"/>
                <a:cs typeface="Calibri"/>
              </a:rPr>
              <a:t>e</a:t>
            </a:r>
            <a:r>
              <a:rPr sz="750" b="1" spc="4" dirty="0">
                <a:latin typeface="Calibri"/>
                <a:cs typeface="Calibri"/>
              </a:rPr>
              <a:t>adsh</a:t>
            </a:r>
            <a:r>
              <a:rPr sz="750" b="1" dirty="0">
                <a:latin typeface="Calibri"/>
                <a:cs typeface="Calibri"/>
              </a:rPr>
              <a:t>e</a:t>
            </a:r>
            <a:r>
              <a:rPr sz="750" b="1" spc="4" dirty="0">
                <a:latin typeface="Calibri"/>
                <a:cs typeface="Calibri"/>
              </a:rPr>
              <a:t>et</a:t>
            </a:r>
            <a:r>
              <a:rPr sz="750" b="1" dirty="0">
                <a:latin typeface="Calibri"/>
                <a:cs typeface="Calibri"/>
              </a:rPr>
              <a:t> </a:t>
            </a:r>
            <a:r>
              <a:rPr sz="750" b="1" spc="4" dirty="0">
                <a:latin typeface="Calibri"/>
                <a:cs typeface="Calibri"/>
              </a:rPr>
              <a:t>as </a:t>
            </a:r>
            <a:r>
              <a:rPr sz="750" b="1" spc="7" dirty="0">
                <a:latin typeface="Calibri"/>
                <a:cs typeface="Calibri"/>
              </a:rPr>
              <a:t>a</a:t>
            </a:r>
            <a:r>
              <a:rPr sz="750" b="1" spc="-7" dirty="0">
                <a:latin typeface="Calibri"/>
                <a:cs typeface="Calibri"/>
              </a:rPr>
              <a:t> </a:t>
            </a:r>
            <a:r>
              <a:rPr sz="750" b="1" spc="4" dirty="0">
                <a:latin typeface="Calibri"/>
                <a:cs typeface="Calibri"/>
              </a:rPr>
              <a:t>t</a:t>
            </a:r>
            <a:r>
              <a:rPr sz="750" b="1" dirty="0">
                <a:latin typeface="Calibri"/>
                <a:cs typeface="Calibri"/>
              </a:rPr>
              <a:t>o</a:t>
            </a:r>
            <a:r>
              <a:rPr sz="750" b="1" spc="4" dirty="0">
                <a:latin typeface="Calibri"/>
                <a:cs typeface="Calibri"/>
              </a:rPr>
              <a:t>ol</a:t>
            </a:r>
            <a:r>
              <a:rPr sz="750" b="1" dirty="0">
                <a:latin typeface="Calibri"/>
                <a:cs typeface="Calibri"/>
              </a:rPr>
              <a:t> </a:t>
            </a:r>
            <a:r>
              <a:rPr sz="750" b="1" spc="4" dirty="0">
                <a:latin typeface="Calibri"/>
                <a:cs typeface="Calibri"/>
              </a:rPr>
              <a:t>to</a:t>
            </a:r>
            <a:r>
              <a:rPr sz="750" b="1" spc="-4" dirty="0">
                <a:latin typeface="Calibri"/>
                <a:cs typeface="Calibri"/>
              </a:rPr>
              <a:t> </a:t>
            </a:r>
            <a:r>
              <a:rPr sz="750" b="1" spc="4" dirty="0">
                <a:latin typeface="Calibri"/>
                <a:cs typeface="Calibri"/>
              </a:rPr>
              <a:t>assist</a:t>
            </a:r>
            <a:r>
              <a:rPr sz="750" b="1" dirty="0">
                <a:latin typeface="Calibri"/>
                <a:cs typeface="Calibri"/>
              </a:rPr>
              <a:t> </a:t>
            </a:r>
            <a:r>
              <a:rPr sz="750" b="1" spc="4" dirty="0">
                <a:latin typeface="Calibri"/>
                <a:cs typeface="Calibri"/>
              </a:rPr>
              <a:t>in</a:t>
            </a:r>
            <a:r>
              <a:rPr sz="750" b="1" spc="-4" dirty="0">
                <a:latin typeface="Calibri"/>
                <a:cs typeface="Calibri"/>
              </a:rPr>
              <a:t> </a:t>
            </a:r>
            <a:r>
              <a:rPr sz="750" b="1" spc="7" dirty="0">
                <a:latin typeface="Calibri"/>
                <a:cs typeface="Calibri"/>
              </a:rPr>
              <a:t>m</a:t>
            </a:r>
            <a:r>
              <a:rPr sz="750" b="1" dirty="0">
                <a:latin typeface="Calibri"/>
                <a:cs typeface="Calibri"/>
              </a:rPr>
              <a:t>a</a:t>
            </a:r>
            <a:r>
              <a:rPr sz="750" b="1" spc="7" dirty="0">
                <a:latin typeface="Calibri"/>
                <a:cs typeface="Calibri"/>
              </a:rPr>
              <a:t>k</a:t>
            </a:r>
            <a:r>
              <a:rPr sz="750" b="1" dirty="0">
                <a:latin typeface="Calibri"/>
                <a:cs typeface="Calibri"/>
              </a:rPr>
              <a:t>in</a:t>
            </a:r>
            <a:r>
              <a:rPr sz="750" b="1" spc="7" dirty="0">
                <a:latin typeface="Calibri"/>
                <a:cs typeface="Calibri"/>
              </a:rPr>
              <a:t>g</a:t>
            </a:r>
            <a:r>
              <a:rPr sz="750" b="1" spc="4" dirty="0">
                <a:latin typeface="Calibri"/>
                <a:cs typeface="Calibri"/>
              </a:rPr>
              <a:t> a</a:t>
            </a:r>
            <a:r>
              <a:rPr sz="750" b="1" spc="7" dirty="0">
                <a:latin typeface="Calibri"/>
                <a:cs typeface="Calibri"/>
              </a:rPr>
              <a:t>n</a:t>
            </a:r>
            <a:r>
              <a:rPr sz="750" b="1" spc="-4" dirty="0">
                <a:latin typeface="Calibri"/>
                <a:cs typeface="Calibri"/>
              </a:rPr>
              <a:t> </a:t>
            </a:r>
            <a:r>
              <a:rPr sz="750" b="1" spc="4" dirty="0">
                <a:latin typeface="Calibri"/>
                <a:cs typeface="Calibri"/>
              </a:rPr>
              <a:t>al</a:t>
            </a:r>
            <a:r>
              <a:rPr sz="750" b="1" dirty="0">
                <a:latin typeface="Calibri"/>
                <a:cs typeface="Calibri"/>
              </a:rPr>
              <a:t>lo</a:t>
            </a:r>
            <a:r>
              <a:rPr sz="750" b="1" spc="4" dirty="0">
                <a:latin typeface="Calibri"/>
                <a:cs typeface="Calibri"/>
              </a:rPr>
              <a:t>cat</a:t>
            </a:r>
            <a:r>
              <a:rPr sz="750" b="1" dirty="0">
                <a:latin typeface="Calibri"/>
                <a:cs typeface="Calibri"/>
              </a:rPr>
              <a:t>io</a:t>
            </a:r>
            <a:r>
              <a:rPr sz="750" b="1" spc="7" dirty="0">
                <a:latin typeface="Calibri"/>
                <a:cs typeface="Calibri"/>
              </a:rPr>
              <a:t>n</a:t>
            </a:r>
            <a:r>
              <a:rPr sz="750" b="1" spc="-4" dirty="0">
                <a:latin typeface="Calibri"/>
                <a:cs typeface="Calibri"/>
              </a:rPr>
              <a:t> </a:t>
            </a:r>
            <a:r>
              <a:rPr sz="750" b="1" spc="4" dirty="0">
                <a:latin typeface="Calibri"/>
                <a:cs typeface="Calibri"/>
              </a:rPr>
              <a:t>of</a:t>
            </a:r>
            <a:r>
              <a:rPr sz="750" b="1" spc="-4" dirty="0">
                <a:latin typeface="Calibri"/>
                <a:cs typeface="Calibri"/>
              </a:rPr>
              <a:t> </a:t>
            </a:r>
            <a:r>
              <a:rPr sz="750" b="1" spc="4" dirty="0">
                <a:latin typeface="Calibri"/>
                <a:cs typeface="Calibri"/>
              </a:rPr>
              <a:t>t</a:t>
            </a:r>
            <a:r>
              <a:rPr sz="750" b="1" dirty="0">
                <a:latin typeface="Calibri"/>
                <a:cs typeface="Calibri"/>
              </a:rPr>
              <a:t>h</a:t>
            </a:r>
            <a:r>
              <a:rPr sz="750" b="1" spc="7" dirty="0">
                <a:latin typeface="Calibri"/>
                <a:cs typeface="Calibri"/>
              </a:rPr>
              <a:t>e</a:t>
            </a:r>
            <a:r>
              <a:rPr sz="750" b="1" spc="-4" dirty="0">
                <a:latin typeface="Calibri"/>
                <a:cs typeface="Calibri"/>
              </a:rPr>
              <a:t> </a:t>
            </a:r>
            <a:r>
              <a:rPr sz="750" b="1" spc="4" dirty="0">
                <a:latin typeface="Calibri"/>
                <a:cs typeface="Calibri"/>
              </a:rPr>
              <a:t>schol</a:t>
            </a:r>
            <a:r>
              <a:rPr sz="750" b="1" dirty="0">
                <a:latin typeface="Calibri"/>
                <a:cs typeface="Calibri"/>
              </a:rPr>
              <a:t>arshi</a:t>
            </a:r>
            <a:r>
              <a:rPr sz="750" b="1" spc="7" dirty="0">
                <a:latin typeface="Calibri"/>
                <a:cs typeface="Calibri"/>
              </a:rPr>
              <a:t>p</a:t>
            </a:r>
            <a:r>
              <a:rPr sz="750" b="1" spc="-4" dirty="0">
                <a:latin typeface="Calibri"/>
                <a:cs typeface="Calibri"/>
              </a:rPr>
              <a:t> f</a:t>
            </a:r>
            <a:r>
              <a:rPr sz="750" b="1" spc="4" dirty="0">
                <a:latin typeface="Calibri"/>
                <a:cs typeface="Calibri"/>
              </a:rPr>
              <a:t>unds </a:t>
            </a:r>
            <a:r>
              <a:rPr sz="750" b="1" dirty="0">
                <a:latin typeface="Calibri"/>
                <a:cs typeface="Calibri"/>
              </a:rPr>
              <a:t>re</a:t>
            </a:r>
            <a:r>
              <a:rPr sz="750" b="1" spc="4" dirty="0">
                <a:latin typeface="Calibri"/>
                <a:cs typeface="Calibri"/>
              </a:rPr>
              <a:t>ceived.</a:t>
            </a:r>
            <a:r>
              <a:rPr sz="750" b="1" dirty="0">
                <a:latin typeface="Calibri"/>
                <a:cs typeface="Calibri"/>
              </a:rPr>
              <a:t> </a:t>
            </a:r>
            <a:r>
              <a:rPr sz="750" b="1" spc="7" dirty="0">
                <a:latin typeface="Calibri"/>
                <a:cs typeface="Calibri"/>
              </a:rPr>
              <a:t>T</a:t>
            </a:r>
            <a:r>
              <a:rPr sz="750" b="1" dirty="0">
                <a:latin typeface="Calibri"/>
                <a:cs typeface="Calibri"/>
              </a:rPr>
              <a:t>her</a:t>
            </a:r>
            <a:r>
              <a:rPr sz="750" b="1" spc="7" dirty="0">
                <a:latin typeface="Calibri"/>
                <a:cs typeface="Calibri"/>
              </a:rPr>
              <a:t>e</a:t>
            </a:r>
            <a:r>
              <a:rPr sz="750" b="1" dirty="0">
                <a:latin typeface="Calibri"/>
                <a:cs typeface="Calibri"/>
              </a:rPr>
              <a:t> ar</a:t>
            </a:r>
            <a:r>
              <a:rPr sz="750" b="1" spc="7" dirty="0">
                <a:latin typeface="Calibri"/>
                <a:cs typeface="Calibri"/>
              </a:rPr>
              <a:t>e</a:t>
            </a:r>
            <a:r>
              <a:rPr sz="750" b="1" dirty="0">
                <a:latin typeface="Calibri"/>
                <a:cs typeface="Calibri"/>
              </a:rPr>
              <a:t> </a:t>
            </a:r>
            <a:r>
              <a:rPr sz="750" b="1" spc="-4" dirty="0">
                <a:latin typeface="Calibri"/>
                <a:cs typeface="Calibri"/>
              </a:rPr>
              <a:t>f</a:t>
            </a:r>
            <a:r>
              <a:rPr sz="750" b="1" spc="4" dirty="0">
                <a:latin typeface="Calibri"/>
                <a:cs typeface="Calibri"/>
              </a:rPr>
              <a:t>ive</a:t>
            </a:r>
            <a:r>
              <a:rPr sz="750" b="1" spc="-4" dirty="0">
                <a:latin typeface="Calibri"/>
                <a:cs typeface="Calibri"/>
              </a:rPr>
              <a:t> </a:t>
            </a:r>
            <a:r>
              <a:rPr sz="750" b="1" dirty="0">
                <a:latin typeface="Calibri"/>
                <a:cs typeface="Calibri"/>
              </a:rPr>
              <a:t>part</a:t>
            </a:r>
            <a:r>
              <a:rPr sz="750" b="1" spc="4" dirty="0">
                <a:latin typeface="Calibri"/>
                <a:cs typeface="Calibri"/>
              </a:rPr>
              <a:t>s</a:t>
            </a:r>
            <a:r>
              <a:rPr sz="750" b="1" dirty="0">
                <a:latin typeface="Calibri"/>
                <a:cs typeface="Calibri"/>
              </a:rPr>
              <a:t> </a:t>
            </a:r>
            <a:r>
              <a:rPr sz="750" b="1" spc="4" dirty="0">
                <a:latin typeface="Calibri"/>
                <a:cs typeface="Calibri"/>
              </a:rPr>
              <a:t>to</a:t>
            </a:r>
            <a:r>
              <a:rPr sz="750" b="1" spc="-4" dirty="0">
                <a:latin typeface="Calibri"/>
                <a:cs typeface="Calibri"/>
              </a:rPr>
              <a:t> </a:t>
            </a:r>
            <a:r>
              <a:rPr sz="750" b="1" spc="4" dirty="0">
                <a:latin typeface="Calibri"/>
                <a:cs typeface="Calibri"/>
              </a:rPr>
              <a:t>t</a:t>
            </a:r>
            <a:r>
              <a:rPr sz="750" b="1" dirty="0">
                <a:latin typeface="Calibri"/>
                <a:cs typeface="Calibri"/>
              </a:rPr>
              <a:t>h</a:t>
            </a:r>
            <a:r>
              <a:rPr sz="750" b="1" spc="7" dirty="0">
                <a:latin typeface="Calibri"/>
                <a:cs typeface="Calibri"/>
              </a:rPr>
              <a:t>e</a:t>
            </a:r>
            <a:r>
              <a:rPr sz="750" b="1" spc="-4" dirty="0">
                <a:latin typeface="Calibri"/>
                <a:cs typeface="Calibri"/>
              </a:rPr>
              <a:t> </a:t>
            </a:r>
            <a:r>
              <a:rPr sz="750" b="1" spc="4" dirty="0">
                <a:latin typeface="Calibri"/>
                <a:cs typeface="Calibri"/>
              </a:rPr>
              <a:t>al</a:t>
            </a:r>
            <a:r>
              <a:rPr sz="750" b="1" dirty="0">
                <a:latin typeface="Calibri"/>
                <a:cs typeface="Calibri"/>
              </a:rPr>
              <a:t>lo</a:t>
            </a:r>
            <a:r>
              <a:rPr sz="750" b="1" spc="4" dirty="0">
                <a:latin typeface="Calibri"/>
                <a:cs typeface="Calibri"/>
              </a:rPr>
              <a:t>cat</a:t>
            </a:r>
            <a:r>
              <a:rPr sz="750" b="1" dirty="0">
                <a:latin typeface="Calibri"/>
                <a:cs typeface="Calibri"/>
              </a:rPr>
              <a:t>io</a:t>
            </a:r>
            <a:r>
              <a:rPr sz="750" b="1" spc="7" dirty="0">
                <a:latin typeface="Calibri"/>
                <a:cs typeface="Calibri"/>
              </a:rPr>
              <a:t>n</a:t>
            </a:r>
            <a:r>
              <a:rPr sz="750" b="1" spc="-4" dirty="0">
                <a:latin typeface="Calibri"/>
                <a:cs typeface="Calibri"/>
              </a:rPr>
              <a:t> </a:t>
            </a:r>
            <a:r>
              <a:rPr sz="750" b="1" spc="4" dirty="0">
                <a:latin typeface="Calibri"/>
                <a:cs typeface="Calibri"/>
              </a:rPr>
              <a:t>spr</a:t>
            </a:r>
            <a:r>
              <a:rPr sz="750" b="1" dirty="0">
                <a:latin typeface="Calibri"/>
                <a:cs typeface="Calibri"/>
              </a:rPr>
              <a:t>e</a:t>
            </a:r>
            <a:r>
              <a:rPr sz="750" b="1" spc="4" dirty="0">
                <a:latin typeface="Calibri"/>
                <a:cs typeface="Calibri"/>
              </a:rPr>
              <a:t>adsh</a:t>
            </a:r>
            <a:r>
              <a:rPr sz="750" b="1" dirty="0">
                <a:latin typeface="Calibri"/>
                <a:cs typeface="Calibri"/>
              </a:rPr>
              <a:t>e</a:t>
            </a:r>
            <a:r>
              <a:rPr sz="750" b="1" spc="4" dirty="0">
                <a:latin typeface="Calibri"/>
                <a:cs typeface="Calibri"/>
              </a:rPr>
              <a:t>et.</a:t>
            </a:r>
            <a:r>
              <a:rPr sz="750" b="1" spc="-4" dirty="0">
                <a:latin typeface="Calibri"/>
                <a:cs typeface="Calibri"/>
              </a:rPr>
              <a:t> </a:t>
            </a:r>
            <a:r>
              <a:rPr sz="750" b="1" spc="7" dirty="0">
                <a:latin typeface="Calibri"/>
                <a:cs typeface="Calibri"/>
              </a:rPr>
              <a:t>You</a:t>
            </a:r>
            <a:r>
              <a:rPr sz="750" b="1" spc="-4" dirty="0">
                <a:latin typeface="Calibri"/>
                <a:cs typeface="Calibri"/>
              </a:rPr>
              <a:t> </a:t>
            </a:r>
            <a:r>
              <a:rPr sz="750" b="1" spc="7" dirty="0">
                <a:latin typeface="Calibri"/>
                <a:cs typeface="Calibri"/>
              </a:rPr>
              <a:t>m</a:t>
            </a:r>
            <a:r>
              <a:rPr sz="750" b="1" dirty="0">
                <a:latin typeface="Calibri"/>
                <a:cs typeface="Calibri"/>
              </a:rPr>
              <a:t>a</a:t>
            </a:r>
            <a:r>
              <a:rPr sz="750" b="1" spc="7" dirty="0">
                <a:latin typeface="Calibri"/>
                <a:cs typeface="Calibri"/>
              </a:rPr>
              <a:t>y</a:t>
            </a:r>
            <a:r>
              <a:rPr sz="750" b="1" spc="4" dirty="0">
                <a:latin typeface="Calibri"/>
                <a:cs typeface="Calibri"/>
              </a:rPr>
              <a:t> choose</a:t>
            </a:r>
            <a:r>
              <a:rPr sz="750" b="1" spc="-4" dirty="0">
                <a:latin typeface="Calibri"/>
                <a:cs typeface="Calibri"/>
              </a:rPr>
              <a:t> </a:t>
            </a:r>
            <a:r>
              <a:rPr sz="750" b="1" spc="4" dirty="0">
                <a:latin typeface="Calibri"/>
                <a:cs typeface="Calibri"/>
              </a:rPr>
              <a:t>to</a:t>
            </a:r>
            <a:r>
              <a:rPr sz="750" b="1" spc="-4" dirty="0">
                <a:latin typeface="Calibri"/>
                <a:cs typeface="Calibri"/>
              </a:rPr>
              <a:t> </a:t>
            </a:r>
            <a:r>
              <a:rPr sz="750" b="1" spc="4" dirty="0">
                <a:latin typeface="Calibri"/>
                <a:cs typeface="Calibri"/>
              </a:rPr>
              <a:t>popul</a:t>
            </a:r>
            <a:r>
              <a:rPr sz="750" b="1" dirty="0">
                <a:latin typeface="Calibri"/>
                <a:cs typeface="Calibri"/>
              </a:rPr>
              <a:t>a</a:t>
            </a:r>
            <a:r>
              <a:rPr sz="750" b="1" spc="4" dirty="0">
                <a:latin typeface="Calibri"/>
                <a:cs typeface="Calibri"/>
              </a:rPr>
              <a:t>te</a:t>
            </a:r>
            <a:r>
              <a:rPr sz="750" b="1" spc="-4" dirty="0">
                <a:latin typeface="Calibri"/>
                <a:cs typeface="Calibri"/>
              </a:rPr>
              <a:t> </a:t>
            </a:r>
            <a:r>
              <a:rPr sz="750" b="1" spc="4" dirty="0">
                <a:latin typeface="Calibri"/>
                <a:cs typeface="Calibri"/>
              </a:rPr>
              <a:t>all</a:t>
            </a:r>
            <a:r>
              <a:rPr sz="750" b="1" spc="-4" dirty="0">
                <a:latin typeface="Calibri"/>
                <a:cs typeface="Calibri"/>
              </a:rPr>
              <a:t> </a:t>
            </a:r>
            <a:r>
              <a:rPr sz="750" b="1" spc="4" dirty="0">
                <a:latin typeface="Calibri"/>
                <a:cs typeface="Calibri"/>
              </a:rPr>
              <a:t>secti</a:t>
            </a:r>
            <a:r>
              <a:rPr sz="750" b="1" dirty="0">
                <a:latin typeface="Calibri"/>
                <a:cs typeface="Calibri"/>
              </a:rPr>
              <a:t>o</a:t>
            </a:r>
            <a:r>
              <a:rPr sz="750" b="1" spc="4" dirty="0">
                <a:latin typeface="Calibri"/>
                <a:cs typeface="Calibri"/>
              </a:rPr>
              <a:t>ns,</a:t>
            </a:r>
            <a:r>
              <a:rPr sz="750" b="1" dirty="0">
                <a:latin typeface="Calibri"/>
                <a:cs typeface="Calibri"/>
              </a:rPr>
              <a:t> </a:t>
            </a:r>
            <a:r>
              <a:rPr sz="750" b="1" spc="4" dirty="0">
                <a:latin typeface="Calibri"/>
                <a:cs typeface="Calibri"/>
              </a:rPr>
              <a:t>or t</a:t>
            </a:r>
            <a:r>
              <a:rPr sz="750" b="1" dirty="0">
                <a:latin typeface="Calibri"/>
                <a:cs typeface="Calibri"/>
              </a:rPr>
              <a:t>h</a:t>
            </a:r>
            <a:r>
              <a:rPr sz="750" b="1" spc="7" dirty="0">
                <a:latin typeface="Calibri"/>
                <a:cs typeface="Calibri"/>
              </a:rPr>
              <a:t>e</a:t>
            </a:r>
            <a:r>
              <a:rPr sz="750" b="1" spc="-4" dirty="0">
                <a:latin typeface="Calibri"/>
                <a:cs typeface="Calibri"/>
              </a:rPr>
              <a:t> </a:t>
            </a:r>
            <a:r>
              <a:rPr sz="750" b="1" spc="4" dirty="0">
                <a:latin typeface="Calibri"/>
                <a:cs typeface="Calibri"/>
              </a:rPr>
              <a:t>secti</a:t>
            </a:r>
            <a:r>
              <a:rPr sz="750" b="1" dirty="0">
                <a:latin typeface="Calibri"/>
                <a:cs typeface="Calibri"/>
              </a:rPr>
              <a:t>o</a:t>
            </a:r>
            <a:r>
              <a:rPr sz="750" b="1" spc="4" dirty="0">
                <a:latin typeface="Calibri"/>
                <a:cs typeface="Calibri"/>
              </a:rPr>
              <a:t>ns </a:t>
            </a:r>
            <a:r>
              <a:rPr sz="750" b="1" dirty="0">
                <a:latin typeface="Calibri"/>
                <a:cs typeface="Calibri"/>
              </a:rPr>
              <a:t>o</a:t>
            </a:r>
            <a:r>
              <a:rPr sz="750" b="1" spc="4" dirty="0">
                <a:latin typeface="Calibri"/>
                <a:cs typeface="Calibri"/>
              </a:rPr>
              <a:t>f</a:t>
            </a:r>
            <a:r>
              <a:rPr sz="750" b="1" spc="-4" dirty="0">
                <a:latin typeface="Calibri"/>
                <a:cs typeface="Calibri"/>
              </a:rPr>
              <a:t> </a:t>
            </a:r>
            <a:r>
              <a:rPr sz="750" b="1" spc="7" dirty="0">
                <a:latin typeface="Calibri"/>
                <a:cs typeface="Calibri"/>
              </a:rPr>
              <a:t>y</a:t>
            </a:r>
            <a:r>
              <a:rPr sz="750" b="1" spc="4" dirty="0">
                <a:latin typeface="Calibri"/>
                <a:cs typeface="Calibri"/>
              </a:rPr>
              <a:t>our</a:t>
            </a:r>
            <a:r>
              <a:rPr sz="750" b="1" dirty="0">
                <a:latin typeface="Calibri"/>
                <a:cs typeface="Calibri"/>
              </a:rPr>
              <a:t> </a:t>
            </a:r>
            <a:r>
              <a:rPr sz="750" b="1" spc="4" dirty="0">
                <a:latin typeface="Calibri"/>
                <a:cs typeface="Calibri"/>
              </a:rPr>
              <a:t>choice.</a:t>
            </a:r>
            <a:r>
              <a:rPr sz="750" b="1" spc="-4" dirty="0">
                <a:latin typeface="Calibri"/>
                <a:cs typeface="Calibri"/>
              </a:rPr>
              <a:t> </a:t>
            </a:r>
            <a:r>
              <a:rPr sz="750" b="1" dirty="0">
                <a:latin typeface="Calibri"/>
                <a:cs typeface="Calibri"/>
              </a:rPr>
              <a:t>Ple</a:t>
            </a:r>
            <a:r>
              <a:rPr sz="750" b="1" spc="4" dirty="0">
                <a:latin typeface="Calibri"/>
                <a:cs typeface="Calibri"/>
              </a:rPr>
              <a:t>ase</a:t>
            </a:r>
            <a:r>
              <a:rPr sz="750" b="1" spc="-4" dirty="0">
                <a:latin typeface="Calibri"/>
                <a:cs typeface="Calibri"/>
              </a:rPr>
              <a:t> </a:t>
            </a:r>
            <a:r>
              <a:rPr sz="750" b="1" spc="4" dirty="0">
                <a:latin typeface="Calibri"/>
                <a:cs typeface="Calibri"/>
              </a:rPr>
              <a:t>popul</a:t>
            </a:r>
            <a:r>
              <a:rPr sz="750" b="1" dirty="0">
                <a:latin typeface="Calibri"/>
                <a:cs typeface="Calibri"/>
              </a:rPr>
              <a:t>a</a:t>
            </a:r>
            <a:r>
              <a:rPr sz="750" b="1" spc="4" dirty="0">
                <a:latin typeface="Calibri"/>
                <a:cs typeface="Calibri"/>
              </a:rPr>
              <a:t>te</a:t>
            </a:r>
            <a:r>
              <a:rPr sz="750" b="1" spc="-4" dirty="0">
                <a:latin typeface="Calibri"/>
                <a:cs typeface="Calibri"/>
              </a:rPr>
              <a:t> </a:t>
            </a:r>
            <a:r>
              <a:rPr sz="750" b="1" spc="4" dirty="0">
                <a:latin typeface="Calibri"/>
                <a:cs typeface="Calibri"/>
              </a:rPr>
              <a:t>only colum</a:t>
            </a:r>
            <a:r>
              <a:rPr sz="750" b="1" dirty="0">
                <a:latin typeface="Calibri"/>
                <a:cs typeface="Calibri"/>
              </a:rPr>
              <a:t>n</a:t>
            </a:r>
            <a:r>
              <a:rPr sz="750" b="1" spc="4" dirty="0">
                <a:latin typeface="Calibri"/>
                <a:cs typeface="Calibri"/>
              </a:rPr>
              <a:t>s </a:t>
            </a:r>
            <a:r>
              <a:rPr sz="750" b="1" dirty="0">
                <a:latin typeface="Calibri"/>
                <a:cs typeface="Calibri"/>
              </a:rPr>
              <a:t>tha</a:t>
            </a:r>
            <a:r>
              <a:rPr sz="750" b="1" spc="4" dirty="0">
                <a:latin typeface="Calibri"/>
                <a:cs typeface="Calibri"/>
              </a:rPr>
              <a:t>t</a:t>
            </a:r>
            <a:r>
              <a:rPr sz="750" b="1" dirty="0">
                <a:latin typeface="Calibri"/>
                <a:cs typeface="Calibri"/>
              </a:rPr>
              <a:t> ar</a:t>
            </a:r>
            <a:r>
              <a:rPr sz="750" b="1" spc="7" dirty="0">
                <a:latin typeface="Calibri"/>
                <a:cs typeface="Calibri"/>
              </a:rPr>
              <a:t>e</a:t>
            </a:r>
            <a:r>
              <a:rPr sz="750" b="1" dirty="0">
                <a:latin typeface="Calibri"/>
                <a:cs typeface="Calibri"/>
              </a:rPr>
              <a:t> </a:t>
            </a:r>
            <a:r>
              <a:rPr sz="750" b="1" spc="4" dirty="0">
                <a:latin typeface="Calibri"/>
                <a:cs typeface="Calibri"/>
              </a:rPr>
              <a:t>high</a:t>
            </a:r>
            <a:r>
              <a:rPr sz="750" b="1" dirty="0">
                <a:latin typeface="Calibri"/>
                <a:cs typeface="Calibri"/>
              </a:rPr>
              <a:t>l</a:t>
            </a:r>
            <a:r>
              <a:rPr sz="750" b="1" spc="4" dirty="0">
                <a:latin typeface="Calibri"/>
                <a:cs typeface="Calibri"/>
              </a:rPr>
              <a:t>igh</a:t>
            </a:r>
            <a:r>
              <a:rPr sz="750" b="1" dirty="0">
                <a:latin typeface="Calibri"/>
                <a:cs typeface="Calibri"/>
              </a:rPr>
              <a:t>te</a:t>
            </a:r>
            <a:r>
              <a:rPr sz="750" b="1" spc="7" dirty="0">
                <a:latin typeface="Calibri"/>
                <a:cs typeface="Calibri"/>
              </a:rPr>
              <a:t>d</a:t>
            </a:r>
            <a:r>
              <a:rPr sz="750" b="1" spc="-4" dirty="0">
                <a:latin typeface="Calibri"/>
                <a:cs typeface="Calibri"/>
              </a:rPr>
              <a:t> </a:t>
            </a:r>
            <a:r>
              <a:rPr sz="750" b="1" spc="7" dirty="0">
                <a:latin typeface="Calibri"/>
                <a:cs typeface="Calibri"/>
              </a:rPr>
              <a:t>y</a:t>
            </a:r>
            <a:r>
              <a:rPr sz="750" b="1" spc="4" dirty="0">
                <a:latin typeface="Calibri"/>
                <a:cs typeface="Calibri"/>
              </a:rPr>
              <a:t>el</a:t>
            </a:r>
            <a:r>
              <a:rPr sz="750" b="1" dirty="0">
                <a:latin typeface="Calibri"/>
                <a:cs typeface="Calibri"/>
              </a:rPr>
              <a:t>low.</a:t>
            </a:r>
            <a:endParaRPr sz="750" dirty="0">
              <a:latin typeface="Calibri"/>
              <a:cs typeface="Calibri"/>
            </a:endParaRPr>
          </a:p>
        </p:txBody>
      </p:sp>
      <p:sp>
        <p:nvSpPr>
          <p:cNvPr id="180" name="object 180"/>
          <p:cNvSpPr/>
          <p:nvPr/>
        </p:nvSpPr>
        <p:spPr>
          <a:xfrm>
            <a:off x="626291" y="3200818"/>
            <a:ext cx="0" cy="2251982"/>
          </a:xfrm>
          <a:custGeom>
            <a:avLst/>
            <a:gdLst/>
            <a:ahLst/>
            <a:cxnLst/>
            <a:rect l="l" t="t" r="r" b="b"/>
            <a:pathLst>
              <a:path h="3152775">
                <a:moveTo>
                  <a:pt x="0" y="0"/>
                </a:moveTo>
                <a:lnTo>
                  <a:pt x="0" y="3152266"/>
                </a:lnTo>
              </a:path>
            </a:pathLst>
          </a:custGeom>
          <a:ln w="8890">
            <a:solidFill>
              <a:srgbClr val="000000"/>
            </a:solidFill>
          </a:ln>
        </p:spPr>
        <p:txBody>
          <a:bodyPr wrap="square" lIns="0" tIns="0" rIns="0" bIns="0" rtlCol="0"/>
          <a:lstStyle/>
          <a:p>
            <a:endParaRPr sz="1286"/>
          </a:p>
        </p:txBody>
      </p:sp>
      <p:sp>
        <p:nvSpPr>
          <p:cNvPr id="181" name="object 181"/>
          <p:cNvSpPr/>
          <p:nvPr/>
        </p:nvSpPr>
        <p:spPr>
          <a:xfrm>
            <a:off x="10913775"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82" name="object 182"/>
          <p:cNvSpPr/>
          <p:nvPr/>
        </p:nvSpPr>
        <p:spPr>
          <a:xfrm>
            <a:off x="1966201" y="3206262"/>
            <a:ext cx="0" cy="2246539"/>
          </a:xfrm>
          <a:custGeom>
            <a:avLst/>
            <a:gdLst/>
            <a:ahLst/>
            <a:cxnLst/>
            <a:rect l="l" t="t" r="r" b="b"/>
            <a:pathLst>
              <a:path h="3145154">
                <a:moveTo>
                  <a:pt x="0" y="0"/>
                </a:moveTo>
                <a:lnTo>
                  <a:pt x="0" y="3144647"/>
                </a:lnTo>
              </a:path>
            </a:pathLst>
          </a:custGeom>
          <a:ln w="8889">
            <a:solidFill>
              <a:srgbClr val="000000"/>
            </a:solidFill>
          </a:ln>
        </p:spPr>
        <p:txBody>
          <a:bodyPr wrap="square" lIns="0" tIns="0" rIns="0" bIns="0" rtlCol="0"/>
          <a:lstStyle/>
          <a:p>
            <a:endParaRPr sz="1286"/>
          </a:p>
        </p:txBody>
      </p:sp>
      <p:sp>
        <p:nvSpPr>
          <p:cNvPr id="183" name="object 183"/>
          <p:cNvSpPr/>
          <p:nvPr/>
        </p:nvSpPr>
        <p:spPr>
          <a:xfrm>
            <a:off x="2860281" y="3206262"/>
            <a:ext cx="0" cy="2246539"/>
          </a:xfrm>
          <a:custGeom>
            <a:avLst/>
            <a:gdLst/>
            <a:ahLst/>
            <a:cxnLst/>
            <a:rect l="l" t="t" r="r" b="b"/>
            <a:pathLst>
              <a:path h="3145154">
                <a:moveTo>
                  <a:pt x="0" y="0"/>
                </a:moveTo>
                <a:lnTo>
                  <a:pt x="0" y="3144647"/>
                </a:lnTo>
              </a:path>
            </a:pathLst>
          </a:custGeom>
          <a:ln w="8889">
            <a:solidFill>
              <a:srgbClr val="000000"/>
            </a:solidFill>
          </a:ln>
        </p:spPr>
        <p:txBody>
          <a:bodyPr wrap="square" lIns="0" tIns="0" rIns="0" bIns="0" rtlCol="0"/>
          <a:lstStyle/>
          <a:p>
            <a:endParaRPr sz="1286"/>
          </a:p>
        </p:txBody>
      </p:sp>
      <p:sp>
        <p:nvSpPr>
          <p:cNvPr id="184" name="object 184"/>
          <p:cNvSpPr/>
          <p:nvPr/>
        </p:nvSpPr>
        <p:spPr>
          <a:xfrm>
            <a:off x="3754724"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85" name="object 185"/>
          <p:cNvSpPr/>
          <p:nvPr/>
        </p:nvSpPr>
        <p:spPr>
          <a:xfrm>
            <a:off x="4648805"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86" name="object 186"/>
          <p:cNvSpPr/>
          <p:nvPr/>
        </p:nvSpPr>
        <p:spPr>
          <a:xfrm>
            <a:off x="5579169" y="3206262"/>
            <a:ext cx="0" cy="2246539"/>
          </a:xfrm>
          <a:custGeom>
            <a:avLst/>
            <a:gdLst/>
            <a:ahLst/>
            <a:cxnLst/>
            <a:rect l="l" t="t" r="r" b="b"/>
            <a:pathLst>
              <a:path h="3145154">
                <a:moveTo>
                  <a:pt x="0" y="0"/>
                </a:moveTo>
                <a:lnTo>
                  <a:pt x="0" y="3144647"/>
                </a:lnTo>
              </a:path>
            </a:pathLst>
          </a:custGeom>
          <a:ln w="8889">
            <a:solidFill>
              <a:srgbClr val="000000"/>
            </a:solidFill>
          </a:ln>
        </p:spPr>
        <p:txBody>
          <a:bodyPr wrap="square" lIns="0" tIns="0" rIns="0" bIns="0" rtlCol="0"/>
          <a:lstStyle/>
          <a:p>
            <a:endParaRPr sz="1286"/>
          </a:p>
        </p:txBody>
      </p:sp>
      <p:sp>
        <p:nvSpPr>
          <p:cNvPr id="187" name="object 187"/>
          <p:cNvSpPr/>
          <p:nvPr/>
        </p:nvSpPr>
        <p:spPr>
          <a:xfrm>
            <a:off x="6316496"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88" name="object 188"/>
          <p:cNvSpPr/>
          <p:nvPr/>
        </p:nvSpPr>
        <p:spPr>
          <a:xfrm>
            <a:off x="7345801"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89" name="object 189"/>
          <p:cNvSpPr/>
          <p:nvPr/>
        </p:nvSpPr>
        <p:spPr>
          <a:xfrm>
            <a:off x="8276167" y="3206262"/>
            <a:ext cx="0" cy="2246539"/>
          </a:xfrm>
          <a:custGeom>
            <a:avLst/>
            <a:gdLst/>
            <a:ahLst/>
            <a:cxnLst/>
            <a:rect l="l" t="t" r="r" b="b"/>
            <a:pathLst>
              <a:path h="3145154">
                <a:moveTo>
                  <a:pt x="0" y="0"/>
                </a:moveTo>
                <a:lnTo>
                  <a:pt x="0" y="3144647"/>
                </a:lnTo>
              </a:path>
            </a:pathLst>
          </a:custGeom>
          <a:ln w="8889">
            <a:solidFill>
              <a:srgbClr val="000000"/>
            </a:solidFill>
          </a:ln>
        </p:spPr>
        <p:txBody>
          <a:bodyPr wrap="square" lIns="0" tIns="0" rIns="0" bIns="0" rtlCol="0"/>
          <a:lstStyle/>
          <a:p>
            <a:endParaRPr sz="1286"/>
          </a:p>
        </p:txBody>
      </p:sp>
      <p:sp>
        <p:nvSpPr>
          <p:cNvPr id="190" name="object 190"/>
          <p:cNvSpPr/>
          <p:nvPr/>
        </p:nvSpPr>
        <p:spPr>
          <a:xfrm>
            <a:off x="9188027"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91" name="object 191"/>
          <p:cNvSpPr/>
          <p:nvPr/>
        </p:nvSpPr>
        <p:spPr>
          <a:xfrm>
            <a:off x="10006632" y="3206262"/>
            <a:ext cx="0" cy="2246539"/>
          </a:xfrm>
          <a:custGeom>
            <a:avLst/>
            <a:gdLst/>
            <a:ahLst/>
            <a:cxnLst/>
            <a:rect l="l" t="t" r="r" b="b"/>
            <a:pathLst>
              <a:path h="3145154">
                <a:moveTo>
                  <a:pt x="0" y="0"/>
                </a:moveTo>
                <a:lnTo>
                  <a:pt x="0" y="3144647"/>
                </a:lnTo>
              </a:path>
            </a:pathLst>
          </a:custGeom>
          <a:ln w="8890">
            <a:solidFill>
              <a:srgbClr val="000000"/>
            </a:solidFill>
          </a:ln>
        </p:spPr>
        <p:txBody>
          <a:bodyPr wrap="square" lIns="0" tIns="0" rIns="0" bIns="0" rtlCol="0"/>
          <a:lstStyle/>
          <a:p>
            <a:endParaRPr sz="1286"/>
          </a:p>
        </p:txBody>
      </p:sp>
      <p:sp>
        <p:nvSpPr>
          <p:cNvPr id="192" name="object 192"/>
          <p:cNvSpPr/>
          <p:nvPr/>
        </p:nvSpPr>
        <p:spPr>
          <a:xfrm>
            <a:off x="1965476" y="2211070"/>
            <a:ext cx="4351867" cy="0"/>
          </a:xfrm>
          <a:custGeom>
            <a:avLst/>
            <a:gdLst/>
            <a:ahLst/>
            <a:cxnLst/>
            <a:rect l="l" t="t" r="r" b="b"/>
            <a:pathLst>
              <a:path w="4569459">
                <a:moveTo>
                  <a:pt x="0" y="0"/>
                </a:moveTo>
                <a:lnTo>
                  <a:pt x="4569206" y="0"/>
                </a:lnTo>
              </a:path>
            </a:pathLst>
          </a:custGeom>
          <a:ln w="16509">
            <a:solidFill>
              <a:srgbClr val="000000"/>
            </a:solidFill>
          </a:ln>
        </p:spPr>
        <p:txBody>
          <a:bodyPr wrap="square" lIns="0" tIns="0" rIns="0" bIns="0" rtlCol="0"/>
          <a:lstStyle/>
          <a:p>
            <a:endParaRPr sz="1286"/>
          </a:p>
        </p:txBody>
      </p:sp>
      <p:sp>
        <p:nvSpPr>
          <p:cNvPr id="193" name="object 193"/>
          <p:cNvSpPr/>
          <p:nvPr/>
        </p:nvSpPr>
        <p:spPr>
          <a:xfrm>
            <a:off x="629920" y="320357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94" name="object 194"/>
          <p:cNvSpPr/>
          <p:nvPr/>
        </p:nvSpPr>
        <p:spPr>
          <a:xfrm>
            <a:off x="629920" y="3740422"/>
            <a:ext cx="10287605" cy="0"/>
          </a:xfrm>
          <a:custGeom>
            <a:avLst/>
            <a:gdLst/>
            <a:ahLst/>
            <a:cxnLst/>
            <a:rect l="l" t="t" r="r" b="b"/>
            <a:pathLst>
              <a:path w="10801985">
                <a:moveTo>
                  <a:pt x="0" y="0"/>
                </a:moveTo>
                <a:lnTo>
                  <a:pt x="10801858" y="0"/>
                </a:lnTo>
              </a:path>
            </a:pathLst>
          </a:custGeom>
          <a:ln w="8889">
            <a:solidFill>
              <a:srgbClr val="000000"/>
            </a:solidFill>
          </a:ln>
        </p:spPr>
        <p:txBody>
          <a:bodyPr wrap="square" lIns="0" tIns="0" rIns="0" bIns="0" rtlCol="0"/>
          <a:lstStyle/>
          <a:p>
            <a:endParaRPr sz="1286"/>
          </a:p>
        </p:txBody>
      </p:sp>
      <p:sp>
        <p:nvSpPr>
          <p:cNvPr id="195" name="object 195"/>
          <p:cNvSpPr/>
          <p:nvPr/>
        </p:nvSpPr>
        <p:spPr>
          <a:xfrm>
            <a:off x="629920" y="3850367"/>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96" name="object 196"/>
          <p:cNvSpPr/>
          <p:nvPr/>
        </p:nvSpPr>
        <p:spPr>
          <a:xfrm>
            <a:off x="629920" y="39603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97" name="object 197"/>
          <p:cNvSpPr/>
          <p:nvPr/>
        </p:nvSpPr>
        <p:spPr>
          <a:xfrm>
            <a:off x="629920" y="40365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98" name="object 198"/>
          <p:cNvSpPr/>
          <p:nvPr/>
        </p:nvSpPr>
        <p:spPr>
          <a:xfrm>
            <a:off x="629920" y="4112713"/>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199" name="object 199"/>
          <p:cNvSpPr/>
          <p:nvPr/>
        </p:nvSpPr>
        <p:spPr>
          <a:xfrm>
            <a:off x="629920" y="4188914"/>
            <a:ext cx="10287605" cy="0"/>
          </a:xfrm>
          <a:custGeom>
            <a:avLst/>
            <a:gdLst/>
            <a:ahLst/>
            <a:cxnLst/>
            <a:rect l="l" t="t" r="r" b="b"/>
            <a:pathLst>
              <a:path w="10801985">
                <a:moveTo>
                  <a:pt x="0" y="0"/>
                </a:moveTo>
                <a:lnTo>
                  <a:pt x="10801858" y="0"/>
                </a:lnTo>
              </a:path>
            </a:pathLst>
          </a:custGeom>
          <a:ln w="8889">
            <a:solidFill>
              <a:srgbClr val="000000"/>
            </a:solidFill>
          </a:ln>
        </p:spPr>
        <p:txBody>
          <a:bodyPr wrap="square" lIns="0" tIns="0" rIns="0" bIns="0" rtlCol="0"/>
          <a:lstStyle/>
          <a:p>
            <a:endParaRPr sz="1286"/>
          </a:p>
        </p:txBody>
      </p:sp>
      <p:sp>
        <p:nvSpPr>
          <p:cNvPr id="200" name="object 200"/>
          <p:cNvSpPr/>
          <p:nvPr/>
        </p:nvSpPr>
        <p:spPr>
          <a:xfrm>
            <a:off x="629920" y="4265113"/>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1" name="object 201"/>
          <p:cNvSpPr/>
          <p:nvPr/>
        </p:nvSpPr>
        <p:spPr>
          <a:xfrm>
            <a:off x="629920" y="43413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2" name="object 202"/>
          <p:cNvSpPr/>
          <p:nvPr/>
        </p:nvSpPr>
        <p:spPr>
          <a:xfrm>
            <a:off x="629920" y="44175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3" name="object 203"/>
          <p:cNvSpPr/>
          <p:nvPr/>
        </p:nvSpPr>
        <p:spPr>
          <a:xfrm>
            <a:off x="629920" y="4493713"/>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4" name="object 204"/>
          <p:cNvSpPr/>
          <p:nvPr/>
        </p:nvSpPr>
        <p:spPr>
          <a:xfrm>
            <a:off x="629920" y="4569914"/>
            <a:ext cx="10287605" cy="0"/>
          </a:xfrm>
          <a:custGeom>
            <a:avLst/>
            <a:gdLst/>
            <a:ahLst/>
            <a:cxnLst/>
            <a:rect l="l" t="t" r="r" b="b"/>
            <a:pathLst>
              <a:path w="10801985">
                <a:moveTo>
                  <a:pt x="0" y="0"/>
                </a:moveTo>
                <a:lnTo>
                  <a:pt x="10801858" y="0"/>
                </a:lnTo>
              </a:path>
            </a:pathLst>
          </a:custGeom>
          <a:ln w="8889">
            <a:solidFill>
              <a:srgbClr val="000000"/>
            </a:solidFill>
          </a:ln>
        </p:spPr>
        <p:txBody>
          <a:bodyPr wrap="square" lIns="0" tIns="0" rIns="0" bIns="0" rtlCol="0"/>
          <a:lstStyle/>
          <a:p>
            <a:endParaRPr sz="1286"/>
          </a:p>
        </p:txBody>
      </p:sp>
      <p:sp>
        <p:nvSpPr>
          <p:cNvPr id="205" name="object 205"/>
          <p:cNvSpPr/>
          <p:nvPr/>
        </p:nvSpPr>
        <p:spPr>
          <a:xfrm>
            <a:off x="629920" y="4646113"/>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6" name="object 206"/>
          <p:cNvSpPr/>
          <p:nvPr/>
        </p:nvSpPr>
        <p:spPr>
          <a:xfrm>
            <a:off x="629920" y="47223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7" name="object 207"/>
          <p:cNvSpPr/>
          <p:nvPr/>
        </p:nvSpPr>
        <p:spPr>
          <a:xfrm>
            <a:off x="629920" y="47985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8" name="object 208"/>
          <p:cNvSpPr/>
          <p:nvPr/>
        </p:nvSpPr>
        <p:spPr>
          <a:xfrm>
            <a:off x="629920" y="4878251"/>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09" name="object 209"/>
          <p:cNvSpPr/>
          <p:nvPr/>
        </p:nvSpPr>
        <p:spPr>
          <a:xfrm>
            <a:off x="629920" y="4957716"/>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0" name="object 210"/>
          <p:cNvSpPr/>
          <p:nvPr/>
        </p:nvSpPr>
        <p:spPr>
          <a:xfrm>
            <a:off x="629920" y="5037182"/>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1" name="object 211"/>
          <p:cNvSpPr/>
          <p:nvPr/>
        </p:nvSpPr>
        <p:spPr>
          <a:xfrm>
            <a:off x="629920" y="5116649"/>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2" name="object 212"/>
          <p:cNvSpPr/>
          <p:nvPr/>
        </p:nvSpPr>
        <p:spPr>
          <a:xfrm>
            <a:off x="629920" y="51961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3" name="object 213"/>
          <p:cNvSpPr/>
          <p:nvPr/>
        </p:nvSpPr>
        <p:spPr>
          <a:xfrm>
            <a:off x="629920" y="5275579"/>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4" name="object 214"/>
          <p:cNvSpPr/>
          <p:nvPr/>
        </p:nvSpPr>
        <p:spPr>
          <a:xfrm>
            <a:off x="629920" y="5355009"/>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5" name="object 215"/>
          <p:cNvSpPr/>
          <p:nvPr/>
        </p:nvSpPr>
        <p:spPr>
          <a:xfrm>
            <a:off x="629920" y="5449714"/>
            <a:ext cx="10287605" cy="0"/>
          </a:xfrm>
          <a:custGeom>
            <a:avLst/>
            <a:gdLst/>
            <a:ahLst/>
            <a:cxnLst/>
            <a:rect l="l" t="t" r="r" b="b"/>
            <a:pathLst>
              <a:path w="10801985">
                <a:moveTo>
                  <a:pt x="0" y="0"/>
                </a:moveTo>
                <a:lnTo>
                  <a:pt x="10801858" y="0"/>
                </a:lnTo>
              </a:path>
            </a:pathLst>
          </a:custGeom>
          <a:ln w="8890">
            <a:solidFill>
              <a:srgbClr val="000000"/>
            </a:solidFill>
          </a:ln>
        </p:spPr>
        <p:txBody>
          <a:bodyPr wrap="square" lIns="0" tIns="0" rIns="0" bIns="0" rtlCol="0"/>
          <a:lstStyle/>
          <a:p>
            <a:endParaRPr sz="1286"/>
          </a:p>
        </p:txBody>
      </p:sp>
      <p:sp>
        <p:nvSpPr>
          <p:cNvPr id="216" name="object 216"/>
          <p:cNvSpPr/>
          <p:nvPr/>
        </p:nvSpPr>
        <p:spPr>
          <a:xfrm>
            <a:off x="1463476" y="3348883"/>
            <a:ext cx="211061"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217" name="object 217"/>
          <p:cNvSpPr/>
          <p:nvPr/>
        </p:nvSpPr>
        <p:spPr>
          <a:xfrm>
            <a:off x="1463476" y="3348883"/>
            <a:ext cx="211061"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18" name="object 218"/>
          <p:cNvSpPr/>
          <p:nvPr/>
        </p:nvSpPr>
        <p:spPr>
          <a:xfrm>
            <a:off x="1487090" y="3375806"/>
            <a:ext cx="16268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19" name="object 219"/>
          <p:cNvSpPr/>
          <p:nvPr/>
        </p:nvSpPr>
        <p:spPr>
          <a:xfrm>
            <a:off x="1463476" y="3348883"/>
            <a:ext cx="211061"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20" name="object 220"/>
          <p:cNvSpPr/>
          <p:nvPr/>
        </p:nvSpPr>
        <p:spPr>
          <a:xfrm>
            <a:off x="1395779" y="4025531"/>
            <a:ext cx="211061"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221" name="object 221"/>
          <p:cNvSpPr/>
          <p:nvPr/>
        </p:nvSpPr>
        <p:spPr>
          <a:xfrm>
            <a:off x="1395779" y="4025531"/>
            <a:ext cx="211061"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22" name="object 222"/>
          <p:cNvSpPr/>
          <p:nvPr/>
        </p:nvSpPr>
        <p:spPr>
          <a:xfrm>
            <a:off x="1419394" y="4052453"/>
            <a:ext cx="16268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23" name="object 223"/>
          <p:cNvSpPr/>
          <p:nvPr/>
        </p:nvSpPr>
        <p:spPr>
          <a:xfrm>
            <a:off x="1395779" y="4025531"/>
            <a:ext cx="211061"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24" name="object 224"/>
          <p:cNvSpPr/>
          <p:nvPr/>
        </p:nvSpPr>
        <p:spPr>
          <a:xfrm>
            <a:off x="6170918" y="3737168"/>
            <a:ext cx="211061" cy="158296"/>
          </a:xfrm>
          <a:custGeom>
            <a:avLst/>
            <a:gdLst/>
            <a:ahLst/>
            <a:cxnLst/>
            <a:rect l="l" t="t" r="r" b="b"/>
            <a:pathLst>
              <a:path w="221615"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225" name="object 225"/>
          <p:cNvSpPr/>
          <p:nvPr/>
        </p:nvSpPr>
        <p:spPr>
          <a:xfrm>
            <a:off x="6170918" y="3737168"/>
            <a:ext cx="211061" cy="158296"/>
          </a:xfrm>
          <a:custGeom>
            <a:avLst/>
            <a:gdLst/>
            <a:ahLst/>
            <a:cxnLst/>
            <a:rect l="l" t="t" r="r" b="b"/>
            <a:pathLst>
              <a:path w="221615"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5"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5"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26" name="object 226"/>
          <p:cNvSpPr/>
          <p:nvPr/>
        </p:nvSpPr>
        <p:spPr>
          <a:xfrm>
            <a:off x="6194533" y="3764091"/>
            <a:ext cx="162681" cy="104321"/>
          </a:xfrm>
          <a:custGeom>
            <a:avLst/>
            <a:gdLst/>
            <a:ahLst/>
            <a:cxnLst/>
            <a:rect l="l" t="t" r="r" b="b"/>
            <a:pathLst>
              <a:path w="170815"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27" name="object 227"/>
          <p:cNvSpPr/>
          <p:nvPr/>
        </p:nvSpPr>
        <p:spPr>
          <a:xfrm>
            <a:off x="6170918" y="3737168"/>
            <a:ext cx="211061" cy="158296"/>
          </a:xfrm>
          <a:custGeom>
            <a:avLst/>
            <a:gdLst/>
            <a:ahLst/>
            <a:cxnLst/>
            <a:rect l="l" t="t" r="r" b="b"/>
            <a:pathLst>
              <a:path w="221615"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28" name="object 228"/>
          <p:cNvSpPr/>
          <p:nvPr/>
        </p:nvSpPr>
        <p:spPr>
          <a:xfrm>
            <a:off x="5811231" y="3115684"/>
            <a:ext cx="211061"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5486"/>
                </a:lnTo>
                <a:lnTo>
                  <a:pt x="215658" y="0"/>
                </a:lnTo>
                <a:close/>
              </a:path>
            </a:pathLst>
          </a:custGeom>
          <a:solidFill>
            <a:srgbClr val="FFFFFF"/>
          </a:solidFill>
        </p:spPr>
        <p:txBody>
          <a:bodyPr wrap="square" lIns="0" tIns="0" rIns="0" bIns="0" rtlCol="0"/>
          <a:lstStyle/>
          <a:p>
            <a:endParaRPr sz="1286"/>
          </a:p>
        </p:txBody>
      </p:sp>
      <p:sp>
        <p:nvSpPr>
          <p:cNvPr id="229" name="object 229"/>
          <p:cNvSpPr/>
          <p:nvPr/>
        </p:nvSpPr>
        <p:spPr>
          <a:xfrm>
            <a:off x="5811231" y="3115684"/>
            <a:ext cx="211061" cy="158296"/>
          </a:xfrm>
          <a:custGeom>
            <a:avLst/>
            <a:gdLst/>
            <a:ahLst/>
            <a:cxnLst/>
            <a:rect l="l" t="t" r="r" b="b"/>
            <a:pathLst>
              <a:path w="221614" h="221614">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614" h="221614">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614" h="221614">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FF00"/>
          </a:solidFill>
        </p:spPr>
        <p:txBody>
          <a:bodyPr wrap="square" lIns="0" tIns="0" rIns="0" bIns="0" rtlCol="0"/>
          <a:lstStyle/>
          <a:p>
            <a:endParaRPr sz="1286"/>
          </a:p>
        </p:txBody>
      </p:sp>
      <p:sp>
        <p:nvSpPr>
          <p:cNvPr id="230" name="object 230"/>
          <p:cNvSpPr/>
          <p:nvPr/>
        </p:nvSpPr>
        <p:spPr>
          <a:xfrm>
            <a:off x="5834845" y="3142607"/>
            <a:ext cx="162681" cy="104321"/>
          </a:xfrm>
          <a:custGeom>
            <a:avLst/>
            <a:gdLst/>
            <a:ahLst/>
            <a:cxnLst/>
            <a:rect l="l" t="t" r="r" b="b"/>
            <a:pathLst>
              <a:path w="170814" h="146050">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lstStyle/>
          <a:p>
            <a:endParaRPr sz="1286"/>
          </a:p>
        </p:txBody>
      </p:sp>
      <p:sp>
        <p:nvSpPr>
          <p:cNvPr id="231" name="object 231"/>
          <p:cNvSpPr/>
          <p:nvPr/>
        </p:nvSpPr>
        <p:spPr>
          <a:xfrm>
            <a:off x="5811231" y="3115684"/>
            <a:ext cx="211061" cy="158296"/>
          </a:xfrm>
          <a:custGeom>
            <a:avLst/>
            <a:gdLst/>
            <a:ahLst/>
            <a:cxnLst/>
            <a:rect l="l" t="t" r="r" b="b"/>
            <a:pathLst>
              <a:path w="221614" h="221614">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lstStyle/>
          <a:p>
            <a:endParaRPr sz="1286"/>
          </a:p>
        </p:txBody>
      </p:sp>
      <p:sp>
        <p:nvSpPr>
          <p:cNvPr id="232" name="object 232"/>
          <p:cNvSpPr txBox="1"/>
          <p:nvPr/>
        </p:nvSpPr>
        <p:spPr>
          <a:xfrm>
            <a:off x="960119" y="2216902"/>
            <a:ext cx="2177143" cy="415498"/>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smtClean="0">
                <a:latin typeface="Arial"/>
                <a:cs typeface="Arial"/>
              </a:rPr>
              <a:t>In </a:t>
            </a:r>
            <a:r>
              <a:rPr sz="900" dirty="0">
                <a:latin typeface="Arial"/>
                <a:cs typeface="Arial"/>
              </a:rPr>
              <a:t>this column, </a:t>
            </a:r>
            <a:r>
              <a:rPr lang="en-US" sz="900" dirty="0" smtClean="0">
                <a:latin typeface="Arial"/>
                <a:cs typeface="Arial"/>
              </a:rPr>
              <a:t>teachers</a:t>
            </a:r>
            <a:r>
              <a:rPr sz="900" dirty="0" smtClean="0">
                <a:latin typeface="Arial"/>
                <a:cs typeface="Arial"/>
              </a:rPr>
              <a:t> </a:t>
            </a:r>
            <a:r>
              <a:rPr sz="900" dirty="0">
                <a:latin typeface="Arial"/>
                <a:cs typeface="Arial"/>
              </a:rPr>
              <a:t>that </a:t>
            </a:r>
            <a:r>
              <a:rPr lang="en-US" sz="900" dirty="0" smtClean="0">
                <a:latin typeface="Arial"/>
                <a:cs typeface="Arial"/>
              </a:rPr>
              <a:t>teach students that </a:t>
            </a:r>
            <a:r>
              <a:rPr sz="900" dirty="0" smtClean="0">
                <a:latin typeface="Arial"/>
                <a:cs typeface="Arial"/>
              </a:rPr>
              <a:t>remain in</a:t>
            </a:r>
            <a:r>
              <a:rPr lang="en-US" sz="900" dirty="0" smtClean="0">
                <a:latin typeface="Arial"/>
                <a:cs typeface="Arial"/>
              </a:rPr>
              <a:t> a</a:t>
            </a:r>
            <a:r>
              <a:rPr sz="900" dirty="0" smtClean="0">
                <a:latin typeface="Arial"/>
                <a:cs typeface="Arial"/>
              </a:rPr>
              <a:t> </a:t>
            </a:r>
            <a:r>
              <a:rPr lang="en-US" sz="900" dirty="0" smtClean="0">
                <a:latin typeface="Arial"/>
                <a:cs typeface="Arial"/>
              </a:rPr>
              <a:t>your</a:t>
            </a:r>
            <a:r>
              <a:rPr sz="900" dirty="0" smtClean="0">
                <a:latin typeface="Arial"/>
                <a:cs typeface="Arial"/>
              </a:rPr>
              <a:t> </a:t>
            </a:r>
            <a:r>
              <a:rPr sz="900" dirty="0">
                <a:latin typeface="Arial"/>
                <a:cs typeface="Arial"/>
              </a:rPr>
              <a:t>class for a full day should be listed here.</a:t>
            </a:r>
          </a:p>
        </p:txBody>
      </p:sp>
      <p:sp>
        <p:nvSpPr>
          <p:cNvPr id="246" name="Title 245"/>
          <p:cNvSpPr>
            <a:spLocks noGrp="1"/>
          </p:cNvSpPr>
          <p:nvPr>
            <p:ph type="title"/>
          </p:nvPr>
        </p:nvSpPr>
        <p:spPr>
          <a:xfrm>
            <a:off x="-2419" y="263677"/>
            <a:ext cx="12192000" cy="1213600"/>
          </a:xfrm>
        </p:spPr>
        <p:txBody>
          <a:bodyPr/>
          <a:lstStyle/>
          <a:p>
            <a:pPr algn="ctr"/>
            <a:r>
              <a:rPr lang="en-US" sz="4000" b="1" dirty="0"/>
              <a:t>Allocation Spreadsheet – Part </a:t>
            </a:r>
            <a:r>
              <a:rPr lang="en-US" sz="4000" b="1" dirty="0" smtClean="0"/>
              <a:t>I</a:t>
            </a:r>
            <a:endParaRPr lang="en-US" sz="4000" b="1" dirty="0"/>
          </a:p>
        </p:txBody>
      </p:sp>
      <p:sp>
        <p:nvSpPr>
          <p:cNvPr id="233" name="object 233"/>
          <p:cNvSpPr txBox="1"/>
          <p:nvPr/>
        </p:nvSpPr>
        <p:spPr>
          <a:xfrm>
            <a:off x="833475" y="4618097"/>
            <a:ext cx="2177143" cy="553998"/>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lang="en-US" sz="900" dirty="0">
                <a:latin typeface="Arial"/>
                <a:cs typeface="Arial"/>
              </a:rPr>
              <a:t>This section of the spreadsheet allocates payroll expenditures for employees that serve a sub-set of the total scholarship </a:t>
            </a:r>
            <a:r>
              <a:rPr lang="en-US" sz="900" dirty="0" smtClean="0">
                <a:latin typeface="Arial"/>
                <a:cs typeface="Arial"/>
              </a:rPr>
              <a:t>population. </a:t>
            </a:r>
            <a:endParaRPr lang="en-US" sz="900" dirty="0">
              <a:latin typeface="Arial"/>
              <a:cs typeface="Arial"/>
            </a:endParaRPr>
          </a:p>
        </p:txBody>
      </p:sp>
      <p:sp>
        <p:nvSpPr>
          <p:cNvPr id="234" name="object 234"/>
          <p:cNvSpPr txBox="1"/>
          <p:nvPr/>
        </p:nvSpPr>
        <p:spPr>
          <a:xfrm>
            <a:off x="5896303" y="4398617"/>
            <a:ext cx="2177143" cy="276999"/>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lang="en-US" sz="900" dirty="0" smtClean="0">
                <a:latin typeface="Arial"/>
                <a:cs typeface="Arial"/>
              </a:rPr>
              <a:t>Salaries listed here should be before taxes and should not include any benefits.</a:t>
            </a:r>
            <a:endParaRPr sz="900" dirty="0">
              <a:latin typeface="Arial"/>
              <a:cs typeface="Arial"/>
            </a:endParaRPr>
          </a:p>
        </p:txBody>
      </p:sp>
      <p:sp>
        <p:nvSpPr>
          <p:cNvPr id="235" name="object 235"/>
          <p:cNvSpPr txBox="1"/>
          <p:nvPr/>
        </p:nvSpPr>
        <p:spPr>
          <a:xfrm>
            <a:off x="6295142" y="1761004"/>
            <a:ext cx="2177143" cy="553998"/>
          </a:xfrm>
          <a:prstGeom prst="rect">
            <a:avLst/>
          </a:prstGeom>
          <a:solidFill>
            <a:schemeClr val="bg1">
              <a:lumMod val="75000"/>
            </a:schemeClr>
          </a:solidFill>
          <a:ln w="12700">
            <a:solidFill>
              <a:srgbClr val="000000"/>
            </a:solidFill>
          </a:ln>
        </p:spPr>
        <p:txBody>
          <a:bodyPr vert="horz" wrap="square" lIns="0" tIns="0" rIns="0" bIns="0" rtlCol="0">
            <a:spAutoFit/>
          </a:bodyPr>
          <a:lstStyle/>
          <a:p>
            <a:pPr marL="18143" marR="12700"/>
            <a:r>
              <a:rPr sz="900" dirty="0" smtClean="0">
                <a:latin typeface="Arial"/>
                <a:cs typeface="Arial"/>
              </a:rPr>
              <a:t>Calculate </a:t>
            </a:r>
            <a:r>
              <a:rPr sz="900" dirty="0">
                <a:latin typeface="Arial"/>
                <a:cs typeface="Arial"/>
              </a:rPr>
              <a:t>the teacher's salary from the beginning of the school year through January 31, </a:t>
            </a:r>
            <a:r>
              <a:rPr sz="900" dirty="0" smtClean="0">
                <a:latin typeface="Arial"/>
                <a:cs typeface="Arial"/>
              </a:rPr>
              <a:t>202</a:t>
            </a:r>
            <a:r>
              <a:rPr lang="en-US" sz="900" dirty="0" smtClean="0">
                <a:latin typeface="Arial"/>
                <a:cs typeface="Arial"/>
              </a:rPr>
              <a:t>2</a:t>
            </a:r>
            <a:r>
              <a:rPr sz="900" dirty="0" smtClean="0">
                <a:latin typeface="Arial"/>
                <a:cs typeface="Arial"/>
              </a:rPr>
              <a:t>. </a:t>
            </a:r>
            <a:r>
              <a:rPr sz="900" dirty="0">
                <a:latin typeface="Arial"/>
                <a:cs typeface="Arial"/>
              </a:rPr>
              <a:t>This salary calculation should not reflect the entire year.</a:t>
            </a:r>
          </a:p>
        </p:txBody>
      </p:sp>
      <p:cxnSp>
        <p:nvCxnSpPr>
          <p:cNvPr id="238" name="Straight Arrow Connector 237"/>
          <p:cNvCxnSpPr/>
          <p:nvPr/>
        </p:nvCxnSpPr>
        <p:spPr>
          <a:xfrm flipV="1">
            <a:off x="1582076" y="2812167"/>
            <a:ext cx="383401" cy="536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1500734" y="4183828"/>
            <a:ext cx="173804" cy="4342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929689" y="2592000"/>
            <a:ext cx="802400" cy="5236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6275614" y="3895465"/>
            <a:ext cx="293916" cy="5031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08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3464</Words>
  <Application>Microsoft Office PowerPoint</Application>
  <PresentationFormat>Widescreen</PresentationFormat>
  <Paragraphs>736</Paragraphs>
  <Slides>29</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1" baseType="lpstr">
      <vt:lpstr>Arial</vt:lpstr>
      <vt:lpstr>Arial Narrow</vt:lpstr>
      <vt:lpstr>Calibri</vt:lpstr>
      <vt:lpstr>Calibri Light</vt:lpstr>
      <vt:lpstr>Chalkduster</vt:lpstr>
      <vt:lpstr>Steinem</vt:lpstr>
      <vt:lpstr>Steinem Unicode</vt:lpstr>
      <vt:lpstr>Times New Roman</vt:lpstr>
      <vt:lpstr>Wingdings</vt:lpstr>
      <vt:lpstr>Office Theme</vt:lpstr>
      <vt:lpstr>Louisiana Believes</vt:lpstr>
      <vt:lpstr>Worksheet</vt:lpstr>
      <vt:lpstr>Louisiana Scholarship Program (LSP) Independent Financial Audit Guide  for Participating Schools</vt:lpstr>
      <vt:lpstr>Overview</vt:lpstr>
      <vt:lpstr>Audit Procedures</vt:lpstr>
      <vt:lpstr>Audit Procedures</vt:lpstr>
      <vt:lpstr>Allocation Spreadsheet – Part I</vt:lpstr>
      <vt:lpstr>Allocation Spreadsheet Part I</vt:lpstr>
      <vt:lpstr>Allocation Spreadsheet Part I Cont’d</vt:lpstr>
      <vt:lpstr>Allocation Spreadsheet Part I Cont’d</vt:lpstr>
      <vt:lpstr>Allocation Spreadsheet – Part I</vt:lpstr>
      <vt:lpstr>Allocation Spreadsheet – Part II</vt:lpstr>
      <vt:lpstr>Allocation Spreadsheet Part II</vt:lpstr>
      <vt:lpstr>Allocation Spreadsheet Part II</vt:lpstr>
      <vt:lpstr>Allocation Spreadsheet Part II, Cont’d</vt:lpstr>
      <vt:lpstr>Allocation Spreadsheet – Part II</vt:lpstr>
      <vt:lpstr>Allocation Spreadsheet – Part III</vt:lpstr>
      <vt:lpstr>Allocation Spreadsheet Part III</vt:lpstr>
      <vt:lpstr>Allocation Spreadsheet – Part III</vt:lpstr>
      <vt:lpstr>Allocation Spreadsheet – Part IV</vt:lpstr>
      <vt:lpstr>Allocation Spreadsheet Part IV</vt:lpstr>
      <vt:lpstr>Allocation Spreadsheet – Part IV</vt:lpstr>
      <vt:lpstr>Allocation Spreadsheet – Part V</vt:lpstr>
      <vt:lpstr>Allocation Spreadsheet – Part V</vt:lpstr>
      <vt:lpstr>Allocation Spreadsheet – Part V</vt:lpstr>
      <vt:lpstr>Budget Form</vt:lpstr>
      <vt:lpstr>Budget Form</vt:lpstr>
      <vt:lpstr>FAQs</vt:lpstr>
      <vt:lpstr>FAQs CONT’D</vt:lpstr>
      <vt:lpstr>Department Contacts</vt:lpstr>
      <vt:lpstr>Questions</vt:lpstr>
    </vt:vector>
  </TitlesOfParts>
  <Company>Louisiana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Scholarships for Educational Excellence Program (SSEEP) Independent Financial Audit Guide  for Participating Schools November 5, 2019</dc:title>
  <dc:creator>Ronnie Davis</dc:creator>
  <cp:lastModifiedBy>Jameka Henderson</cp:lastModifiedBy>
  <cp:revision>38</cp:revision>
  <dcterms:created xsi:type="dcterms:W3CDTF">2019-11-13T15:19:04Z</dcterms:created>
  <dcterms:modified xsi:type="dcterms:W3CDTF">2022-01-24T14:54:42Z</dcterms:modified>
</cp:coreProperties>
</file>