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Lst>
  <p:sldSz cy="5143500" cx="9144000"/>
  <p:notesSz cx="6858000" cy="9144000"/>
  <p:embeddedFontLst>
    <p:embeddedFont>
      <p:font typeface="Source Sans 3 Medium"/>
      <p:regular r:id="rId46"/>
      <p:bold r:id="rId47"/>
      <p:italic r:id="rId48"/>
      <p:boldItalic r:id="rId49"/>
    </p:embeddedFont>
    <p:embeddedFont>
      <p:font typeface="Public Sans Medium"/>
      <p:regular r:id="rId50"/>
      <p:bold r:id="rId51"/>
      <p:italic r:id="rId52"/>
      <p:boldItalic r:id="rId53"/>
    </p:embeddedFont>
    <p:embeddedFont>
      <p:font typeface="Public Sans ExtraBold"/>
      <p:bold r:id="rId54"/>
      <p:boldItalic r:id="rId55"/>
    </p:embeddedFont>
    <p:embeddedFont>
      <p:font typeface="Public Sans"/>
      <p:regular r:id="rId56"/>
      <p:bold r:id="rId57"/>
      <p:italic r:id="rId58"/>
      <p:boldItalic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font" Target="fonts/SourceSans3Medium-regular.fntdata"/><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SourceSans3Medium-italic.fntdata"/><Relationship Id="rId47" Type="http://schemas.openxmlformats.org/officeDocument/2006/relationships/font" Target="fonts/SourceSans3Medium-bold.fntdata"/><Relationship Id="rId49" Type="http://schemas.openxmlformats.org/officeDocument/2006/relationships/font" Target="fonts/SourceSans3Medium-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PublicSansMedium-bold.fntdata"/><Relationship Id="rId50" Type="http://schemas.openxmlformats.org/officeDocument/2006/relationships/font" Target="fonts/PublicSansMedium-regular.fntdata"/><Relationship Id="rId53" Type="http://schemas.openxmlformats.org/officeDocument/2006/relationships/font" Target="fonts/PublicSansMedium-boldItalic.fntdata"/><Relationship Id="rId52" Type="http://schemas.openxmlformats.org/officeDocument/2006/relationships/font" Target="fonts/PublicSansMedium-italic.fntdata"/><Relationship Id="rId11" Type="http://schemas.openxmlformats.org/officeDocument/2006/relationships/slide" Target="slides/slide6.xml"/><Relationship Id="rId55" Type="http://schemas.openxmlformats.org/officeDocument/2006/relationships/font" Target="fonts/PublicSansExtraBold-boldItalic.fntdata"/><Relationship Id="rId10" Type="http://schemas.openxmlformats.org/officeDocument/2006/relationships/slide" Target="slides/slide5.xml"/><Relationship Id="rId54" Type="http://schemas.openxmlformats.org/officeDocument/2006/relationships/font" Target="fonts/PublicSansExtraBold-bold.fntdata"/><Relationship Id="rId13" Type="http://schemas.openxmlformats.org/officeDocument/2006/relationships/slide" Target="slides/slide8.xml"/><Relationship Id="rId57" Type="http://schemas.openxmlformats.org/officeDocument/2006/relationships/font" Target="fonts/PublicSans-bold.fntdata"/><Relationship Id="rId12" Type="http://schemas.openxmlformats.org/officeDocument/2006/relationships/slide" Target="slides/slide7.xml"/><Relationship Id="rId56" Type="http://schemas.openxmlformats.org/officeDocument/2006/relationships/font" Target="fonts/PublicSans-regular.fntdata"/><Relationship Id="rId15" Type="http://schemas.openxmlformats.org/officeDocument/2006/relationships/slide" Target="slides/slide10.xml"/><Relationship Id="rId59" Type="http://schemas.openxmlformats.org/officeDocument/2006/relationships/font" Target="fonts/PublicSans-boldItalic.fntdata"/><Relationship Id="rId14" Type="http://schemas.openxmlformats.org/officeDocument/2006/relationships/slide" Target="slides/slide9.xml"/><Relationship Id="rId58" Type="http://schemas.openxmlformats.org/officeDocument/2006/relationships/font" Target="fonts/PublicSans-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6a049f86e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6a049f86e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f4206e0941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f4206e0941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7</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At the end of 2 seconds, Click Next to advance this slide. </a:t>
            </a:r>
            <a:endParaRPr b="1"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f4206e0941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3f4206e0941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After the dots disappear on the screen, TA says, </a:t>
            </a:r>
            <a:r>
              <a:rPr b="1" lang="en" sz="1200">
                <a:solidFill>
                  <a:schemeClr val="dk1"/>
                </a:solidFill>
                <a:latin typeface="Calibri"/>
                <a:ea typeface="Calibri"/>
                <a:cs typeface="Calibri"/>
                <a:sym typeface="Calibri"/>
              </a:rPr>
              <a:t>“How many dots did you see?”</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f4206e0941_0_3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f4206e0941_0_3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“Dots will appear on the screen. I will ask you the total number of dots.”</a:t>
            </a:r>
            <a:endParaRPr b="1"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“Are you ready?”</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“Look at the screen.”</a:t>
            </a:r>
            <a:endParaRPr b="1"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Click Next.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f4206e0941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f4206e0941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8</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At the end of 2 seconds, Click Next to advance this slide. </a:t>
            </a:r>
            <a:endParaRPr b="1"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f4206e0941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f4206e0941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After the dots disappear on the screen, TA says, </a:t>
            </a:r>
            <a:r>
              <a:rPr b="1" lang="en" sz="1200">
                <a:solidFill>
                  <a:schemeClr val="dk1"/>
                </a:solidFill>
                <a:latin typeface="Calibri"/>
                <a:ea typeface="Calibri"/>
                <a:cs typeface="Calibri"/>
                <a:sym typeface="Calibri"/>
              </a:rPr>
              <a:t>“How many dots did you see?”</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f7c1fb1799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3f7c1fb1799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9</a:t>
            </a:r>
            <a:endParaRPr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“Look at this number. Which group shows this many dots? A or B?”</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f7c1fb1799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f7c1fb1799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10</a:t>
            </a:r>
            <a:endParaRPr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group has more? A or B?”</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f7c1fb1799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3f7c1fb1799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11</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group has more? A or B?”</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f4206e0941_0_3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f4206e0941_0_3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12</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Starting with the number ten, count forward by tens. I will tell you when to stop. Go!”</a:t>
            </a:r>
            <a:endParaRPr i="1" sz="1200">
              <a:solidFill>
                <a:srgbClr val="5B9BD5"/>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will start the 30 second timer in Student Portal. </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When the red “Time is up!” button appears, TA says,</a:t>
            </a:r>
            <a:r>
              <a:rPr b="1" lang="en" sz="1200">
                <a:solidFill>
                  <a:schemeClr val="dk1"/>
                </a:solidFill>
                <a:latin typeface="Calibri"/>
                <a:ea typeface="Calibri"/>
                <a:cs typeface="Calibri"/>
                <a:sym typeface="Calibri"/>
              </a:rPr>
              <a:t> “STOP!”</a:t>
            </a:r>
            <a:endParaRPr b="1" sz="1200">
              <a:solidFill>
                <a:schemeClr val="dk1"/>
              </a:solidFill>
              <a:latin typeface="Calibri"/>
              <a:ea typeface="Calibri"/>
              <a:cs typeface="Calibri"/>
              <a:sym typeface="Calibri"/>
            </a:endParaRPr>
          </a:p>
          <a:p>
            <a:pPr indent="0" lvl="0" marL="457200" marR="0" rtl="0" algn="l">
              <a:lnSpc>
                <a:spcPct val="100000"/>
              </a:lnSpc>
              <a:spcBef>
                <a:spcPts val="0"/>
              </a:spcBef>
              <a:spcAft>
                <a:spcPts val="0"/>
              </a:spcAft>
              <a:buNone/>
            </a:pPr>
            <a:r>
              <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00000"/>
              </a:lnSpc>
              <a:spcBef>
                <a:spcPts val="0"/>
              </a:spcBef>
              <a:spcAft>
                <a:spcPts val="0"/>
              </a:spcAft>
              <a:buNone/>
            </a:pPr>
            <a:r>
              <a:rPr i="1" lang="en" sz="1200">
                <a:solidFill>
                  <a:schemeClr val="dk1"/>
                </a:solidFill>
                <a:latin typeface="Calibri"/>
                <a:ea typeface="Calibri"/>
                <a:cs typeface="Calibri"/>
                <a:sym typeface="Calibri"/>
              </a:rPr>
              <a:t>Scoring Note</a:t>
            </a:r>
            <a:r>
              <a:rPr lang="en" sz="1200">
                <a:solidFill>
                  <a:schemeClr val="dk1"/>
                </a:solidFill>
                <a:latin typeface="Calibri"/>
                <a:ea typeface="Calibri"/>
                <a:cs typeface="Calibri"/>
                <a:sym typeface="Calibri"/>
              </a:rPr>
              <a:t>: </a:t>
            </a:r>
            <a:r>
              <a:rPr i="1" lang="en" sz="1200">
                <a:solidFill>
                  <a:schemeClr val="dk1"/>
                </a:solidFill>
                <a:latin typeface="Calibri"/>
                <a:ea typeface="Calibri"/>
                <a:cs typeface="Calibri"/>
                <a:sym typeface="Calibri"/>
              </a:rPr>
              <a:t>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 for </a:t>
            </a:r>
            <a:r>
              <a:rPr b="1" i="1" lang="en" sz="1200">
                <a:solidFill>
                  <a:schemeClr val="dk1"/>
                </a:solidFill>
                <a:latin typeface="Calibri"/>
                <a:ea typeface="Calibri"/>
                <a:cs typeface="Calibri"/>
                <a:sym typeface="Calibri"/>
              </a:rPr>
              <a:t>both</a:t>
            </a:r>
            <a:r>
              <a:rPr i="1" lang="en" sz="1200">
                <a:solidFill>
                  <a:schemeClr val="dk1"/>
                </a:solidFill>
                <a:latin typeface="Calibri"/>
                <a:ea typeface="Calibri"/>
                <a:cs typeface="Calibri"/>
                <a:sym typeface="Calibri"/>
              </a:rPr>
              <a:t> boxes and check </a:t>
            </a:r>
            <a:r>
              <a:rPr b="1" i="1" lang="en" sz="1200">
                <a:solidFill>
                  <a:schemeClr val="dk1"/>
                </a:solidFill>
                <a:latin typeface="Calibri"/>
                <a:ea typeface="Calibri"/>
                <a:cs typeface="Calibri"/>
                <a:sym typeface="Calibri"/>
              </a:rPr>
              <a:t>“No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f4206e0941_0_4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3f4206e0941_0_4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13</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letter on the number line represents seventeen? A, B, C, or D?”</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998858b7f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998858b7f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f4206e0941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3f4206e0941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14</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marR="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Count to complete the pattern. Starting with the number zero.</a:t>
            </a:r>
            <a:r>
              <a:rPr b="1" lang="en" sz="1200">
                <a:solidFill>
                  <a:schemeClr val="dk1"/>
                </a:solidFill>
                <a:latin typeface="Calibri"/>
                <a:ea typeface="Calibri"/>
                <a:cs typeface="Calibri"/>
                <a:sym typeface="Calibri"/>
              </a:rPr>
              <a:t>”</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3f4206e0941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3f4206e0941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15</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f7c1fb1799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3f7c1fb1799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16</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f4206e0941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3f4206e0941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17</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f4206e0941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3f4206e0941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18</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f7c1fb1799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3f7c1fb1799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19</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“Put these numbers in order from smallest to largest. Tell me your answer?”</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endParaRPr b="1" i="1" sz="120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f4206e0941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f4206e0941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20</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“Put these numbers in order from smallest to largest.”</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endParaRPr b="1" i="1" sz="1200">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f7c1fb1799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3f7c1fb1799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21</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“Using </a:t>
            </a:r>
            <a:r>
              <a:rPr b="1" i="1" lang="en" sz="1200" u="sng">
                <a:solidFill>
                  <a:schemeClr val="dk1"/>
                </a:solidFill>
                <a:latin typeface="Calibri"/>
                <a:ea typeface="Calibri"/>
                <a:cs typeface="Calibri"/>
                <a:sym typeface="Calibri"/>
              </a:rPr>
              <a:t>two</a:t>
            </a:r>
            <a:r>
              <a:rPr b="1" lang="en" sz="1200">
                <a:solidFill>
                  <a:schemeClr val="dk1"/>
                </a:solidFill>
                <a:latin typeface="Calibri"/>
                <a:ea typeface="Calibri"/>
                <a:cs typeface="Calibri"/>
                <a:sym typeface="Calibri"/>
              </a:rPr>
              <a:t> numbers, what is </a:t>
            </a:r>
            <a:r>
              <a:rPr b="1" i="1" lang="en" sz="1200" u="sng">
                <a:solidFill>
                  <a:schemeClr val="dk1"/>
                </a:solidFill>
                <a:latin typeface="Calibri"/>
                <a:ea typeface="Calibri"/>
                <a:cs typeface="Calibri"/>
                <a:sym typeface="Calibri"/>
              </a:rPr>
              <a:t>one way</a:t>
            </a:r>
            <a:r>
              <a:rPr b="1" lang="en" sz="1200">
                <a:solidFill>
                  <a:schemeClr val="dk1"/>
                </a:solidFill>
                <a:latin typeface="Calibri"/>
                <a:ea typeface="Calibri"/>
                <a:cs typeface="Calibri"/>
                <a:sym typeface="Calibri"/>
              </a:rPr>
              <a:t> Lin could put all ten </a:t>
            </a:r>
            <a:r>
              <a:rPr b="1" lang="en" sz="1200">
                <a:solidFill>
                  <a:schemeClr val="dk1"/>
                </a:solidFill>
                <a:latin typeface="Calibri"/>
                <a:ea typeface="Calibri"/>
                <a:cs typeface="Calibri"/>
                <a:sym typeface="Calibri"/>
              </a:rPr>
              <a:t>pencil</a:t>
            </a:r>
            <a:r>
              <a:rPr b="1" lang="en" sz="1200">
                <a:solidFill>
                  <a:schemeClr val="dk1"/>
                </a:solidFill>
                <a:latin typeface="Calibri"/>
                <a:ea typeface="Calibri"/>
                <a:cs typeface="Calibri"/>
                <a:sym typeface="Calibri"/>
              </a:rPr>
              <a:t> into the two cups?”</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0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 for </a:t>
            </a:r>
            <a:r>
              <a:rPr b="1" i="1" lang="en" sz="1200">
                <a:solidFill>
                  <a:schemeClr val="dk1"/>
                </a:solidFill>
                <a:latin typeface="Calibri"/>
                <a:ea typeface="Calibri"/>
                <a:cs typeface="Calibri"/>
                <a:sym typeface="Calibri"/>
              </a:rPr>
              <a:t>both</a:t>
            </a:r>
            <a:r>
              <a:rPr i="1" lang="en" sz="1200">
                <a:solidFill>
                  <a:schemeClr val="dk1"/>
                </a:solidFill>
                <a:latin typeface="Calibri"/>
                <a:ea typeface="Calibri"/>
                <a:cs typeface="Calibri"/>
                <a:sym typeface="Calibri"/>
              </a:rPr>
              <a:t> boxes.</a:t>
            </a:r>
            <a:endParaRPr i="1" sz="12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f4206e0941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3f4206e0941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22</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“Using </a:t>
            </a:r>
            <a:r>
              <a:rPr b="1" i="1" lang="en" sz="1200" u="sng">
                <a:solidFill>
                  <a:schemeClr val="dk1"/>
                </a:solidFill>
                <a:latin typeface="Calibri"/>
                <a:ea typeface="Calibri"/>
                <a:cs typeface="Calibri"/>
                <a:sym typeface="Calibri"/>
              </a:rPr>
              <a:t>two different</a:t>
            </a:r>
            <a:r>
              <a:rPr b="1" lang="en" sz="1200">
                <a:solidFill>
                  <a:schemeClr val="dk1"/>
                </a:solidFill>
                <a:latin typeface="Calibri"/>
                <a:ea typeface="Calibri"/>
                <a:cs typeface="Calibri"/>
                <a:sym typeface="Calibri"/>
              </a:rPr>
              <a:t> numbers, what is </a:t>
            </a:r>
            <a:r>
              <a:rPr b="1" i="1" lang="en" sz="1200" u="sng">
                <a:solidFill>
                  <a:schemeClr val="dk1"/>
                </a:solidFill>
                <a:latin typeface="Calibri"/>
                <a:ea typeface="Calibri"/>
                <a:cs typeface="Calibri"/>
                <a:sym typeface="Calibri"/>
              </a:rPr>
              <a:t>another</a:t>
            </a:r>
            <a:r>
              <a:rPr b="1" i="1" lang="en" sz="1200" u="sng">
                <a:solidFill>
                  <a:schemeClr val="dk1"/>
                </a:solidFill>
                <a:latin typeface="Calibri"/>
                <a:ea typeface="Calibri"/>
                <a:cs typeface="Calibri"/>
                <a:sym typeface="Calibri"/>
              </a:rPr>
              <a:t> way</a:t>
            </a:r>
            <a:r>
              <a:rPr b="1" lang="en" sz="1200">
                <a:solidFill>
                  <a:schemeClr val="dk1"/>
                </a:solidFill>
                <a:latin typeface="Calibri"/>
                <a:ea typeface="Calibri"/>
                <a:cs typeface="Calibri"/>
                <a:sym typeface="Calibri"/>
              </a:rPr>
              <a:t> Lin could put all ten pencil into the two cups?”</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0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 for </a:t>
            </a:r>
            <a:r>
              <a:rPr b="1" i="1" lang="en" sz="1200">
                <a:solidFill>
                  <a:schemeClr val="dk1"/>
                </a:solidFill>
                <a:latin typeface="Calibri"/>
                <a:ea typeface="Calibri"/>
                <a:cs typeface="Calibri"/>
                <a:sym typeface="Calibri"/>
              </a:rPr>
              <a:t>both</a:t>
            </a:r>
            <a:r>
              <a:rPr i="1" lang="en" sz="1200">
                <a:solidFill>
                  <a:schemeClr val="dk1"/>
                </a:solidFill>
                <a:latin typeface="Calibri"/>
                <a:ea typeface="Calibri"/>
                <a:cs typeface="Calibri"/>
                <a:sym typeface="Calibri"/>
              </a:rPr>
              <a:t> boxes.</a:t>
            </a:r>
            <a:endParaRPr i="1" sz="120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3f4206e0941_0_4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3f4206e0941_0_4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23</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“Five is [A less than, B more than, C equal to] eight. Which statement makes the comparison true? A, B, or C?”</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9fd43c341c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9fd43c341c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number is this?"</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3f4ce2afb7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3f4ce2afb7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24</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“Eleven is [A less than, B more than, C the same as] sixteen. Which statement makes the comparison true? A, B, or C?”</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3f4206e0941_0_4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3f4206e0941_0_4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25</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"How many more are needed to make ten?"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b="1" sz="1200" u="sng">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f4206e0941_0_4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3f4206e0941_0_4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26</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"How many more are needed to make ten?"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b="1" sz="1200" u="sng">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f4206e0941_0_4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3f4206e0941_0_4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27</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is one less than thirteen?"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b="1" sz="1200" u="sng">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3f4206e0941_0_4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3f4206e0941_0_4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28</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“Fill in the blank. Two more than eight is ______ .”</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f4206e0941_0_4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3f4206e0941_0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29</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“Fill in the blank. Six fewer than ten is ______ .”</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3f4206e0941_0_4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3" name="Google Shape;503;g3f4206e0941_0_4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30</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“This is the number fourteen. Is fourteen closer to A ten or B twenty?”</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f4206e0941_0_4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3f4206e0941_0_4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31</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“How many more blue dots are needed to make the same number of red dots?”</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3f4206e0941_0_4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3f4206e0941_0_4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32</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“How many more red dots are there than blue dots?”</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3f4206e0941_0_4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8" name="Google Shape;518;g3f4206e0941_0_4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33</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“Seven frogs are sitting on the rock. Four frogs jump off the rock. How many frogs are there now?”</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f7c1c842fc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f7c1c842f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number is this?"</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3f4206e0941_0_4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3f4206e0941_0_4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34</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“Ella has nine grapes. She gives some of her grapes to her friend. Now, Ella has six grapes. How many grapes did she give to her friend?”</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f7c1c842f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f7c1c842f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3</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number is this?"</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f7c1c842fc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f7c1c842fc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4</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number is this?"</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a20da40582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a20da40582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5</a:t>
            </a:r>
            <a:endParaRPr b="1" sz="1200">
              <a:solidFill>
                <a:srgbClr val="FF0000"/>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Starting with the number eighty, count forward by ones. I will tell you when to stop. Go!”</a:t>
            </a:r>
            <a:endParaRPr i="1" sz="1200">
              <a:solidFill>
                <a:srgbClr val="5B9BD5"/>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will start the 30 second timer in Student Portal. </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When the red “Time is up!” button appears, </a:t>
            </a:r>
            <a:r>
              <a:rPr lang="en" sz="1200">
                <a:solidFill>
                  <a:schemeClr val="dk1"/>
                </a:solidFill>
                <a:latin typeface="Calibri"/>
                <a:ea typeface="Calibri"/>
                <a:cs typeface="Calibri"/>
                <a:sym typeface="Calibri"/>
              </a:rPr>
              <a:t>TA says,</a:t>
            </a:r>
            <a:r>
              <a:rPr b="1" lang="en" sz="1200">
                <a:solidFill>
                  <a:schemeClr val="dk1"/>
                </a:solidFill>
                <a:latin typeface="Calibri"/>
                <a:ea typeface="Calibri"/>
                <a:cs typeface="Calibri"/>
                <a:sym typeface="Calibri"/>
              </a:rPr>
              <a:t> “STOP!”</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00000"/>
              </a:lnSpc>
              <a:spcBef>
                <a:spcPts val="0"/>
              </a:spcBef>
              <a:spcAft>
                <a:spcPts val="0"/>
              </a:spcAft>
              <a:buNone/>
            </a:pPr>
            <a:r>
              <a:rPr i="1" lang="en" sz="1200">
                <a:solidFill>
                  <a:schemeClr val="dk1"/>
                </a:solidFill>
                <a:latin typeface="Calibri"/>
                <a:ea typeface="Calibri"/>
                <a:cs typeface="Calibri"/>
                <a:sym typeface="Calibri"/>
              </a:rPr>
              <a:t>Scoring Note</a:t>
            </a:r>
            <a:r>
              <a:rPr lang="en" sz="1200">
                <a:solidFill>
                  <a:schemeClr val="dk1"/>
                </a:solidFill>
                <a:latin typeface="Calibri"/>
                <a:ea typeface="Calibri"/>
                <a:cs typeface="Calibri"/>
                <a:sym typeface="Calibri"/>
              </a:rPr>
              <a:t>: </a:t>
            </a:r>
            <a:r>
              <a:rPr i="1" lang="en" sz="1200">
                <a:solidFill>
                  <a:schemeClr val="dk1"/>
                </a:solidFill>
                <a:latin typeface="Calibri"/>
                <a:ea typeface="Calibri"/>
                <a:cs typeface="Calibri"/>
                <a:sym typeface="Calibri"/>
              </a:rPr>
              <a:t>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 for </a:t>
            </a:r>
            <a:r>
              <a:rPr b="1" i="1" lang="en" sz="1200">
                <a:solidFill>
                  <a:schemeClr val="dk1"/>
                </a:solidFill>
                <a:latin typeface="Calibri"/>
                <a:ea typeface="Calibri"/>
                <a:cs typeface="Calibri"/>
                <a:sym typeface="Calibri"/>
              </a:rPr>
              <a:t>both</a:t>
            </a:r>
            <a:r>
              <a:rPr i="1" lang="en" sz="1200">
                <a:solidFill>
                  <a:schemeClr val="dk1"/>
                </a:solidFill>
                <a:latin typeface="Calibri"/>
                <a:ea typeface="Calibri"/>
                <a:cs typeface="Calibri"/>
                <a:sym typeface="Calibri"/>
              </a:rPr>
              <a:t> boxes and check </a:t>
            </a:r>
            <a:r>
              <a:rPr b="1" i="1" lang="en" sz="1200">
                <a:solidFill>
                  <a:schemeClr val="dk1"/>
                </a:solidFill>
                <a:latin typeface="Calibri"/>
                <a:ea typeface="Calibri"/>
                <a:cs typeface="Calibri"/>
                <a:sym typeface="Calibri"/>
              </a:rPr>
              <a:t>“No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f4206e094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f4206e094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6</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Starting with the number twenty, count backward by ones. I will tell you when to stop. Go!”</a:t>
            </a:r>
            <a:endParaRPr i="1" sz="1200">
              <a:solidFill>
                <a:srgbClr val="5B9BD5"/>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will start the 30 second timer in Student Portal. </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When the red “Time is up!” button appears, TA says,</a:t>
            </a:r>
            <a:r>
              <a:rPr b="1" lang="en" sz="1200">
                <a:solidFill>
                  <a:schemeClr val="dk1"/>
                </a:solidFill>
                <a:latin typeface="Calibri"/>
                <a:ea typeface="Calibri"/>
                <a:cs typeface="Calibri"/>
                <a:sym typeface="Calibri"/>
              </a:rPr>
              <a:t> “STOP!”</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00000"/>
              </a:lnSpc>
              <a:spcBef>
                <a:spcPts val="0"/>
              </a:spcBef>
              <a:spcAft>
                <a:spcPts val="0"/>
              </a:spcAft>
              <a:buNone/>
            </a:pPr>
            <a:r>
              <a:rPr i="1" lang="en" sz="1200">
                <a:solidFill>
                  <a:schemeClr val="dk1"/>
                </a:solidFill>
                <a:latin typeface="Calibri"/>
                <a:ea typeface="Calibri"/>
                <a:cs typeface="Calibri"/>
                <a:sym typeface="Calibri"/>
              </a:rPr>
              <a:t>Scoring Note</a:t>
            </a:r>
            <a:r>
              <a:rPr lang="en" sz="1200">
                <a:solidFill>
                  <a:schemeClr val="dk1"/>
                </a:solidFill>
                <a:latin typeface="Calibri"/>
                <a:ea typeface="Calibri"/>
                <a:cs typeface="Calibri"/>
                <a:sym typeface="Calibri"/>
              </a:rPr>
              <a:t>: </a:t>
            </a:r>
            <a:r>
              <a:rPr i="1" lang="en" sz="1200">
                <a:solidFill>
                  <a:schemeClr val="dk1"/>
                </a:solidFill>
                <a:latin typeface="Calibri"/>
                <a:ea typeface="Calibri"/>
                <a:cs typeface="Calibri"/>
                <a:sym typeface="Calibri"/>
              </a:rPr>
              <a:t>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 for </a:t>
            </a:r>
            <a:r>
              <a:rPr b="1" i="1" lang="en" sz="1200">
                <a:solidFill>
                  <a:schemeClr val="dk1"/>
                </a:solidFill>
                <a:latin typeface="Calibri"/>
                <a:ea typeface="Calibri"/>
                <a:cs typeface="Calibri"/>
                <a:sym typeface="Calibri"/>
              </a:rPr>
              <a:t>both</a:t>
            </a:r>
            <a:r>
              <a:rPr i="1" lang="en" sz="1200">
                <a:solidFill>
                  <a:schemeClr val="dk1"/>
                </a:solidFill>
                <a:latin typeface="Calibri"/>
                <a:ea typeface="Calibri"/>
                <a:cs typeface="Calibri"/>
                <a:sym typeface="Calibri"/>
              </a:rPr>
              <a:t> boxes and check </a:t>
            </a:r>
            <a:r>
              <a:rPr b="1" i="1" lang="en" sz="1200">
                <a:solidFill>
                  <a:schemeClr val="dk1"/>
                </a:solidFill>
                <a:latin typeface="Calibri"/>
                <a:ea typeface="Calibri"/>
                <a:cs typeface="Calibri"/>
                <a:sym typeface="Calibri"/>
              </a:rPr>
              <a:t>“No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f4206e0941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3f4206e0941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“Look at the screen. Dots will appear on the screen. The dots will disappear. I will then ask you, ‘How many dots did you see?’”</a:t>
            </a:r>
            <a:endParaRPr b="1"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“Are you ready?”</a:t>
            </a:r>
            <a:endParaRPr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“Look at the screen.”</a:t>
            </a:r>
            <a:endParaRPr b="1"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Click Next.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 Id="rId4" Type="http://schemas.openxmlformats.org/officeDocument/2006/relationships/image" Target="../media/image11.png"/><Relationship Id="rId5" Type="http://schemas.openxmlformats.org/officeDocument/2006/relationships/image" Target="../media/image26.png"/><Relationship Id="rId6" Type="http://schemas.openxmlformats.org/officeDocument/2006/relationships/image" Target="../media/image14.png"/><Relationship Id="rId7" Type="http://schemas.openxmlformats.org/officeDocument/2006/relationships/hyperlink" Target="mailto:ldoecommunications@la.gov" TargetMode="Externa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0.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 Id="rId3" Type="http://schemas.openxmlformats.org/officeDocument/2006/relationships/image" Target="../media/image5.pn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6.png"/><Relationship Id="rId4" Type="http://schemas.openxmlformats.org/officeDocument/2006/relationships/image" Target="../media/image1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 Id="rId4" Type="http://schemas.openxmlformats.org/officeDocument/2006/relationships/image" Target="../media/image17.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 Id="rId3" Type="http://schemas.openxmlformats.org/officeDocument/2006/relationships/image" Target="../media/image6.png"/><Relationship Id="rId4" Type="http://schemas.openxmlformats.org/officeDocument/2006/relationships/image" Target="../media/image15.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2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 Id="rId4" Type="http://schemas.openxmlformats.org/officeDocument/2006/relationships/image" Target="../media/image25.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 Id="rId4" Type="http://schemas.openxmlformats.org/officeDocument/2006/relationships/image" Target="../media/image3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 Id="rId4" Type="http://schemas.openxmlformats.org/officeDocument/2006/relationships/hyperlink" Target="mailto:ldoeevents@la.gov" TargetMode="External"/><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3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 Id="rId4" Type="http://schemas.openxmlformats.org/officeDocument/2006/relationships/hyperlink" Target="mailto:ldoeevents@la.gov" TargetMode="External"/><Relationship Id="rId10" Type="http://schemas.openxmlformats.org/officeDocument/2006/relationships/image" Target="../media/image32.png"/><Relationship Id="rId9" Type="http://schemas.openxmlformats.org/officeDocument/2006/relationships/image" Target="../media/image28.png"/><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30.png"/><Relationship Id="rId7" Type="http://schemas.openxmlformats.org/officeDocument/2006/relationships/image" Target="../media/image34.png"/><Relationship Id="rId8" Type="http://schemas.openxmlformats.org/officeDocument/2006/relationships/image" Target="../media/image29.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 Id="rId4" Type="http://schemas.openxmlformats.org/officeDocument/2006/relationships/hyperlink" Target="mailto:ldoeevents@la.gov" TargetMode="External"/><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30.png"/><Relationship Id="rId7" Type="http://schemas.openxmlformats.org/officeDocument/2006/relationships/image" Target="../media/image35.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1.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 Id="rId3" Type="http://schemas.openxmlformats.org/officeDocument/2006/relationships/image" Target="../media/image6.png"/><Relationship Id="rId4" Type="http://schemas.openxmlformats.org/officeDocument/2006/relationships/image" Target="../media/image33.png"/><Relationship Id="rId5" Type="http://schemas.openxmlformats.org/officeDocument/2006/relationships/image" Target="../media/image36.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type="title">
  <p:cSld name="TITLE">
    <p:bg>
      <p:bgPr>
        <a:solidFill>
          <a:schemeClr val="lt1"/>
        </a:solidFill>
      </p:bgPr>
    </p:bg>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0" l="0" r="0" t="0"/>
          <a:stretch/>
        </p:blipFill>
        <p:spPr>
          <a:xfrm>
            <a:off x="0" y="0"/>
            <a:ext cx="9144005" cy="5143503"/>
          </a:xfrm>
          <a:prstGeom prst="rect">
            <a:avLst/>
          </a:prstGeom>
          <a:noFill/>
          <a:ln>
            <a:noFill/>
          </a:ln>
        </p:spPr>
      </p:pic>
      <p:sp>
        <p:nvSpPr>
          <p:cNvPr id="11" name="Google Shape;11;p2"/>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2"/>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Orange">
  <p:cSld name="TITLE_AND_BODY_4_1">
    <p:spTree>
      <p:nvGrpSpPr>
        <p:cNvPr id="59" name="Shape 59"/>
        <p:cNvGrpSpPr/>
        <p:nvPr/>
      </p:nvGrpSpPr>
      <p:grpSpPr>
        <a:xfrm>
          <a:off x="0" y="0"/>
          <a:ext cx="0" cy="0"/>
          <a:chOff x="0" y="0"/>
          <a:chExt cx="0" cy="0"/>
        </a:xfrm>
      </p:grpSpPr>
      <p:sp>
        <p:nvSpPr>
          <p:cNvPr id="60" name="Google Shape;60;p11"/>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1" name="Google Shape;61;p11"/>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62" name="Google Shape;62;p11"/>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63" name="Google Shape;63;p11"/>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4" name="Google Shape;64;p11"/>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65" name="Google Shape;65;p11"/>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66" name="Google Shape;66;p1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Teal">
  <p:cSld name="TITLE_AND_BODY_3">
    <p:spTree>
      <p:nvGrpSpPr>
        <p:cNvPr id="67" name="Shape 67"/>
        <p:cNvGrpSpPr/>
        <p:nvPr/>
      </p:nvGrpSpPr>
      <p:grpSpPr>
        <a:xfrm>
          <a:off x="0" y="0"/>
          <a:ext cx="0" cy="0"/>
          <a:chOff x="0" y="0"/>
          <a:chExt cx="0" cy="0"/>
        </a:xfrm>
      </p:grpSpPr>
      <p:sp>
        <p:nvSpPr>
          <p:cNvPr id="68" name="Google Shape;68;p12"/>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9" name="Google Shape;69;p12"/>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70" name="Google Shape;70;p12"/>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71" name="Google Shape;71;p12"/>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72" name="Google Shape;72;p12"/>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Purple">
  <p:cSld name="TITLE_AND_BODY_3_1">
    <p:spTree>
      <p:nvGrpSpPr>
        <p:cNvPr id="73" name="Shape 73"/>
        <p:cNvGrpSpPr/>
        <p:nvPr/>
      </p:nvGrpSpPr>
      <p:grpSpPr>
        <a:xfrm>
          <a:off x="0" y="0"/>
          <a:ext cx="0" cy="0"/>
          <a:chOff x="0" y="0"/>
          <a:chExt cx="0" cy="0"/>
        </a:xfrm>
      </p:grpSpPr>
      <p:sp>
        <p:nvSpPr>
          <p:cNvPr id="74" name="Google Shape;74;p13"/>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5" name="Google Shape;75;p13"/>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76" name="Google Shape;76;p13"/>
          <p:cNvPicPr preferRelativeResize="0"/>
          <p:nvPr/>
        </p:nvPicPr>
        <p:blipFill rotWithShape="1">
          <a:blip r:embed="rId2">
            <a:alphaModFix/>
          </a:blip>
          <a:srcRect b="36308" l="-15770" r="15770" t="-9627"/>
          <a:stretch/>
        </p:blipFill>
        <p:spPr>
          <a:xfrm>
            <a:off x="0" y="4190873"/>
            <a:ext cx="9144003" cy="952625"/>
          </a:xfrm>
          <a:prstGeom prst="rect">
            <a:avLst/>
          </a:prstGeom>
          <a:noFill/>
          <a:ln>
            <a:noFill/>
          </a:ln>
        </p:spPr>
      </p:pic>
      <p:pic>
        <p:nvPicPr>
          <p:cNvPr id="77" name="Google Shape;77;p13"/>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78" name="Google Shape;78;p1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Orange">
  <p:cSld name="TITLE_AND_BODY_3_1_1">
    <p:spTree>
      <p:nvGrpSpPr>
        <p:cNvPr id="79" name="Shape 79"/>
        <p:cNvGrpSpPr/>
        <p:nvPr/>
      </p:nvGrpSpPr>
      <p:grpSpPr>
        <a:xfrm>
          <a:off x="0" y="0"/>
          <a:ext cx="0" cy="0"/>
          <a:chOff x="0" y="0"/>
          <a:chExt cx="0" cy="0"/>
        </a:xfrm>
      </p:grpSpPr>
      <p:sp>
        <p:nvSpPr>
          <p:cNvPr id="80" name="Google Shape;80;p1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1" name="Google Shape;81;p14"/>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82" name="Google Shape;82;p14"/>
          <p:cNvPicPr preferRelativeResize="0"/>
          <p:nvPr/>
        </p:nvPicPr>
        <p:blipFill rotWithShape="1">
          <a:blip r:embed="rId2">
            <a:alphaModFix/>
          </a:blip>
          <a:srcRect b="36806" l="-16600" r="16600" t="-10125"/>
          <a:stretch/>
        </p:blipFill>
        <p:spPr>
          <a:xfrm>
            <a:off x="0" y="4190873"/>
            <a:ext cx="9144003" cy="952625"/>
          </a:xfrm>
          <a:prstGeom prst="rect">
            <a:avLst/>
          </a:prstGeom>
          <a:noFill/>
          <a:ln>
            <a:noFill/>
          </a:ln>
        </p:spPr>
      </p:pic>
      <p:pic>
        <p:nvPicPr>
          <p:cNvPr id="83" name="Google Shape;83;p14"/>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84" name="Google Shape;84;p1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oom Meeting Preparation">
  <p:cSld name="TITLE_AND_BODY_2">
    <p:spTree>
      <p:nvGrpSpPr>
        <p:cNvPr id="85" name="Shape 85"/>
        <p:cNvGrpSpPr/>
        <p:nvPr/>
      </p:nvGrpSpPr>
      <p:grpSpPr>
        <a:xfrm>
          <a:off x="0" y="0"/>
          <a:ext cx="0" cy="0"/>
          <a:chOff x="0" y="0"/>
          <a:chExt cx="0" cy="0"/>
        </a:xfrm>
      </p:grpSpPr>
      <p:pic>
        <p:nvPicPr>
          <p:cNvPr id="86" name="Google Shape;86;p15"/>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87" name="Google Shape;87;p15"/>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88" name="Google Shape;88;p1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89" name="Google Shape;89;p15"/>
          <p:cNvSpPr txBox="1"/>
          <p:nvPr/>
        </p:nvSpPr>
        <p:spPr>
          <a:xfrm>
            <a:off x="972575" y="1131600"/>
            <a:ext cx="7859700" cy="2832900"/>
          </a:xfrm>
          <a:prstGeom prst="rect">
            <a:avLst/>
          </a:prstGeom>
          <a:noFill/>
          <a:ln>
            <a:noFill/>
          </a:ln>
        </p:spPr>
        <p:txBody>
          <a:bodyPr anchorCtr="0" anchor="t" bIns="91425" lIns="91425" spcFirstLastPara="1" rIns="91425" wrap="square" tIns="91425">
            <a:noAutofit/>
          </a:bodyPr>
          <a:lstStyle/>
          <a:p>
            <a:pPr indent="-317500" lvl="0" marL="457200" rtl="0" algn="l">
              <a:spcBef>
                <a:spcPts val="10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your phone or computer is muted to minimize background noise. </a:t>
            </a:r>
            <a:endParaRPr>
              <a:solidFill>
                <a:schemeClr val="dk2"/>
              </a:solidFill>
              <a:latin typeface="Public Sans Medium"/>
              <a:ea typeface="Public Sans Medium"/>
              <a:cs typeface="Public Sans Medium"/>
              <a:sym typeface="Public Sans Medium"/>
            </a:endParaRPr>
          </a:p>
          <a:p>
            <a:pPr indent="-304800" lvl="1" marL="914400" rtl="0" algn="l">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“Mute.”</a:t>
            </a:r>
            <a:endParaRPr sz="1200">
              <a:solidFill>
                <a:schemeClr val="dk2"/>
              </a:solidFill>
              <a:latin typeface="Public Sans Medium"/>
              <a:ea typeface="Public Sans Medium"/>
              <a:cs typeface="Public Sans Medium"/>
              <a:sym typeface="Public Sans Medium"/>
            </a:endParaRPr>
          </a:p>
          <a:p>
            <a:pPr indent="-317500" lvl="0" marL="457200" rtl="0" algn="l">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 have turned off your camera to save bandwidth and prevent any connectivity issues.</a:t>
            </a:r>
            <a:endParaRPr>
              <a:solidFill>
                <a:schemeClr val="dk2"/>
              </a:solidFill>
              <a:latin typeface="Public Sans Medium"/>
              <a:ea typeface="Public Sans Medium"/>
              <a:cs typeface="Public Sans Medium"/>
              <a:sym typeface="Public Sans Medium"/>
            </a:endParaRPr>
          </a:p>
          <a:p>
            <a:pPr indent="-304800" lvl="1" marL="914400" marR="0" rtl="0" algn="l">
              <a:lnSpc>
                <a:spcPct val="100000"/>
              </a:lnSpc>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“Stop Video.”</a:t>
            </a:r>
            <a:endParaRPr sz="1200">
              <a:solidFill>
                <a:schemeClr val="dk2"/>
              </a:solidFill>
              <a:latin typeface="Public Sans Medium"/>
              <a:ea typeface="Public Sans Medium"/>
              <a:cs typeface="Public Sans Medium"/>
              <a:sym typeface="Public Sans Medium"/>
            </a:endParaRPr>
          </a:p>
          <a:p>
            <a:pPr indent="-317500" lvl="0" marL="457200" marR="0" rtl="0" algn="l">
              <a:lnSpc>
                <a:spcPct val="100000"/>
              </a:lnSpc>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a:t>
            </a:r>
            <a:r>
              <a:rPr lang="en">
                <a:solidFill>
                  <a:schemeClr val="dk2"/>
                </a:solidFill>
                <a:latin typeface="Public Sans Medium"/>
                <a:ea typeface="Public Sans Medium"/>
                <a:cs typeface="Public Sans Medium"/>
                <a:sym typeface="Public Sans Medium"/>
              </a:rPr>
              <a:t> </a:t>
            </a:r>
            <a:r>
              <a:rPr lang="en">
                <a:solidFill>
                  <a:schemeClr val="dk2"/>
                </a:solidFill>
                <a:latin typeface="Public Sans Medium"/>
                <a:ea typeface="Public Sans Medium"/>
                <a:cs typeface="Public Sans Medium"/>
                <a:sym typeface="Public Sans Medium"/>
              </a:rPr>
              <a:t>submit</a:t>
            </a:r>
            <a:r>
              <a:rPr lang="en">
                <a:solidFill>
                  <a:schemeClr val="dk2"/>
                </a:solidFill>
                <a:latin typeface="Public Sans Medium"/>
                <a:ea typeface="Public Sans Medium"/>
                <a:cs typeface="Public Sans Medium"/>
                <a:sym typeface="Public Sans Medium"/>
              </a:rPr>
              <a:t> questions during the presentation in the “Chat” function located on the bottom of your screen.</a:t>
            </a:r>
            <a:endParaRPr>
              <a:solidFill>
                <a:schemeClr val="dk2"/>
              </a:solidFill>
              <a:latin typeface="Public Sans Medium"/>
              <a:ea typeface="Public Sans Medium"/>
              <a:cs typeface="Public Sans Medium"/>
              <a:sym typeface="Public Sans Medium"/>
            </a:endParaRPr>
          </a:p>
        </p:txBody>
      </p:sp>
      <p:pic>
        <p:nvPicPr>
          <p:cNvPr id="90" name="Google Shape;90;p15"/>
          <p:cNvPicPr preferRelativeResize="0"/>
          <p:nvPr/>
        </p:nvPicPr>
        <p:blipFill>
          <a:blip r:embed="rId4">
            <a:alphaModFix/>
          </a:blip>
          <a:stretch>
            <a:fillRect/>
          </a:stretch>
        </p:blipFill>
        <p:spPr>
          <a:xfrm>
            <a:off x="436225" y="1224100"/>
            <a:ext cx="612550" cy="449208"/>
          </a:xfrm>
          <a:prstGeom prst="rect">
            <a:avLst/>
          </a:prstGeom>
          <a:noFill/>
          <a:ln>
            <a:noFill/>
          </a:ln>
        </p:spPr>
      </p:pic>
      <p:pic>
        <p:nvPicPr>
          <p:cNvPr id="91" name="Google Shape;91;p15"/>
          <p:cNvPicPr preferRelativeResize="0"/>
          <p:nvPr/>
        </p:nvPicPr>
        <p:blipFill>
          <a:blip r:embed="rId5">
            <a:alphaModFix/>
          </a:blip>
          <a:stretch>
            <a:fillRect/>
          </a:stretch>
        </p:blipFill>
        <p:spPr>
          <a:xfrm>
            <a:off x="436175" y="2152063"/>
            <a:ext cx="612648" cy="448056"/>
          </a:xfrm>
          <a:prstGeom prst="rect">
            <a:avLst/>
          </a:prstGeom>
          <a:noFill/>
          <a:ln>
            <a:noFill/>
          </a:ln>
        </p:spPr>
      </p:pic>
      <p:pic>
        <p:nvPicPr>
          <p:cNvPr id="92" name="Google Shape;92;p15"/>
          <p:cNvPicPr preferRelativeResize="0"/>
          <p:nvPr/>
        </p:nvPicPr>
        <p:blipFill>
          <a:blip r:embed="rId6">
            <a:alphaModFix/>
          </a:blip>
          <a:stretch>
            <a:fillRect/>
          </a:stretch>
        </p:blipFill>
        <p:spPr>
          <a:xfrm>
            <a:off x="436175" y="3233832"/>
            <a:ext cx="612648" cy="448056"/>
          </a:xfrm>
          <a:prstGeom prst="rect">
            <a:avLst/>
          </a:prstGeom>
          <a:noFill/>
          <a:ln>
            <a:noFill/>
          </a:ln>
        </p:spPr>
      </p:pic>
      <p:sp>
        <p:nvSpPr>
          <p:cNvPr id="93" name="Google Shape;93;p15"/>
          <p:cNvSpPr txBox="1"/>
          <p:nvPr/>
        </p:nvSpPr>
        <p:spPr>
          <a:xfrm>
            <a:off x="2619325" y="4687200"/>
            <a:ext cx="5430300" cy="449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lang="en">
                <a:solidFill>
                  <a:schemeClr val="lt1"/>
                </a:solidFill>
                <a:latin typeface="Source Sans 3 Medium"/>
                <a:ea typeface="Source Sans 3 Medium"/>
                <a:cs typeface="Source Sans 3 Medium"/>
                <a:sym typeface="Source Sans 3 Medium"/>
              </a:rPr>
              <a:t>If you require an interpreter or have other accessibility needs for future LDOE meetings, please contact </a:t>
            </a:r>
            <a:r>
              <a:rPr lang="en" u="sng">
                <a:solidFill>
                  <a:schemeClr val="lt1"/>
                </a:solidFill>
                <a:latin typeface="Source Sans 3 Medium"/>
                <a:ea typeface="Source Sans 3 Medium"/>
                <a:cs typeface="Source Sans 3 Medium"/>
                <a:sym typeface="Source Sans 3 Medium"/>
                <a:hlinkClick r:id="rId7">
                  <a:extLst>
                    <a:ext uri="{A12FA001-AC4F-418D-AE19-62706E023703}">
                      <ahyp:hlinkClr val="tx"/>
                    </a:ext>
                  </a:extLst>
                </a:hlinkClick>
              </a:rPr>
              <a:t>LDOEcommunications@la.gov</a:t>
            </a:r>
            <a:r>
              <a:rPr lang="en">
                <a:solidFill>
                  <a:schemeClr val="lt1"/>
                </a:solidFill>
                <a:latin typeface="Source Sans 3 Medium"/>
                <a:ea typeface="Source Sans 3 Medium"/>
                <a:cs typeface="Source Sans 3 Medium"/>
                <a:sym typeface="Source Sans 3 Medium"/>
              </a:rPr>
              <a:t>. </a:t>
            </a:r>
            <a:endParaRPr>
              <a:solidFill>
                <a:schemeClr val="lt1"/>
              </a:solidFill>
              <a:latin typeface="Source Sans 3 Medium"/>
              <a:ea typeface="Source Sans 3 Medium"/>
              <a:cs typeface="Source Sans 3 Medium"/>
              <a:sym typeface="Source Sans 3 Medium"/>
            </a:endParaRPr>
          </a:p>
          <a:p>
            <a:pPr indent="0" lvl="0" marL="0" rtl="0" algn="l">
              <a:spcBef>
                <a:spcPts val="0"/>
              </a:spcBef>
              <a:spcAft>
                <a:spcPts val="0"/>
              </a:spcAft>
              <a:buNone/>
            </a:pPr>
            <a:r>
              <a:t/>
            </a:r>
            <a:endParaRPr>
              <a:solidFill>
                <a:schemeClr val="lt1"/>
              </a:solidFill>
            </a:endParaRPr>
          </a:p>
        </p:txBody>
      </p:sp>
      <p:sp>
        <p:nvSpPr>
          <p:cNvPr id="94" name="Google Shape;94;p15"/>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95" name="Google Shape;95;p15"/>
          <p:cNvSpPr txBox="1"/>
          <p:nvPr/>
        </p:nvSpPr>
        <p:spPr>
          <a:xfrm>
            <a:off x="436225" y="140225"/>
            <a:ext cx="83961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B1A53"/>
              </a:buClr>
              <a:buSzPts val="2800"/>
              <a:buFont typeface="Public Sans"/>
              <a:buNone/>
            </a:pPr>
            <a:r>
              <a:rPr b="1" lang="en" sz="2800">
                <a:solidFill>
                  <a:srgbClr val="3B1A53"/>
                </a:solidFill>
                <a:latin typeface="Public Sans"/>
                <a:ea typeface="Public Sans"/>
                <a:cs typeface="Public Sans"/>
                <a:sym typeface="Public Sans"/>
              </a:rPr>
              <a:t>Zoom Meeting Preparation</a:t>
            </a:r>
            <a:endParaRPr b="1" sz="2800">
              <a:solidFill>
                <a:srgbClr val="3B1A53"/>
              </a:solidFill>
              <a:latin typeface="Public Sans"/>
              <a:ea typeface="Public Sans"/>
              <a:cs typeface="Public Sans"/>
              <a:sym typeface="Public Sans"/>
            </a:endParaRPr>
          </a:p>
          <a:p>
            <a:pPr indent="0" lvl="0" marL="0" rtl="0" algn="l">
              <a:spcBef>
                <a:spcPts val="0"/>
              </a:spcBef>
              <a:spcAft>
                <a:spcPts val="0"/>
              </a:spcAft>
              <a:buNone/>
            </a:pPr>
            <a:r>
              <a:t/>
            </a:r>
            <a:endParaRPr>
              <a:solidFill>
                <a:schemeClr val="dk1"/>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Teal">
  <p:cSld name="TITLE_AND_BODY_1">
    <p:spTree>
      <p:nvGrpSpPr>
        <p:cNvPr id="96" name="Shape 96"/>
        <p:cNvGrpSpPr/>
        <p:nvPr/>
      </p:nvGrpSpPr>
      <p:grpSpPr>
        <a:xfrm>
          <a:off x="0" y="0"/>
          <a:ext cx="0" cy="0"/>
          <a:chOff x="0" y="0"/>
          <a:chExt cx="0" cy="0"/>
        </a:xfrm>
      </p:grpSpPr>
      <p:pic>
        <p:nvPicPr>
          <p:cNvPr id="97" name="Google Shape;97;p16"/>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98" name="Google Shape;98;p16"/>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99" name="Google Shape;99;p16"/>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0" name="Google Shape;100;p16"/>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1" name="Google Shape;101;p16"/>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02" name="Google Shape;102;p1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Purple">
  <p:cSld name="TITLE_AND_BODY_1_1">
    <p:spTree>
      <p:nvGrpSpPr>
        <p:cNvPr id="103" name="Shape 103"/>
        <p:cNvGrpSpPr/>
        <p:nvPr/>
      </p:nvGrpSpPr>
      <p:grpSpPr>
        <a:xfrm>
          <a:off x="0" y="0"/>
          <a:ext cx="0" cy="0"/>
          <a:chOff x="0" y="0"/>
          <a:chExt cx="0" cy="0"/>
        </a:xfrm>
      </p:grpSpPr>
      <p:pic>
        <p:nvPicPr>
          <p:cNvPr id="104" name="Google Shape;104;p17"/>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pic>
        <p:nvPicPr>
          <p:cNvPr id="105" name="Google Shape;105;p17"/>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06" name="Google Shape;106;p17"/>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7" name="Google Shape;107;p17"/>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8" name="Google Shape;108;p17"/>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09" name="Google Shape;109;p1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Orange">
  <p:cSld name="TITLE_AND_BODY_1_1_1">
    <p:spTree>
      <p:nvGrpSpPr>
        <p:cNvPr id="110" name="Shape 110"/>
        <p:cNvGrpSpPr/>
        <p:nvPr/>
      </p:nvGrpSpPr>
      <p:grpSpPr>
        <a:xfrm>
          <a:off x="0" y="0"/>
          <a:ext cx="0" cy="0"/>
          <a:chOff x="0" y="0"/>
          <a:chExt cx="0" cy="0"/>
        </a:xfrm>
      </p:grpSpPr>
      <p:pic>
        <p:nvPicPr>
          <p:cNvPr id="111" name="Google Shape;111;p18"/>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pic>
        <p:nvPicPr>
          <p:cNvPr id="112" name="Google Shape;112;p18"/>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13" name="Google Shape;113;p18"/>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4" name="Google Shape;114;p18"/>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5" name="Google Shape;115;p18"/>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16" name="Google Shape;116;p18"/>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Teal" type="twoColTx">
  <p:cSld name="TITLE_AND_TWO_COLUMNS">
    <p:spTree>
      <p:nvGrpSpPr>
        <p:cNvPr id="117" name="Shape 117"/>
        <p:cNvGrpSpPr/>
        <p:nvPr/>
      </p:nvGrpSpPr>
      <p:grpSpPr>
        <a:xfrm>
          <a:off x="0" y="0"/>
          <a:ext cx="0" cy="0"/>
          <a:chOff x="0" y="0"/>
          <a:chExt cx="0" cy="0"/>
        </a:xfrm>
      </p:grpSpPr>
      <p:sp>
        <p:nvSpPr>
          <p:cNvPr id="118" name="Google Shape;118;p19"/>
          <p:cNvSpPr/>
          <p:nvPr>
            <p:ph idx="2" type="pic"/>
          </p:nvPr>
        </p:nvSpPr>
        <p:spPr>
          <a:xfrm>
            <a:off x="5286900" y="285000"/>
            <a:ext cx="3607500" cy="3607500"/>
          </a:xfrm>
          <a:prstGeom prst="ellipse">
            <a:avLst/>
          </a:prstGeom>
          <a:noFill/>
          <a:ln>
            <a:noFill/>
          </a:ln>
        </p:spPr>
      </p:sp>
      <p:pic>
        <p:nvPicPr>
          <p:cNvPr id="119" name="Google Shape;119;p19"/>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120" name="Google Shape;120;p19"/>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1" name="Google Shape;121;p19"/>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22" name="Google Shape;122;p19"/>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23" name="Google Shape;123;p19"/>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4" name="Google Shape;124;p19"/>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25" name="Google Shape;125;p1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Purple">
  <p:cSld name="TITLE_AND_TWO_COLUMNS_2">
    <p:spTree>
      <p:nvGrpSpPr>
        <p:cNvPr id="126" name="Shape 126"/>
        <p:cNvGrpSpPr/>
        <p:nvPr/>
      </p:nvGrpSpPr>
      <p:grpSpPr>
        <a:xfrm>
          <a:off x="0" y="0"/>
          <a:ext cx="0" cy="0"/>
          <a:chOff x="0" y="0"/>
          <a:chExt cx="0" cy="0"/>
        </a:xfrm>
      </p:grpSpPr>
      <p:sp>
        <p:nvSpPr>
          <p:cNvPr id="127" name="Google Shape;127;p20"/>
          <p:cNvSpPr/>
          <p:nvPr>
            <p:ph idx="2" type="pic"/>
          </p:nvPr>
        </p:nvSpPr>
        <p:spPr>
          <a:xfrm>
            <a:off x="5286900" y="285000"/>
            <a:ext cx="3607500" cy="3607500"/>
          </a:xfrm>
          <a:prstGeom prst="ellipse">
            <a:avLst/>
          </a:prstGeom>
          <a:noFill/>
          <a:ln>
            <a:noFill/>
          </a:ln>
        </p:spPr>
      </p:sp>
      <p:pic>
        <p:nvPicPr>
          <p:cNvPr id="128" name="Google Shape;128;p20"/>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29" name="Google Shape;129;p20"/>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0" name="Google Shape;130;p20"/>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31" name="Google Shape;131;p20"/>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32" name="Google Shape;132;p20"/>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3" name="Google Shape;133;p20"/>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34" name="Google Shape;134;p2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SPED Fellow Academy">
  <p:cSld name="TITLE_3">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3"/>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7" name="Google Shape;17;p3"/>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8" name="Google Shape;18;p3"/>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 name="Google Shape;19;p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rtl="0">
              <a:buNone/>
              <a:defRPr sz="1300">
                <a:solidFill>
                  <a:srgbClr val="4D4D4F"/>
                </a:solidFill>
                <a:latin typeface="Public Sans"/>
                <a:ea typeface="Public Sans"/>
                <a:cs typeface="Public Sans"/>
                <a:sym typeface="Public Sans"/>
              </a:defRPr>
            </a:lvl1pPr>
            <a:lvl2pPr lvl="1" rtl="0">
              <a:buNone/>
              <a:defRPr sz="1300">
                <a:solidFill>
                  <a:srgbClr val="4D4D4F"/>
                </a:solidFill>
                <a:latin typeface="Public Sans"/>
                <a:ea typeface="Public Sans"/>
                <a:cs typeface="Public Sans"/>
                <a:sym typeface="Public Sans"/>
              </a:defRPr>
            </a:lvl2pPr>
            <a:lvl3pPr lvl="2" rtl="0">
              <a:buNone/>
              <a:defRPr sz="1300">
                <a:solidFill>
                  <a:srgbClr val="4D4D4F"/>
                </a:solidFill>
                <a:latin typeface="Public Sans"/>
                <a:ea typeface="Public Sans"/>
                <a:cs typeface="Public Sans"/>
                <a:sym typeface="Public Sans"/>
              </a:defRPr>
            </a:lvl3pPr>
            <a:lvl4pPr lvl="3" rtl="0">
              <a:buNone/>
              <a:defRPr sz="1300">
                <a:solidFill>
                  <a:srgbClr val="4D4D4F"/>
                </a:solidFill>
                <a:latin typeface="Public Sans"/>
                <a:ea typeface="Public Sans"/>
                <a:cs typeface="Public Sans"/>
                <a:sym typeface="Public Sans"/>
              </a:defRPr>
            </a:lvl4pPr>
            <a:lvl5pPr lvl="4" rtl="0">
              <a:buNone/>
              <a:defRPr sz="1300">
                <a:solidFill>
                  <a:srgbClr val="4D4D4F"/>
                </a:solidFill>
                <a:latin typeface="Public Sans"/>
                <a:ea typeface="Public Sans"/>
                <a:cs typeface="Public Sans"/>
                <a:sym typeface="Public Sans"/>
              </a:defRPr>
            </a:lvl5pPr>
            <a:lvl6pPr lvl="5" rtl="0">
              <a:buNone/>
              <a:defRPr sz="1300">
                <a:solidFill>
                  <a:srgbClr val="4D4D4F"/>
                </a:solidFill>
                <a:latin typeface="Public Sans"/>
                <a:ea typeface="Public Sans"/>
                <a:cs typeface="Public Sans"/>
                <a:sym typeface="Public Sans"/>
              </a:defRPr>
            </a:lvl6pPr>
            <a:lvl7pPr lvl="6" rtl="0">
              <a:buNone/>
              <a:defRPr sz="1300">
                <a:solidFill>
                  <a:srgbClr val="4D4D4F"/>
                </a:solidFill>
                <a:latin typeface="Public Sans"/>
                <a:ea typeface="Public Sans"/>
                <a:cs typeface="Public Sans"/>
                <a:sym typeface="Public Sans"/>
              </a:defRPr>
            </a:lvl7pPr>
            <a:lvl8pPr lvl="7" rtl="0">
              <a:buNone/>
              <a:defRPr sz="1300">
                <a:solidFill>
                  <a:srgbClr val="4D4D4F"/>
                </a:solidFill>
                <a:latin typeface="Public Sans"/>
                <a:ea typeface="Public Sans"/>
                <a:cs typeface="Public Sans"/>
                <a:sym typeface="Public Sans"/>
              </a:defRPr>
            </a:lvl8pPr>
            <a:lvl9pPr lvl="8" rtl="0">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Orange">
  <p:cSld name="TITLE_AND_TWO_COLUMNS_2_1">
    <p:spTree>
      <p:nvGrpSpPr>
        <p:cNvPr id="135" name="Shape 135"/>
        <p:cNvGrpSpPr/>
        <p:nvPr/>
      </p:nvGrpSpPr>
      <p:grpSpPr>
        <a:xfrm>
          <a:off x="0" y="0"/>
          <a:ext cx="0" cy="0"/>
          <a:chOff x="0" y="0"/>
          <a:chExt cx="0" cy="0"/>
        </a:xfrm>
      </p:grpSpPr>
      <p:sp>
        <p:nvSpPr>
          <p:cNvPr id="136" name="Google Shape;136;p21"/>
          <p:cNvSpPr/>
          <p:nvPr>
            <p:ph idx="2" type="pic"/>
          </p:nvPr>
        </p:nvSpPr>
        <p:spPr>
          <a:xfrm>
            <a:off x="5286900" y="285000"/>
            <a:ext cx="3607500" cy="3607500"/>
          </a:xfrm>
          <a:prstGeom prst="ellipse">
            <a:avLst/>
          </a:prstGeom>
          <a:noFill/>
          <a:ln>
            <a:noFill/>
          </a:ln>
        </p:spPr>
      </p:sp>
      <p:pic>
        <p:nvPicPr>
          <p:cNvPr id="137" name="Google Shape;137;p21"/>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38" name="Google Shape;138;p21"/>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9" name="Google Shape;139;p21"/>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40" name="Google Shape;140;p21"/>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41" name="Google Shape;141;p21"/>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2" name="Google Shape;142;p21"/>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43" name="Google Shape;143;p2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Teal">
  <p:cSld name="TITLE_AND_TWO_COLUMNS_1">
    <p:spTree>
      <p:nvGrpSpPr>
        <p:cNvPr id="144" name="Shape 144"/>
        <p:cNvGrpSpPr/>
        <p:nvPr/>
      </p:nvGrpSpPr>
      <p:grpSpPr>
        <a:xfrm>
          <a:off x="0" y="0"/>
          <a:ext cx="0" cy="0"/>
          <a:chOff x="0" y="0"/>
          <a:chExt cx="0" cy="0"/>
        </a:xfrm>
      </p:grpSpPr>
      <p:sp>
        <p:nvSpPr>
          <p:cNvPr id="145" name="Google Shape;145;p22"/>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6" name="Google Shape;146;p22"/>
          <p:cNvSpPr/>
          <p:nvPr>
            <p:ph idx="2" type="pic"/>
          </p:nvPr>
        </p:nvSpPr>
        <p:spPr>
          <a:xfrm>
            <a:off x="284100" y="285000"/>
            <a:ext cx="3607500" cy="3607500"/>
          </a:xfrm>
          <a:prstGeom prst="ellipse">
            <a:avLst/>
          </a:prstGeom>
          <a:noFill/>
          <a:ln>
            <a:noFill/>
          </a:ln>
        </p:spPr>
      </p:sp>
      <p:sp>
        <p:nvSpPr>
          <p:cNvPr id="147" name="Google Shape;147;p22"/>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48" name="Google Shape;148;p22"/>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149" name="Google Shape;149;p22"/>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0" name="Google Shape;150;p22"/>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51" name="Google Shape;151;p22"/>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52" name="Google Shape;152;p22"/>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Purple">
  <p:cSld name="TITLE_AND_TWO_COLUMNS_1_1">
    <p:spTree>
      <p:nvGrpSpPr>
        <p:cNvPr id="153" name="Shape 153"/>
        <p:cNvGrpSpPr/>
        <p:nvPr/>
      </p:nvGrpSpPr>
      <p:grpSpPr>
        <a:xfrm>
          <a:off x="0" y="0"/>
          <a:ext cx="0" cy="0"/>
          <a:chOff x="0" y="0"/>
          <a:chExt cx="0" cy="0"/>
        </a:xfrm>
      </p:grpSpPr>
      <p:sp>
        <p:nvSpPr>
          <p:cNvPr id="154" name="Google Shape;154;p23"/>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5" name="Google Shape;155;p23"/>
          <p:cNvSpPr/>
          <p:nvPr>
            <p:ph idx="2" type="pic"/>
          </p:nvPr>
        </p:nvSpPr>
        <p:spPr>
          <a:xfrm>
            <a:off x="284100" y="285000"/>
            <a:ext cx="3607500" cy="3607500"/>
          </a:xfrm>
          <a:prstGeom prst="ellipse">
            <a:avLst/>
          </a:prstGeom>
          <a:noFill/>
          <a:ln>
            <a:noFill/>
          </a:ln>
        </p:spPr>
      </p:sp>
      <p:sp>
        <p:nvSpPr>
          <p:cNvPr id="156" name="Google Shape;156;p23"/>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57" name="Google Shape;157;p23"/>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58" name="Google Shape;158;p23"/>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9" name="Google Shape;159;p23"/>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60" name="Google Shape;160;p23"/>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61" name="Google Shape;161;p2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Orange">
  <p:cSld name="TITLE_AND_TWO_COLUMNS_1_1_1">
    <p:spTree>
      <p:nvGrpSpPr>
        <p:cNvPr id="162" name="Shape 162"/>
        <p:cNvGrpSpPr/>
        <p:nvPr/>
      </p:nvGrpSpPr>
      <p:grpSpPr>
        <a:xfrm>
          <a:off x="0" y="0"/>
          <a:ext cx="0" cy="0"/>
          <a:chOff x="0" y="0"/>
          <a:chExt cx="0" cy="0"/>
        </a:xfrm>
      </p:grpSpPr>
      <p:sp>
        <p:nvSpPr>
          <p:cNvPr id="163" name="Google Shape;163;p24"/>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64" name="Google Shape;164;p24"/>
          <p:cNvSpPr/>
          <p:nvPr>
            <p:ph idx="2" type="pic"/>
          </p:nvPr>
        </p:nvSpPr>
        <p:spPr>
          <a:xfrm>
            <a:off x="284100" y="285000"/>
            <a:ext cx="3607500" cy="3607500"/>
          </a:xfrm>
          <a:prstGeom prst="ellipse">
            <a:avLst/>
          </a:prstGeom>
          <a:noFill/>
          <a:ln>
            <a:noFill/>
          </a:ln>
        </p:spPr>
      </p:sp>
      <p:sp>
        <p:nvSpPr>
          <p:cNvPr id="165" name="Google Shape;165;p24"/>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66" name="Google Shape;166;p24"/>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67" name="Google Shape;167;p24"/>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68" name="Google Shape;168;p24"/>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69" name="Google Shape;169;p24"/>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70" name="Google Shape;170;p2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 Teal">
  <p:cSld name="ONE_COLUMN_TEXT_1">
    <p:spTree>
      <p:nvGrpSpPr>
        <p:cNvPr id="171" name="Shape 171"/>
        <p:cNvGrpSpPr/>
        <p:nvPr/>
      </p:nvGrpSpPr>
      <p:grpSpPr>
        <a:xfrm>
          <a:off x="0" y="0"/>
          <a:ext cx="0" cy="0"/>
          <a:chOff x="0" y="0"/>
          <a:chExt cx="0" cy="0"/>
        </a:xfrm>
      </p:grpSpPr>
      <p:pic>
        <p:nvPicPr>
          <p:cNvPr id="172" name="Google Shape;172;p25"/>
          <p:cNvPicPr preferRelativeResize="0"/>
          <p:nvPr/>
        </p:nvPicPr>
        <p:blipFill rotWithShape="1">
          <a:blip r:embed="rId2">
            <a:alphaModFix/>
          </a:blip>
          <a:srcRect b="0" l="0" r="0" t="0"/>
          <a:stretch/>
        </p:blipFill>
        <p:spPr>
          <a:xfrm>
            <a:off x="0" y="3943350"/>
            <a:ext cx="9144000" cy="1200155"/>
          </a:xfrm>
          <a:prstGeom prst="rect">
            <a:avLst/>
          </a:prstGeom>
          <a:noFill/>
          <a:ln>
            <a:noFill/>
          </a:ln>
        </p:spPr>
      </p:pic>
      <p:sp>
        <p:nvSpPr>
          <p:cNvPr id="173" name="Google Shape;173;p25"/>
          <p:cNvSpPr/>
          <p:nvPr>
            <p:ph idx="2" type="pic"/>
          </p:nvPr>
        </p:nvSpPr>
        <p:spPr>
          <a:xfrm>
            <a:off x="0" y="0"/>
            <a:ext cx="9144000" cy="4129500"/>
          </a:xfrm>
          <a:prstGeom prst="rect">
            <a:avLst/>
          </a:prstGeom>
          <a:noFill/>
          <a:ln>
            <a:noFill/>
          </a:ln>
        </p:spPr>
      </p:sp>
      <p:sp>
        <p:nvSpPr>
          <p:cNvPr id="174" name="Google Shape;174;p25"/>
          <p:cNvSpPr txBox="1"/>
          <p:nvPr>
            <p:ph type="title"/>
          </p:nvPr>
        </p:nvSpPr>
        <p:spPr>
          <a:xfrm>
            <a:off x="267900" y="4338475"/>
            <a:ext cx="7442700" cy="6201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2800"/>
              <a:buNone/>
              <a:defRPr sz="2800">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75" name="Google Shape;175;p2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fessional Learning Cycle">
  <p:cSld name="CUSTOM_1">
    <p:spTree>
      <p:nvGrpSpPr>
        <p:cNvPr id="176" name="Shape 176"/>
        <p:cNvGrpSpPr/>
        <p:nvPr/>
      </p:nvGrpSpPr>
      <p:grpSpPr>
        <a:xfrm>
          <a:off x="0" y="0"/>
          <a:ext cx="0" cy="0"/>
          <a:chOff x="0" y="0"/>
          <a:chExt cx="0" cy="0"/>
        </a:xfrm>
      </p:grpSpPr>
      <p:sp>
        <p:nvSpPr>
          <p:cNvPr id="177" name="Google Shape;177;p26"/>
          <p:cNvSpPr txBox="1"/>
          <p:nvPr/>
        </p:nvSpPr>
        <p:spPr>
          <a:xfrm>
            <a:off x="311700" y="109925"/>
            <a:ext cx="7793100" cy="63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chemeClr val="accent1"/>
                </a:solidFill>
                <a:latin typeface="Public Sans"/>
                <a:ea typeface="Public Sans"/>
                <a:cs typeface="Public Sans"/>
                <a:sym typeface="Public Sans"/>
              </a:rPr>
              <a:t>Professional Learning Cycle</a:t>
            </a:r>
            <a:endParaRPr b="1" sz="2800">
              <a:solidFill>
                <a:schemeClr val="accent1"/>
              </a:solidFill>
              <a:latin typeface="Public Sans"/>
              <a:ea typeface="Public Sans"/>
              <a:cs typeface="Public Sans"/>
              <a:sym typeface="Public Sans"/>
            </a:endParaRPr>
          </a:p>
        </p:txBody>
      </p:sp>
      <p:pic>
        <p:nvPicPr>
          <p:cNvPr id="178" name="Google Shape;178;p26" title="High Quality Professional Learning Cycle.png"/>
          <p:cNvPicPr preferRelativeResize="0"/>
          <p:nvPr/>
        </p:nvPicPr>
        <p:blipFill>
          <a:blip r:embed="rId2">
            <a:alphaModFix/>
          </a:blip>
          <a:stretch>
            <a:fillRect/>
          </a:stretch>
        </p:blipFill>
        <p:spPr>
          <a:xfrm>
            <a:off x="1712025" y="846425"/>
            <a:ext cx="5719951" cy="3648651"/>
          </a:xfrm>
          <a:prstGeom prst="rect">
            <a:avLst/>
          </a:prstGeom>
          <a:noFill/>
          <a:ln>
            <a:noFill/>
          </a:ln>
        </p:spPr>
      </p:pic>
      <p:pic>
        <p:nvPicPr>
          <p:cNvPr id="179" name="Google Shape;179;p26"/>
          <p:cNvPicPr preferRelativeResize="0"/>
          <p:nvPr/>
        </p:nvPicPr>
        <p:blipFill rotWithShape="1">
          <a:blip r:embed="rId3">
            <a:alphaModFix/>
          </a:blip>
          <a:srcRect b="36308" l="-15770" r="15770" t="-9627"/>
          <a:stretch/>
        </p:blipFill>
        <p:spPr>
          <a:xfrm>
            <a:off x="0" y="4190873"/>
            <a:ext cx="9144003" cy="952625"/>
          </a:xfrm>
          <a:prstGeom prst="rect">
            <a:avLst/>
          </a:prstGeom>
          <a:noFill/>
          <a:ln>
            <a:noFill/>
          </a:ln>
        </p:spPr>
      </p:pic>
      <p:pic>
        <p:nvPicPr>
          <p:cNvPr id="180" name="Google Shape;180;p26"/>
          <p:cNvPicPr preferRelativeResize="0"/>
          <p:nvPr/>
        </p:nvPicPr>
        <p:blipFill rotWithShape="1">
          <a:blip r:embed="rId4">
            <a:alphaModFix/>
          </a:blip>
          <a:srcRect b="0" l="229" r="229" t="0"/>
          <a:stretch/>
        </p:blipFill>
        <p:spPr>
          <a:xfrm>
            <a:off x="8017723" y="4267073"/>
            <a:ext cx="842800" cy="842800"/>
          </a:xfrm>
          <a:prstGeom prst="rect">
            <a:avLst/>
          </a:prstGeom>
          <a:noFill/>
          <a:ln>
            <a:noFill/>
          </a:ln>
        </p:spPr>
      </p:pic>
      <p:sp>
        <p:nvSpPr>
          <p:cNvPr id="181" name="Google Shape;181;p2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ine Purpose">
  <p:cSld name="CUSTOM_1_1">
    <p:spTree>
      <p:nvGrpSpPr>
        <p:cNvPr id="182" name="Shape 182"/>
        <p:cNvGrpSpPr/>
        <p:nvPr/>
      </p:nvGrpSpPr>
      <p:grpSpPr>
        <a:xfrm>
          <a:off x="0" y="0"/>
          <a:ext cx="0" cy="0"/>
          <a:chOff x="0" y="0"/>
          <a:chExt cx="0" cy="0"/>
        </a:xfrm>
      </p:grpSpPr>
      <p:pic>
        <p:nvPicPr>
          <p:cNvPr id="183" name="Google Shape;183;p27"/>
          <p:cNvPicPr preferRelativeResize="0"/>
          <p:nvPr/>
        </p:nvPicPr>
        <p:blipFill rotWithShape="1">
          <a:blip r:embed="rId2">
            <a:alphaModFix/>
          </a:blip>
          <a:srcRect b="36806" l="-16600" r="16600" t="-10125"/>
          <a:stretch/>
        </p:blipFill>
        <p:spPr>
          <a:xfrm>
            <a:off x="0" y="4190873"/>
            <a:ext cx="9144003" cy="952625"/>
          </a:xfrm>
          <a:prstGeom prst="rect">
            <a:avLst/>
          </a:prstGeom>
          <a:noFill/>
          <a:ln>
            <a:noFill/>
          </a:ln>
        </p:spPr>
      </p:pic>
      <p:pic>
        <p:nvPicPr>
          <p:cNvPr id="184" name="Google Shape;184;p27"/>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185" name="Google Shape;185;p27"/>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6" name="Google Shape;186;p27"/>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187" name="Google Shape;187;p27"/>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Define Purpose</a:t>
            </a:r>
            <a:endParaRPr sz="1200">
              <a:solidFill>
                <a:schemeClr val="lt1"/>
              </a:solidFill>
              <a:latin typeface="Public Sans"/>
              <a:ea typeface="Public Sans"/>
              <a:cs typeface="Public Sans"/>
              <a:sym typeface="Public Sans"/>
            </a:endParaRPr>
          </a:p>
        </p:txBody>
      </p:sp>
      <p:pic>
        <p:nvPicPr>
          <p:cNvPr id="188" name="Google Shape;188;p27"/>
          <p:cNvPicPr preferRelativeResize="0"/>
          <p:nvPr/>
        </p:nvPicPr>
        <p:blipFill rotWithShape="1">
          <a:blip r:embed="rId4">
            <a:alphaModFix/>
          </a:blip>
          <a:srcRect b="0" l="219" r="209" t="0"/>
          <a:stretch/>
        </p:blipFill>
        <p:spPr>
          <a:xfrm>
            <a:off x="7926250" y="140225"/>
            <a:ext cx="1025750" cy="1025750"/>
          </a:xfrm>
          <a:prstGeom prst="rect">
            <a:avLst/>
          </a:prstGeom>
          <a:noFill/>
          <a:ln>
            <a:noFill/>
          </a:ln>
        </p:spPr>
      </p:pic>
      <p:sp>
        <p:nvSpPr>
          <p:cNvPr id="189" name="Google Shape;189;p2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ceive New Learning">
  <p:cSld name="CUSTOM_1_1_2">
    <p:spTree>
      <p:nvGrpSpPr>
        <p:cNvPr id="190" name="Shape 190"/>
        <p:cNvGrpSpPr/>
        <p:nvPr/>
      </p:nvGrpSpPr>
      <p:grpSpPr>
        <a:xfrm>
          <a:off x="0" y="0"/>
          <a:ext cx="0" cy="0"/>
          <a:chOff x="0" y="0"/>
          <a:chExt cx="0" cy="0"/>
        </a:xfrm>
      </p:grpSpPr>
      <p:pic>
        <p:nvPicPr>
          <p:cNvPr id="191" name="Google Shape;191;p28"/>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192" name="Google Shape;192;p28"/>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193" name="Google Shape;193;p28"/>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4" name="Google Shape;194;p28"/>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195" name="Google Shape;195;p28"/>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Receive New Learning</a:t>
            </a:r>
            <a:endParaRPr sz="1200">
              <a:solidFill>
                <a:schemeClr val="lt1"/>
              </a:solidFill>
              <a:latin typeface="Public Sans"/>
              <a:ea typeface="Public Sans"/>
              <a:cs typeface="Public Sans"/>
              <a:sym typeface="Public Sans"/>
            </a:endParaRPr>
          </a:p>
        </p:txBody>
      </p:sp>
      <p:pic>
        <p:nvPicPr>
          <p:cNvPr id="196" name="Google Shape;196;p28"/>
          <p:cNvPicPr preferRelativeResize="0"/>
          <p:nvPr/>
        </p:nvPicPr>
        <p:blipFill rotWithShape="1">
          <a:blip r:embed="rId4">
            <a:alphaModFix/>
          </a:blip>
          <a:srcRect b="0" l="0" r="0" t="0"/>
          <a:stretch/>
        </p:blipFill>
        <p:spPr>
          <a:xfrm>
            <a:off x="7926250" y="140225"/>
            <a:ext cx="1025750" cy="1025750"/>
          </a:xfrm>
          <a:prstGeom prst="rect">
            <a:avLst/>
          </a:prstGeom>
          <a:noFill/>
          <a:ln>
            <a:noFill/>
          </a:ln>
        </p:spPr>
      </p:pic>
      <p:sp>
        <p:nvSpPr>
          <p:cNvPr id="197" name="Google Shape;197;p28"/>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rnalize &amp; Practice">
  <p:cSld name="CUSTOM_1_1_2_1">
    <p:spTree>
      <p:nvGrpSpPr>
        <p:cNvPr id="198" name="Shape 198"/>
        <p:cNvGrpSpPr/>
        <p:nvPr/>
      </p:nvGrpSpPr>
      <p:grpSpPr>
        <a:xfrm>
          <a:off x="0" y="0"/>
          <a:ext cx="0" cy="0"/>
          <a:chOff x="0" y="0"/>
          <a:chExt cx="0" cy="0"/>
        </a:xfrm>
      </p:grpSpPr>
      <p:pic>
        <p:nvPicPr>
          <p:cNvPr id="199" name="Google Shape;199;p29"/>
          <p:cNvPicPr preferRelativeResize="0"/>
          <p:nvPr/>
        </p:nvPicPr>
        <p:blipFill rotWithShape="1">
          <a:blip r:embed="rId2">
            <a:alphaModFix/>
          </a:blip>
          <a:srcRect b="45340" l="-18080" r="18080" t="-45340"/>
          <a:stretch/>
        </p:blipFill>
        <p:spPr>
          <a:xfrm>
            <a:off x="0" y="4176050"/>
            <a:ext cx="9144003" cy="967450"/>
          </a:xfrm>
          <a:prstGeom prst="rect">
            <a:avLst/>
          </a:prstGeom>
          <a:noFill/>
          <a:ln>
            <a:noFill/>
          </a:ln>
        </p:spPr>
      </p:pic>
      <p:pic>
        <p:nvPicPr>
          <p:cNvPr id="200" name="Google Shape;200;p29"/>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01" name="Google Shape;201;p29"/>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02" name="Google Shape;202;p29"/>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03" name="Google Shape;203;p29"/>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Internalize &amp; Practice</a:t>
            </a:r>
            <a:endParaRPr sz="1200">
              <a:solidFill>
                <a:schemeClr val="lt1"/>
              </a:solidFill>
              <a:latin typeface="Public Sans"/>
              <a:ea typeface="Public Sans"/>
              <a:cs typeface="Public Sans"/>
              <a:sym typeface="Public Sans"/>
            </a:endParaRPr>
          </a:p>
        </p:txBody>
      </p:sp>
      <p:pic>
        <p:nvPicPr>
          <p:cNvPr id="204" name="Google Shape;204;p29"/>
          <p:cNvPicPr preferRelativeResize="0"/>
          <p:nvPr/>
        </p:nvPicPr>
        <p:blipFill rotWithShape="1">
          <a:blip r:embed="rId4">
            <a:alphaModFix/>
          </a:blip>
          <a:srcRect b="209" l="0" r="0" t="219"/>
          <a:stretch/>
        </p:blipFill>
        <p:spPr>
          <a:xfrm>
            <a:off x="7926250" y="140225"/>
            <a:ext cx="1025750" cy="1025750"/>
          </a:xfrm>
          <a:prstGeom prst="rect">
            <a:avLst/>
          </a:prstGeom>
          <a:noFill/>
          <a:ln>
            <a:noFill/>
          </a:ln>
        </p:spPr>
      </p:pic>
      <p:sp>
        <p:nvSpPr>
          <p:cNvPr id="205" name="Google Shape;205;p2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lement Learning">
  <p:cSld name="CUSTOM_1_1_1">
    <p:spTree>
      <p:nvGrpSpPr>
        <p:cNvPr id="206" name="Shape 206"/>
        <p:cNvGrpSpPr/>
        <p:nvPr/>
      </p:nvGrpSpPr>
      <p:grpSpPr>
        <a:xfrm>
          <a:off x="0" y="0"/>
          <a:ext cx="0" cy="0"/>
          <a:chOff x="0" y="0"/>
          <a:chExt cx="0" cy="0"/>
        </a:xfrm>
      </p:grpSpPr>
      <p:pic>
        <p:nvPicPr>
          <p:cNvPr id="207" name="Google Shape;207;p30"/>
          <p:cNvPicPr preferRelativeResize="0"/>
          <p:nvPr/>
        </p:nvPicPr>
        <p:blipFill rotWithShape="1">
          <a:blip r:embed="rId2">
            <a:alphaModFix/>
          </a:blip>
          <a:srcRect b="36308" l="-15770" r="15770" t="-9627"/>
          <a:stretch/>
        </p:blipFill>
        <p:spPr>
          <a:xfrm>
            <a:off x="0" y="4190873"/>
            <a:ext cx="9144003" cy="952625"/>
          </a:xfrm>
          <a:prstGeom prst="rect">
            <a:avLst/>
          </a:prstGeom>
          <a:noFill/>
          <a:ln>
            <a:noFill/>
          </a:ln>
        </p:spPr>
      </p:pic>
      <p:pic>
        <p:nvPicPr>
          <p:cNvPr id="208" name="Google Shape;208;p30"/>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09" name="Google Shape;209;p30"/>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0" name="Google Shape;210;p30"/>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11" name="Google Shape;211;p30"/>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Implement Learning</a:t>
            </a:r>
            <a:endParaRPr sz="1200">
              <a:solidFill>
                <a:schemeClr val="lt1"/>
              </a:solidFill>
              <a:latin typeface="Public Sans"/>
              <a:ea typeface="Public Sans"/>
              <a:cs typeface="Public Sans"/>
              <a:sym typeface="Public Sans"/>
            </a:endParaRPr>
          </a:p>
        </p:txBody>
      </p:sp>
      <p:pic>
        <p:nvPicPr>
          <p:cNvPr id="212" name="Google Shape;212;p30" title="Implement Learning Icon.png"/>
          <p:cNvPicPr preferRelativeResize="0"/>
          <p:nvPr/>
        </p:nvPicPr>
        <p:blipFill>
          <a:blip r:embed="rId4">
            <a:alphaModFix/>
          </a:blip>
          <a:stretch>
            <a:fillRect/>
          </a:stretch>
        </p:blipFill>
        <p:spPr>
          <a:xfrm>
            <a:off x="7926250" y="140225"/>
            <a:ext cx="1025750" cy="1025750"/>
          </a:xfrm>
          <a:prstGeom prst="rect">
            <a:avLst/>
          </a:prstGeom>
          <a:noFill/>
          <a:ln>
            <a:noFill/>
          </a:ln>
        </p:spPr>
      </p:pic>
      <p:sp>
        <p:nvSpPr>
          <p:cNvPr id="213" name="Google Shape;213;p3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Purple">
  <p:cSld name="TITLE_2">
    <p:bg>
      <p:bgPr>
        <a:solidFill>
          <a:srgbClr val="3B1A53">
            <a:alpha val="10000"/>
          </a:srgbClr>
        </a:solidFill>
      </p:bgPr>
    </p:bg>
    <p:spTree>
      <p:nvGrpSpPr>
        <p:cNvPr id="20"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b="0" l="0" r="0" t="0"/>
          <a:stretch/>
        </p:blipFill>
        <p:spPr>
          <a:xfrm>
            <a:off x="0" y="0"/>
            <a:ext cx="9144003" cy="5143501"/>
          </a:xfrm>
          <a:prstGeom prst="rect">
            <a:avLst/>
          </a:prstGeom>
          <a:noFill/>
          <a:ln>
            <a:noFill/>
          </a:ln>
        </p:spPr>
      </p:pic>
      <p:sp>
        <p:nvSpPr>
          <p:cNvPr id="22" name="Google Shape;22;p4"/>
          <p:cNvSpPr txBox="1"/>
          <p:nvPr>
            <p:ph idx="1"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 name="Google Shape;23;p4"/>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4" name="Google Shape;24;p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5" name="Google Shape;25;p4"/>
          <p:cNvSpPr txBox="1"/>
          <p:nvPr>
            <p:ph idx="2"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ssess Impact">
  <p:cSld name="CUSTOM_1_1_1_1">
    <p:spTree>
      <p:nvGrpSpPr>
        <p:cNvPr id="214" name="Shape 214"/>
        <p:cNvGrpSpPr/>
        <p:nvPr/>
      </p:nvGrpSpPr>
      <p:grpSpPr>
        <a:xfrm>
          <a:off x="0" y="0"/>
          <a:ext cx="0" cy="0"/>
          <a:chOff x="0" y="0"/>
          <a:chExt cx="0" cy="0"/>
        </a:xfrm>
      </p:grpSpPr>
      <p:pic>
        <p:nvPicPr>
          <p:cNvPr id="215" name="Google Shape;215;p31"/>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16" name="Google Shape;216;p31"/>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17" name="Google Shape;217;p31"/>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8" name="Google Shape;218;p31"/>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19" name="Google Shape;219;p31"/>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Assess Impact </a:t>
            </a:r>
            <a:endParaRPr sz="1200">
              <a:solidFill>
                <a:schemeClr val="lt1"/>
              </a:solidFill>
              <a:latin typeface="Public Sans"/>
              <a:ea typeface="Public Sans"/>
              <a:cs typeface="Public Sans"/>
              <a:sym typeface="Public Sans"/>
            </a:endParaRPr>
          </a:p>
        </p:txBody>
      </p:sp>
      <p:pic>
        <p:nvPicPr>
          <p:cNvPr id="220" name="Google Shape;220;p31"/>
          <p:cNvPicPr preferRelativeResize="0"/>
          <p:nvPr/>
        </p:nvPicPr>
        <p:blipFill rotWithShape="1">
          <a:blip r:embed="rId4">
            <a:alphaModFix/>
          </a:blip>
          <a:srcRect b="0" l="0" r="0" t="0"/>
          <a:stretch/>
        </p:blipFill>
        <p:spPr>
          <a:xfrm>
            <a:off x="7926250" y="140225"/>
            <a:ext cx="1025750" cy="1025750"/>
          </a:xfrm>
          <a:prstGeom prst="rect">
            <a:avLst/>
          </a:prstGeom>
          <a:noFill/>
          <a:ln>
            <a:noFill/>
          </a:ln>
        </p:spPr>
      </p:pic>
      <p:sp>
        <p:nvSpPr>
          <p:cNvPr id="221" name="Google Shape;221;p3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Leader Summit 2025 Cover Slide">
  <p:cSld name="CUSTOM_2">
    <p:bg>
      <p:bgPr>
        <a:blipFill>
          <a:blip r:embed="rId2">
            <a:alphaModFix/>
          </a:blip>
          <a:stretch>
            <a:fillRect/>
          </a:stretch>
        </a:blipFill>
      </p:bgPr>
    </p:bg>
    <p:spTree>
      <p:nvGrpSpPr>
        <p:cNvPr id="222" name="Shape 222"/>
        <p:cNvGrpSpPr/>
        <p:nvPr/>
      </p:nvGrpSpPr>
      <p:grpSpPr>
        <a:xfrm>
          <a:off x="0" y="0"/>
          <a:ext cx="0" cy="0"/>
          <a:chOff x="0" y="0"/>
          <a:chExt cx="0" cy="0"/>
        </a:xfrm>
      </p:grpSpPr>
      <p:sp>
        <p:nvSpPr>
          <p:cNvPr id="223" name="Google Shape;223;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
        <p:nvSpPr>
          <p:cNvPr id="224" name="Google Shape;224;p32"/>
          <p:cNvSpPr txBox="1"/>
          <p:nvPr>
            <p:ph type="ctrTitle"/>
          </p:nvPr>
        </p:nvSpPr>
        <p:spPr>
          <a:xfrm>
            <a:off x="459450" y="2466600"/>
            <a:ext cx="81834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2700"/>
              <a:buNone/>
              <a:defRPr sz="2700">
                <a:solidFill>
                  <a:srgbClr val="3B1A53"/>
                </a:solidFill>
              </a:defRPr>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uisiana's Education Priorities">
  <p:cSld name="CUSTOM_3">
    <p:spTree>
      <p:nvGrpSpPr>
        <p:cNvPr id="225" name="Shape 225"/>
        <p:cNvGrpSpPr/>
        <p:nvPr/>
      </p:nvGrpSpPr>
      <p:grpSpPr>
        <a:xfrm>
          <a:off x="0" y="0"/>
          <a:ext cx="0" cy="0"/>
          <a:chOff x="0" y="0"/>
          <a:chExt cx="0" cy="0"/>
        </a:xfrm>
      </p:grpSpPr>
      <p:sp>
        <p:nvSpPr>
          <p:cNvPr id="226" name="Google Shape;226;p33"/>
          <p:cNvSpPr txBox="1"/>
          <p:nvPr/>
        </p:nvSpPr>
        <p:spPr>
          <a:xfrm>
            <a:off x="311700" y="140225"/>
            <a:ext cx="852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3B1A53"/>
                </a:solidFill>
                <a:latin typeface="Public Sans"/>
                <a:ea typeface="Public Sans"/>
                <a:cs typeface="Public Sans"/>
                <a:sym typeface="Public Sans"/>
              </a:rPr>
              <a:t>Louisiana’s Education Priorities</a:t>
            </a:r>
            <a:endParaRPr b="1" sz="2800">
              <a:solidFill>
                <a:srgbClr val="3B1A53"/>
              </a:solidFill>
              <a:latin typeface="Public Sans"/>
              <a:ea typeface="Public Sans"/>
              <a:cs typeface="Public Sans"/>
              <a:sym typeface="Public Sans"/>
            </a:endParaRPr>
          </a:p>
        </p:txBody>
      </p:sp>
      <p:pic>
        <p:nvPicPr>
          <p:cNvPr id="227" name="Google Shape;227;p33"/>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28" name="Google Shape;228;p33"/>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pic>
        <p:nvPicPr>
          <p:cNvPr id="229" name="Google Shape;229;p33"/>
          <p:cNvPicPr preferRelativeResize="0"/>
          <p:nvPr/>
        </p:nvPicPr>
        <p:blipFill rotWithShape="1">
          <a:blip r:embed="rId4">
            <a:alphaModFix/>
          </a:blip>
          <a:srcRect b="15145" l="0" r="0" t="16512"/>
          <a:stretch/>
        </p:blipFill>
        <p:spPr>
          <a:xfrm>
            <a:off x="311700" y="933936"/>
            <a:ext cx="8520600" cy="3275627"/>
          </a:xfrm>
          <a:prstGeom prst="rect">
            <a:avLst/>
          </a:prstGeom>
          <a:noFill/>
          <a:ln>
            <a:noFill/>
          </a:ln>
        </p:spPr>
      </p:pic>
      <p:sp>
        <p:nvSpPr>
          <p:cNvPr id="230" name="Google Shape;230;p3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p:cSld name="CUSTOM_3_1">
    <p:spTree>
      <p:nvGrpSpPr>
        <p:cNvPr id="231" name="Shape 231"/>
        <p:cNvGrpSpPr/>
        <p:nvPr/>
      </p:nvGrpSpPr>
      <p:grpSpPr>
        <a:xfrm>
          <a:off x="0" y="0"/>
          <a:ext cx="0" cy="0"/>
          <a:chOff x="0" y="0"/>
          <a:chExt cx="0" cy="0"/>
        </a:xfrm>
      </p:grpSpPr>
      <p:pic>
        <p:nvPicPr>
          <p:cNvPr id="232" name="Google Shape;232;p34"/>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33" name="Google Shape;233;p34"/>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34" name="Google Shape;234;p3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5" name="Google Shape;235;p34"/>
          <p:cNvSpPr txBox="1"/>
          <p:nvPr>
            <p:ph idx="1" type="subTitle"/>
          </p:nvPr>
        </p:nvSpPr>
        <p:spPr>
          <a:xfrm>
            <a:off x="311700" y="1469200"/>
            <a:ext cx="49530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6" name="Google Shape;236;p34"/>
          <p:cNvSpPr txBox="1"/>
          <p:nvPr>
            <p:ph idx="2" type="subTitle"/>
          </p:nvPr>
        </p:nvSpPr>
        <p:spPr>
          <a:xfrm>
            <a:off x="311700" y="2543225"/>
            <a:ext cx="4953000" cy="1153200"/>
          </a:xfrm>
          <a:prstGeom prst="rect">
            <a:avLst/>
          </a:prstGeom>
        </p:spPr>
        <p:txBody>
          <a:bodyPr anchorCtr="0" anchor="ctr" bIns="91425" lIns="91425" spcFirstLastPara="1" rIns="91425" wrap="square" tIns="91425">
            <a:noAutofit/>
          </a:bodyPr>
          <a:lstStyle>
            <a:lvl1pPr lvl="0" rtl="0">
              <a:spcBef>
                <a:spcPts val="0"/>
              </a:spcBef>
              <a:spcAft>
                <a:spcPts val="0"/>
              </a:spcAft>
              <a:buSzPts val="1800"/>
              <a:buNone/>
              <a:defRPr sz="18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7" name="Google Shape;237;p34"/>
          <p:cNvSpPr/>
          <p:nvPr>
            <p:ph idx="3" type="pic"/>
          </p:nvPr>
        </p:nvSpPr>
        <p:spPr>
          <a:xfrm>
            <a:off x="5286900" y="768000"/>
            <a:ext cx="3607500" cy="3607500"/>
          </a:xfrm>
          <a:prstGeom prst="ellipse">
            <a:avLst/>
          </a:prstGeom>
          <a:noFill/>
          <a:ln>
            <a:noFill/>
          </a:ln>
        </p:spPr>
      </p:sp>
      <p:sp>
        <p:nvSpPr>
          <p:cNvPr id="238" name="Google Shape;238;p3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1">
  <p:cSld name="CUSTOM_3_1_1">
    <p:spTree>
      <p:nvGrpSpPr>
        <p:cNvPr id="239" name="Shape 239"/>
        <p:cNvGrpSpPr/>
        <p:nvPr/>
      </p:nvGrpSpPr>
      <p:grpSpPr>
        <a:xfrm>
          <a:off x="0" y="0"/>
          <a:ext cx="0" cy="0"/>
          <a:chOff x="0" y="0"/>
          <a:chExt cx="0" cy="0"/>
        </a:xfrm>
      </p:grpSpPr>
      <p:pic>
        <p:nvPicPr>
          <p:cNvPr id="240" name="Google Shape;240;p35"/>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41" name="Google Shape;241;p35"/>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42" name="Google Shape;242;p35"/>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lgn="r">
              <a:spcBef>
                <a:spcPts val="0"/>
              </a:spcBef>
              <a:spcAft>
                <a:spcPts val="0"/>
              </a:spcAft>
              <a:buSzPts val="2800"/>
              <a:buNone/>
              <a:defRPr sz="2800"/>
            </a:lvl1pPr>
            <a:lvl2pPr lvl="1" algn="r">
              <a:spcBef>
                <a:spcPts val="0"/>
              </a:spcBef>
              <a:spcAft>
                <a:spcPts val="0"/>
              </a:spcAft>
              <a:buSzPts val="2800"/>
              <a:buNone/>
              <a:defRPr/>
            </a:lvl2pPr>
            <a:lvl3pPr lvl="2" algn="r">
              <a:spcBef>
                <a:spcPts val="0"/>
              </a:spcBef>
              <a:spcAft>
                <a:spcPts val="0"/>
              </a:spcAft>
              <a:buSzPts val="2800"/>
              <a:buNone/>
              <a:defRPr/>
            </a:lvl3pPr>
            <a:lvl4pPr lvl="3" algn="r">
              <a:spcBef>
                <a:spcPts val="0"/>
              </a:spcBef>
              <a:spcAft>
                <a:spcPts val="0"/>
              </a:spcAft>
              <a:buSzPts val="2800"/>
              <a:buNone/>
              <a:defRPr/>
            </a:lvl4pPr>
            <a:lvl5pPr lvl="4" algn="r">
              <a:spcBef>
                <a:spcPts val="0"/>
              </a:spcBef>
              <a:spcAft>
                <a:spcPts val="0"/>
              </a:spcAft>
              <a:buSzPts val="2800"/>
              <a:buNone/>
              <a:defRPr/>
            </a:lvl5pPr>
            <a:lvl6pPr lvl="5" algn="r">
              <a:spcBef>
                <a:spcPts val="0"/>
              </a:spcBef>
              <a:spcAft>
                <a:spcPts val="0"/>
              </a:spcAft>
              <a:buSzPts val="2800"/>
              <a:buNone/>
              <a:defRPr/>
            </a:lvl6pPr>
            <a:lvl7pPr lvl="6" algn="r">
              <a:spcBef>
                <a:spcPts val="0"/>
              </a:spcBef>
              <a:spcAft>
                <a:spcPts val="0"/>
              </a:spcAft>
              <a:buSzPts val="2800"/>
              <a:buNone/>
              <a:defRPr/>
            </a:lvl7pPr>
            <a:lvl8pPr lvl="7" algn="r">
              <a:spcBef>
                <a:spcPts val="0"/>
              </a:spcBef>
              <a:spcAft>
                <a:spcPts val="0"/>
              </a:spcAft>
              <a:buSzPts val="2800"/>
              <a:buNone/>
              <a:defRPr/>
            </a:lvl8pPr>
            <a:lvl9pPr lvl="8" algn="r">
              <a:spcBef>
                <a:spcPts val="0"/>
              </a:spcBef>
              <a:spcAft>
                <a:spcPts val="0"/>
              </a:spcAft>
              <a:buSzPts val="2800"/>
              <a:buNone/>
              <a:defRPr/>
            </a:lvl9pPr>
          </a:lstStyle>
          <a:p/>
        </p:txBody>
      </p:sp>
      <p:sp>
        <p:nvSpPr>
          <p:cNvPr id="243" name="Google Shape;243;p35"/>
          <p:cNvSpPr txBox="1"/>
          <p:nvPr>
            <p:ph idx="1" type="subTitle"/>
          </p:nvPr>
        </p:nvSpPr>
        <p:spPr>
          <a:xfrm>
            <a:off x="4136575" y="1469200"/>
            <a:ext cx="46956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4" name="Google Shape;244;p35"/>
          <p:cNvSpPr txBox="1"/>
          <p:nvPr>
            <p:ph idx="2" type="subTitle"/>
          </p:nvPr>
        </p:nvSpPr>
        <p:spPr>
          <a:xfrm>
            <a:off x="4136575" y="2543225"/>
            <a:ext cx="46956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1800"/>
              <a:buNone/>
              <a:defRPr sz="1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5" name="Google Shape;245;p35"/>
          <p:cNvSpPr/>
          <p:nvPr>
            <p:ph idx="3" type="pic"/>
          </p:nvPr>
        </p:nvSpPr>
        <p:spPr>
          <a:xfrm>
            <a:off x="284100" y="768000"/>
            <a:ext cx="3607500" cy="3607500"/>
          </a:xfrm>
          <a:prstGeom prst="ellipse">
            <a:avLst/>
          </a:prstGeom>
          <a:noFill/>
          <a:ln>
            <a:noFill/>
          </a:ln>
        </p:spPr>
      </p:sp>
      <p:sp>
        <p:nvSpPr>
          <p:cNvPr id="246" name="Google Shape;246;p3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p:cSld name="CUSTOM_4">
    <p:spTree>
      <p:nvGrpSpPr>
        <p:cNvPr id="247" name="Shape 247"/>
        <p:cNvGrpSpPr/>
        <p:nvPr/>
      </p:nvGrpSpPr>
      <p:grpSpPr>
        <a:xfrm>
          <a:off x="0" y="0"/>
          <a:ext cx="0" cy="0"/>
          <a:chOff x="0" y="0"/>
          <a:chExt cx="0" cy="0"/>
        </a:xfrm>
      </p:grpSpPr>
      <p:sp>
        <p:nvSpPr>
          <p:cNvPr id="248" name="Google Shape;248;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49" name="Google Shape;249;p36"/>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50" name="Google Shape;250;p36"/>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51" name="Google Shape;251;p36"/>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52" name="Google Shape;252;p36"/>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53" name="Google Shape;253;p36">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54" name="Google Shape;254;p36"/>
          <p:cNvSpPr txBox="1"/>
          <p:nvPr/>
        </p:nvSpPr>
        <p:spPr>
          <a:xfrm>
            <a:off x="470600" y="1639850"/>
            <a:ext cx="8004600" cy="2127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000000"/>
              </a:buClr>
              <a:buSzPts val="1100"/>
              <a:buFont typeface="Arial"/>
              <a:buNone/>
            </a:pPr>
            <a:r>
              <a:rPr b="1" lang="en" sz="1600">
                <a:solidFill>
                  <a:srgbClr val="C44B27"/>
                </a:solidFill>
                <a:latin typeface="Public Sans"/>
                <a:ea typeface="Public Sans"/>
                <a:cs typeface="Public Sans"/>
                <a:sym typeface="Public Sans"/>
              </a:rPr>
              <a:t>June 10-12 | New Orleans Ernest N. Morial Convention Center</a:t>
            </a:r>
            <a:endParaRPr b="1" sz="1600">
              <a:solidFill>
                <a:srgbClr val="C44B27"/>
              </a:solidFill>
              <a:latin typeface="Public Sans"/>
              <a:ea typeface="Public Sans"/>
              <a:cs typeface="Public Sans"/>
              <a:sym typeface="Public Sans"/>
            </a:endParaRPr>
          </a:p>
          <a:p>
            <a:pPr indent="0" lvl="0" marL="0" rtl="0" algn="l">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Teacher Leader Summit 2025 celebrates Louisiana’s historic education progress and sets the stage for the next chapter of success. Educators across the state are writing a new story for Louisiana education by accelerating academic achievement and fostering student growth. This year’s Summit theme, “A New Story for Louisiana Education,” highlights the collective effort of educators to continue moving our state forward.</a:t>
            </a:r>
            <a:endParaRPr sz="1350">
              <a:solidFill>
                <a:srgbClr val="4D4D4F"/>
              </a:solidFill>
              <a:latin typeface="Public Sans"/>
              <a:ea typeface="Public Sans"/>
              <a:cs typeface="Public Sans"/>
              <a:sym typeface="Public Sans"/>
            </a:endParaRPr>
          </a:p>
          <a:p>
            <a:pPr indent="0" lvl="0" marL="0" rtl="0" algn="l">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Join us this summer as we celebrate the end of one school year, and prepare to make an even bigger impact for the academic year ahead. </a:t>
            </a:r>
            <a:endParaRPr sz="1350">
              <a:solidFill>
                <a:srgbClr val="4D4D4F"/>
              </a:solidFill>
              <a:latin typeface="Public Sans"/>
              <a:ea typeface="Public Sans"/>
              <a:cs typeface="Public Sans"/>
              <a:sym typeface="Public Sans"/>
            </a:endParaRPr>
          </a:p>
          <a:p>
            <a:pPr indent="0" lvl="0" marL="0" rtl="0" algn="l">
              <a:spcBef>
                <a:spcPts val="1500"/>
              </a:spcBef>
              <a:spcAft>
                <a:spcPts val="0"/>
              </a:spcAft>
              <a:buNone/>
            </a:pPr>
            <a:r>
              <a:t/>
            </a: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 Objectives">
  <p:cSld name="CUSTOM_4_1">
    <p:spTree>
      <p:nvGrpSpPr>
        <p:cNvPr id="255" name="Shape 255"/>
        <p:cNvGrpSpPr/>
        <p:nvPr/>
      </p:nvGrpSpPr>
      <p:grpSpPr>
        <a:xfrm>
          <a:off x="0" y="0"/>
          <a:ext cx="0" cy="0"/>
          <a:chOff x="0" y="0"/>
          <a:chExt cx="0" cy="0"/>
        </a:xfrm>
      </p:grpSpPr>
      <p:sp>
        <p:nvSpPr>
          <p:cNvPr id="256" name="Google Shape;256;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57" name="Google Shape;257;p37"/>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58" name="Google Shape;258;p37"/>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59" name="Google Shape;259;p37"/>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60" name="Google Shape;260;p37"/>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61" name="Google Shape;261;p37">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62" name="Google Shape;262;p37"/>
          <p:cNvSpPr txBox="1"/>
          <p:nvPr/>
        </p:nvSpPr>
        <p:spPr>
          <a:xfrm>
            <a:off x="488100" y="1566725"/>
            <a:ext cx="8655900" cy="212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i="1" lang="en" sz="1600">
                <a:solidFill>
                  <a:srgbClr val="FFFFFF"/>
                </a:solidFill>
                <a:latin typeface="Public Sans"/>
                <a:ea typeface="Public Sans"/>
                <a:cs typeface="Public Sans"/>
                <a:sym typeface="Public Sans"/>
              </a:rPr>
              <a:t>Objectives of Teacher Leader Summit: </a:t>
            </a:r>
            <a:endParaRPr b="1" i="1" sz="1600">
              <a:solidFill>
                <a:srgbClr val="FFFFFF"/>
              </a:solidFill>
              <a:latin typeface="Public Sans"/>
              <a:ea typeface="Public Sans"/>
              <a:cs typeface="Public Sans"/>
              <a:sym typeface="Public Sans"/>
            </a:endParaRPr>
          </a:p>
          <a:p>
            <a:pPr indent="0" lvl="0" marL="457200" rtl="0" algn="l">
              <a:lnSpc>
                <a:spcPct val="150000"/>
              </a:lnSpc>
              <a:spcBef>
                <a:spcPts val="1600"/>
              </a:spcBef>
              <a:spcAft>
                <a:spcPts val="0"/>
              </a:spcAft>
              <a:buNone/>
            </a:pPr>
            <a:r>
              <a:rPr lang="en" sz="1350">
                <a:solidFill>
                  <a:srgbClr val="4D4D4F"/>
                </a:solidFill>
                <a:latin typeface="Public Sans"/>
                <a:ea typeface="Public Sans"/>
                <a:cs typeface="Public Sans"/>
                <a:sym typeface="Public Sans"/>
              </a:rPr>
              <a:t>Improve the everyday practice of educators in Louisiana by building </a:t>
            </a:r>
            <a:r>
              <a:rPr b="1" lang="en" sz="1350">
                <a:solidFill>
                  <a:srgbClr val="4D4D4F"/>
                </a:solidFill>
                <a:latin typeface="Public Sans"/>
                <a:ea typeface="Public Sans"/>
                <a:cs typeface="Public Sans"/>
                <a:sym typeface="Public Sans"/>
              </a:rPr>
              <a:t>knowledge and skills</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indent="0" lvl="0" marL="457200" rtl="0" algn="l">
              <a:lnSpc>
                <a:spcPct val="150000"/>
              </a:lnSpc>
              <a:spcBef>
                <a:spcPts val="1600"/>
              </a:spcBef>
              <a:spcAft>
                <a:spcPts val="0"/>
              </a:spcAft>
              <a:buNone/>
            </a:pPr>
            <a:r>
              <a:rPr lang="en" sz="1350">
                <a:solidFill>
                  <a:srgbClr val="4D4D4F"/>
                </a:solidFill>
                <a:latin typeface="Public Sans"/>
                <a:ea typeface="Public Sans"/>
                <a:cs typeface="Public Sans"/>
                <a:sym typeface="Public Sans"/>
              </a:rPr>
              <a:t>Provide opportunities for educators to </a:t>
            </a:r>
            <a:r>
              <a:rPr b="1" lang="en" sz="1350">
                <a:solidFill>
                  <a:srgbClr val="4D4D4F"/>
                </a:solidFill>
                <a:latin typeface="Public Sans"/>
                <a:ea typeface="Public Sans"/>
                <a:cs typeface="Public Sans"/>
                <a:sym typeface="Public Sans"/>
              </a:rPr>
              <a:t>collaborate and share best practices</a:t>
            </a:r>
            <a:r>
              <a:rPr lang="en" sz="1350">
                <a:solidFill>
                  <a:srgbClr val="4D4D4F"/>
                </a:solidFill>
                <a:latin typeface="Public Sans"/>
                <a:ea typeface="Public Sans"/>
                <a:cs typeface="Public Sans"/>
                <a:sym typeface="Public Sans"/>
              </a:rPr>
              <a:t>. </a:t>
            </a:r>
            <a:endParaRPr sz="1350">
              <a:solidFill>
                <a:srgbClr val="4D4D4F"/>
              </a:solidFill>
              <a:latin typeface="Public Sans"/>
              <a:ea typeface="Public Sans"/>
              <a:cs typeface="Public Sans"/>
              <a:sym typeface="Public Sans"/>
            </a:endParaRPr>
          </a:p>
          <a:p>
            <a:pPr indent="0" lvl="0" marL="457200" rtl="0" algn="l">
              <a:lnSpc>
                <a:spcPct val="100000"/>
              </a:lnSpc>
              <a:spcBef>
                <a:spcPts val="1600"/>
              </a:spcBef>
              <a:spcAft>
                <a:spcPts val="0"/>
              </a:spcAft>
              <a:buNone/>
            </a:pPr>
            <a:r>
              <a:rPr lang="en" sz="1350">
                <a:solidFill>
                  <a:srgbClr val="4D4D4F"/>
                </a:solidFill>
                <a:latin typeface="Public Sans"/>
                <a:ea typeface="Public Sans"/>
                <a:cs typeface="Public Sans"/>
                <a:sym typeface="Public Sans"/>
              </a:rPr>
              <a:t>Equip educators with </a:t>
            </a:r>
            <a:r>
              <a:rPr b="1" lang="en" sz="1350">
                <a:solidFill>
                  <a:srgbClr val="4D4D4F"/>
                </a:solidFill>
                <a:latin typeface="Public Sans"/>
                <a:ea typeface="Public Sans"/>
                <a:cs typeface="Public Sans"/>
                <a:sym typeface="Public Sans"/>
              </a:rPr>
              <a:t>high-quality strategies, resources, and professional learning</a:t>
            </a:r>
            <a:r>
              <a:rPr lang="en" sz="1350">
                <a:solidFill>
                  <a:srgbClr val="4D4D4F"/>
                </a:solidFill>
                <a:latin typeface="Public Sans"/>
                <a:ea typeface="Public Sans"/>
                <a:cs typeface="Public Sans"/>
                <a:sym typeface="Public Sans"/>
              </a:rPr>
              <a:t> aligned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with Louisiana’s educational priorities. </a:t>
            </a:r>
            <a:endParaRPr sz="1350">
              <a:solidFill>
                <a:srgbClr val="4D4D4F"/>
              </a:solidFill>
              <a:latin typeface="Public Sans"/>
              <a:ea typeface="Public Sans"/>
              <a:cs typeface="Public Sans"/>
              <a:sym typeface="Public Sans"/>
            </a:endParaRPr>
          </a:p>
          <a:p>
            <a:pPr indent="0" lvl="0" marL="457200" rtl="0" algn="l">
              <a:lnSpc>
                <a:spcPct val="100000"/>
              </a:lnSpc>
              <a:spcBef>
                <a:spcPts val="1600"/>
              </a:spcBef>
              <a:spcAft>
                <a:spcPts val="0"/>
              </a:spcAft>
              <a:buNone/>
            </a:pPr>
            <a:r>
              <a:rPr lang="en" sz="1350">
                <a:solidFill>
                  <a:srgbClr val="4D4D4F"/>
                </a:solidFill>
                <a:latin typeface="Public Sans"/>
                <a:ea typeface="Public Sans"/>
                <a:cs typeface="Public Sans"/>
                <a:sym typeface="Public Sans"/>
              </a:rPr>
              <a:t>Empower and inspire educators to take on an even greater </a:t>
            </a:r>
            <a:r>
              <a:rPr b="1" lang="en" sz="1350">
                <a:solidFill>
                  <a:srgbClr val="4D4D4F"/>
                </a:solidFill>
                <a:latin typeface="Public Sans"/>
                <a:ea typeface="Public Sans"/>
                <a:cs typeface="Public Sans"/>
                <a:sym typeface="Public Sans"/>
              </a:rPr>
              <a:t>leadership role</a:t>
            </a:r>
            <a:r>
              <a:rPr lang="en" sz="1350">
                <a:solidFill>
                  <a:srgbClr val="4D4D4F"/>
                </a:solidFill>
                <a:latin typeface="Public Sans"/>
                <a:ea typeface="Public Sans"/>
                <a:cs typeface="Public Sans"/>
                <a:sym typeface="Public Sans"/>
              </a:rPr>
              <a:t> within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their classrooms, schools, and school systems.</a:t>
            </a:r>
            <a:endParaRPr sz="1350">
              <a:solidFill>
                <a:srgbClr val="4D4D4F"/>
              </a:solidFill>
              <a:latin typeface="Public Sans"/>
              <a:ea typeface="Public Sans"/>
              <a:cs typeface="Public Sans"/>
              <a:sym typeface="Public Sans"/>
            </a:endParaRPr>
          </a:p>
          <a:p>
            <a:pPr indent="0" lvl="0" marL="0" rtl="0" algn="l">
              <a:spcBef>
                <a:spcPts val="1000"/>
              </a:spcBef>
              <a:spcAft>
                <a:spcPts val="0"/>
              </a:spcAft>
              <a:buNone/>
            </a:pPr>
            <a:r>
              <a:t/>
            </a:r>
            <a:endParaRPr sz="1800">
              <a:solidFill>
                <a:srgbClr val="595959"/>
              </a:solidFill>
              <a:latin typeface="Public Sans"/>
              <a:ea typeface="Public Sans"/>
              <a:cs typeface="Public Sans"/>
              <a:sym typeface="Public Sans"/>
            </a:endParaRPr>
          </a:p>
        </p:txBody>
      </p:sp>
      <p:pic>
        <p:nvPicPr>
          <p:cNvPr id="263" name="Google Shape;263;p37"/>
          <p:cNvPicPr preferRelativeResize="0"/>
          <p:nvPr/>
        </p:nvPicPr>
        <p:blipFill>
          <a:blip r:embed="rId7">
            <a:alphaModFix/>
          </a:blip>
          <a:stretch>
            <a:fillRect/>
          </a:stretch>
        </p:blipFill>
        <p:spPr>
          <a:xfrm>
            <a:off x="408300" y="3723194"/>
            <a:ext cx="519087" cy="519081"/>
          </a:xfrm>
          <a:prstGeom prst="rect">
            <a:avLst/>
          </a:prstGeom>
          <a:noFill/>
          <a:ln>
            <a:noFill/>
          </a:ln>
        </p:spPr>
      </p:pic>
      <p:pic>
        <p:nvPicPr>
          <p:cNvPr id="264" name="Google Shape;264;p37"/>
          <p:cNvPicPr preferRelativeResize="0"/>
          <p:nvPr/>
        </p:nvPicPr>
        <p:blipFill>
          <a:blip r:embed="rId8">
            <a:alphaModFix/>
          </a:blip>
          <a:stretch>
            <a:fillRect/>
          </a:stretch>
        </p:blipFill>
        <p:spPr>
          <a:xfrm>
            <a:off x="409677" y="1974325"/>
            <a:ext cx="517710" cy="517704"/>
          </a:xfrm>
          <a:prstGeom prst="rect">
            <a:avLst/>
          </a:prstGeom>
          <a:noFill/>
          <a:ln>
            <a:noFill/>
          </a:ln>
        </p:spPr>
      </p:pic>
      <p:pic>
        <p:nvPicPr>
          <p:cNvPr id="265" name="Google Shape;265;p37"/>
          <p:cNvPicPr preferRelativeResize="0"/>
          <p:nvPr/>
        </p:nvPicPr>
        <p:blipFill>
          <a:blip r:embed="rId9">
            <a:alphaModFix/>
          </a:blip>
          <a:stretch>
            <a:fillRect/>
          </a:stretch>
        </p:blipFill>
        <p:spPr>
          <a:xfrm>
            <a:off x="408988" y="2542559"/>
            <a:ext cx="519087" cy="519081"/>
          </a:xfrm>
          <a:prstGeom prst="rect">
            <a:avLst/>
          </a:prstGeom>
          <a:noFill/>
          <a:ln>
            <a:noFill/>
          </a:ln>
        </p:spPr>
      </p:pic>
      <p:pic>
        <p:nvPicPr>
          <p:cNvPr id="266" name="Google Shape;266;p37"/>
          <p:cNvPicPr preferRelativeResize="0"/>
          <p:nvPr/>
        </p:nvPicPr>
        <p:blipFill>
          <a:blip r:embed="rId10">
            <a:alphaModFix/>
          </a:blip>
          <a:stretch>
            <a:fillRect/>
          </a:stretch>
        </p:blipFill>
        <p:spPr>
          <a:xfrm>
            <a:off x="408988" y="3136589"/>
            <a:ext cx="517710" cy="519081"/>
          </a:xfrm>
          <a:prstGeom prst="rect">
            <a:avLst/>
          </a:prstGeom>
          <a:noFill/>
          <a:ln>
            <a:noFill/>
          </a:ln>
        </p:spPr>
      </p:pic>
      <p:sp>
        <p:nvSpPr>
          <p:cNvPr id="267" name="Google Shape;267;p37"/>
          <p:cNvSpPr txBox="1"/>
          <p:nvPr/>
        </p:nvSpPr>
        <p:spPr>
          <a:xfrm>
            <a:off x="409675" y="1554700"/>
            <a:ext cx="4705200" cy="43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i="1" lang="en" sz="1600">
                <a:solidFill>
                  <a:srgbClr val="C44B27"/>
                </a:solidFill>
                <a:latin typeface="Public Sans"/>
                <a:ea typeface="Public Sans"/>
                <a:cs typeface="Public Sans"/>
                <a:sym typeface="Public Sans"/>
              </a:rPr>
              <a:t>Objectives of Teacher Leader Summit: </a:t>
            </a:r>
            <a:endParaRPr b="1" i="1" sz="1600">
              <a:solidFill>
                <a:srgbClr val="C44B27"/>
              </a:solidFill>
              <a:latin typeface="Public Sans"/>
              <a:ea typeface="Public Sans"/>
              <a:cs typeface="Public Sans"/>
              <a:sym typeface="Public San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 Registration QR Code">
  <p:cSld name="CUSTOM_4_1_1">
    <p:spTree>
      <p:nvGrpSpPr>
        <p:cNvPr id="268" name="Shape 268"/>
        <p:cNvGrpSpPr/>
        <p:nvPr/>
      </p:nvGrpSpPr>
      <p:grpSpPr>
        <a:xfrm>
          <a:off x="0" y="0"/>
          <a:ext cx="0" cy="0"/>
          <a:chOff x="0" y="0"/>
          <a:chExt cx="0" cy="0"/>
        </a:xfrm>
      </p:grpSpPr>
      <p:sp>
        <p:nvSpPr>
          <p:cNvPr id="269" name="Google Shape;269;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70" name="Google Shape;270;p38"/>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71" name="Google Shape;271;p38"/>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72" name="Google Shape;272;p38"/>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73" name="Google Shape;273;p38"/>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74" name="Google Shape;274;p38">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pic>
        <p:nvPicPr>
          <p:cNvPr id="275" name="Google Shape;275;p38"/>
          <p:cNvPicPr preferRelativeResize="0"/>
          <p:nvPr/>
        </p:nvPicPr>
        <p:blipFill>
          <a:blip r:embed="rId7">
            <a:alphaModFix/>
          </a:blip>
          <a:stretch>
            <a:fillRect/>
          </a:stretch>
        </p:blipFill>
        <p:spPr>
          <a:xfrm>
            <a:off x="5917975" y="1690075"/>
            <a:ext cx="1970249" cy="2241476"/>
          </a:xfrm>
          <a:prstGeom prst="rect">
            <a:avLst/>
          </a:prstGeom>
          <a:noFill/>
          <a:ln>
            <a:noFill/>
          </a:ln>
        </p:spPr>
      </p:pic>
      <p:sp>
        <p:nvSpPr>
          <p:cNvPr id="276" name="Google Shape;276;p38"/>
          <p:cNvSpPr txBox="1"/>
          <p:nvPr/>
        </p:nvSpPr>
        <p:spPr>
          <a:xfrm>
            <a:off x="470600" y="1639850"/>
            <a:ext cx="5303700" cy="212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b="1" i="1" lang="en" sz="1800">
                <a:solidFill>
                  <a:srgbClr val="C44B27"/>
                </a:solidFill>
                <a:latin typeface="Public Sans"/>
                <a:ea typeface="Public Sans"/>
                <a:cs typeface="Public Sans"/>
                <a:sym typeface="Public Sans"/>
              </a:rPr>
              <a:t>Registration is now open!</a:t>
            </a:r>
            <a:endParaRPr b="1" sz="1800">
              <a:solidFill>
                <a:srgbClr val="595959"/>
              </a:solidFill>
              <a:latin typeface="Public Sans"/>
              <a:ea typeface="Public Sans"/>
              <a:cs typeface="Public Sans"/>
              <a:sym typeface="Public Sans"/>
            </a:endParaRPr>
          </a:p>
          <a:p>
            <a:pPr indent="0" lvl="0" marL="0" rtl="0" algn="l">
              <a:lnSpc>
                <a:spcPct val="115000"/>
              </a:lnSpc>
              <a:spcBef>
                <a:spcPts val="10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Registration for this event will be on a first-come, first-served basis. As space is limited, early registration is encouraged. </a:t>
            </a:r>
            <a:r>
              <a:rPr b="1" lang="en" sz="1350">
                <a:solidFill>
                  <a:srgbClr val="4D4D4F"/>
                </a:solidFill>
                <a:latin typeface="Public Sans"/>
                <a:ea typeface="Public Sans"/>
                <a:cs typeface="Public Sans"/>
                <a:sym typeface="Public Sans"/>
              </a:rPr>
              <a:t>There will be no on-site registration</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indent="-327025" lvl="0" marL="457200" rtl="0" algn="l">
              <a:lnSpc>
                <a:spcPct val="150000"/>
              </a:lnSpc>
              <a:spcBef>
                <a:spcPts val="1200"/>
              </a:spcBef>
              <a:spcAft>
                <a:spcPts val="0"/>
              </a:spcAft>
              <a:buClr>
                <a:srgbClr val="C44B27"/>
              </a:buClr>
              <a:buSzPts val="1550"/>
              <a:buFont typeface="Public Sans"/>
              <a:buChar char="●"/>
            </a:pPr>
            <a:r>
              <a:rPr b="1" lang="en" sz="1550">
                <a:solidFill>
                  <a:srgbClr val="4D4D4F"/>
                </a:solidFill>
                <a:latin typeface="Public Sans"/>
                <a:ea typeface="Public Sans"/>
                <a:cs typeface="Public Sans"/>
                <a:sym typeface="Public Sans"/>
              </a:rPr>
              <a:t>Early Bird Registration</a:t>
            </a:r>
            <a:r>
              <a:rPr lang="en" sz="1550">
                <a:solidFill>
                  <a:srgbClr val="4D4D4F"/>
                </a:solidFill>
                <a:latin typeface="Public Sans"/>
                <a:ea typeface="Public Sans"/>
                <a:cs typeface="Public Sans"/>
                <a:sym typeface="Public Sans"/>
              </a:rPr>
              <a:t>: $249 (Feb. 10-March 14)</a:t>
            </a:r>
            <a:endParaRPr sz="1550">
              <a:solidFill>
                <a:srgbClr val="4D4D4F"/>
              </a:solidFill>
              <a:latin typeface="Public Sans"/>
              <a:ea typeface="Public Sans"/>
              <a:cs typeface="Public Sans"/>
              <a:sym typeface="Public Sans"/>
            </a:endParaRPr>
          </a:p>
          <a:p>
            <a:pPr indent="-327025" lvl="0" marL="457200" rtl="0" algn="l">
              <a:lnSpc>
                <a:spcPct val="150000"/>
              </a:lnSpc>
              <a:spcBef>
                <a:spcPts val="1000"/>
              </a:spcBef>
              <a:spcAft>
                <a:spcPts val="0"/>
              </a:spcAft>
              <a:buClr>
                <a:srgbClr val="C44B27"/>
              </a:buClr>
              <a:buSzPts val="1550"/>
              <a:buFont typeface="Public Sans"/>
              <a:buChar char="●"/>
            </a:pPr>
            <a:r>
              <a:rPr b="1" lang="en" sz="1550">
                <a:solidFill>
                  <a:srgbClr val="4D4D4F"/>
                </a:solidFill>
                <a:latin typeface="Public Sans"/>
                <a:ea typeface="Public Sans"/>
                <a:cs typeface="Public Sans"/>
                <a:sym typeface="Public Sans"/>
              </a:rPr>
              <a:t>Regular Registration</a:t>
            </a:r>
            <a:r>
              <a:rPr lang="en" sz="1550">
                <a:solidFill>
                  <a:srgbClr val="4D4D4F"/>
                </a:solidFill>
                <a:latin typeface="Public Sans"/>
                <a:ea typeface="Public Sans"/>
                <a:cs typeface="Public Sans"/>
                <a:sym typeface="Public Sans"/>
              </a:rPr>
              <a:t>: $299 (March 15-April 18)</a:t>
            </a:r>
            <a:endParaRPr sz="1550">
              <a:solidFill>
                <a:srgbClr val="4D4D4F"/>
              </a:solidFill>
              <a:latin typeface="Public Sans"/>
              <a:ea typeface="Public Sans"/>
              <a:cs typeface="Public Sans"/>
              <a:sym typeface="Public Sans"/>
            </a:endParaRPr>
          </a:p>
          <a:p>
            <a:pPr indent="0" lvl="0" marL="0" rtl="0" algn="l">
              <a:spcBef>
                <a:spcPts val="1000"/>
              </a:spcBef>
              <a:spcAft>
                <a:spcPts val="0"/>
              </a:spcAft>
              <a:buNone/>
            </a:pPr>
            <a:r>
              <a:t/>
            </a: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Cover">
  <p:cSld name="CUSTOM_5">
    <p:bg>
      <p:bgPr>
        <a:blipFill>
          <a:blip r:embed="rId2">
            <a:alphaModFix/>
          </a:blip>
          <a:stretch>
            <a:fillRect/>
          </a:stretch>
        </a:blipFill>
      </p:bgPr>
    </p:bg>
    <p:spTree>
      <p:nvGrpSpPr>
        <p:cNvPr id="277" name="Shape 277"/>
        <p:cNvGrpSpPr/>
        <p:nvPr/>
      </p:nvGrpSpPr>
      <p:grpSpPr>
        <a:xfrm>
          <a:off x="0" y="0"/>
          <a:ext cx="0" cy="0"/>
          <a:chOff x="0" y="0"/>
          <a:chExt cx="0" cy="0"/>
        </a:xfrm>
      </p:grpSpPr>
      <p:sp>
        <p:nvSpPr>
          <p:cNvPr id="278" name="Google Shape;278;p39"/>
          <p:cNvSpPr txBox="1"/>
          <p:nvPr>
            <p:ph type="title"/>
          </p:nvPr>
        </p:nvSpPr>
        <p:spPr>
          <a:xfrm>
            <a:off x="220250" y="3440425"/>
            <a:ext cx="6820500" cy="131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200"/>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9" name="Google Shape;279;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Content">
  <p:cSld name="CUSTOM_6">
    <p:bg>
      <p:bgPr>
        <a:blipFill>
          <a:blip r:embed="rId2">
            <a:alphaModFix/>
          </a:blip>
          <a:stretch>
            <a:fillRect/>
          </a:stretch>
        </a:blipFill>
      </p:bgPr>
    </p:bg>
    <p:spTree>
      <p:nvGrpSpPr>
        <p:cNvPr id="280" name="Shape 280"/>
        <p:cNvGrpSpPr/>
        <p:nvPr/>
      </p:nvGrpSpPr>
      <p:grpSpPr>
        <a:xfrm>
          <a:off x="0" y="0"/>
          <a:ext cx="0" cy="0"/>
          <a:chOff x="0" y="0"/>
          <a:chExt cx="0" cy="0"/>
        </a:xfrm>
      </p:grpSpPr>
      <p:sp>
        <p:nvSpPr>
          <p:cNvPr id="281" name="Google Shape;281;p40"/>
          <p:cNvSpPr txBox="1"/>
          <p:nvPr>
            <p:ph type="title"/>
          </p:nvPr>
        </p:nvSpPr>
        <p:spPr>
          <a:xfrm>
            <a:off x="311700" y="0"/>
            <a:ext cx="8520600" cy="1017600"/>
          </a:xfrm>
          <a:prstGeom prst="rect">
            <a:avLst/>
          </a:prstGeom>
        </p:spPr>
        <p:txBody>
          <a:bodyPr anchorCtr="0" anchor="ctr"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2" name="Google Shape;282;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sp>
        <p:nvSpPr>
          <p:cNvPr id="283" name="Google Shape;283;p40"/>
          <p:cNvSpPr txBox="1"/>
          <p:nvPr>
            <p:ph idx="1" type="body"/>
          </p:nvPr>
        </p:nvSpPr>
        <p:spPr>
          <a:xfrm>
            <a:off x="311700" y="1175525"/>
            <a:ext cx="8520600" cy="33474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Orange">
  <p:cSld name="TITLE_1">
    <p:bg>
      <p:bgPr>
        <a:solidFill>
          <a:srgbClr val="C44B27">
            <a:alpha val="10000"/>
          </a:srgbClr>
        </a:solidFill>
      </p:bgPr>
    </p:bg>
    <p:spTree>
      <p:nvGrpSpPr>
        <p:cNvPr id="26" name="Shape 26"/>
        <p:cNvGrpSpPr/>
        <p:nvPr/>
      </p:nvGrpSpPr>
      <p:grpSpPr>
        <a:xfrm>
          <a:off x="0" y="0"/>
          <a:ext cx="0" cy="0"/>
          <a:chOff x="0" y="0"/>
          <a:chExt cx="0" cy="0"/>
        </a:xfrm>
      </p:grpSpPr>
      <p:pic>
        <p:nvPicPr>
          <p:cNvPr id="27" name="Google Shape;27;p5"/>
          <p:cNvPicPr preferRelativeResize="0"/>
          <p:nvPr/>
        </p:nvPicPr>
        <p:blipFill rotWithShape="1">
          <a:blip r:embed="rId2">
            <a:alphaModFix/>
          </a:blip>
          <a:srcRect b="0" l="0" r="0" t="0"/>
          <a:stretch/>
        </p:blipFill>
        <p:spPr>
          <a:xfrm>
            <a:off x="17" y="17"/>
            <a:ext cx="9144005" cy="5143503"/>
          </a:xfrm>
          <a:prstGeom prst="rect">
            <a:avLst/>
          </a:prstGeom>
          <a:noFill/>
          <a:ln>
            <a:noFill/>
          </a:ln>
        </p:spPr>
      </p:pic>
      <p:sp>
        <p:nvSpPr>
          <p:cNvPr id="28" name="Google Shape;28;p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5"/>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0" name="Google Shape;30;p5"/>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Section">
  <p:cSld name="CUSTOM_6_2">
    <p:bg>
      <p:bgPr>
        <a:blipFill>
          <a:blip r:embed="rId2">
            <a:alphaModFix/>
          </a:blip>
          <a:stretch>
            <a:fillRect/>
          </a:stretch>
        </a:blipFill>
      </p:bgPr>
    </p:bg>
    <p:spTree>
      <p:nvGrpSpPr>
        <p:cNvPr id="284" name="Shape 284"/>
        <p:cNvGrpSpPr/>
        <p:nvPr/>
      </p:nvGrpSpPr>
      <p:grpSpPr>
        <a:xfrm>
          <a:off x="0" y="0"/>
          <a:ext cx="0" cy="0"/>
          <a:chOff x="0" y="0"/>
          <a:chExt cx="0" cy="0"/>
        </a:xfrm>
      </p:grpSpPr>
      <p:sp>
        <p:nvSpPr>
          <p:cNvPr id="285" name="Google Shape;285;p41"/>
          <p:cNvSpPr txBox="1"/>
          <p:nvPr>
            <p:ph type="title"/>
          </p:nvPr>
        </p:nvSpPr>
        <p:spPr>
          <a:xfrm>
            <a:off x="2954425" y="994950"/>
            <a:ext cx="5954100" cy="3529800"/>
          </a:xfrm>
          <a:prstGeom prst="rect">
            <a:avLst/>
          </a:prstGeom>
        </p:spPr>
        <p:txBody>
          <a:bodyPr anchorCtr="0" anchor="ctr"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6" name="Google Shape;286;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Directions">
  <p:cSld name="CUSTOM_6_1">
    <p:spTree>
      <p:nvGrpSpPr>
        <p:cNvPr id="287" name="Shape 287"/>
        <p:cNvGrpSpPr/>
        <p:nvPr/>
      </p:nvGrpSpPr>
      <p:grpSpPr>
        <a:xfrm>
          <a:off x="0" y="0"/>
          <a:ext cx="0" cy="0"/>
          <a:chOff x="0" y="0"/>
          <a:chExt cx="0" cy="0"/>
        </a:xfrm>
      </p:grpSpPr>
      <p:pic>
        <p:nvPicPr>
          <p:cNvPr id="288" name="Google Shape;288;p42"/>
          <p:cNvPicPr preferRelativeResize="0"/>
          <p:nvPr/>
        </p:nvPicPr>
        <p:blipFill rotWithShape="1">
          <a:blip r:embed="rId2">
            <a:alphaModFix/>
          </a:blip>
          <a:srcRect b="45340" l="-18080" r="18080" t="-45340"/>
          <a:stretch/>
        </p:blipFill>
        <p:spPr>
          <a:xfrm>
            <a:off x="0" y="4176050"/>
            <a:ext cx="9144003" cy="967450"/>
          </a:xfrm>
          <a:prstGeom prst="rect">
            <a:avLst/>
          </a:prstGeom>
          <a:noFill/>
          <a:ln>
            <a:noFill/>
          </a:ln>
        </p:spPr>
      </p:pic>
      <p:sp>
        <p:nvSpPr>
          <p:cNvPr id="289" name="Google Shape;289;p42"/>
          <p:cNvSpPr txBox="1"/>
          <p:nvPr>
            <p:ph idx="12" type="sldNum"/>
          </p:nvPr>
        </p:nvSpPr>
        <p:spPr>
          <a:xfrm>
            <a:off x="8553233" y="4749892"/>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pic>
        <p:nvPicPr>
          <p:cNvPr id="290" name="Google Shape;290;p42"/>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91" name="Google Shape;291;p42"/>
          <p:cNvSpPr txBox="1"/>
          <p:nvPr/>
        </p:nvSpPr>
        <p:spPr>
          <a:xfrm>
            <a:off x="2198500" y="4603400"/>
            <a:ext cx="5819400" cy="4986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200"/>
              </a:spcAft>
              <a:buNone/>
            </a:pPr>
            <a:r>
              <a:rPr b="1" lang="en" sz="1200">
                <a:solidFill>
                  <a:schemeClr val="dk1"/>
                </a:solidFill>
                <a:latin typeface="Public Sans"/>
                <a:ea typeface="Public Sans"/>
                <a:cs typeface="Public Sans"/>
                <a:sym typeface="Public Sans"/>
              </a:rPr>
              <a:t>Early Childhood Conference</a:t>
            </a:r>
            <a:br>
              <a:rPr b="1" lang="en" sz="1200">
                <a:solidFill>
                  <a:schemeClr val="dk1"/>
                </a:solidFill>
                <a:latin typeface="Public Sans"/>
                <a:ea typeface="Public Sans"/>
                <a:cs typeface="Public Sans"/>
                <a:sym typeface="Public Sans"/>
              </a:rPr>
            </a:br>
            <a:r>
              <a:rPr b="1" i="1" lang="en" sz="1200">
                <a:solidFill>
                  <a:schemeClr val="dk1"/>
                </a:solidFill>
                <a:latin typeface="Public Sans"/>
                <a:ea typeface="Public Sans"/>
                <a:cs typeface="Public Sans"/>
                <a:sym typeface="Public Sans"/>
              </a:rPr>
              <a:t>Early Foundations, Endless Opportunities</a:t>
            </a:r>
            <a:endParaRPr b="1" i="1" sz="1200">
              <a:solidFill>
                <a:schemeClr val="dk1"/>
              </a:solidFill>
            </a:endParaRPr>
          </a:p>
        </p:txBody>
      </p:sp>
      <p:sp>
        <p:nvSpPr>
          <p:cNvPr id="292" name="Google Shape;292;p42"/>
          <p:cNvSpPr txBox="1"/>
          <p:nvPr/>
        </p:nvSpPr>
        <p:spPr>
          <a:xfrm>
            <a:off x="123925" y="140225"/>
            <a:ext cx="87084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3B1A53"/>
                </a:solidFill>
                <a:latin typeface="Public Sans"/>
                <a:ea typeface="Public Sans"/>
                <a:cs typeface="Public Sans"/>
                <a:sym typeface="Public Sans"/>
              </a:rPr>
              <a:t>DIRECTIONS – Please read this slide.</a:t>
            </a:r>
            <a:endParaRPr b="1" sz="2800">
              <a:solidFill>
                <a:srgbClr val="3B1A53"/>
              </a:solidFill>
              <a:latin typeface="Public Sans"/>
              <a:ea typeface="Public Sans"/>
              <a:cs typeface="Public Sans"/>
              <a:sym typeface="Public Sans"/>
            </a:endParaRPr>
          </a:p>
        </p:txBody>
      </p:sp>
      <p:sp>
        <p:nvSpPr>
          <p:cNvPr id="293" name="Google Shape;293;p42"/>
          <p:cNvSpPr txBox="1"/>
          <p:nvPr/>
        </p:nvSpPr>
        <p:spPr>
          <a:xfrm>
            <a:off x="123925" y="712925"/>
            <a:ext cx="8912400" cy="44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Public Sans"/>
                <a:ea typeface="Public Sans"/>
                <a:cs typeface="Public Sans"/>
                <a:sym typeface="Public Sans"/>
              </a:rPr>
              <a:t>Applicants must submit their completed presentation with this application. This presentation must be high-quality and closely follow the HQPL Cycle. Applicants should follow these requests when submitting applications to prevent denial of the application:</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completed using the LDOE session slide template.</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using Google Slides with access for “anyone with the link” to comment. </a:t>
            </a:r>
            <a:endParaRPr sz="1600">
              <a:solidFill>
                <a:schemeClr val="dk2"/>
              </a:solidFill>
              <a:latin typeface="Public Sans"/>
              <a:ea typeface="Public Sans"/>
              <a:cs typeface="Public Sans"/>
              <a:sym typeface="Public Sans"/>
            </a:endParaRPr>
          </a:p>
          <a:p>
            <a:pPr indent="0" lvl="0" marL="457200" rtl="0" algn="l">
              <a:spcBef>
                <a:spcPts val="1000"/>
              </a:spcBef>
              <a:spcAft>
                <a:spcPts val="0"/>
              </a:spcAft>
              <a:buNone/>
            </a:pPr>
            <a:r>
              <a:t/>
            </a:r>
            <a:endParaRPr sz="1600">
              <a:solidFill>
                <a:schemeClr val="dk2"/>
              </a:solidFill>
              <a:latin typeface="Public Sans"/>
              <a:ea typeface="Public Sans"/>
              <a:cs typeface="Public Sans"/>
              <a:sym typeface="Public Sans"/>
            </a:endParaRPr>
          </a:p>
          <a:p>
            <a:pPr indent="0" lvl="0" marL="457200" rtl="0" algn="l">
              <a:spcBef>
                <a:spcPts val="1000"/>
              </a:spcBef>
              <a:spcAft>
                <a:spcPts val="0"/>
              </a:spcAft>
              <a:buNone/>
            </a:pPr>
            <a:r>
              <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with high quality, minimal edits, and clear images.</a:t>
            </a:r>
            <a:endParaRPr sz="1600">
              <a:solidFill>
                <a:schemeClr val="dk2"/>
              </a:solidFill>
              <a:latin typeface="Public Sans"/>
              <a:ea typeface="Public Sans"/>
              <a:cs typeface="Public Sans"/>
              <a:sym typeface="Public Sans"/>
            </a:endParaRPr>
          </a:p>
          <a:p>
            <a:pPr indent="-330200" lvl="0" marL="457200" rtl="0" algn="l">
              <a:spcBef>
                <a:spcPts val="1000"/>
              </a:spcBef>
              <a:spcAft>
                <a:spcPts val="100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follow the formatting rules outlined in the LDOE slide deck template.</a:t>
            </a:r>
            <a:endParaRPr sz="1800">
              <a:solidFill>
                <a:schemeClr val="dk2"/>
              </a:solidFill>
              <a:latin typeface="Public Sans"/>
              <a:ea typeface="Public Sans"/>
              <a:cs typeface="Public Sans"/>
              <a:sym typeface="Public Sans"/>
            </a:endParaRPr>
          </a:p>
        </p:txBody>
      </p:sp>
      <p:grpSp>
        <p:nvGrpSpPr>
          <p:cNvPr id="294" name="Google Shape;294;p42"/>
          <p:cNvGrpSpPr/>
          <p:nvPr/>
        </p:nvGrpSpPr>
        <p:grpSpPr>
          <a:xfrm>
            <a:off x="681425" y="2613112"/>
            <a:ext cx="3116150" cy="637675"/>
            <a:chOff x="1433400" y="2791763"/>
            <a:chExt cx="3116150" cy="637675"/>
          </a:xfrm>
        </p:grpSpPr>
        <p:pic>
          <p:nvPicPr>
            <p:cNvPr id="295" name="Google Shape;295;p42"/>
            <p:cNvPicPr preferRelativeResize="0"/>
            <p:nvPr/>
          </p:nvPicPr>
          <p:blipFill>
            <a:blip r:embed="rId4">
              <a:alphaModFix/>
            </a:blip>
            <a:stretch>
              <a:fillRect/>
            </a:stretch>
          </p:blipFill>
          <p:spPr>
            <a:xfrm>
              <a:off x="1433400" y="2791763"/>
              <a:ext cx="1951500" cy="637675"/>
            </a:xfrm>
            <a:prstGeom prst="rect">
              <a:avLst/>
            </a:prstGeom>
            <a:noFill/>
            <a:ln>
              <a:noFill/>
            </a:ln>
          </p:spPr>
        </p:pic>
        <p:cxnSp>
          <p:nvCxnSpPr>
            <p:cNvPr id="296" name="Google Shape;296;p42"/>
            <p:cNvCxnSpPr/>
            <p:nvPr/>
          </p:nvCxnSpPr>
          <p:spPr>
            <a:xfrm>
              <a:off x="3074750" y="2959150"/>
              <a:ext cx="574200" cy="0"/>
            </a:xfrm>
            <a:prstGeom prst="straightConnector1">
              <a:avLst/>
            </a:prstGeom>
            <a:noFill/>
            <a:ln cap="flat" cmpd="sng" w="38100">
              <a:solidFill>
                <a:schemeClr val="accent3"/>
              </a:solidFill>
              <a:prstDash val="solid"/>
              <a:round/>
              <a:headEnd len="med" w="med" type="triangle"/>
              <a:tailEnd len="med" w="med" type="none"/>
            </a:ln>
          </p:spPr>
        </p:cxnSp>
        <p:sp>
          <p:nvSpPr>
            <p:cNvPr id="297" name="Google Shape;297;p42"/>
            <p:cNvSpPr txBox="1"/>
            <p:nvPr/>
          </p:nvSpPr>
          <p:spPr>
            <a:xfrm>
              <a:off x="3648950" y="2799250"/>
              <a:ext cx="900600" cy="31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solidFill>
                    <a:schemeClr val="dk1"/>
                  </a:solidFill>
                  <a:latin typeface="Public Sans"/>
                  <a:ea typeface="Public Sans"/>
                  <a:cs typeface="Public Sans"/>
                  <a:sym typeface="Public Sans"/>
                </a:rPr>
                <a:t>Click</a:t>
              </a:r>
              <a:endParaRPr b="1" sz="1200">
                <a:solidFill>
                  <a:schemeClr val="dk1"/>
                </a:solidFill>
                <a:latin typeface="Public Sans"/>
                <a:ea typeface="Public Sans"/>
                <a:cs typeface="Public Sans"/>
                <a:sym typeface="Public Sans"/>
              </a:endParaRPr>
            </a:p>
          </p:txBody>
        </p:sp>
      </p:grpSp>
      <p:grpSp>
        <p:nvGrpSpPr>
          <p:cNvPr id="298" name="Google Shape;298;p42"/>
          <p:cNvGrpSpPr/>
          <p:nvPr/>
        </p:nvGrpSpPr>
        <p:grpSpPr>
          <a:xfrm>
            <a:off x="4321949" y="2477013"/>
            <a:ext cx="4261851" cy="909874"/>
            <a:chOff x="3712349" y="2324613"/>
            <a:chExt cx="4261851" cy="909874"/>
          </a:xfrm>
        </p:grpSpPr>
        <p:pic>
          <p:nvPicPr>
            <p:cNvPr id="299" name="Google Shape;299;p42"/>
            <p:cNvPicPr preferRelativeResize="0"/>
            <p:nvPr/>
          </p:nvPicPr>
          <p:blipFill>
            <a:blip r:embed="rId5">
              <a:alphaModFix/>
            </a:blip>
            <a:stretch>
              <a:fillRect/>
            </a:stretch>
          </p:blipFill>
          <p:spPr>
            <a:xfrm>
              <a:off x="3712349" y="2329887"/>
              <a:ext cx="2521000" cy="904600"/>
            </a:xfrm>
            <a:prstGeom prst="rect">
              <a:avLst/>
            </a:prstGeom>
            <a:noFill/>
            <a:ln>
              <a:noFill/>
            </a:ln>
          </p:spPr>
        </p:pic>
        <p:cxnSp>
          <p:nvCxnSpPr>
            <p:cNvPr id="300" name="Google Shape;300;p42"/>
            <p:cNvCxnSpPr/>
            <p:nvPr/>
          </p:nvCxnSpPr>
          <p:spPr>
            <a:xfrm flipH="1" rot="10800000">
              <a:off x="6053800" y="2613375"/>
              <a:ext cx="564900" cy="11700"/>
            </a:xfrm>
            <a:prstGeom prst="straightConnector1">
              <a:avLst/>
            </a:prstGeom>
            <a:noFill/>
            <a:ln cap="flat" cmpd="sng" w="38100">
              <a:solidFill>
                <a:schemeClr val="accent3"/>
              </a:solidFill>
              <a:prstDash val="solid"/>
              <a:round/>
              <a:headEnd len="med" w="med" type="triangle"/>
              <a:tailEnd len="med" w="med" type="none"/>
            </a:ln>
          </p:spPr>
        </p:cxnSp>
        <p:sp>
          <p:nvSpPr>
            <p:cNvPr id="301" name="Google Shape;301;p42"/>
            <p:cNvSpPr txBox="1"/>
            <p:nvPr/>
          </p:nvSpPr>
          <p:spPr>
            <a:xfrm>
              <a:off x="6644900" y="2324613"/>
              <a:ext cx="1329300" cy="58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latin typeface="Public Sans"/>
                  <a:ea typeface="Public Sans"/>
                  <a:cs typeface="Public Sans"/>
                  <a:sym typeface="Public Sans"/>
                </a:rPr>
                <a:t>Change permissions </a:t>
              </a:r>
              <a:endParaRPr b="1" sz="1200">
                <a:solidFill>
                  <a:schemeClr val="dk1"/>
                </a:solidFill>
                <a:latin typeface="Public Sans"/>
                <a:ea typeface="Public Sans"/>
                <a:cs typeface="Public Sans"/>
                <a:sym typeface="Public Sans"/>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1">
  <p:cSld name="TITLE_1_2">
    <p:bg>
      <p:bgPr>
        <a:solidFill>
          <a:schemeClr val="lt1"/>
        </a:solidFill>
      </p:bgPr>
    </p:bg>
    <p:spTree>
      <p:nvGrpSpPr>
        <p:cNvPr id="302" name="Shape 302"/>
        <p:cNvGrpSpPr/>
        <p:nvPr/>
      </p:nvGrpSpPr>
      <p:grpSpPr>
        <a:xfrm>
          <a:off x="0" y="0"/>
          <a:ext cx="0" cy="0"/>
          <a:chOff x="0" y="0"/>
          <a:chExt cx="0" cy="0"/>
        </a:xfrm>
      </p:grpSpPr>
      <p:pic>
        <p:nvPicPr>
          <p:cNvPr id="303" name="Google Shape;303;p43"/>
          <p:cNvPicPr preferRelativeResize="0"/>
          <p:nvPr/>
        </p:nvPicPr>
        <p:blipFill rotWithShape="1">
          <a:blip r:embed="rId2">
            <a:alphaModFix/>
          </a:blip>
          <a:srcRect b="0" l="0" r="0" t="0"/>
          <a:stretch/>
        </p:blipFill>
        <p:spPr>
          <a:xfrm>
            <a:off x="0" y="0"/>
            <a:ext cx="9144005" cy="5143503"/>
          </a:xfrm>
          <a:prstGeom prst="rect">
            <a:avLst/>
          </a:prstGeom>
          <a:noFill/>
          <a:ln>
            <a:noFill/>
          </a:ln>
        </p:spPr>
      </p:pic>
      <p:sp>
        <p:nvSpPr>
          <p:cNvPr id="304" name="Google Shape;304;p43"/>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05" name="Google Shape;305;p43"/>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306" name="Google Shape;306;p43"/>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7" name="Google Shape;307;p4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eal 1">
  <p:cSld name="TITLE_AND_BODY_1_2">
    <p:spTree>
      <p:nvGrpSpPr>
        <p:cNvPr id="308" name="Shape 308"/>
        <p:cNvGrpSpPr/>
        <p:nvPr/>
      </p:nvGrpSpPr>
      <p:grpSpPr>
        <a:xfrm>
          <a:off x="0" y="0"/>
          <a:ext cx="0" cy="0"/>
          <a:chOff x="0" y="0"/>
          <a:chExt cx="0" cy="0"/>
        </a:xfrm>
      </p:grpSpPr>
      <p:sp>
        <p:nvSpPr>
          <p:cNvPr id="309" name="Google Shape;309;p4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10" name="Google Shape;310;p44"/>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pic>
        <p:nvPicPr>
          <p:cNvPr id="311" name="Google Shape;311;p44"/>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312" name="Google Shape;312;p44"/>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algn="r">
              <a:spcBef>
                <a:spcPts val="0"/>
              </a:spcBef>
              <a:spcAft>
                <a:spcPts val="0"/>
              </a:spcAft>
              <a:buClr>
                <a:schemeClr val="lt1"/>
              </a:buClr>
              <a:buSzPts val="1200"/>
              <a:buNone/>
              <a:defRPr sz="1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3" name="Google Shape;313;p44"/>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algn="r">
              <a:spcBef>
                <a:spcPts val="0"/>
              </a:spcBef>
              <a:spcAft>
                <a:spcPts val="0"/>
              </a:spcAft>
              <a:buClr>
                <a:schemeClr val="lt1"/>
              </a:buClr>
              <a:buSzPts val="900"/>
              <a:buNone/>
              <a:defRPr sz="900">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pic>
        <p:nvPicPr>
          <p:cNvPr id="314" name="Google Shape;314;p44"/>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315" name="Google Shape;315;p4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4">
  <p:cSld name="TITLE_4">
    <p:spTree>
      <p:nvGrpSpPr>
        <p:cNvPr id="316" name="Shape 316"/>
        <p:cNvGrpSpPr/>
        <p:nvPr/>
      </p:nvGrpSpPr>
      <p:grpSpPr>
        <a:xfrm>
          <a:off x="0" y="0"/>
          <a:ext cx="0" cy="0"/>
          <a:chOff x="0" y="0"/>
          <a:chExt cx="0" cy="0"/>
        </a:xfrm>
      </p:grpSpPr>
      <p:sp>
        <p:nvSpPr>
          <p:cNvPr id="317" name="Google Shape;317;p4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18" name="Google Shape;318;p45"/>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319" name="Google Shape;319;p4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Teal">
  <p:cSld name="TITLE_1_1">
    <p:bg>
      <p:bgPr>
        <a:solidFill>
          <a:srgbClr val="017F92">
            <a:alpha val="10000"/>
          </a:srgbClr>
        </a:solidFill>
      </p:bgPr>
    </p:bg>
    <p:spTree>
      <p:nvGrpSpPr>
        <p:cNvPr id="31" name="Shape 31"/>
        <p:cNvGrpSpPr/>
        <p:nvPr/>
      </p:nvGrpSpPr>
      <p:grpSpPr>
        <a:xfrm>
          <a:off x="0" y="0"/>
          <a:ext cx="0" cy="0"/>
          <a:chOff x="0" y="0"/>
          <a:chExt cx="0" cy="0"/>
        </a:xfrm>
      </p:grpSpPr>
      <p:pic>
        <p:nvPicPr>
          <p:cNvPr id="32" name="Google Shape;32;p6"/>
          <p:cNvPicPr preferRelativeResize="0"/>
          <p:nvPr/>
        </p:nvPicPr>
        <p:blipFill rotWithShape="1">
          <a:blip r:embed="rId2">
            <a:alphaModFix/>
          </a:blip>
          <a:srcRect b="0" l="0" r="0" t="0"/>
          <a:stretch/>
        </p:blipFill>
        <p:spPr>
          <a:xfrm>
            <a:off x="17" y="17"/>
            <a:ext cx="9144005" cy="5143503"/>
          </a:xfrm>
          <a:prstGeom prst="rect">
            <a:avLst/>
          </a:prstGeom>
          <a:noFill/>
          <a:ln>
            <a:noFill/>
          </a:ln>
        </p:spPr>
      </p:pic>
      <p:sp>
        <p:nvSpPr>
          <p:cNvPr id="33" name="Google Shape;33;p6"/>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4" name="Google Shape;34;p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35" name="Google Shape;35;p6"/>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SD Cover">
  <p:cSld name="TITLE_1_1_1">
    <p:bg>
      <p:bgPr>
        <a:blipFill>
          <a:blip r:embed="rId2">
            <a:alphaModFix/>
          </a:blip>
          <a:stretch>
            <a:fillRect/>
          </a:stretch>
        </a:blipFill>
      </p:bgPr>
    </p:bg>
    <p:spTree>
      <p:nvGrpSpPr>
        <p:cNvPr id="36" name="Shape 36"/>
        <p:cNvGrpSpPr/>
        <p:nvPr/>
      </p:nvGrpSpPr>
      <p:grpSpPr>
        <a:xfrm>
          <a:off x="0" y="0"/>
          <a:ext cx="0" cy="0"/>
          <a:chOff x="0" y="0"/>
          <a:chExt cx="0" cy="0"/>
        </a:xfrm>
      </p:grpSpPr>
      <p:sp>
        <p:nvSpPr>
          <p:cNvPr id="37" name="Google Shape;37;p7"/>
          <p:cNvSpPr txBox="1"/>
          <p:nvPr>
            <p:ph type="ctrTitle"/>
          </p:nvPr>
        </p:nvSpPr>
        <p:spPr>
          <a:xfrm>
            <a:off x="421725" y="23535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8" name="Google Shape;38;p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39" name="Google Shape;39;p7"/>
          <p:cNvSpPr txBox="1"/>
          <p:nvPr>
            <p:ph idx="1" type="subTitle"/>
          </p:nvPr>
        </p:nvSpPr>
        <p:spPr>
          <a:xfrm>
            <a:off x="493775" y="31461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spiring Educators Shaping Louisiana's Future Cover">
  <p:cSld name="CUSTOM">
    <p:bg>
      <p:bgPr>
        <a:blipFill>
          <a:blip r:embed="rId2">
            <a:alphaModFix/>
          </a:blip>
          <a:stretch>
            <a:fillRect/>
          </a:stretch>
        </a:blipFill>
      </p:bgPr>
    </p:bg>
    <p:spTree>
      <p:nvGrpSpPr>
        <p:cNvPr id="40" name="Shape 40"/>
        <p:cNvGrpSpPr/>
        <p:nvPr/>
      </p:nvGrpSpPr>
      <p:grpSpPr>
        <a:xfrm>
          <a:off x="0" y="0"/>
          <a:ext cx="0" cy="0"/>
          <a:chOff x="0" y="0"/>
          <a:chExt cx="0" cy="0"/>
        </a:xfrm>
      </p:grpSpPr>
      <p:sp>
        <p:nvSpPr>
          <p:cNvPr id="41" name="Google Shape;41;p8"/>
          <p:cNvSpPr txBox="1"/>
          <p:nvPr>
            <p:ph type="title"/>
          </p:nvPr>
        </p:nvSpPr>
        <p:spPr>
          <a:xfrm>
            <a:off x="100" y="2094825"/>
            <a:ext cx="9144000" cy="2191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2" name="Google Shape;42;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eal" type="tx">
  <p:cSld name="TITLE_AND_BODY">
    <p:spTree>
      <p:nvGrpSpPr>
        <p:cNvPr id="43" name="Shape 43"/>
        <p:cNvGrpSpPr/>
        <p:nvPr/>
      </p:nvGrpSpPr>
      <p:grpSpPr>
        <a:xfrm>
          <a:off x="0" y="0"/>
          <a:ext cx="0" cy="0"/>
          <a:chOff x="0" y="0"/>
          <a:chExt cx="0" cy="0"/>
        </a:xfrm>
      </p:grpSpPr>
      <p:sp>
        <p:nvSpPr>
          <p:cNvPr id="44" name="Google Shape;44;p9"/>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5" name="Google Shape;45;p9"/>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46" name="Google Shape;46;p9"/>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47" name="Google Shape;47;p9"/>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8" name="Google Shape;48;p9"/>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49" name="Google Shape;49;p9"/>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50" name="Google Shape;50;p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Purple">
  <p:cSld name="TITLE_AND_BODY_4">
    <p:spTree>
      <p:nvGrpSpPr>
        <p:cNvPr id="51" name="Shape 51"/>
        <p:cNvGrpSpPr/>
        <p:nvPr/>
      </p:nvGrpSpPr>
      <p:grpSpPr>
        <a:xfrm>
          <a:off x="0" y="0"/>
          <a:ext cx="0" cy="0"/>
          <a:chOff x="0" y="0"/>
          <a:chExt cx="0" cy="0"/>
        </a:xfrm>
      </p:grpSpPr>
      <p:sp>
        <p:nvSpPr>
          <p:cNvPr id="52" name="Google Shape;52;p10"/>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3" name="Google Shape;53;p10"/>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54" name="Google Shape;54;p10"/>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55" name="Google Shape;55;p10"/>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6" name="Google Shape;56;p10"/>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57" name="Google Shape;57;p10"/>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58" name="Google Shape;58;p1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22" Type="http://schemas.openxmlformats.org/officeDocument/2006/relationships/slideLayout" Target="../slideLayouts/slideLayout22.xml"/><Relationship Id="rId44" Type="http://schemas.openxmlformats.org/officeDocument/2006/relationships/slideLayout" Target="../slideLayouts/slideLayout44.xml"/><Relationship Id="rId21" Type="http://schemas.openxmlformats.org/officeDocument/2006/relationships/slideLayout" Target="../slideLayouts/slideLayout21.xml"/><Relationship Id="rId43" Type="http://schemas.openxmlformats.org/officeDocument/2006/relationships/slideLayout" Target="../slideLayouts/slideLayout43.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45" Type="http://schemas.openxmlformats.org/officeDocument/2006/relationships/theme" Target="../theme/theme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rgbClr val="3B1A53"/>
              </a:buClr>
              <a:buSzPts val="3200"/>
              <a:buFont typeface="Public Sans"/>
              <a:buNone/>
              <a:defRPr b="1" sz="3200">
                <a:solidFill>
                  <a:srgbClr val="3B1A53"/>
                </a:solidFill>
                <a:latin typeface="Public Sans"/>
                <a:ea typeface="Public Sans"/>
                <a:cs typeface="Public Sans"/>
                <a:sym typeface="Public Sa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68300" lvl="0" marL="457200">
              <a:lnSpc>
                <a:spcPct val="115000"/>
              </a:lnSpc>
              <a:spcBef>
                <a:spcPts val="0"/>
              </a:spcBef>
              <a:spcAft>
                <a:spcPts val="0"/>
              </a:spcAft>
              <a:buClr>
                <a:srgbClr val="C44B27"/>
              </a:buClr>
              <a:buSzPts val="2200"/>
              <a:buFont typeface="Public Sans"/>
              <a:buChar char="●"/>
              <a:defRPr sz="2200">
                <a:solidFill>
                  <a:srgbClr val="4D4D4F"/>
                </a:solidFill>
                <a:latin typeface="Public Sans"/>
                <a:ea typeface="Public Sans"/>
                <a:cs typeface="Public Sans"/>
                <a:sym typeface="Public Sans"/>
              </a:defRPr>
            </a:lvl1pPr>
            <a:lvl2pPr indent="-317500" lvl="1" marL="9144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2pPr>
            <a:lvl3pPr indent="-317500" lvl="2" marL="13716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3pPr>
            <a:lvl4pPr indent="-317500" lvl="3" marL="18288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4pPr>
            <a:lvl5pPr indent="-317500" lvl="4" marL="22860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5pPr>
            <a:lvl6pPr indent="-317500" lvl="5" marL="27432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6pPr>
            <a:lvl7pPr indent="-317500" lvl="6" marL="32004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7pPr>
            <a:lvl8pPr indent="-317500" lvl="7" marL="36576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8pPr>
            <a:lvl9pPr indent="-317500" lvl="8" marL="41148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100">
                <a:solidFill>
                  <a:schemeClr val="lt1"/>
                </a:solidFill>
                <a:latin typeface="Public Sans Medium"/>
                <a:ea typeface="Public Sans Medium"/>
                <a:cs typeface="Public Sans Medium"/>
                <a:sym typeface="Public Sans Medium"/>
              </a:defRPr>
            </a:lvl1pPr>
            <a:lvl2pPr lvl="1" algn="r">
              <a:buNone/>
              <a:defRPr sz="1100">
                <a:solidFill>
                  <a:schemeClr val="lt1"/>
                </a:solidFill>
                <a:latin typeface="Public Sans Medium"/>
                <a:ea typeface="Public Sans Medium"/>
                <a:cs typeface="Public Sans Medium"/>
                <a:sym typeface="Public Sans Medium"/>
              </a:defRPr>
            </a:lvl2pPr>
            <a:lvl3pPr lvl="2" algn="r">
              <a:buNone/>
              <a:defRPr sz="1100">
                <a:solidFill>
                  <a:schemeClr val="lt1"/>
                </a:solidFill>
                <a:latin typeface="Public Sans Medium"/>
                <a:ea typeface="Public Sans Medium"/>
                <a:cs typeface="Public Sans Medium"/>
                <a:sym typeface="Public Sans Medium"/>
              </a:defRPr>
            </a:lvl3pPr>
            <a:lvl4pPr lvl="3" algn="r">
              <a:buNone/>
              <a:defRPr sz="1100">
                <a:solidFill>
                  <a:schemeClr val="lt1"/>
                </a:solidFill>
                <a:latin typeface="Public Sans Medium"/>
                <a:ea typeface="Public Sans Medium"/>
                <a:cs typeface="Public Sans Medium"/>
                <a:sym typeface="Public Sans Medium"/>
              </a:defRPr>
            </a:lvl4pPr>
            <a:lvl5pPr lvl="4" algn="r">
              <a:buNone/>
              <a:defRPr sz="1100">
                <a:solidFill>
                  <a:schemeClr val="lt1"/>
                </a:solidFill>
                <a:latin typeface="Public Sans Medium"/>
                <a:ea typeface="Public Sans Medium"/>
                <a:cs typeface="Public Sans Medium"/>
                <a:sym typeface="Public Sans Medium"/>
              </a:defRPr>
            </a:lvl5pPr>
            <a:lvl6pPr lvl="5" algn="r">
              <a:buNone/>
              <a:defRPr sz="1100">
                <a:solidFill>
                  <a:schemeClr val="lt1"/>
                </a:solidFill>
                <a:latin typeface="Public Sans Medium"/>
                <a:ea typeface="Public Sans Medium"/>
                <a:cs typeface="Public Sans Medium"/>
                <a:sym typeface="Public Sans Medium"/>
              </a:defRPr>
            </a:lvl6pPr>
            <a:lvl7pPr lvl="6" algn="r">
              <a:buNone/>
              <a:defRPr sz="1100">
                <a:solidFill>
                  <a:schemeClr val="lt1"/>
                </a:solidFill>
                <a:latin typeface="Public Sans Medium"/>
                <a:ea typeface="Public Sans Medium"/>
                <a:cs typeface="Public Sans Medium"/>
                <a:sym typeface="Public Sans Medium"/>
              </a:defRPr>
            </a:lvl7pPr>
            <a:lvl8pPr lvl="7" algn="r">
              <a:buNone/>
              <a:defRPr sz="1100">
                <a:solidFill>
                  <a:schemeClr val="lt1"/>
                </a:solidFill>
                <a:latin typeface="Public Sans Medium"/>
                <a:ea typeface="Public Sans Medium"/>
                <a:cs typeface="Public Sans Medium"/>
                <a:sym typeface="Public Sans Medium"/>
              </a:defRPr>
            </a:lvl8pPr>
            <a:lvl9pPr lvl="8" algn="r">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sz="1200"/>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0.xml"/><Relationship Id="rId3" Type="http://schemas.openxmlformats.org/officeDocument/2006/relationships/image" Target="../media/image4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1.xml"/><Relationship Id="rId3" Type="http://schemas.openxmlformats.org/officeDocument/2006/relationships/image" Target="../media/image4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2.xml"/><Relationship Id="rId3" Type="http://schemas.openxmlformats.org/officeDocument/2006/relationships/image" Target="../media/image4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3.xml"/><Relationship Id="rId3" Type="http://schemas.openxmlformats.org/officeDocument/2006/relationships/image" Target="../media/image4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4.xml"/><Relationship Id="rId3" Type="http://schemas.openxmlformats.org/officeDocument/2006/relationships/image" Target="../media/image4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5.xml"/><Relationship Id="rId3" Type="http://schemas.openxmlformats.org/officeDocument/2006/relationships/image" Target="../media/image4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6.xml"/><Relationship Id="rId3" Type="http://schemas.openxmlformats.org/officeDocument/2006/relationships/image" Target="../media/image5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7.xml"/><Relationship Id="rId3" Type="http://schemas.openxmlformats.org/officeDocument/2006/relationships/image" Target="../media/image5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8.xml"/><Relationship Id="rId3" Type="http://schemas.openxmlformats.org/officeDocument/2006/relationships/image" Target="../media/image5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9.xml"/><Relationship Id="rId3" Type="http://schemas.openxmlformats.org/officeDocument/2006/relationships/image" Target="../media/image5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0.xml"/><Relationship Id="rId3" Type="http://schemas.openxmlformats.org/officeDocument/2006/relationships/image" Target="../media/image6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1.xml"/><Relationship Id="rId3" Type="http://schemas.openxmlformats.org/officeDocument/2006/relationships/image" Target="../media/image5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2.xml"/><Relationship Id="rId3" Type="http://schemas.openxmlformats.org/officeDocument/2006/relationships/image" Target="../media/image5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3.xml"/><Relationship Id="rId3" Type="http://schemas.openxmlformats.org/officeDocument/2006/relationships/image" Target="../media/image6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4.xml"/><Relationship Id="rId3" Type="http://schemas.openxmlformats.org/officeDocument/2006/relationships/image" Target="../media/image5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5.xml"/><Relationship Id="rId3" Type="http://schemas.openxmlformats.org/officeDocument/2006/relationships/image" Target="../media/image6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6.xml"/><Relationship Id="rId3" Type="http://schemas.openxmlformats.org/officeDocument/2006/relationships/image" Target="../media/image6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7.xml"/><Relationship Id="rId3" Type="http://schemas.openxmlformats.org/officeDocument/2006/relationships/image" Target="../media/image6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8.xml"/><Relationship Id="rId3" Type="http://schemas.openxmlformats.org/officeDocument/2006/relationships/image" Target="../media/image6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9.xml"/><Relationship Id="rId3" Type="http://schemas.openxmlformats.org/officeDocument/2006/relationships/image" Target="../media/image6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xml"/><Relationship Id="rId3" Type="http://schemas.openxmlformats.org/officeDocument/2006/relationships/image" Target="../media/image5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0.xml"/><Relationship Id="rId3" Type="http://schemas.openxmlformats.org/officeDocument/2006/relationships/image" Target="../media/image66.png"/><Relationship Id="rId4" Type="http://schemas.openxmlformats.org/officeDocument/2006/relationships/image" Target="../media/image6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1.xml"/><Relationship Id="rId3" Type="http://schemas.openxmlformats.org/officeDocument/2006/relationships/image" Target="../media/image6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2.xml"/><Relationship Id="rId3" Type="http://schemas.openxmlformats.org/officeDocument/2006/relationships/image" Target="../media/image6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3.xml"/><Relationship Id="rId3" Type="http://schemas.openxmlformats.org/officeDocument/2006/relationships/image" Target="../media/image7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4.xml"/><Relationship Id="rId3" Type="http://schemas.openxmlformats.org/officeDocument/2006/relationships/image" Target="../media/image7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5.xml"/><Relationship Id="rId3" Type="http://schemas.openxmlformats.org/officeDocument/2006/relationships/image" Target="../media/image7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6.xml"/><Relationship Id="rId3" Type="http://schemas.openxmlformats.org/officeDocument/2006/relationships/image" Target="../media/image7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7.xml"/><Relationship Id="rId3" Type="http://schemas.openxmlformats.org/officeDocument/2006/relationships/image" Target="../media/image7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8.xml"/><Relationship Id="rId3" Type="http://schemas.openxmlformats.org/officeDocument/2006/relationships/image" Target="../media/image7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9.xml"/><Relationship Id="rId3" Type="http://schemas.openxmlformats.org/officeDocument/2006/relationships/image" Target="../media/image74.png"/><Relationship Id="rId4" Type="http://schemas.openxmlformats.org/officeDocument/2006/relationships/image" Target="../media/image7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4.xml"/><Relationship Id="rId3" Type="http://schemas.openxmlformats.org/officeDocument/2006/relationships/image" Target="../media/image4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40.xml"/><Relationship Id="rId3" Type="http://schemas.openxmlformats.org/officeDocument/2006/relationships/image" Target="../media/image7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xml"/><Relationship Id="rId3" Type="http://schemas.openxmlformats.org/officeDocument/2006/relationships/image" Target="../media/image4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6.xml"/><Relationship Id="rId3" Type="http://schemas.openxmlformats.org/officeDocument/2006/relationships/image" Target="../media/image4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7.xml"/><Relationship Id="rId3" Type="http://schemas.openxmlformats.org/officeDocument/2006/relationships/image" Target="../media/image5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8.xml"/><Relationship Id="rId3" Type="http://schemas.openxmlformats.org/officeDocument/2006/relationships/image" Target="../media/image4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9.xml"/><Relationship Id="rId3"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6"/>
          <p:cNvSpPr txBox="1"/>
          <p:nvPr>
            <p:ph type="ctrTitle"/>
          </p:nvPr>
        </p:nvSpPr>
        <p:spPr>
          <a:xfrm>
            <a:off x="421725" y="740675"/>
            <a:ext cx="8221200" cy="55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K-3 Numeracy Screener: GRADE 1</a:t>
            </a:r>
            <a:endParaRPr>
              <a:solidFill>
                <a:schemeClr val="dk1"/>
              </a:solidFill>
            </a:endParaRPr>
          </a:p>
        </p:txBody>
      </p:sp>
      <p:sp>
        <p:nvSpPr>
          <p:cNvPr id="325" name="Google Shape;325;p46"/>
          <p:cNvSpPr txBox="1"/>
          <p:nvPr>
            <p:ph idx="1" type="subTitle"/>
          </p:nvPr>
        </p:nvSpPr>
        <p:spPr>
          <a:xfrm>
            <a:off x="497925" y="1295075"/>
            <a:ext cx="8520600" cy="6180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800">
                <a:solidFill>
                  <a:schemeClr val="dk1"/>
                </a:solidFill>
                <a:latin typeface="Public Sans"/>
                <a:ea typeface="Public Sans"/>
                <a:cs typeface="Public Sans"/>
                <a:sym typeface="Public Sans"/>
              </a:rPr>
              <a:t>BOY</a:t>
            </a:r>
            <a:r>
              <a:rPr lang="en" sz="1800">
                <a:solidFill>
                  <a:schemeClr val="dk1"/>
                </a:solidFill>
                <a:latin typeface="Public Sans"/>
                <a:ea typeface="Public Sans"/>
                <a:cs typeface="Public Sans"/>
                <a:sym typeface="Public Sans"/>
              </a:rPr>
              <a:t> Remote Administration - </a:t>
            </a:r>
            <a:r>
              <a:rPr lang="en" sz="1800">
                <a:solidFill>
                  <a:schemeClr val="dk1"/>
                </a:solidFill>
                <a:latin typeface="Public Sans"/>
                <a:ea typeface="Public Sans"/>
                <a:cs typeface="Public Sans"/>
                <a:sym typeface="Public Sans"/>
              </a:rPr>
              <a:t>Teacher-Led Session</a:t>
            </a:r>
            <a:endParaRPr sz="1800">
              <a:solidFill>
                <a:schemeClr val="dk1"/>
              </a:solidFill>
              <a:latin typeface="Public Sans"/>
              <a:ea typeface="Public Sans"/>
              <a:cs typeface="Public Sans"/>
              <a:sym typeface="Public Sans"/>
            </a:endParaRPr>
          </a:p>
        </p:txBody>
      </p:sp>
      <p:sp>
        <p:nvSpPr>
          <p:cNvPr id="326" name="Google Shape;326;p46"/>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Fall 2026</a:t>
            </a:r>
            <a:endParaRPr/>
          </a:p>
        </p:txBody>
      </p:sp>
      <p:sp>
        <p:nvSpPr>
          <p:cNvPr id="327" name="Google Shape;327;p46"/>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pic>
        <p:nvPicPr>
          <p:cNvPr id="373" name="Google Shape;373;p55"/>
          <p:cNvPicPr preferRelativeResize="0"/>
          <p:nvPr/>
        </p:nvPicPr>
        <p:blipFill rotWithShape="1">
          <a:blip r:embed="rId3">
            <a:alphaModFix/>
          </a:blip>
          <a:srcRect b="14446" l="42149" r="42058" t="14289"/>
          <a:stretch/>
        </p:blipFill>
        <p:spPr>
          <a:xfrm>
            <a:off x="2736137" y="1010612"/>
            <a:ext cx="3671724" cy="31222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pic>
        <p:nvPicPr>
          <p:cNvPr id="378" name="Google Shape;378;p56"/>
          <p:cNvPicPr preferRelativeResize="0"/>
          <p:nvPr/>
        </p:nvPicPr>
        <p:blipFill>
          <a:blip r:embed="rId3">
            <a:alphaModFix/>
          </a:blip>
          <a:stretch>
            <a:fillRect/>
          </a:stretch>
        </p:blipFill>
        <p:spPr>
          <a:xfrm>
            <a:off x="1800225" y="1843088"/>
            <a:ext cx="5543550" cy="14573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pic>
        <p:nvPicPr>
          <p:cNvPr id="383" name="Google Shape;383;p57"/>
          <p:cNvPicPr preferRelativeResize="0"/>
          <p:nvPr/>
        </p:nvPicPr>
        <p:blipFill>
          <a:blip r:embed="rId3">
            <a:alphaModFix/>
          </a:blip>
          <a:stretch>
            <a:fillRect/>
          </a:stretch>
        </p:blipFill>
        <p:spPr>
          <a:xfrm>
            <a:off x="525400" y="630738"/>
            <a:ext cx="8005649" cy="38820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pic>
        <p:nvPicPr>
          <p:cNvPr id="388" name="Google Shape;388;p58"/>
          <p:cNvPicPr preferRelativeResize="0"/>
          <p:nvPr/>
        </p:nvPicPr>
        <p:blipFill rotWithShape="1">
          <a:blip r:embed="rId3">
            <a:alphaModFix/>
          </a:blip>
          <a:srcRect b="25887" l="31553" r="31612" t="27746"/>
          <a:stretch/>
        </p:blipFill>
        <p:spPr>
          <a:xfrm>
            <a:off x="1378525" y="2194250"/>
            <a:ext cx="6381725" cy="7707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pic>
        <p:nvPicPr>
          <p:cNvPr id="393" name="Google Shape;393;p59"/>
          <p:cNvPicPr preferRelativeResize="0"/>
          <p:nvPr/>
        </p:nvPicPr>
        <p:blipFill>
          <a:blip r:embed="rId3">
            <a:alphaModFix/>
          </a:blip>
          <a:stretch>
            <a:fillRect/>
          </a:stretch>
        </p:blipFill>
        <p:spPr>
          <a:xfrm>
            <a:off x="1800225" y="1843088"/>
            <a:ext cx="5543550" cy="14573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pic>
        <p:nvPicPr>
          <p:cNvPr id="398" name="Google Shape;398;p60"/>
          <p:cNvPicPr preferRelativeResize="0"/>
          <p:nvPr/>
        </p:nvPicPr>
        <p:blipFill rotWithShape="1">
          <a:blip r:embed="rId3">
            <a:alphaModFix/>
          </a:blip>
          <a:srcRect b="8222" l="32844" r="32588" t="8222"/>
          <a:stretch/>
        </p:blipFill>
        <p:spPr>
          <a:xfrm>
            <a:off x="1824851" y="502900"/>
            <a:ext cx="5491474" cy="41185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pic>
        <p:nvPicPr>
          <p:cNvPr id="403" name="Google Shape;403;p61"/>
          <p:cNvPicPr preferRelativeResize="0"/>
          <p:nvPr/>
        </p:nvPicPr>
        <p:blipFill rotWithShape="1">
          <a:blip r:embed="rId3">
            <a:alphaModFix/>
          </a:blip>
          <a:srcRect b="11920" l="26549" r="26252" t="12351"/>
          <a:stretch/>
        </p:blipFill>
        <p:spPr>
          <a:xfrm>
            <a:off x="1834225" y="1536250"/>
            <a:ext cx="5468649" cy="20794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pic>
        <p:nvPicPr>
          <p:cNvPr id="408" name="Google Shape;408;p62"/>
          <p:cNvPicPr preferRelativeResize="0"/>
          <p:nvPr/>
        </p:nvPicPr>
        <p:blipFill rotWithShape="1">
          <a:blip r:embed="rId3">
            <a:alphaModFix/>
          </a:blip>
          <a:srcRect b="11909" l="26124" r="26153" t="11503"/>
          <a:stretch/>
        </p:blipFill>
        <p:spPr>
          <a:xfrm>
            <a:off x="1782400" y="1536250"/>
            <a:ext cx="5528975" cy="2062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pic>
        <p:nvPicPr>
          <p:cNvPr id="413" name="Google Shape;413;p63"/>
          <p:cNvPicPr preferRelativeResize="0"/>
          <p:nvPr/>
        </p:nvPicPr>
        <p:blipFill>
          <a:blip r:embed="rId3">
            <a:alphaModFix/>
          </a:blip>
          <a:stretch>
            <a:fillRect/>
          </a:stretch>
        </p:blipFill>
        <p:spPr>
          <a:xfrm>
            <a:off x="3214688" y="1219200"/>
            <a:ext cx="2714625" cy="27051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pic>
        <p:nvPicPr>
          <p:cNvPr id="418" name="Google Shape;418;p64"/>
          <p:cNvPicPr preferRelativeResize="0"/>
          <p:nvPr/>
        </p:nvPicPr>
        <p:blipFill>
          <a:blip r:embed="rId3">
            <a:alphaModFix/>
          </a:blip>
          <a:stretch>
            <a:fillRect/>
          </a:stretch>
        </p:blipFill>
        <p:spPr>
          <a:xfrm>
            <a:off x="414338" y="1981200"/>
            <a:ext cx="8315325" cy="11811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47"/>
          <p:cNvSpPr txBox="1"/>
          <p:nvPr>
            <p:ph idx="1" type="body"/>
          </p:nvPr>
        </p:nvSpPr>
        <p:spPr>
          <a:xfrm>
            <a:off x="311700" y="281825"/>
            <a:ext cx="8520600" cy="4311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018"/>
              <a:buNone/>
            </a:pPr>
            <a:r>
              <a:rPr lang="en" sz="1210">
                <a:solidFill>
                  <a:schemeClr val="dk2"/>
                </a:solidFill>
              </a:rPr>
              <a:t>Prior to reading the remote screening agreement, please ensure video and audio are working and the session is being recorded. To ensure reliability of the K-3 Numeracy Screener remote administration, the following expectations must be read aloud by the test administrator and verbally acknowledged by the parent/guardian and student. If the parent/guardian and/or student refuses to agree or breaks one of the following requirements then remote testing sh</a:t>
            </a:r>
            <a:r>
              <a:rPr lang="en" sz="1210"/>
              <a:t>all</a:t>
            </a:r>
            <a:r>
              <a:rPr lang="en" sz="1210">
                <a:solidFill>
                  <a:schemeClr val="dk2"/>
                </a:solidFill>
              </a:rPr>
              <a:t> not begin or </a:t>
            </a:r>
            <a:r>
              <a:rPr lang="en" sz="1210"/>
              <a:t>must</a:t>
            </a:r>
            <a:r>
              <a:rPr lang="en" sz="1210">
                <a:solidFill>
                  <a:schemeClr val="dk2"/>
                </a:solidFill>
              </a:rPr>
              <a:t> be stopped immediately and on-site testing will be required. Personnel from school districts and/or the LDOE may monitor this screening session.</a:t>
            </a:r>
            <a:endParaRPr sz="1210">
              <a:solidFill>
                <a:schemeClr val="dk2"/>
              </a:solidFill>
            </a:endParaRPr>
          </a:p>
          <a:p>
            <a:pPr indent="0" lvl="0" marL="0" rtl="0" algn="l">
              <a:lnSpc>
                <a:spcPct val="115000"/>
              </a:lnSpc>
              <a:spcBef>
                <a:spcPts val="0"/>
              </a:spcBef>
              <a:spcAft>
                <a:spcPts val="0"/>
              </a:spcAft>
              <a:buSzPts val="1018"/>
              <a:buNone/>
            </a:pPr>
            <a:r>
              <a:t/>
            </a:r>
            <a:endParaRPr sz="800">
              <a:solidFill>
                <a:schemeClr val="dk2"/>
              </a:solidFill>
            </a:endParaRPr>
          </a:p>
          <a:p>
            <a:pPr indent="0" lvl="0" marL="0" rtl="0" algn="l">
              <a:lnSpc>
                <a:spcPct val="115000"/>
              </a:lnSpc>
              <a:spcBef>
                <a:spcPts val="0"/>
              </a:spcBef>
              <a:spcAft>
                <a:spcPts val="0"/>
              </a:spcAft>
              <a:buSzPts val="1018"/>
              <a:buNone/>
            </a:pPr>
            <a:r>
              <a:rPr b="1" lang="en" sz="1210">
                <a:solidFill>
                  <a:schemeClr val="dk2"/>
                </a:solidFill>
              </a:rPr>
              <a:t>Parents/Guardians</a:t>
            </a:r>
            <a:endParaRPr b="1"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assist with providing a quiet work space with limited distractions.</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ensure the student is following along in the correct section.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prompt or solicit a response from the student.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disclose screening materials to the student prior to their testing session.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show the answer key to the student at any time.</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 </a:t>
            </a:r>
            <a:endParaRPr sz="1210">
              <a:solidFill>
                <a:schemeClr val="dk2"/>
              </a:solidFill>
            </a:endParaRPr>
          </a:p>
          <a:p>
            <a:pPr indent="0" lvl="0" marL="0" rtl="0" algn="l">
              <a:lnSpc>
                <a:spcPct val="115000"/>
              </a:lnSpc>
              <a:spcBef>
                <a:spcPts val="0"/>
              </a:spcBef>
              <a:spcAft>
                <a:spcPts val="0"/>
              </a:spcAft>
              <a:buSzPts val="1018"/>
              <a:buNone/>
            </a:pPr>
            <a:r>
              <a:rPr b="1" lang="en" sz="1210">
                <a:solidFill>
                  <a:schemeClr val="dk2"/>
                </a:solidFill>
              </a:rPr>
              <a:t>Student</a:t>
            </a:r>
            <a:endParaRPr b="1"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ask a parent or guardian for assistance with answering the screening items.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review test materials prior to screening.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review the answer key at any time prior to screening.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Should follow the directions from the test administrator for each subtest and answer to the best of their ability.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a:t>
            </a:r>
            <a:endParaRPr sz="1210">
              <a:solidFill>
                <a:schemeClr val="dk2"/>
              </a:solidFill>
            </a:endParaRPr>
          </a:p>
          <a:p>
            <a:pPr indent="0" lvl="0" marL="0" rtl="0" algn="l">
              <a:lnSpc>
                <a:spcPct val="80000"/>
              </a:lnSpc>
              <a:spcBef>
                <a:spcPts val="0"/>
              </a:spcBef>
              <a:spcAft>
                <a:spcPts val="0"/>
              </a:spcAft>
              <a:buSzPts val="1018"/>
              <a:buNone/>
            </a:pPr>
            <a:r>
              <a:t/>
            </a:r>
            <a:endParaRPr sz="1110">
              <a:solidFill>
                <a:schemeClr val="dk2"/>
              </a:solidFill>
            </a:endParaRPr>
          </a:p>
        </p:txBody>
      </p:sp>
      <p:sp>
        <p:nvSpPr>
          <p:cNvPr id="333" name="Google Shape;333;p4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pic>
        <p:nvPicPr>
          <p:cNvPr id="423" name="Google Shape;423;p65"/>
          <p:cNvPicPr preferRelativeResize="0"/>
          <p:nvPr/>
        </p:nvPicPr>
        <p:blipFill>
          <a:blip r:embed="rId3">
            <a:alphaModFix/>
          </a:blip>
          <a:stretch>
            <a:fillRect/>
          </a:stretch>
        </p:blipFill>
        <p:spPr>
          <a:xfrm>
            <a:off x="690563" y="2209800"/>
            <a:ext cx="7762875" cy="7239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pic>
        <p:nvPicPr>
          <p:cNvPr id="428" name="Google Shape;428;p66"/>
          <p:cNvPicPr preferRelativeResize="0"/>
          <p:nvPr/>
        </p:nvPicPr>
        <p:blipFill>
          <a:blip r:embed="rId3">
            <a:alphaModFix/>
          </a:blip>
          <a:stretch>
            <a:fillRect/>
          </a:stretch>
        </p:blipFill>
        <p:spPr>
          <a:xfrm>
            <a:off x="2603450" y="1945763"/>
            <a:ext cx="3937112" cy="12519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pic>
        <p:nvPicPr>
          <p:cNvPr id="433" name="Google Shape;433;p67"/>
          <p:cNvPicPr preferRelativeResize="0"/>
          <p:nvPr/>
        </p:nvPicPr>
        <p:blipFill>
          <a:blip r:embed="rId3">
            <a:alphaModFix/>
          </a:blip>
          <a:stretch>
            <a:fillRect/>
          </a:stretch>
        </p:blipFill>
        <p:spPr>
          <a:xfrm>
            <a:off x="2736196" y="1943713"/>
            <a:ext cx="3671600" cy="125607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pic>
        <p:nvPicPr>
          <p:cNvPr id="438" name="Google Shape;438;p68"/>
          <p:cNvPicPr preferRelativeResize="0"/>
          <p:nvPr/>
        </p:nvPicPr>
        <p:blipFill>
          <a:blip r:embed="rId3">
            <a:alphaModFix/>
          </a:blip>
          <a:stretch>
            <a:fillRect/>
          </a:stretch>
        </p:blipFill>
        <p:spPr>
          <a:xfrm>
            <a:off x="2738900" y="1933763"/>
            <a:ext cx="3666200" cy="12759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pic>
        <p:nvPicPr>
          <p:cNvPr id="443" name="Google Shape;443;p69"/>
          <p:cNvPicPr preferRelativeResize="0"/>
          <p:nvPr/>
        </p:nvPicPr>
        <p:blipFill>
          <a:blip r:embed="rId3">
            <a:alphaModFix/>
          </a:blip>
          <a:stretch>
            <a:fillRect/>
          </a:stretch>
        </p:blipFill>
        <p:spPr>
          <a:xfrm>
            <a:off x="2693625" y="1945625"/>
            <a:ext cx="3756750" cy="12522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pic>
        <p:nvPicPr>
          <p:cNvPr id="448" name="Google Shape;448;p70"/>
          <p:cNvPicPr preferRelativeResize="0"/>
          <p:nvPr/>
        </p:nvPicPr>
        <p:blipFill>
          <a:blip r:embed="rId3">
            <a:alphaModFix/>
          </a:blip>
          <a:stretch>
            <a:fillRect/>
          </a:stretch>
        </p:blipFill>
        <p:spPr>
          <a:xfrm>
            <a:off x="461963" y="1219200"/>
            <a:ext cx="8220075" cy="27051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pic>
        <p:nvPicPr>
          <p:cNvPr id="453" name="Google Shape;453;p71"/>
          <p:cNvPicPr preferRelativeResize="0"/>
          <p:nvPr/>
        </p:nvPicPr>
        <p:blipFill>
          <a:blip r:embed="rId3">
            <a:alphaModFix/>
          </a:blip>
          <a:stretch>
            <a:fillRect/>
          </a:stretch>
        </p:blipFill>
        <p:spPr>
          <a:xfrm>
            <a:off x="466725" y="1228725"/>
            <a:ext cx="8210550" cy="26860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pic>
        <p:nvPicPr>
          <p:cNvPr id="458" name="Google Shape;458;p72"/>
          <p:cNvPicPr preferRelativeResize="0"/>
          <p:nvPr/>
        </p:nvPicPr>
        <p:blipFill>
          <a:blip r:embed="rId3">
            <a:alphaModFix/>
          </a:blip>
          <a:stretch>
            <a:fillRect/>
          </a:stretch>
        </p:blipFill>
        <p:spPr>
          <a:xfrm>
            <a:off x="1300163" y="1233488"/>
            <a:ext cx="6543675" cy="26765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pic>
        <p:nvPicPr>
          <p:cNvPr id="463" name="Google Shape;463;p73"/>
          <p:cNvPicPr preferRelativeResize="0"/>
          <p:nvPr/>
        </p:nvPicPr>
        <p:blipFill>
          <a:blip r:embed="rId3">
            <a:alphaModFix/>
          </a:blip>
          <a:stretch>
            <a:fillRect/>
          </a:stretch>
        </p:blipFill>
        <p:spPr>
          <a:xfrm>
            <a:off x="1300163" y="1233488"/>
            <a:ext cx="6543675" cy="26765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pic>
        <p:nvPicPr>
          <p:cNvPr id="468" name="Google Shape;468;p74"/>
          <p:cNvPicPr preferRelativeResize="0"/>
          <p:nvPr/>
        </p:nvPicPr>
        <p:blipFill rotWithShape="1">
          <a:blip r:embed="rId3">
            <a:alphaModFix/>
          </a:blip>
          <a:srcRect b="0" l="0" r="0" t="33253"/>
          <a:stretch/>
        </p:blipFill>
        <p:spPr>
          <a:xfrm>
            <a:off x="2876550" y="1518975"/>
            <a:ext cx="3390900" cy="2517600"/>
          </a:xfrm>
          <a:prstGeom prst="rect">
            <a:avLst/>
          </a:prstGeom>
          <a:noFill/>
          <a:ln>
            <a:noFill/>
          </a:ln>
        </p:spPr>
      </p:pic>
      <p:pic>
        <p:nvPicPr>
          <p:cNvPr id="469" name="Google Shape;469;p74"/>
          <p:cNvPicPr preferRelativeResize="0"/>
          <p:nvPr/>
        </p:nvPicPr>
        <p:blipFill rotWithShape="1">
          <a:blip r:embed="rId3">
            <a:alphaModFix/>
          </a:blip>
          <a:srcRect b="86284" l="23332" r="9256" t="0"/>
          <a:stretch/>
        </p:blipFill>
        <p:spPr>
          <a:xfrm>
            <a:off x="3429000" y="761000"/>
            <a:ext cx="2286000" cy="5173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pic>
        <p:nvPicPr>
          <p:cNvPr id="338" name="Google Shape;338;p48"/>
          <p:cNvPicPr preferRelativeResize="0"/>
          <p:nvPr/>
        </p:nvPicPr>
        <p:blipFill>
          <a:blip r:embed="rId3">
            <a:alphaModFix/>
          </a:blip>
          <a:stretch>
            <a:fillRect/>
          </a:stretch>
        </p:blipFill>
        <p:spPr>
          <a:xfrm>
            <a:off x="3224200" y="1223950"/>
            <a:ext cx="2695575" cy="26955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pic>
        <p:nvPicPr>
          <p:cNvPr id="474" name="Google Shape;474;p75"/>
          <p:cNvPicPr preferRelativeResize="0"/>
          <p:nvPr/>
        </p:nvPicPr>
        <p:blipFill rotWithShape="1">
          <a:blip r:embed="rId3">
            <a:alphaModFix/>
          </a:blip>
          <a:srcRect b="89790" l="14089" r="0" t="0"/>
          <a:stretch/>
        </p:blipFill>
        <p:spPr>
          <a:xfrm>
            <a:off x="3094930" y="841122"/>
            <a:ext cx="2954125" cy="351075"/>
          </a:xfrm>
          <a:prstGeom prst="rect">
            <a:avLst/>
          </a:prstGeom>
          <a:noFill/>
          <a:ln>
            <a:noFill/>
          </a:ln>
        </p:spPr>
      </p:pic>
      <p:pic>
        <p:nvPicPr>
          <p:cNvPr id="475" name="Google Shape;475;p75"/>
          <p:cNvPicPr preferRelativeResize="0"/>
          <p:nvPr/>
        </p:nvPicPr>
        <p:blipFill rotWithShape="1">
          <a:blip r:embed="rId4">
            <a:alphaModFix/>
          </a:blip>
          <a:srcRect b="0" l="0" r="0" t="26632"/>
          <a:stretch/>
        </p:blipFill>
        <p:spPr>
          <a:xfrm>
            <a:off x="2850516" y="1530250"/>
            <a:ext cx="3442949" cy="25401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pic>
        <p:nvPicPr>
          <p:cNvPr id="480" name="Google Shape;480;p76"/>
          <p:cNvPicPr preferRelativeResize="0"/>
          <p:nvPr/>
        </p:nvPicPr>
        <p:blipFill>
          <a:blip r:embed="rId3">
            <a:alphaModFix/>
          </a:blip>
          <a:stretch>
            <a:fillRect/>
          </a:stretch>
        </p:blipFill>
        <p:spPr>
          <a:xfrm>
            <a:off x="3219450" y="1223950"/>
            <a:ext cx="2705100" cy="26955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pic>
        <p:nvPicPr>
          <p:cNvPr id="485" name="Google Shape;485;p77"/>
          <p:cNvPicPr preferRelativeResize="0"/>
          <p:nvPr/>
        </p:nvPicPr>
        <p:blipFill>
          <a:blip r:embed="rId3">
            <a:alphaModFix/>
          </a:blip>
          <a:stretch>
            <a:fillRect/>
          </a:stretch>
        </p:blipFill>
        <p:spPr>
          <a:xfrm>
            <a:off x="3242463" y="1223950"/>
            <a:ext cx="2705100" cy="26955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pic>
        <p:nvPicPr>
          <p:cNvPr id="490" name="Google Shape;490;p78"/>
          <p:cNvPicPr preferRelativeResize="0"/>
          <p:nvPr/>
        </p:nvPicPr>
        <p:blipFill>
          <a:blip r:embed="rId3">
            <a:alphaModFix/>
          </a:blip>
          <a:stretch>
            <a:fillRect/>
          </a:stretch>
        </p:blipFill>
        <p:spPr>
          <a:xfrm>
            <a:off x="3235719" y="1235469"/>
            <a:ext cx="2695575" cy="26955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pic>
        <p:nvPicPr>
          <p:cNvPr id="495" name="Google Shape;495;p79"/>
          <p:cNvPicPr preferRelativeResize="0"/>
          <p:nvPr/>
        </p:nvPicPr>
        <p:blipFill>
          <a:blip r:embed="rId3">
            <a:alphaModFix/>
          </a:blip>
          <a:stretch>
            <a:fillRect/>
          </a:stretch>
        </p:blipFill>
        <p:spPr>
          <a:xfrm>
            <a:off x="1738375" y="2272038"/>
            <a:ext cx="5667275" cy="5994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pic>
        <p:nvPicPr>
          <p:cNvPr id="500" name="Google Shape;500;p80"/>
          <p:cNvPicPr preferRelativeResize="0"/>
          <p:nvPr/>
        </p:nvPicPr>
        <p:blipFill>
          <a:blip r:embed="rId3">
            <a:alphaModFix/>
          </a:blip>
          <a:stretch>
            <a:fillRect/>
          </a:stretch>
        </p:blipFill>
        <p:spPr>
          <a:xfrm>
            <a:off x="1458438" y="2295400"/>
            <a:ext cx="6227125" cy="552703"/>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pic>
        <p:nvPicPr>
          <p:cNvPr id="505" name="Google Shape;505;p81"/>
          <p:cNvPicPr preferRelativeResize="0"/>
          <p:nvPr/>
        </p:nvPicPr>
        <p:blipFill>
          <a:blip r:embed="rId3">
            <a:alphaModFix/>
          </a:blip>
          <a:stretch>
            <a:fillRect/>
          </a:stretch>
        </p:blipFill>
        <p:spPr>
          <a:xfrm>
            <a:off x="1647825" y="438150"/>
            <a:ext cx="5848350" cy="42672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pic>
        <p:nvPicPr>
          <p:cNvPr id="510" name="Google Shape;510;p82"/>
          <p:cNvPicPr preferRelativeResize="0"/>
          <p:nvPr/>
        </p:nvPicPr>
        <p:blipFill>
          <a:blip r:embed="rId3">
            <a:alphaModFix/>
          </a:blip>
          <a:stretch>
            <a:fillRect/>
          </a:stretch>
        </p:blipFill>
        <p:spPr>
          <a:xfrm>
            <a:off x="3038475" y="1833563"/>
            <a:ext cx="3067050" cy="147637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pic>
        <p:nvPicPr>
          <p:cNvPr id="515" name="Google Shape;515;p83"/>
          <p:cNvPicPr preferRelativeResize="0"/>
          <p:nvPr/>
        </p:nvPicPr>
        <p:blipFill>
          <a:blip r:embed="rId3">
            <a:alphaModFix/>
          </a:blip>
          <a:stretch>
            <a:fillRect/>
          </a:stretch>
        </p:blipFill>
        <p:spPr>
          <a:xfrm>
            <a:off x="1928813" y="1614488"/>
            <a:ext cx="5286375" cy="19145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pic>
        <p:nvPicPr>
          <p:cNvPr id="520" name="Google Shape;520;p84"/>
          <p:cNvPicPr preferRelativeResize="0"/>
          <p:nvPr/>
        </p:nvPicPr>
        <p:blipFill>
          <a:blip r:embed="rId3">
            <a:alphaModFix/>
          </a:blip>
          <a:stretch>
            <a:fillRect/>
          </a:stretch>
        </p:blipFill>
        <p:spPr>
          <a:xfrm>
            <a:off x="455425" y="456325"/>
            <a:ext cx="3873025" cy="1306025"/>
          </a:xfrm>
          <a:prstGeom prst="rect">
            <a:avLst/>
          </a:prstGeom>
          <a:noFill/>
          <a:ln>
            <a:noFill/>
          </a:ln>
        </p:spPr>
      </p:pic>
      <p:pic>
        <p:nvPicPr>
          <p:cNvPr id="521" name="Google Shape;521;p84"/>
          <p:cNvPicPr preferRelativeResize="0"/>
          <p:nvPr/>
        </p:nvPicPr>
        <p:blipFill>
          <a:blip r:embed="rId4">
            <a:alphaModFix/>
          </a:blip>
          <a:stretch>
            <a:fillRect/>
          </a:stretch>
        </p:blipFill>
        <p:spPr>
          <a:xfrm>
            <a:off x="3233738" y="1881225"/>
            <a:ext cx="2676525" cy="2486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id="343" name="Google Shape;343;p49"/>
          <p:cNvPicPr preferRelativeResize="0"/>
          <p:nvPr/>
        </p:nvPicPr>
        <p:blipFill>
          <a:blip r:embed="rId3">
            <a:alphaModFix/>
          </a:blip>
          <a:stretch>
            <a:fillRect/>
          </a:stretch>
        </p:blipFill>
        <p:spPr>
          <a:xfrm>
            <a:off x="3224213" y="1223963"/>
            <a:ext cx="2695575" cy="269557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pic>
        <p:nvPicPr>
          <p:cNvPr id="526" name="Google Shape;526;p85"/>
          <p:cNvPicPr preferRelativeResize="0"/>
          <p:nvPr/>
        </p:nvPicPr>
        <p:blipFill>
          <a:blip r:embed="rId3">
            <a:alphaModFix/>
          </a:blip>
          <a:stretch>
            <a:fillRect/>
          </a:stretch>
        </p:blipFill>
        <p:spPr>
          <a:xfrm>
            <a:off x="449900" y="494102"/>
            <a:ext cx="5678225" cy="1823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pic>
        <p:nvPicPr>
          <p:cNvPr id="348" name="Google Shape;348;p50"/>
          <p:cNvPicPr preferRelativeResize="0"/>
          <p:nvPr/>
        </p:nvPicPr>
        <p:blipFill>
          <a:blip r:embed="rId3">
            <a:alphaModFix/>
          </a:blip>
          <a:stretch>
            <a:fillRect/>
          </a:stretch>
        </p:blipFill>
        <p:spPr>
          <a:xfrm>
            <a:off x="3234591" y="1228725"/>
            <a:ext cx="2695575" cy="26860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pic>
        <p:nvPicPr>
          <p:cNvPr id="353" name="Google Shape;353;p51"/>
          <p:cNvPicPr preferRelativeResize="0"/>
          <p:nvPr/>
        </p:nvPicPr>
        <p:blipFill>
          <a:blip r:embed="rId3">
            <a:alphaModFix/>
          </a:blip>
          <a:stretch>
            <a:fillRect/>
          </a:stretch>
        </p:blipFill>
        <p:spPr>
          <a:xfrm>
            <a:off x="3214688" y="1223963"/>
            <a:ext cx="2714625" cy="26955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pic>
        <p:nvPicPr>
          <p:cNvPr id="358" name="Google Shape;358;p52"/>
          <p:cNvPicPr preferRelativeResize="0"/>
          <p:nvPr/>
        </p:nvPicPr>
        <p:blipFill>
          <a:blip r:embed="rId3">
            <a:alphaModFix/>
          </a:blip>
          <a:stretch>
            <a:fillRect/>
          </a:stretch>
        </p:blipFill>
        <p:spPr>
          <a:xfrm>
            <a:off x="3224213" y="1223963"/>
            <a:ext cx="2695575" cy="26955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pic>
        <p:nvPicPr>
          <p:cNvPr id="363" name="Google Shape;363;p53"/>
          <p:cNvPicPr preferRelativeResize="0"/>
          <p:nvPr/>
        </p:nvPicPr>
        <p:blipFill>
          <a:blip r:embed="rId3">
            <a:alphaModFix/>
          </a:blip>
          <a:stretch>
            <a:fillRect/>
          </a:stretch>
        </p:blipFill>
        <p:spPr>
          <a:xfrm>
            <a:off x="3228975" y="1228725"/>
            <a:ext cx="2686050" cy="26860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pic>
        <p:nvPicPr>
          <p:cNvPr id="368" name="Google Shape;368;p54"/>
          <p:cNvPicPr preferRelativeResize="0"/>
          <p:nvPr/>
        </p:nvPicPr>
        <p:blipFill>
          <a:blip r:embed="rId3">
            <a:alphaModFix/>
          </a:blip>
          <a:stretch>
            <a:fillRect/>
          </a:stretch>
        </p:blipFill>
        <p:spPr>
          <a:xfrm>
            <a:off x="525400" y="630738"/>
            <a:ext cx="8005649" cy="38820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LDOE">
  <a:themeElements>
    <a:clrScheme name="Simple Light">
      <a:dk1>
        <a:srgbClr val="3B1A53"/>
      </a:dk1>
      <a:lt1>
        <a:srgbClr val="FFFFFF"/>
      </a:lt1>
      <a:dk2>
        <a:srgbClr val="434343"/>
      </a:dk2>
      <a:lt2>
        <a:srgbClr val="377E90"/>
      </a:lt2>
      <a:accent1>
        <a:srgbClr val="3B1A53"/>
      </a:accent1>
      <a:accent2>
        <a:srgbClr val="EBE8EE"/>
      </a:accent2>
      <a:accent3>
        <a:srgbClr val="C44B27"/>
      </a:accent3>
      <a:accent4>
        <a:srgbClr val="F9EDE9"/>
      </a:accent4>
      <a:accent5>
        <a:srgbClr val="CD873D"/>
      </a:accent5>
      <a:accent6>
        <a:srgbClr val="D0E7EB"/>
      </a:accent6>
      <a:hlink>
        <a:srgbClr val="377E9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