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6858000" cy="9144000"/>
  <p:embeddedFontLst>
    <p:embeddedFont>
      <p:font typeface="Public Sans ExtraBold" pitchFamily="2" charset="0"/>
      <p:bold r:id="rId24"/>
      <p:boldItalic r:id="rId25"/>
    </p:embeddedFont>
    <p:embeddedFont>
      <p:font typeface="Public Sans Medium" pitchFamily="2" charset="0"/>
      <p:regular r:id="rId26"/>
      <p:bold r:id="rId27"/>
      <p:italic r:id="rId28"/>
      <p:boldItalic r:id="rId29"/>
    </p:embeddedFont>
    <p:embeddedFont>
      <p:font typeface="Public Sans" pitchFamily="2" charset="0"/>
      <p:regular r:id="rId30"/>
      <p:bold r:id="rId31"/>
      <p:italic r:id="rId32"/>
      <p:boldItalic r:id="rId33"/>
    </p:embeddedFont>
    <p:embeddedFont>
      <p:font typeface="Source Sans 3 Medium"/>
      <p:regular r:id="rId34"/>
      <p:bold r:id="rId35"/>
      <p:italic r:id="rId36"/>
      <p:boldItalic r:id="rId37"/>
    </p:embeddedFont>
    <p:embeddedFont>
      <p:font typeface="Calibri" panose="020F0502020204030204"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780" y="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36a049f86e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36a049f86e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f42bebb7b3_0_6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3f42bebb7b3_0_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"Is the equation True or False? A True, B False.”</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f42bebb7b3_0_6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3f42bebb7b3_0_6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"Place a point on the number line to represent 58. From left to right the number line is labeled fifty, sixty.”</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f42bebb7b3_0_6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3f42bebb7b3_0_6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"What is the value of the underlined digit?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f42bebb7b3_0_7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f42bebb7b3_0_7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"How many groups of ten are in the number sixty-eight?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f42bebb7b3_0_7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3f42bebb7b3_0_7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"Which expression represents the number below? A, B, C, D”</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3f42bebb7b3_0_7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3f42bebb7b3_0_7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3f42bebb7b3_0_7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3f42bebb7b3_0_7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3f48dd80d75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3f48dd80d7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"Solve the equation.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3f42bebb7b3_0_7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3f42bebb7b3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"The circle is partitioned into equal parts.” </a:t>
            </a:r>
            <a:endParaRPr sz="1200">
              <a:solidFill>
                <a:srgbClr val="0000FF"/>
              </a:solidFill>
              <a:latin typeface="Calibri"/>
              <a:ea typeface="Calibri"/>
              <a:cs typeface="Calibri"/>
              <a:sym typeface="Calibri"/>
            </a:endParaRPr>
          </a:p>
          <a:p>
            <a:pPr marL="457200" lvl="0" indent="-304800" algn="l" rtl="0">
              <a:lnSpc>
                <a:spcPct val="100000"/>
              </a:lnSpc>
              <a:spcBef>
                <a:spcPts val="0"/>
              </a:spcBef>
              <a:spcAft>
                <a:spcPts val="0"/>
              </a:spcAft>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“Part A. Which statement about the circle is true? A The circle is partitioned into two halves. B The circle is partitioned into two fourths. C The circle is partitioned into three thirds. D The circle is partitioned into four halves.”</a:t>
            </a:r>
            <a:endParaRPr sz="1200" b="1">
              <a:solidFill>
                <a:schemeClr val="dk1"/>
              </a:solidFill>
              <a:latin typeface="Calibri"/>
              <a:ea typeface="Calibri"/>
              <a:cs typeface="Calibri"/>
              <a:sym typeface="Calibri"/>
            </a:endParaRPr>
          </a:p>
          <a:p>
            <a:pPr marL="0" lvl="0" indent="0" algn="l" rtl="0">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f42bebb7b3_0_7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3f42bebb7b3_0_7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"The circle is partitioned into equal parts. </a:t>
            </a:r>
            <a:endParaRPr sz="1200" b="1">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“Part B. There is one drop down menu to complete a sentence. The equal parts together make [one whole, two wholes, one half.]”</a:t>
            </a:r>
            <a:endParaRPr sz="1200" b="1">
              <a:solidFill>
                <a:schemeClr val="dk1"/>
              </a:solidFill>
              <a:latin typeface="Calibri"/>
              <a:ea typeface="Calibri"/>
              <a:cs typeface="Calibri"/>
              <a:sym typeface="Calibri"/>
            </a:endParaRPr>
          </a:p>
          <a:p>
            <a:pPr marL="0" lvl="0" indent="0" algn="l" rtl="0">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998858b7f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3998858b7f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f42bebb7b3_0_7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3f42bebb7b3_0_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"Michael has a goal to read twenty books this year. So far, he has read seventeen books. How many more books does Michael need to read to meet his goal? Which expression represents the number of books Michael needs to read to meet his goal? A, B, C, D.”</a:t>
            </a:r>
            <a:endParaRPr sz="1200" b="1">
              <a:solidFill>
                <a:schemeClr val="dk1"/>
              </a:solidFill>
              <a:latin typeface="Calibri"/>
              <a:ea typeface="Calibri"/>
              <a:cs typeface="Calibri"/>
              <a:sym typeface="Calibri"/>
            </a:endParaRPr>
          </a:p>
          <a:p>
            <a:pPr marL="0" lvl="0" indent="0" algn="l" rtl="0">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f42bebb7b3_0_7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3f42bebb7b3_0_7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"Tom and Ava pick flowers. Tom picks eight flower. Ava picks ten flowers. How many more flowers did Ava pick than Tom? Enter your answer in the box.”</a:t>
            </a:r>
            <a:endParaRPr sz="1200" b="1">
              <a:solidFill>
                <a:schemeClr val="dk1"/>
              </a:solidFill>
              <a:latin typeface="Calibri"/>
              <a:ea typeface="Calibri"/>
              <a:cs typeface="Calibri"/>
              <a:sym typeface="Calibri"/>
            </a:endParaRPr>
          </a:p>
          <a:p>
            <a:pPr marL="0" lvl="0" indent="0" algn="l" rtl="0">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f42bebb7b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3f42bebb7b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f42bebb7b3_0_3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f42bebb7b3_0_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TA Directions: </a:t>
            </a:r>
            <a:r>
              <a:rPr lang="en" sz="1200">
                <a:solidFill>
                  <a:schemeClr val="dk1"/>
                </a:solidFill>
                <a:latin typeface="Calibri"/>
                <a:ea typeface="Calibri"/>
                <a:cs typeface="Calibri"/>
                <a:sym typeface="Calibri"/>
              </a:rPr>
              <a:t>TA reads these directions to the student prior to beginning the Student-led Session. </a:t>
            </a:r>
            <a:endParaRPr sz="1200">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a20da40582_0_1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a20da40582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"Complete the pattern. Enter your answers in each box.”</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f4206e0941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3f4206e094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"Put the numbers in order from least to greatest.”</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f42bebb7b3_0_6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3f42bebb7b3_0_6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"Which symbol makes the comparison true? A, B, C.”</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3f42bebb7b3_0_6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3f42bebb7b3_0_6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"Which symbol makes the comparison true? A, B, C.”</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f42bebb7b3_0_6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3f42bebb7b3_0_6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200" b="1" u="sng">
                <a:solidFill>
                  <a:schemeClr val="dk1"/>
                </a:solidFill>
                <a:latin typeface="Calibri"/>
                <a:ea typeface="Calibri"/>
                <a:cs typeface="Calibri"/>
                <a:sym typeface="Calibri"/>
              </a:rPr>
              <a:t>Human Reader Directions</a:t>
            </a:r>
            <a:endParaRPr sz="1200" b="1" u="sng">
              <a:solidFill>
                <a:schemeClr val="dk1"/>
              </a:solidFill>
              <a:latin typeface="Calibri"/>
              <a:ea typeface="Calibri"/>
              <a:cs typeface="Calibri"/>
              <a:sym typeface="Calibri"/>
            </a:endParaRPr>
          </a:p>
          <a:p>
            <a:pPr marL="457200" lvl="0" indent="-304800" algn="l" rtl="0">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lang="en" sz="1200" b="1">
                <a:solidFill>
                  <a:schemeClr val="dk1"/>
                </a:solidFill>
                <a:latin typeface="Calibri"/>
                <a:ea typeface="Calibri"/>
                <a:cs typeface="Calibri"/>
                <a:sym typeface="Calibri"/>
              </a:rPr>
              <a:t>"Which symbol makes the comparison true? A, B, C.”</a:t>
            </a:r>
            <a:endParaRPr sz="12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sz="1200" b="1" u="sng">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mailto:ldoecommunications@la.gov" TargetMode="External"/><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2.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hyperlink" Target="https://doe.louisiana.gov/educators/professional-development/teacher-leader-summit" TargetMode="External"/><Relationship Id="rId4" Type="http://schemas.openxmlformats.org/officeDocument/2006/relationships/hyperlink" Target="mailto:ldoeevents@la.gov" TargetMode="Externa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9.png"/><Relationship Id="rId7"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hyperlink" Target="https://doe.louisiana.gov/educators/professional-development/teacher-leader-summit" TargetMode="External"/><Relationship Id="rId10" Type="http://schemas.openxmlformats.org/officeDocument/2006/relationships/image" Target="../media/image29.png"/><Relationship Id="rId4" Type="http://schemas.openxmlformats.org/officeDocument/2006/relationships/hyperlink" Target="mailto:ldoeevents@la.gov" TargetMode="External"/><Relationship Id="rId9" Type="http://schemas.openxmlformats.org/officeDocument/2006/relationships/image" Target="../media/image2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hyperlink" Target="https://doe.louisiana.gov/educators/professional-development/teacher-leader-summit" TargetMode="External"/><Relationship Id="rId4" Type="http://schemas.openxmlformats.org/officeDocument/2006/relationships/hyperlink" Target="mailto:ldoeevents@la.gov" TargetMode="Externa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35.png"/><Relationship Id="rId4" Type="http://schemas.openxmlformats.org/officeDocument/2006/relationships/image" Target="../media/image34.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 Purple" type="title">
  <p:cSld name="TITLE">
    <p:bg>
      <p:bgPr>
        <a:solidFill>
          <a:schemeClr val="lt1"/>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11" name="Google Shape;11;p2"/>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 Orange">
  <p:cSld name="TITLE_AND_BODY_4_1">
    <p:spTree>
      <p:nvGrpSpPr>
        <p:cNvPr id="1" name="Shape 59"/>
        <p:cNvGrpSpPr/>
        <p:nvPr/>
      </p:nvGrpSpPr>
      <p:grpSpPr>
        <a:xfrm>
          <a:off x="0" y="0"/>
          <a:ext cx="0" cy="0"/>
          <a:chOff x="0" y="0"/>
          <a:chExt cx="0" cy="0"/>
        </a:xfrm>
      </p:grpSpPr>
      <p:sp>
        <p:nvSpPr>
          <p:cNvPr id="60" name="Google Shape;60;p11"/>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1" name="Google Shape;61;p11"/>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62" name="Google Shape;62;p11"/>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63" name="Google Shape;63;p11"/>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4" name="Google Shape;64;p11"/>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65" name="Google Shape;65;p11"/>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66" name="Google Shape;66;p1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 No footer - Teal">
  <p:cSld name="TITLE_AND_BODY_3">
    <p:spTree>
      <p:nvGrpSpPr>
        <p:cNvPr id="1" name="Shape 67"/>
        <p:cNvGrpSpPr/>
        <p:nvPr/>
      </p:nvGrpSpPr>
      <p:grpSpPr>
        <a:xfrm>
          <a:off x="0" y="0"/>
          <a:ext cx="0" cy="0"/>
          <a:chOff x="0" y="0"/>
          <a:chExt cx="0" cy="0"/>
        </a:xfrm>
      </p:grpSpPr>
      <p:sp>
        <p:nvSpPr>
          <p:cNvPr id="68" name="Google Shape;68;p12"/>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9" name="Google Shape;69;p12"/>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70" name="Google Shape;70;p12"/>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71" name="Google Shape;71;p12"/>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72" name="Google Shape;72;p12"/>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 No footer - Purple">
  <p:cSld name="TITLE_AND_BODY_3_1">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5" name="Google Shape;75;p13"/>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76" name="Google Shape;76;p13"/>
          <p:cNvPicPr preferRelativeResize="0"/>
          <p:nvPr/>
        </p:nvPicPr>
        <p:blipFill rotWithShape="1">
          <a:blip r:embed="rId2">
            <a:alphaModFix/>
          </a:blip>
          <a:srcRect l="-15770" t="-9627" r="15770" b="36308"/>
          <a:stretch/>
        </p:blipFill>
        <p:spPr>
          <a:xfrm>
            <a:off x="0" y="4190873"/>
            <a:ext cx="9144003" cy="952625"/>
          </a:xfrm>
          <a:prstGeom prst="rect">
            <a:avLst/>
          </a:prstGeom>
          <a:noFill/>
          <a:ln>
            <a:noFill/>
          </a:ln>
        </p:spPr>
      </p:pic>
      <p:pic>
        <p:nvPicPr>
          <p:cNvPr id="77" name="Google Shape;77;p13"/>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78" name="Google Shape;78;p1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 No footer - Orange">
  <p:cSld name="TITLE_AND_BODY_3_1_1">
    <p:spTree>
      <p:nvGrpSpPr>
        <p:cNvPr id="1" name="Shape 79"/>
        <p:cNvGrpSpPr/>
        <p:nvPr/>
      </p:nvGrpSpPr>
      <p:grpSpPr>
        <a:xfrm>
          <a:off x="0" y="0"/>
          <a:ext cx="0" cy="0"/>
          <a:chOff x="0" y="0"/>
          <a:chExt cx="0" cy="0"/>
        </a:xfrm>
      </p:grpSpPr>
      <p:sp>
        <p:nvSpPr>
          <p:cNvPr id="80" name="Google Shape;80;p1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1" name="Google Shape;81;p14"/>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82" name="Google Shape;82;p14"/>
          <p:cNvPicPr preferRelativeResize="0"/>
          <p:nvPr/>
        </p:nvPicPr>
        <p:blipFill rotWithShape="1">
          <a:blip r:embed="rId2">
            <a:alphaModFix/>
          </a:blip>
          <a:srcRect l="-16600" t="-10125" r="16600" b="36806"/>
          <a:stretch/>
        </p:blipFill>
        <p:spPr>
          <a:xfrm>
            <a:off x="0" y="4190873"/>
            <a:ext cx="9144003" cy="952625"/>
          </a:xfrm>
          <a:prstGeom prst="rect">
            <a:avLst/>
          </a:prstGeom>
          <a:noFill/>
          <a:ln>
            <a:noFill/>
          </a:ln>
        </p:spPr>
      </p:pic>
      <p:pic>
        <p:nvPicPr>
          <p:cNvPr id="83" name="Google Shape;83;p14"/>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84" name="Google Shape;84;p1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Zoom Meeting Preparation">
  <p:cSld name="TITLE_AND_BODY_2">
    <p:spTree>
      <p:nvGrpSpPr>
        <p:cNvPr id="1" name="Shape 85"/>
        <p:cNvGrpSpPr/>
        <p:nvPr/>
      </p:nvGrpSpPr>
      <p:grpSpPr>
        <a:xfrm>
          <a:off x="0" y="0"/>
          <a:ext cx="0" cy="0"/>
          <a:chOff x="0" y="0"/>
          <a:chExt cx="0" cy="0"/>
        </a:xfrm>
      </p:grpSpPr>
      <p:pic>
        <p:nvPicPr>
          <p:cNvPr id="86" name="Google Shape;86;p15"/>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87" name="Google Shape;87;p15"/>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88" name="Google Shape;88;p1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89" name="Google Shape;89;p15"/>
          <p:cNvSpPr txBox="1"/>
          <p:nvPr/>
        </p:nvSpPr>
        <p:spPr>
          <a:xfrm>
            <a:off x="972575" y="1131600"/>
            <a:ext cx="7859700" cy="2832900"/>
          </a:xfrm>
          <a:prstGeom prst="rect">
            <a:avLst/>
          </a:prstGeom>
          <a:noFill/>
          <a:ln>
            <a:noFill/>
          </a:ln>
        </p:spPr>
        <p:txBody>
          <a:bodyPr spcFirstLastPara="1" wrap="square" lIns="91425" tIns="91425" rIns="91425" bIns="91425" anchor="t" anchorCtr="0">
            <a:noAutofit/>
          </a:bodyPr>
          <a:lstStyle/>
          <a:p>
            <a:pPr marL="457200" lvl="0" indent="-317500" algn="l" rtl="0">
              <a:spcBef>
                <a:spcPts val="10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your phone or computer is muted to minimize background noise. </a:t>
            </a:r>
            <a:endParaRPr>
              <a:solidFill>
                <a:schemeClr val="dk2"/>
              </a:solidFill>
              <a:latin typeface="Public Sans Medium"/>
              <a:ea typeface="Public Sans Medium"/>
              <a:cs typeface="Public Sans Medium"/>
              <a:sym typeface="Public Sans Medium"/>
            </a:endParaRPr>
          </a:p>
          <a:p>
            <a:pPr marL="914400" lvl="1" indent="-304800" algn="l" rtl="0">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“Mute.”</a:t>
            </a:r>
            <a:endParaRPr sz="1200">
              <a:solidFill>
                <a:schemeClr val="dk2"/>
              </a:solidFill>
              <a:latin typeface="Public Sans Medium"/>
              <a:ea typeface="Public Sans Medium"/>
              <a:cs typeface="Public Sans Medium"/>
              <a:sym typeface="Public Sans Medium"/>
            </a:endParaRPr>
          </a:p>
          <a:p>
            <a:pPr marL="457200" lvl="0" indent="-317500" algn="l" rtl="0">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 have turned off your camera to save bandwidth and prevent any connectivity issues.</a:t>
            </a:r>
            <a:endParaRPr>
              <a:solidFill>
                <a:schemeClr val="dk2"/>
              </a:solidFill>
              <a:latin typeface="Public Sans Medium"/>
              <a:ea typeface="Public Sans Medium"/>
              <a:cs typeface="Public Sans Medium"/>
              <a:sym typeface="Public Sans Medium"/>
            </a:endParaRPr>
          </a:p>
          <a:p>
            <a:pPr marL="914400" marR="0" lvl="1" indent="-304800" algn="l" rtl="0">
              <a:lnSpc>
                <a:spcPct val="100000"/>
              </a:lnSpc>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“Stop Video.”</a:t>
            </a:r>
            <a:endParaRPr sz="1200">
              <a:solidFill>
                <a:schemeClr val="dk2"/>
              </a:solidFill>
              <a:latin typeface="Public Sans Medium"/>
              <a:ea typeface="Public Sans Medium"/>
              <a:cs typeface="Public Sans Medium"/>
              <a:sym typeface="Public Sans Medium"/>
            </a:endParaRPr>
          </a:p>
          <a:p>
            <a:pPr marL="457200" marR="0" lvl="0" indent="-317500" algn="l" rtl="0">
              <a:lnSpc>
                <a:spcPct val="100000"/>
              </a:lnSpc>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submit questions during the presentation in the “Chat” function located on the bottom of your screen.</a:t>
            </a:r>
            <a:endParaRPr>
              <a:solidFill>
                <a:schemeClr val="dk2"/>
              </a:solidFill>
              <a:latin typeface="Public Sans Medium"/>
              <a:ea typeface="Public Sans Medium"/>
              <a:cs typeface="Public Sans Medium"/>
              <a:sym typeface="Public Sans Medium"/>
            </a:endParaRPr>
          </a:p>
        </p:txBody>
      </p:sp>
      <p:pic>
        <p:nvPicPr>
          <p:cNvPr id="90" name="Google Shape;90;p15"/>
          <p:cNvPicPr preferRelativeResize="0"/>
          <p:nvPr/>
        </p:nvPicPr>
        <p:blipFill>
          <a:blip r:embed="rId4">
            <a:alphaModFix/>
          </a:blip>
          <a:stretch>
            <a:fillRect/>
          </a:stretch>
        </p:blipFill>
        <p:spPr>
          <a:xfrm>
            <a:off x="436225" y="1224100"/>
            <a:ext cx="612550" cy="449208"/>
          </a:xfrm>
          <a:prstGeom prst="rect">
            <a:avLst/>
          </a:prstGeom>
          <a:noFill/>
          <a:ln>
            <a:noFill/>
          </a:ln>
        </p:spPr>
      </p:pic>
      <p:pic>
        <p:nvPicPr>
          <p:cNvPr id="91" name="Google Shape;91;p15"/>
          <p:cNvPicPr preferRelativeResize="0"/>
          <p:nvPr/>
        </p:nvPicPr>
        <p:blipFill>
          <a:blip r:embed="rId5">
            <a:alphaModFix/>
          </a:blip>
          <a:stretch>
            <a:fillRect/>
          </a:stretch>
        </p:blipFill>
        <p:spPr>
          <a:xfrm>
            <a:off x="436175" y="2152063"/>
            <a:ext cx="612648" cy="448056"/>
          </a:xfrm>
          <a:prstGeom prst="rect">
            <a:avLst/>
          </a:prstGeom>
          <a:noFill/>
          <a:ln>
            <a:noFill/>
          </a:ln>
        </p:spPr>
      </p:pic>
      <p:pic>
        <p:nvPicPr>
          <p:cNvPr id="92" name="Google Shape;92;p15"/>
          <p:cNvPicPr preferRelativeResize="0"/>
          <p:nvPr/>
        </p:nvPicPr>
        <p:blipFill>
          <a:blip r:embed="rId6">
            <a:alphaModFix/>
          </a:blip>
          <a:stretch>
            <a:fillRect/>
          </a:stretch>
        </p:blipFill>
        <p:spPr>
          <a:xfrm>
            <a:off x="436175" y="3233832"/>
            <a:ext cx="612648" cy="448056"/>
          </a:xfrm>
          <a:prstGeom prst="rect">
            <a:avLst/>
          </a:prstGeom>
          <a:noFill/>
          <a:ln>
            <a:noFill/>
          </a:ln>
        </p:spPr>
      </p:pic>
      <p:sp>
        <p:nvSpPr>
          <p:cNvPr id="93" name="Google Shape;93;p15"/>
          <p:cNvSpPr txBox="1"/>
          <p:nvPr/>
        </p:nvSpPr>
        <p:spPr>
          <a:xfrm>
            <a:off x="2619325" y="4687200"/>
            <a:ext cx="5430300" cy="449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a:solidFill>
                  <a:schemeClr val="lt1"/>
                </a:solidFill>
                <a:latin typeface="Source Sans 3 Medium"/>
                <a:ea typeface="Source Sans 3 Medium"/>
                <a:cs typeface="Source Sans 3 Medium"/>
                <a:sym typeface="Source Sans 3 Medium"/>
              </a:rPr>
              <a:t>If you require an interpreter or have other accessibility needs for future LDOE meetings, please contact </a:t>
            </a:r>
            <a:r>
              <a:rPr lang="en" u="sng">
                <a:solidFill>
                  <a:schemeClr val="lt1"/>
                </a:solidFill>
                <a:latin typeface="Source Sans 3 Medium"/>
                <a:ea typeface="Source Sans 3 Medium"/>
                <a:cs typeface="Source Sans 3 Medium"/>
                <a:sym typeface="Source Sans 3 Medium"/>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LDOEcommunications@la.gov</a:t>
            </a:r>
            <a:r>
              <a:rPr lang="en">
                <a:solidFill>
                  <a:schemeClr val="lt1"/>
                </a:solidFill>
                <a:latin typeface="Source Sans 3 Medium"/>
                <a:ea typeface="Source Sans 3 Medium"/>
                <a:cs typeface="Source Sans 3 Medium"/>
                <a:sym typeface="Source Sans 3 Medium"/>
              </a:rPr>
              <a:t>. </a:t>
            </a:r>
            <a:endParaRPr>
              <a:solidFill>
                <a:schemeClr val="lt1"/>
              </a:solidFill>
              <a:latin typeface="Source Sans 3 Medium"/>
              <a:ea typeface="Source Sans 3 Medium"/>
              <a:cs typeface="Source Sans 3 Medium"/>
              <a:sym typeface="Source Sans 3 Medium"/>
            </a:endParaRPr>
          </a:p>
          <a:p>
            <a:pPr marL="0" lvl="0" indent="0" algn="l" rtl="0">
              <a:spcBef>
                <a:spcPts val="0"/>
              </a:spcBef>
              <a:spcAft>
                <a:spcPts val="0"/>
              </a:spcAft>
              <a:buNone/>
            </a:pPr>
            <a:endParaRPr>
              <a:solidFill>
                <a:schemeClr val="lt1"/>
              </a:solidFill>
            </a:endParaRPr>
          </a:p>
        </p:txBody>
      </p:sp>
      <p:sp>
        <p:nvSpPr>
          <p:cNvPr id="94" name="Google Shape;94;p15"/>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95" name="Google Shape;95;p15"/>
          <p:cNvSpPr txBox="1"/>
          <p:nvPr/>
        </p:nvSpPr>
        <p:spPr>
          <a:xfrm>
            <a:off x="436225" y="140225"/>
            <a:ext cx="83961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3B1A53"/>
              </a:buClr>
              <a:buSzPts val="2800"/>
              <a:buFont typeface="Public Sans"/>
              <a:buNone/>
            </a:pPr>
            <a:r>
              <a:rPr lang="en" sz="2800" b="1">
                <a:solidFill>
                  <a:srgbClr val="3B1A53"/>
                </a:solidFill>
                <a:latin typeface="Public Sans"/>
                <a:ea typeface="Public Sans"/>
                <a:cs typeface="Public Sans"/>
                <a:sym typeface="Public Sans"/>
              </a:rPr>
              <a:t>Zoom Meeting Preparation</a:t>
            </a:r>
            <a:endParaRPr sz="2800" b="1">
              <a:solidFill>
                <a:srgbClr val="3B1A53"/>
              </a:solidFill>
              <a:latin typeface="Public Sans"/>
              <a:ea typeface="Public Sans"/>
              <a:cs typeface="Public Sans"/>
              <a:sym typeface="Public Sans"/>
            </a:endParaRPr>
          </a:p>
          <a:p>
            <a:pPr marL="0" lvl="0" indent="0" algn="l" rtl="0">
              <a:spcBef>
                <a:spcPts val="0"/>
              </a:spcBef>
              <a:spcAft>
                <a:spcPts val="0"/>
              </a:spcAft>
              <a:buNone/>
            </a:pPr>
            <a:endParaRPr>
              <a:solidFill>
                <a:schemeClr val="dk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 table - Teal">
  <p:cSld name="TITLE_AND_BODY_1">
    <p:spTree>
      <p:nvGrpSpPr>
        <p:cNvPr id="1" name="Shape 96"/>
        <p:cNvGrpSpPr/>
        <p:nvPr/>
      </p:nvGrpSpPr>
      <p:grpSpPr>
        <a:xfrm>
          <a:off x="0" y="0"/>
          <a:ext cx="0" cy="0"/>
          <a:chOff x="0" y="0"/>
          <a:chExt cx="0" cy="0"/>
        </a:xfrm>
      </p:grpSpPr>
      <p:pic>
        <p:nvPicPr>
          <p:cNvPr id="97" name="Google Shape;97;p16"/>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98" name="Google Shape;98;p16"/>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99" name="Google Shape;99;p16"/>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0" name="Google Shape;100;p16"/>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1" name="Google Shape;101;p16"/>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02" name="Google Shape;102;p1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 table - Purple">
  <p:cSld name="TITLE_AND_BODY_1_1">
    <p:spTree>
      <p:nvGrpSpPr>
        <p:cNvPr id="1" name="Shape 103"/>
        <p:cNvGrpSpPr/>
        <p:nvPr/>
      </p:nvGrpSpPr>
      <p:grpSpPr>
        <a:xfrm>
          <a:off x="0" y="0"/>
          <a:ext cx="0" cy="0"/>
          <a:chOff x="0" y="0"/>
          <a:chExt cx="0" cy="0"/>
        </a:xfrm>
      </p:grpSpPr>
      <p:pic>
        <p:nvPicPr>
          <p:cNvPr id="104" name="Google Shape;104;p17"/>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pic>
        <p:nvPicPr>
          <p:cNvPr id="105" name="Google Shape;105;p17"/>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06" name="Google Shape;106;p17"/>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7" name="Google Shape;107;p17"/>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8" name="Google Shape;108;p17"/>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09" name="Google Shape;109;p1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 table - Orange">
  <p:cSld name="TITLE_AND_BODY_1_1_1">
    <p:spTree>
      <p:nvGrpSpPr>
        <p:cNvPr id="1" name="Shape 110"/>
        <p:cNvGrpSpPr/>
        <p:nvPr/>
      </p:nvGrpSpPr>
      <p:grpSpPr>
        <a:xfrm>
          <a:off x="0" y="0"/>
          <a:ext cx="0" cy="0"/>
          <a:chOff x="0" y="0"/>
          <a:chExt cx="0" cy="0"/>
        </a:xfrm>
      </p:grpSpPr>
      <p:pic>
        <p:nvPicPr>
          <p:cNvPr id="111" name="Google Shape;111;p18"/>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pic>
        <p:nvPicPr>
          <p:cNvPr id="112" name="Google Shape;112;p18"/>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13" name="Google Shape;113;p18"/>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4" name="Google Shape;114;p18"/>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5" name="Google Shape;115;p18"/>
          <p:cNvSpPr txBox="1">
            <a:spLocks noGrp="1"/>
          </p:cNvSpPr>
          <p:nvPr>
            <p:ph type="subTitle" idx="2"/>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sp>
        <p:nvSpPr>
          <p:cNvPr id="116" name="Google Shape;116;p1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Picture Right - Teal" type="twoColTx">
  <p:cSld name="TITLE_AND_TWO_COLUMNS">
    <p:spTree>
      <p:nvGrpSpPr>
        <p:cNvPr id="1" name="Shape 117"/>
        <p:cNvGrpSpPr/>
        <p:nvPr/>
      </p:nvGrpSpPr>
      <p:grpSpPr>
        <a:xfrm>
          <a:off x="0" y="0"/>
          <a:ext cx="0" cy="0"/>
          <a:chOff x="0" y="0"/>
          <a:chExt cx="0" cy="0"/>
        </a:xfrm>
      </p:grpSpPr>
      <p:sp>
        <p:nvSpPr>
          <p:cNvPr id="118" name="Google Shape;118;p19"/>
          <p:cNvSpPr>
            <a:spLocks noGrp="1"/>
          </p:cNvSpPr>
          <p:nvPr>
            <p:ph type="pic" idx="2"/>
          </p:nvPr>
        </p:nvSpPr>
        <p:spPr>
          <a:xfrm>
            <a:off x="5286900" y="285000"/>
            <a:ext cx="3607500" cy="3607500"/>
          </a:xfrm>
          <a:prstGeom prst="ellipse">
            <a:avLst/>
          </a:prstGeom>
          <a:noFill/>
          <a:ln>
            <a:noFill/>
          </a:ln>
        </p:spPr>
      </p:sp>
      <p:pic>
        <p:nvPicPr>
          <p:cNvPr id="119" name="Google Shape;119;p19"/>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120" name="Google Shape;120;p19"/>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1" name="Google Shape;121;p19"/>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22" name="Google Shape;122;p19"/>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23" name="Google Shape;123;p19"/>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4" name="Google Shape;124;p19"/>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25" name="Google Shape;125;p1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Picture Right - Purple">
  <p:cSld name="TITLE_AND_TWO_COLUMNS_2">
    <p:spTree>
      <p:nvGrpSpPr>
        <p:cNvPr id="1" name="Shape 126"/>
        <p:cNvGrpSpPr/>
        <p:nvPr/>
      </p:nvGrpSpPr>
      <p:grpSpPr>
        <a:xfrm>
          <a:off x="0" y="0"/>
          <a:ext cx="0" cy="0"/>
          <a:chOff x="0" y="0"/>
          <a:chExt cx="0" cy="0"/>
        </a:xfrm>
      </p:grpSpPr>
      <p:sp>
        <p:nvSpPr>
          <p:cNvPr id="127" name="Google Shape;127;p20"/>
          <p:cNvSpPr>
            <a:spLocks noGrp="1"/>
          </p:cNvSpPr>
          <p:nvPr>
            <p:ph type="pic" idx="2"/>
          </p:nvPr>
        </p:nvSpPr>
        <p:spPr>
          <a:xfrm>
            <a:off x="5286900" y="285000"/>
            <a:ext cx="3607500" cy="3607500"/>
          </a:xfrm>
          <a:prstGeom prst="ellipse">
            <a:avLst/>
          </a:prstGeom>
          <a:noFill/>
          <a:ln>
            <a:noFill/>
          </a:ln>
        </p:spPr>
      </p:sp>
      <p:pic>
        <p:nvPicPr>
          <p:cNvPr id="128" name="Google Shape;128;p20"/>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29" name="Google Shape;129;p20"/>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0" name="Google Shape;130;p20"/>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31" name="Google Shape;131;p20"/>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32" name="Google Shape;132;p20"/>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3" name="Google Shape;133;p20"/>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34" name="Google Shape;134;p2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 Purple SPED Fellow Academy">
  <p:cSld name="TITLE_3">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7" name="Google Shape;17;p3"/>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8" name="Google Shape;18;p3"/>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 name="Google Shape;19;p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rtl="0">
              <a:buNone/>
              <a:defRPr sz="1300">
                <a:solidFill>
                  <a:srgbClr val="4D4D4F"/>
                </a:solidFill>
                <a:latin typeface="Public Sans"/>
                <a:ea typeface="Public Sans"/>
                <a:cs typeface="Public Sans"/>
                <a:sym typeface="Public Sans"/>
              </a:defRPr>
            </a:lvl1pPr>
            <a:lvl2pPr lvl="1" rtl="0">
              <a:buNone/>
              <a:defRPr sz="1300">
                <a:solidFill>
                  <a:srgbClr val="4D4D4F"/>
                </a:solidFill>
                <a:latin typeface="Public Sans"/>
                <a:ea typeface="Public Sans"/>
                <a:cs typeface="Public Sans"/>
                <a:sym typeface="Public Sans"/>
              </a:defRPr>
            </a:lvl2pPr>
            <a:lvl3pPr lvl="2" rtl="0">
              <a:buNone/>
              <a:defRPr sz="1300">
                <a:solidFill>
                  <a:srgbClr val="4D4D4F"/>
                </a:solidFill>
                <a:latin typeface="Public Sans"/>
                <a:ea typeface="Public Sans"/>
                <a:cs typeface="Public Sans"/>
                <a:sym typeface="Public Sans"/>
              </a:defRPr>
            </a:lvl3pPr>
            <a:lvl4pPr lvl="3" rtl="0">
              <a:buNone/>
              <a:defRPr sz="1300">
                <a:solidFill>
                  <a:srgbClr val="4D4D4F"/>
                </a:solidFill>
                <a:latin typeface="Public Sans"/>
                <a:ea typeface="Public Sans"/>
                <a:cs typeface="Public Sans"/>
                <a:sym typeface="Public Sans"/>
              </a:defRPr>
            </a:lvl4pPr>
            <a:lvl5pPr lvl="4" rtl="0">
              <a:buNone/>
              <a:defRPr sz="1300">
                <a:solidFill>
                  <a:srgbClr val="4D4D4F"/>
                </a:solidFill>
                <a:latin typeface="Public Sans"/>
                <a:ea typeface="Public Sans"/>
                <a:cs typeface="Public Sans"/>
                <a:sym typeface="Public Sans"/>
              </a:defRPr>
            </a:lvl5pPr>
            <a:lvl6pPr lvl="5" rtl="0">
              <a:buNone/>
              <a:defRPr sz="1300">
                <a:solidFill>
                  <a:srgbClr val="4D4D4F"/>
                </a:solidFill>
                <a:latin typeface="Public Sans"/>
                <a:ea typeface="Public Sans"/>
                <a:cs typeface="Public Sans"/>
                <a:sym typeface="Public Sans"/>
              </a:defRPr>
            </a:lvl6pPr>
            <a:lvl7pPr lvl="6" rtl="0">
              <a:buNone/>
              <a:defRPr sz="1300">
                <a:solidFill>
                  <a:srgbClr val="4D4D4F"/>
                </a:solidFill>
                <a:latin typeface="Public Sans"/>
                <a:ea typeface="Public Sans"/>
                <a:cs typeface="Public Sans"/>
                <a:sym typeface="Public Sans"/>
              </a:defRPr>
            </a:lvl7pPr>
            <a:lvl8pPr lvl="7" rtl="0">
              <a:buNone/>
              <a:defRPr sz="1300">
                <a:solidFill>
                  <a:srgbClr val="4D4D4F"/>
                </a:solidFill>
                <a:latin typeface="Public Sans"/>
                <a:ea typeface="Public Sans"/>
                <a:cs typeface="Public Sans"/>
                <a:sym typeface="Public Sans"/>
              </a:defRPr>
            </a:lvl8pPr>
            <a:lvl9pPr lvl="8" rtl="0">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Picture Right - Orange">
  <p:cSld name="TITLE_AND_TWO_COLUMNS_2_1">
    <p:spTree>
      <p:nvGrpSpPr>
        <p:cNvPr id="1" name="Shape 135"/>
        <p:cNvGrpSpPr/>
        <p:nvPr/>
      </p:nvGrpSpPr>
      <p:grpSpPr>
        <a:xfrm>
          <a:off x="0" y="0"/>
          <a:ext cx="0" cy="0"/>
          <a:chOff x="0" y="0"/>
          <a:chExt cx="0" cy="0"/>
        </a:xfrm>
      </p:grpSpPr>
      <p:sp>
        <p:nvSpPr>
          <p:cNvPr id="136" name="Google Shape;136;p21"/>
          <p:cNvSpPr>
            <a:spLocks noGrp="1"/>
          </p:cNvSpPr>
          <p:nvPr>
            <p:ph type="pic" idx="2"/>
          </p:nvPr>
        </p:nvSpPr>
        <p:spPr>
          <a:xfrm>
            <a:off x="5286900" y="285000"/>
            <a:ext cx="3607500" cy="3607500"/>
          </a:xfrm>
          <a:prstGeom prst="ellipse">
            <a:avLst/>
          </a:prstGeom>
          <a:noFill/>
          <a:ln>
            <a:noFill/>
          </a:ln>
        </p:spPr>
      </p:sp>
      <p:pic>
        <p:nvPicPr>
          <p:cNvPr id="137" name="Google Shape;137;p21"/>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38" name="Google Shape;138;p21"/>
          <p:cNvSpPr txBox="1">
            <a:spLocks noGrp="1"/>
          </p:cNvSpPr>
          <p:nvPr>
            <p:ph type="subTitle" idx="1"/>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9" name="Google Shape;139;p21"/>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40" name="Google Shape;140;p21"/>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41" name="Google Shape;141;p21"/>
          <p:cNvSpPr txBox="1">
            <a:spLocks noGrp="1"/>
          </p:cNvSpPr>
          <p:nvPr>
            <p:ph type="title"/>
          </p:nvPr>
        </p:nvSpPr>
        <p:spPr>
          <a:xfrm>
            <a:off x="229775"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2" name="Google Shape;142;p21"/>
          <p:cNvSpPr txBox="1">
            <a:spLocks noGrp="1"/>
          </p:cNvSpPr>
          <p:nvPr>
            <p:ph type="body" idx="4"/>
          </p:nvPr>
        </p:nvSpPr>
        <p:spPr>
          <a:xfrm>
            <a:off x="252400" y="843950"/>
            <a:ext cx="4952400" cy="34839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sp>
        <p:nvSpPr>
          <p:cNvPr id="143" name="Google Shape;143;p2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Picture Left - Teal">
  <p:cSld name="TITLE_AND_TWO_COLUMNS_1">
    <p:spTree>
      <p:nvGrpSpPr>
        <p:cNvPr id="1" name="Shape 144"/>
        <p:cNvGrpSpPr/>
        <p:nvPr/>
      </p:nvGrpSpPr>
      <p:grpSpPr>
        <a:xfrm>
          <a:off x="0" y="0"/>
          <a:ext cx="0" cy="0"/>
          <a:chOff x="0" y="0"/>
          <a:chExt cx="0" cy="0"/>
        </a:xfrm>
      </p:grpSpPr>
      <p:sp>
        <p:nvSpPr>
          <p:cNvPr id="145" name="Google Shape;145;p22"/>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6" name="Google Shape;146;p22"/>
          <p:cNvSpPr>
            <a:spLocks noGrp="1"/>
          </p:cNvSpPr>
          <p:nvPr>
            <p:ph type="pic" idx="2"/>
          </p:nvPr>
        </p:nvSpPr>
        <p:spPr>
          <a:xfrm>
            <a:off x="284100" y="285000"/>
            <a:ext cx="3607500" cy="3607500"/>
          </a:xfrm>
          <a:prstGeom prst="ellipse">
            <a:avLst/>
          </a:prstGeom>
          <a:noFill/>
          <a:ln>
            <a:noFill/>
          </a:ln>
        </p:spPr>
      </p:sp>
      <p:sp>
        <p:nvSpPr>
          <p:cNvPr id="147" name="Google Shape;147;p22"/>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48" name="Google Shape;148;p22"/>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149" name="Google Shape;149;p22"/>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0" name="Google Shape;150;p22"/>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51" name="Google Shape;151;p22"/>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52" name="Google Shape;152;p22"/>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Picture Left - Purple">
  <p:cSld name="TITLE_AND_TWO_COLUMNS_1_1">
    <p:spTree>
      <p:nvGrpSpPr>
        <p:cNvPr id="1" name="Shape 153"/>
        <p:cNvGrpSpPr/>
        <p:nvPr/>
      </p:nvGrpSpPr>
      <p:grpSpPr>
        <a:xfrm>
          <a:off x="0" y="0"/>
          <a:ext cx="0" cy="0"/>
          <a:chOff x="0" y="0"/>
          <a:chExt cx="0" cy="0"/>
        </a:xfrm>
      </p:grpSpPr>
      <p:sp>
        <p:nvSpPr>
          <p:cNvPr id="154" name="Google Shape;154;p23"/>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5" name="Google Shape;155;p23"/>
          <p:cNvSpPr>
            <a:spLocks noGrp="1"/>
          </p:cNvSpPr>
          <p:nvPr>
            <p:ph type="pic" idx="2"/>
          </p:nvPr>
        </p:nvSpPr>
        <p:spPr>
          <a:xfrm>
            <a:off x="284100" y="285000"/>
            <a:ext cx="3607500" cy="3607500"/>
          </a:xfrm>
          <a:prstGeom prst="ellipse">
            <a:avLst/>
          </a:prstGeom>
          <a:noFill/>
          <a:ln>
            <a:noFill/>
          </a:ln>
        </p:spPr>
      </p:sp>
      <p:sp>
        <p:nvSpPr>
          <p:cNvPr id="156" name="Google Shape;156;p23"/>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57" name="Google Shape;157;p23"/>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58" name="Google Shape;158;p23"/>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9" name="Google Shape;159;p23"/>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60" name="Google Shape;160;p23"/>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61" name="Google Shape;161;p2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Picture Left - Orange">
  <p:cSld name="TITLE_AND_TWO_COLUMNS_1_1_1">
    <p:spTree>
      <p:nvGrpSpPr>
        <p:cNvPr id="1" name="Shape 162"/>
        <p:cNvGrpSpPr/>
        <p:nvPr/>
      </p:nvGrpSpPr>
      <p:grpSpPr>
        <a:xfrm>
          <a:off x="0" y="0"/>
          <a:ext cx="0" cy="0"/>
          <a:chOff x="0" y="0"/>
          <a:chExt cx="0" cy="0"/>
        </a:xfrm>
      </p:grpSpPr>
      <p:sp>
        <p:nvSpPr>
          <p:cNvPr id="163" name="Google Shape;163;p24"/>
          <p:cNvSpPr txBox="1">
            <a:spLocks noGrp="1"/>
          </p:cNvSpPr>
          <p:nvPr>
            <p:ph type="title"/>
          </p:nvPr>
        </p:nvSpPr>
        <p:spPr>
          <a:xfrm>
            <a:off x="3912250" y="140225"/>
            <a:ext cx="5155500" cy="611700"/>
          </a:xfrm>
          <a:prstGeom prst="rect">
            <a:avLst/>
          </a:prstGeom>
        </p:spPr>
        <p:txBody>
          <a:bodyPr spcFirstLastPara="1" wrap="square" lIns="91425" tIns="91425" rIns="91425" bIns="91425" anchor="t" anchorCtr="0">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4" name="Google Shape;164;p24"/>
          <p:cNvSpPr>
            <a:spLocks noGrp="1"/>
          </p:cNvSpPr>
          <p:nvPr>
            <p:ph type="pic" idx="2"/>
          </p:nvPr>
        </p:nvSpPr>
        <p:spPr>
          <a:xfrm>
            <a:off x="284100" y="285000"/>
            <a:ext cx="3607500" cy="3607500"/>
          </a:xfrm>
          <a:prstGeom prst="ellipse">
            <a:avLst/>
          </a:prstGeom>
          <a:noFill/>
          <a:ln>
            <a:noFill/>
          </a:ln>
        </p:spPr>
      </p:sp>
      <p:sp>
        <p:nvSpPr>
          <p:cNvPr id="165" name="Google Shape;165;p24"/>
          <p:cNvSpPr txBox="1">
            <a:spLocks noGrp="1"/>
          </p:cNvSpPr>
          <p:nvPr>
            <p:ph type="body" idx="1"/>
          </p:nvPr>
        </p:nvSpPr>
        <p:spPr>
          <a:xfrm>
            <a:off x="3934875" y="843950"/>
            <a:ext cx="5078100" cy="3490200"/>
          </a:xfrm>
          <a:prstGeom prst="rect">
            <a:avLst/>
          </a:prstGeom>
        </p:spPr>
        <p:txBody>
          <a:bodyPr spcFirstLastPara="1" wrap="square" lIns="91425" tIns="91425" rIns="91425" bIns="91425" anchor="t" anchorCtr="0">
            <a:noAutofit/>
          </a:bodyPr>
          <a:lstStyle>
            <a:lvl1pPr marL="457200" lvl="0" indent="-368300" rtl="0">
              <a:lnSpc>
                <a:spcPct val="100000"/>
              </a:lnSpc>
              <a:spcBef>
                <a:spcPts val="0"/>
              </a:spcBef>
              <a:spcAft>
                <a:spcPts val="0"/>
              </a:spcAft>
              <a:buSzPts val="2200"/>
              <a:buChar char="●"/>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pic>
        <p:nvPicPr>
          <p:cNvPr id="166" name="Google Shape;166;p24"/>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167" name="Google Shape;167;p24"/>
          <p:cNvSpPr txBox="1">
            <a:spLocks noGrp="1"/>
          </p:cNvSpPr>
          <p:nvPr>
            <p:ph type="subTitle" idx="3"/>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8" name="Google Shape;168;p24"/>
          <p:cNvSpPr txBox="1">
            <a:spLocks noGrp="1"/>
          </p:cNvSpPr>
          <p:nvPr>
            <p:ph type="subTitle" idx="4"/>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169" name="Google Shape;169;p24"/>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170" name="Google Shape;170;p2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Full Image - Teal">
  <p:cSld name="ONE_COLUMN_TEXT_1">
    <p:spTree>
      <p:nvGrpSpPr>
        <p:cNvPr id="1" name="Shape 171"/>
        <p:cNvGrpSpPr/>
        <p:nvPr/>
      </p:nvGrpSpPr>
      <p:grpSpPr>
        <a:xfrm>
          <a:off x="0" y="0"/>
          <a:ext cx="0" cy="0"/>
          <a:chOff x="0" y="0"/>
          <a:chExt cx="0" cy="0"/>
        </a:xfrm>
      </p:grpSpPr>
      <p:pic>
        <p:nvPicPr>
          <p:cNvPr id="172" name="Google Shape;172;p25"/>
          <p:cNvPicPr preferRelativeResize="0"/>
          <p:nvPr/>
        </p:nvPicPr>
        <p:blipFill rotWithShape="1">
          <a:blip r:embed="rId2">
            <a:alphaModFix/>
          </a:blip>
          <a:srcRect/>
          <a:stretch/>
        </p:blipFill>
        <p:spPr>
          <a:xfrm>
            <a:off x="0" y="3943350"/>
            <a:ext cx="9144000" cy="1200155"/>
          </a:xfrm>
          <a:prstGeom prst="rect">
            <a:avLst/>
          </a:prstGeom>
          <a:noFill/>
          <a:ln>
            <a:noFill/>
          </a:ln>
        </p:spPr>
      </p:pic>
      <p:sp>
        <p:nvSpPr>
          <p:cNvPr id="173" name="Google Shape;173;p25"/>
          <p:cNvSpPr>
            <a:spLocks noGrp="1"/>
          </p:cNvSpPr>
          <p:nvPr>
            <p:ph type="pic" idx="2"/>
          </p:nvPr>
        </p:nvSpPr>
        <p:spPr>
          <a:xfrm>
            <a:off x="0" y="0"/>
            <a:ext cx="9144000" cy="4129500"/>
          </a:xfrm>
          <a:prstGeom prst="rect">
            <a:avLst/>
          </a:prstGeom>
          <a:noFill/>
          <a:ln>
            <a:noFill/>
          </a:ln>
        </p:spPr>
      </p:sp>
      <p:sp>
        <p:nvSpPr>
          <p:cNvPr id="174" name="Google Shape;174;p25"/>
          <p:cNvSpPr txBox="1">
            <a:spLocks noGrp="1"/>
          </p:cNvSpPr>
          <p:nvPr>
            <p:ph type="title"/>
          </p:nvPr>
        </p:nvSpPr>
        <p:spPr>
          <a:xfrm>
            <a:off x="267900" y="4338475"/>
            <a:ext cx="7442700" cy="6201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sz="28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5" name="Google Shape;175;p2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rofessional Learning Cycle">
  <p:cSld name="CUSTOM_1">
    <p:spTree>
      <p:nvGrpSpPr>
        <p:cNvPr id="1" name="Shape 176"/>
        <p:cNvGrpSpPr/>
        <p:nvPr/>
      </p:nvGrpSpPr>
      <p:grpSpPr>
        <a:xfrm>
          <a:off x="0" y="0"/>
          <a:ext cx="0" cy="0"/>
          <a:chOff x="0" y="0"/>
          <a:chExt cx="0" cy="0"/>
        </a:xfrm>
      </p:grpSpPr>
      <p:sp>
        <p:nvSpPr>
          <p:cNvPr id="177" name="Google Shape;177;p26"/>
          <p:cNvSpPr txBox="1"/>
          <p:nvPr/>
        </p:nvSpPr>
        <p:spPr>
          <a:xfrm>
            <a:off x="311700" y="109925"/>
            <a:ext cx="7793100" cy="63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chemeClr val="accent1"/>
                </a:solidFill>
                <a:latin typeface="Public Sans"/>
                <a:ea typeface="Public Sans"/>
                <a:cs typeface="Public Sans"/>
                <a:sym typeface="Public Sans"/>
              </a:rPr>
              <a:t>Professional Learning Cycle</a:t>
            </a:r>
            <a:endParaRPr sz="2800" b="1">
              <a:solidFill>
                <a:schemeClr val="accent1"/>
              </a:solidFill>
              <a:latin typeface="Public Sans"/>
              <a:ea typeface="Public Sans"/>
              <a:cs typeface="Public Sans"/>
              <a:sym typeface="Public Sans"/>
            </a:endParaRPr>
          </a:p>
        </p:txBody>
      </p:sp>
      <p:pic>
        <p:nvPicPr>
          <p:cNvPr id="178" name="Google Shape;178;p26" title="High Quality Professional Learning Cycle.png"/>
          <p:cNvPicPr preferRelativeResize="0"/>
          <p:nvPr/>
        </p:nvPicPr>
        <p:blipFill>
          <a:blip r:embed="rId2">
            <a:alphaModFix/>
          </a:blip>
          <a:stretch>
            <a:fillRect/>
          </a:stretch>
        </p:blipFill>
        <p:spPr>
          <a:xfrm>
            <a:off x="1712025" y="846425"/>
            <a:ext cx="5719951" cy="3648651"/>
          </a:xfrm>
          <a:prstGeom prst="rect">
            <a:avLst/>
          </a:prstGeom>
          <a:noFill/>
          <a:ln>
            <a:noFill/>
          </a:ln>
        </p:spPr>
      </p:pic>
      <p:pic>
        <p:nvPicPr>
          <p:cNvPr id="179" name="Google Shape;179;p26"/>
          <p:cNvPicPr preferRelativeResize="0"/>
          <p:nvPr/>
        </p:nvPicPr>
        <p:blipFill rotWithShape="1">
          <a:blip r:embed="rId3">
            <a:alphaModFix/>
          </a:blip>
          <a:srcRect l="-15770" t="-9627" r="15770" b="36308"/>
          <a:stretch/>
        </p:blipFill>
        <p:spPr>
          <a:xfrm>
            <a:off x="0" y="4190873"/>
            <a:ext cx="9144003" cy="952625"/>
          </a:xfrm>
          <a:prstGeom prst="rect">
            <a:avLst/>
          </a:prstGeom>
          <a:noFill/>
          <a:ln>
            <a:noFill/>
          </a:ln>
        </p:spPr>
      </p:pic>
      <p:pic>
        <p:nvPicPr>
          <p:cNvPr id="180" name="Google Shape;180;p26"/>
          <p:cNvPicPr preferRelativeResize="0"/>
          <p:nvPr/>
        </p:nvPicPr>
        <p:blipFill rotWithShape="1">
          <a:blip r:embed="rId4">
            <a:alphaModFix/>
          </a:blip>
          <a:srcRect l="229" r="229"/>
          <a:stretch/>
        </p:blipFill>
        <p:spPr>
          <a:xfrm>
            <a:off x="8017723" y="4267073"/>
            <a:ext cx="842800" cy="842800"/>
          </a:xfrm>
          <a:prstGeom prst="rect">
            <a:avLst/>
          </a:prstGeom>
          <a:noFill/>
          <a:ln>
            <a:noFill/>
          </a:ln>
        </p:spPr>
      </p:pic>
      <p:sp>
        <p:nvSpPr>
          <p:cNvPr id="181" name="Google Shape;181;p2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Define Purpose">
  <p:cSld name="CUSTOM_1_1">
    <p:spTree>
      <p:nvGrpSpPr>
        <p:cNvPr id="1" name="Shape 182"/>
        <p:cNvGrpSpPr/>
        <p:nvPr/>
      </p:nvGrpSpPr>
      <p:grpSpPr>
        <a:xfrm>
          <a:off x="0" y="0"/>
          <a:ext cx="0" cy="0"/>
          <a:chOff x="0" y="0"/>
          <a:chExt cx="0" cy="0"/>
        </a:xfrm>
      </p:grpSpPr>
      <p:pic>
        <p:nvPicPr>
          <p:cNvPr id="183" name="Google Shape;183;p27"/>
          <p:cNvPicPr preferRelativeResize="0"/>
          <p:nvPr/>
        </p:nvPicPr>
        <p:blipFill rotWithShape="1">
          <a:blip r:embed="rId2">
            <a:alphaModFix/>
          </a:blip>
          <a:srcRect l="-16600" t="-10125" r="16600" b="36806"/>
          <a:stretch/>
        </p:blipFill>
        <p:spPr>
          <a:xfrm>
            <a:off x="0" y="4190873"/>
            <a:ext cx="9144003" cy="952625"/>
          </a:xfrm>
          <a:prstGeom prst="rect">
            <a:avLst/>
          </a:prstGeom>
          <a:noFill/>
          <a:ln>
            <a:noFill/>
          </a:ln>
        </p:spPr>
      </p:pic>
      <p:pic>
        <p:nvPicPr>
          <p:cNvPr id="184" name="Google Shape;184;p27"/>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185" name="Google Shape;185;p27"/>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6" name="Google Shape;186;p27"/>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187" name="Google Shape;187;p27"/>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Define Purpose</a:t>
            </a:r>
            <a:endParaRPr sz="1200">
              <a:solidFill>
                <a:schemeClr val="lt1"/>
              </a:solidFill>
              <a:latin typeface="Public Sans"/>
              <a:ea typeface="Public Sans"/>
              <a:cs typeface="Public Sans"/>
              <a:sym typeface="Public Sans"/>
            </a:endParaRPr>
          </a:p>
        </p:txBody>
      </p:sp>
      <p:pic>
        <p:nvPicPr>
          <p:cNvPr id="188" name="Google Shape;188;p27"/>
          <p:cNvPicPr preferRelativeResize="0"/>
          <p:nvPr/>
        </p:nvPicPr>
        <p:blipFill rotWithShape="1">
          <a:blip r:embed="rId4">
            <a:alphaModFix/>
          </a:blip>
          <a:srcRect l="219" r="209"/>
          <a:stretch/>
        </p:blipFill>
        <p:spPr>
          <a:xfrm>
            <a:off x="7926250" y="140225"/>
            <a:ext cx="1025750" cy="1025750"/>
          </a:xfrm>
          <a:prstGeom prst="rect">
            <a:avLst/>
          </a:prstGeom>
          <a:noFill/>
          <a:ln>
            <a:noFill/>
          </a:ln>
        </p:spPr>
      </p:pic>
      <p:sp>
        <p:nvSpPr>
          <p:cNvPr id="189" name="Google Shape;189;p2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Receive New Learning">
  <p:cSld name="CUSTOM_1_1_2">
    <p:spTree>
      <p:nvGrpSpPr>
        <p:cNvPr id="1" name="Shape 190"/>
        <p:cNvGrpSpPr/>
        <p:nvPr/>
      </p:nvGrpSpPr>
      <p:grpSpPr>
        <a:xfrm>
          <a:off x="0" y="0"/>
          <a:ext cx="0" cy="0"/>
          <a:chOff x="0" y="0"/>
          <a:chExt cx="0" cy="0"/>
        </a:xfrm>
      </p:grpSpPr>
      <p:pic>
        <p:nvPicPr>
          <p:cNvPr id="191" name="Google Shape;191;p28"/>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192" name="Google Shape;192;p28"/>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193" name="Google Shape;193;p28"/>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4" name="Google Shape;194;p28"/>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195" name="Google Shape;195;p28"/>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Receive New Learning</a:t>
            </a:r>
            <a:endParaRPr sz="1200">
              <a:solidFill>
                <a:schemeClr val="lt1"/>
              </a:solidFill>
              <a:latin typeface="Public Sans"/>
              <a:ea typeface="Public Sans"/>
              <a:cs typeface="Public Sans"/>
              <a:sym typeface="Public Sans"/>
            </a:endParaRPr>
          </a:p>
        </p:txBody>
      </p:sp>
      <p:pic>
        <p:nvPicPr>
          <p:cNvPr id="196" name="Google Shape;196;p28"/>
          <p:cNvPicPr preferRelativeResize="0"/>
          <p:nvPr/>
        </p:nvPicPr>
        <p:blipFill rotWithShape="1">
          <a:blip r:embed="rId4">
            <a:alphaModFix/>
          </a:blip>
          <a:srcRect/>
          <a:stretch/>
        </p:blipFill>
        <p:spPr>
          <a:xfrm>
            <a:off x="7926250" y="140225"/>
            <a:ext cx="1025750" cy="1025750"/>
          </a:xfrm>
          <a:prstGeom prst="rect">
            <a:avLst/>
          </a:prstGeom>
          <a:noFill/>
          <a:ln>
            <a:noFill/>
          </a:ln>
        </p:spPr>
      </p:pic>
      <p:sp>
        <p:nvSpPr>
          <p:cNvPr id="197" name="Google Shape;197;p2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Internalize &amp; Practice">
  <p:cSld name="CUSTOM_1_1_2_1">
    <p:spTree>
      <p:nvGrpSpPr>
        <p:cNvPr id="1" name="Shape 198"/>
        <p:cNvGrpSpPr/>
        <p:nvPr/>
      </p:nvGrpSpPr>
      <p:grpSpPr>
        <a:xfrm>
          <a:off x="0" y="0"/>
          <a:ext cx="0" cy="0"/>
          <a:chOff x="0" y="0"/>
          <a:chExt cx="0" cy="0"/>
        </a:xfrm>
      </p:grpSpPr>
      <p:pic>
        <p:nvPicPr>
          <p:cNvPr id="199" name="Google Shape;199;p29"/>
          <p:cNvPicPr preferRelativeResize="0"/>
          <p:nvPr/>
        </p:nvPicPr>
        <p:blipFill rotWithShape="1">
          <a:blip r:embed="rId2">
            <a:alphaModFix/>
          </a:blip>
          <a:srcRect l="-18080" t="-45340" r="18080" b="45340"/>
          <a:stretch/>
        </p:blipFill>
        <p:spPr>
          <a:xfrm>
            <a:off x="0" y="4176050"/>
            <a:ext cx="9144003" cy="967450"/>
          </a:xfrm>
          <a:prstGeom prst="rect">
            <a:avLst/>
          </a:prstGeom>
          <a:noFill/>
          <a:ln>
            <a:noFill/>
          </a:ln>
        </p:spPr>
      </p:pic>
      <p:pic>
        <p:nvPicPr>
          <p:cNvPr id="200" name="Google Shape;200;p29"/>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01" name="Google Shape;201;p2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2" name="Google Shape;202;p29"/>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203" name="Google Shape;203;p29"/>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Internalize &amp; Practice</a:t>
            </a:r>
            <a:endParaRPr sz="1200">
              <a:solidFill>
                <a:schemeClr val="lt1"/>
              </a:solidFill>
              <a:latin typeface="Public Sans"/>
              <a:ea typeface="Public Sans"/>
              <a:cs typeface="Public Sans"/>
              <a:sym typeface="Public Sans"/>
            </a:endParaRPr>
          </a:p>
        </p:txBody>
      </p:sp>
      <p:pic>
        <p:nvPicPr>
          <p:cNvPr id="204" name="Google Shape;204;p29"/>
          <p:cNvPicPr preferRelativeResize="0"/>
          <p:nvPr/>
        </p:nvPicPr>
        <p:blipFill rotWithShape="1">
          <a:blip r:embed="rId4">
            <a:alphaModFix/>
          </a:blip>
          <a:srcRect t="219" b="209"/>
          <a:stretch/>
        </p:blipFill>
        <p:spPr>
          <a:xfrm>
            <a:off x="7926250" y="140225"/>
            <a:ext cx="1025750" cy="1025750"/>
          </a:xfrm>
          <a:prstGeom prst="rect">
            <a:avLst/>
          </a:prstGeom>
          <a:noFill/>
          <a:ln>
            <a:noFill/>
          </a:ln>
        </p:spPr>
      </p:pic>
      <p:sp>
        <p:nvSpPr>
          <p:cNvPr id="205" name="Google Shape;205;p2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Implement Learning">
  <p:cSld name="CUSTOM_1_1_1">
    <p:spTree>
      <p:nvGrpSpPr>
        <p:cNvPr id="1" name="Shape 206"/>
        <p:cNvGrpSpPr/>
        <p:nvPr/>
      </p:nvGrpSpPr>
      <p:grpSpPr>
        <a:xfrm>
          <a:off x="0" y="0"/>
          <a:ext cx="0" cy="0"/>
          <a:chOff x="0" y="0"/>
          <a:chExt cx="0" cy="0"/>
        </a:xfrm>
      </p:grpSpPr>
      <p:pic>
        <p:nvPicPr>
          <p:cNvPr id="207" name="Google Shape;207;p30"/>
          <p:cNvPicPr preferRelativeResize="0"/>
          <p:nvPr/>
        </p:nvPicPr>
        <p:blipFill rotWithShape="1">
          <a:blip r:embed="rId2">
            <a:alphaModFix/>
          </a:blip>
          <a:srcRect l="-15770" t="-9627" r="15770" b="36308"/>
          <a:stretch/>
        </p:blipFill>
        <p:spPr>
          <a:xfrm>
            <a:off x="0" y="4190873"/>
            <a:ext cx="9144003" cy="952625"/>
          </a:xfrm>
          <a:prstGeom prst="rect">
            <a:avLst/>
          </a:prstGeom>
          <a:noFill/>
          <a:ln>
            <a:noFill/>
          </a:ln>
        </p:spPr>
      </p:pic>
      <p:pic>
        <p:nvPicPr>
          <p:cNvPr id="208" name="Google Shape;208;p30"/>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09" name="Google Shape;209;p30"/>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0" name="Google Shape;210;p30"/>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211" name="Google Shape;211;p30"/>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Implement Learning</a:t>
            </a:r>
            <a:endParaRPr sz="1200">
              <a:solidFill>
                <a:schemeClr val="lt1"/>
              </a:solidFill>
              <a:latin typeface="Public Sans"/>
              <a:ea typeface="Public Sans"/>
              <a:cs typeface="Public Sans"/>
              <a:sym typeface="Public Sans"/>
            </a:endParaRPr>
          </a:p>
        </p:txBody>
      </p:sp>
      <p:pic>
        <p:nvPicPr>
          <p:cNvPr id="212" name="Google Shape;212;p30" title="Implement Learning Icon.png"/>
          <p:cNvPicPr preferRelativeResize="0"/>
          <p:nvPr/>
        </p:nvPicPr>
        <p:blipFill>
          <a:blip r:embed="rId4">
            <a:alphaModFix/>
          </a:blip>
          <a:stretch>
            <a:fillRect/>
          </a:stretch>
        </p:blipFill>
        <p:spPr>
          <a:xfrm>
            <a:off x="7926250" y="140225"/>
            <a:ext cx="1025750" cy="1025750"/>
          </a:xfrm>
          <a:prstGeom prst="rect">
            <a:avLst/>
          </a:prstGeom>
          <a:noFill/>
          <a:ln>
            <a:noFill/>
          </a:ln>
        </p:spPr>
      </p:pic>
      <p:sp>
        <p:nvSpPr>
          <p:cNvPr id="213" name="Google Shape;213;p3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Slide - Purple">
  <p:cSld name="TITLE_2">
    <p:bg>
      <p:bgPr>
        <a:solidFill>
          <a:srgbClr val="3B1A53">
            <a:alpha val="10000"/>
          </a:srgbClr>
        </a:solidFill>
        <a:effectLst/>
      </p:bgPr>
    </p:bg>
    <p:spTree>
      <p:nvGrpSpPr>
        <p:cNvPr id="1"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a:stretch/>
        </p:blipFill>
        <p:spPr>
          <a:xfrm>
            <a:off x="0" y="0"/>
            <a:ext cx="9144003" cy="5143501"/>
          </a:xfrm>
          <a:prstGeom prst="rect">
            <a:avLst/>
          </a:prstGeom>
          <a:noFill/>
          <a:ln>
            <a:noFill/>
          </a:ln>
        </p:spPr>
      </p:pic>
      <p:sp>
        <p:nvSpPr>
          <p:cNvPr id="22" name="Google Shape;22;p4"/>
          <p:cNvSpPr txBox="1">
            <a:spLocks noGrp="1"/>
          </p:cNvSpPr>
          <p:nvPr>
            <p:ph type="subTitle" idx="1"/>
          </p:nvPr>
        </p:nvSpPr>
        <p:spPr>
          <a:xfrm>
            <a:off x="497917" y="4439425"/>
            <a:ext cx="3859200" cy="452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 name="Google Shape;23;p4"/>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4" name="Google Shape;24;p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5" name="Google Shape;25;p4"/>
          <p:cNvSpPr txBox="1">
            <a:spLocks noGrp="1"/>
          </p:cNvSpPr>
          <p:nvPr>
            <p:ph type="subTitle" idx="2"/>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Assess Impact">
  <p:cSld name="CUSTOM_1_1_1_1">
    <p:spTree>
      <p:nvGrpSpPr>
        <p:cNvPr id="1" name="Shape 214"/>
        <p:cNvGrpSpPr/>
        <p:nvPr/>
      </p:nvGrpSpPr>
      <p:grpSpPr>
        <a:xfrm>
          <a:off x="0" y="0"/>
          <a:ext cx="0" cy="0"/>
          <a:chOff x="0" y="0"/>
          <a:chExt cx="0" cy="0"/>
        </a:xfrm>
      </p:grpSpPr>
      <p:pic>
        <p:nvPicPr>
          <p:cNvPr id="215" name="Google Shape;215;p31"/>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16" name="Google Shape;216;p31"/>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17" name="Google Shape;217;p31"/>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8" name="Google Shape;218;p31"/>
          <p:cNvSpPr txBox="1">
            <a:spLocks noGrp="1"/>
          </p:cNvSpPr>
          <p:nvPr>
            <p:ph type="body" idx="1"/>
          </p:nvPr>
        </p:nvSpPr>
        <p:spPr>
          <a:xfrm>
            <a:off x="311700" y="848075"/>
            <a:ext cx="8520600" cy="37746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
        <p:nvSpPr>
          <p:cNvPr id="219" name="Google Shape;219;p31"/>
          <p:cNvSpPr txBox="1"/>
          <p:nvPr/>
        </p:nvSpPr>
        <p:spPr>
          <a:xfrm>
            <a:off x="6135575" y="4704775"/>
            <a:ext cx="1882200" cy="310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lt1"/>
                </a:solidFill>
                <a:latin typeface="Public Sans"/>
                <a:ea typeface="Public Sans"/>
                <a:cs typeface="Public Sans"/>
                <a:sym typeface="Public Sans"/>
              </a:rPr>
              <a:t>Assess Impact </a:t>
            </a:r>
            <a:endParaRPr sz="1200">
              <a:solidFill>
                <a:schemeClr val="lt1"/>
              </a:solidFill>
              <a:latin typeface="Public Sans"/>
              <a:ea typeface="Public Sans"/>
              <a:cs typeface="Public Sans"/>
              <a:sym typeface="Public Sans"/>
            </a:endParaRPr>
          </a:p>
        </p:txBody>
      </p:sp>
      <p:pic>
        <p:nvPicPr>
          <p:cNvPr id="220" name="Google Shape;220;p31"/>
          <p:cNvPicPr preferRelativeResize="0"/>
          <p:nvPr/>
        </p:nvPicPr>
        <p:blipFill rotWithShape="1">
          <a:blip r:embed="rId4">
            <a:alphaModFix/>
          </a:blip>
          <a:srcRect/>
          <a:stretch/>
        </p:blipFill>
        <p:spPr>
          <a:xfrm>
            <a:off x="7926250" y="140225"/>
            <a:ext cx="1025750" cy="1025750"/>
          </a:xfrm>
          <a:prstGeom prst="rect">
            <a:avLst/>
          </a:prstGeom>
          <a:noFill/>
          <a:ln>
            <a:noFill/>
          </a:ln>
        </p:spPr>
      </p:pic>
      <p:sp>
        <p:nvSpPr>
          <p:cNvPr id="221" name="Google Shape;221;p31"/>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acher Leader Summit 2025 Cover Slide">
  <p:cSld name="CUSTOM_2">
    <p:bg>
      <p:bgPr>
        <a:blipFill>
          <a:blip r:embed="rId2">
            <a:alphaModFix/>
          </a:blip>
          <a:stretch>
            <a:fillRect/>
          </a:stretch>
        </a:blipFill>
        <a:effectLst/>
      </p:bgPr>
    </p:bg>
    <p:spTree>
      <p:nvGrpSpPr>
        <p:cNvPr id="1" name="Shape 222"/>
        <p:cNvGrpSpPr/>
        <p:nvPr/>
      </p:nvGrpSpPr>
      <p:grpSpPr>
        <a:xfrm>
          <a:off x="0" y="0"/>
          <a:ext cx="0" cy="0"/>
          <a:chOff x="0" y="0"/>
          <a:chExt cx="0" cy="0"/>
        </a:xfrm>
      </p:grpSpPr>
      <p:sp>
        <p:nvSpPr>
          <p:cNvPr id="223" name="Google Shape;223;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sp>
        <p:nvSpPr>
          <p:cNvPr id="224" name="Google Shape;224;p32"/>
          <p:cNvSpPr txBox="1">
            <a:spLocks noGrp="1"/>
          </p:cNvSpPr>
          <p:nvPr>
            <p:ph type="ctrTitle"/>
          </p:nvPr>
        </p:nvSpPr>
        <p:spPr>
          <a:xfrm>
            <a:off x="459450" y="2466600"/>
            <a:ext cx="81834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2700"/>
              <a:buNone/>
              <a:defRPr sz="2700">
                <a:solidFill>
                  <a:srgbClr val="3B1A53"/>
                </a:solidFill>
              </a:defRPr>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Louisiana's Education Priorities">
  <p:cSld name="CUSTOM_3">
    <p:spTree>
      <p:nvGrpSpPr>
        <p:cNvPr id="1" name="Shape 225"/>
        <p:cNvGrpSpPr/>
        <p:nvPr/>
      </p:nvGrpSpPr>
      <p:grpSpPr>
        <a:xfrm>
          <a:off x="0" y="0"/>
          <a:ext cx="0" cy="0"/>
          <a:chOff x="0" y="0"/>
          <a:chExt cx="0" cy="0"/>
        </a:xfrm>
      </p:grpSpPr>
      <p:sp>
        <p:nvSpPr>
          <p:cNvPr id="226" name="Google Shape;226;p33"/>
          <p:cNvSpPr txBox="1"/>
          <p:nvPr/>
        </p:nvSpPr>
        <p:spPr>
          <a:xfrm>
            <a:off x="311700" y="140225"/>
            <a:ext cx="8520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rgbClr val="3B1A53"/>
                </a:solidFill>
                <a:latin typeface="Public Sans"/>
                <a:ea typeface="Public Sans"/>
                <a:cs typeface="Public Sans"/>
                <a:sym typeface="Public Sans"/>
              </a:rPr>
              <a:t>Louisiana’s Education Priorities</a:t>
            </a:r>
            <a:endParaRPr sz="2800" b="1">
              <a:solidFill>
                <a:srgbClr val="3B1A53"/>
              </a:solidFill>
              <a:latin typeface="Public Sans"/>
              <a:ea typeface="Public Sans"/>
              <a:cs typeface="Public Sans"/>
              <a:sym typeface="Public Sans"/>
            </a:endParaRPr>
          </a:p>
        </p:txBody>
      </p:sp>
      <p:pic>
        <p:nvPicPr>
          <p:cNvPr id="227" name="Google Shape;227;p33"/>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28" name="Google Shape;228;p33"/>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pic>
        <p:nvPicPr>
          <p:cNvPr id="229" name="Google Shape;229;p33"/>
          <p:cNvPicPr preferRelativeResize="0"/>
          <p:nvPr/>
        </p:nvPicPr>
        <p:blipFill rotWithShape="1">
          <a:blip r:embed="rId4">
            <a:alphaModFix/>
          </a:blip>
          <a:srcRect t="16512" b="15145"/>
          <a:stretch/>
        </p:blipFill>
        <p:spPr>
          <a:xfrm>
            <a:off x="311700" y="933936"/>
            <a:ext cx="8520600" cy="3275627"/>
          </a:xfrm>
          <a:prstGeom prst="rect">
            <a:avLst/>
          </a:prstGeom>
          <a:noFill/>
          <a:ln>
            <a:noFill/>
          </a:ln>
        </p:spPr>
      </p:pic>
      <p:sp>
        <p:nvSpPr>
          <p:cNvPr id="230" name="Google Shape;230;p3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ustom Layout 2 1">
  <p:cSld name="CUSTOM_3_1">
    <p:spTree>
      <p:nvGrpSpPr>
        <p:cNvPr id="1" name="Shape 231"/>
        <p:cNvGrpSpPr/>
        <p:nvPr/>
      </p:nvGrpSpPr>
      <p:grpSpPr>
        <a:xfrm>
          <a:off x="0" y="0"/>
          <a:ext cx="0" cy="0"/>
          <a:chOff x="0" y="0"/>
          <a:chExt cx="0" cy="0"/>
        </a:xfrm>
      </p:grpSpPr>
      <p:pic>
        <p:nvPicPr>
          <p:cNvPr id="232" name="Google Shape;232;p34"/>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33" name="Google Shape;233;p34"/>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34" name="Google Shape;234;p3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5" name="Google Shape;235;p34"/>
          <p:cNvSpPr txBox="1">
            <a:spLocks noGrp="1"/>
          </p:cNvSpPr>
          <p:nvPr>
            <p:ph type="subTitle" idx="1"/>
          </p:nvPr>
        </p:nvSpPr>
        <p:spPr>
          <a:xfrm>
            <a:off x="311700" y="1469200"/>
            <a:ext cx="4953000" cy="1153200"/>
          </a:xfrm>
          <a:prstGeom prst="rect">
            <a:avLst/>
          </a:prstGeom>
        </p:spPr>
        <p:txBody>
          <a:bodyPr spcFirstLastPara="1" wrap="square" lIns="91425" tIns="91425" rIns="91425" bIns="91425" anchor="ctr" anchorCtr="0">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6" name="Google Shape;236;p34"/>
          <p:cNvSpPr txBox="1">
            <a:spLocks noGrp="1"/>
          </p:cNvSpPr>
          <p:nvPr>
            <p:ph type="subTitle" idx="2"/>
          </p:nvPr>
        </p:nvSpPr>
        <p:spPr>
          <a:xfrm>
            <a:off x="311700" y="2543225"/>
            <a:ext cx="4953000" cy="11532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7" name="Google Shape;237;p34"/>
          <p:cNvSpPr>
            <a:spLocks noGrp="1"/>
          </p:cNvSpPr>
          <p:nvPr>
            <p:ph type="pic" idx="3"/>
          </p:nvPr>
        </p:nvSpPr>
        <p:spPr>
          <a:xfrm>
            <a:off x="5286900" y="768000"/>
            <a:ext cx="3607500" cy="3607500"/>
          </a:xfrm>
          <a:prstGeom prst="ellipse">
            <a:avLst/>
          </a:prstGeom>
          <a:noFill/>
          <a:ln>
            <a:noFill/>
          </a:ln>
        </p:spPr>
      </p:sp>
      <p:sp>
        <p:nvSpPr>
          <p:cNvPr id="238" name="Google Shape;238;p3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ustom Layout 2 1 1">
  <p:cSld name="CUSTOM_3_1_1">
    <p:spTree>
      <p:nvGrpSpPr>
        <p:cNvPr id="1" name="Shape 239"/>
        <p:cNvGrpSpPr/>
        <p:nvPr/>
      </p:nvGrpSpPr>
      <p:grpSpPr>
        <a:xfrm>
          <a:off x="0" y="0"/>
          <a:ext cx="0" cy="0"/>
          <a:chOff x="0" y="0"/>
          <a:chExt cx="0" cy="0"/>
        </a:xfrm>
      </p:grpSpPr>
      <p:pic>
        <p:nvPicPr>
          <p:cNvPr id="240" name="Google Shape;240;p35"/>
          <p:cNvPicPr preferRelativeResize="0"/>
          <p:nvPr/>
        </p:nvPicPr>
        <p:blipFill rotWithShape="1">
          <a:blip r:embed="rId2">
            <a:alphaModFix/>
          </a:blip>
          <a:srcRect l="-16600" t="-8124" r="16600" b="34934"/>
          <a:stretch/>
        </p:blipFill>
        <p:spPr>
          <a:xfrm>
            <a:off x="0" y="4190873"/>
            <a:ext cx="9144001" cy="952625"/>
          </a:xfrm>
          <a:prstGeom prst="rect">
            <a:avLst/>
          </a:prstGeom>
          <a:noFill/>
          <a:ln>
            <a:noFill/>
          </a:ln>
        </p:spPr>
      </p:pic>
      <p:pic>
        <p:nvPicPr>
          <p:cNvPr id="241" name="Google Shape;241;p35"/>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42" name="Google Shape;242;p35"/>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lgn="r">
              <a:spcBef>
                <a:spcPts val="0"/>
              </a:spcBef>
              <a:spcAft>
                <a:spcPts val="0"/>
              </a:spcAft>
              <a:buSzPts val="2800"/>
              <a:buNone/>
              <a:defRPr sz="2800"/>
            </a:lvl1pPr>
            <a:lvl2pPr lvl="1" algn="r">
              <a:spcBef>
                <a:spcPts val="0"/>
              </a:spcBef>
              <a:spcAft>
                <a:spcPts val="0"/>
              </a:spcAft>
              <a:buSzPts val="2800"/>
              <a:buNone/>
              <a:defRPr/>
            </a:lvl2pPr>
            <a:lvl3pPr lvl="2" algn="r">
              <a:spcBef>
                <a:spcPts val="0"/>
              </a:spcBef>
              <a:spcAft>
                <a:spcPts val="0"/>
              </a:spcAft>
              <a:buSzPts val="2800"/>
              <a:buNone/>
              <a:defRPr/>
            </a:lvl3pPr>
            <a:lvl4pPr lvl="3" algn="r">
              <a:spcBef>
                <a:spcPts val="0"/>
              </a:spcBef>
              <a:spcAft>
                <a:spcPts val="0"/>
              </a:spcAft>
              <a:buSzPts val="2800"/>
              <a:buNone/>
              <a:defRPr/>
            </a:lvl4pPr>
            <a:lvl5pPr lvl="4" algn="r">
              <a:spcBef>
                <a:spcPts val="0"/>
              </a:spcBef>
              <a:spcAft>
                <a:spcPts val="0"/>
              </a:spcAft>
              <a:buSzPts val="2800"/>
              <a:buNone/>
              <a:defRPr/>
            </a:lvl5pPr>
            <a:lvl6pPr lvl="5" algn="r">
              <a:spcBef>
                <a:spcPts val="0"/>
              </a:spcBef>
              <a:spcAft>
                <a:spcPts val="0"/>
              </a:spcAft>
              <a:buSzPts val="2800"/>
              <a:buNone/>
              <a:defRPr/>
            </a:lvl6pPr>
            <a:lvl7pPr lvl="6" algn="r">
              <a:spcBef>
                <a:spcPts val="0"/>
              </a:spcBef>
              <a:spcAft>
                <a:spcPts val="0"/>
              </a:spcAft>
              <a:buSzPts val="2800"/>
              <a:buNone/>
              <a:defRPr/>
            </a:lvl7pPr>
            <a:lvl8pPr lvl="7" algn="r">
              <a:spcBef>
                <a:spcPts val="0"/>
              </a:spcBef>
              <a:spcAft>
                <a:spcPts val="0"/>
              </a:spcAft>
              <a:buSzPts val="2800"/>
              <a:buNone/>
              <a:defRPr/>
            </a:lvl8pPr>
            <a:lvl9pPr lvl="8" algn="r">
              <a:spcBef>
                <a:spcPts val="0"/>
              </a:spcBef>
              <a:spcAft>
                <a:spcPts val="0"/>
              </a:spcAft>
              <a:buSzPts val="2800"/>
              <a:buNone/>
              <a:defRPr/>
            </a:lvl9pPr>
          </a:lstStyle>
          <a:p>
            <a:endParaRPr/>
          </a:p>
        </p:txBody>
      </p:sp>
      <p:sp>
        <p:nvSpPr>
          <p:cNvPr id="243" name="Google Shape;243;p35"/>
          <p:cNvSpPr txBox="1">
            <a:spLocks noGrp="1"/>
          </p:cNvSpPr>
          <p:nvPr>
            <p:ph type="subTitle" idx="1"/>
          </p:nvPr>
        </p:nvSpPr>
        <p:spPr>
          <a:xfrm>
            <a:off x="4136575" y="1469200"/>
            <a:ext cx="4695600" cy="1153200"/>
          </a:xfrm>
          <a:prstGeom prst="rect">
            <a:avLst/>
          </a:prstGeom>
        </p:spPr>
        <p:txBody>
          <a:bodyPr spcFirstLastPara="1" wrap="square" lIns="91425" tIns="91425" rIns="91425" bIns="91425" anchor="ctr" anchorCtr="0">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4" name="Google Shape;244;p35"/>
          <p:cNvSpPr txBox="1">
            <a:spLocks noGrp="1"/>
          </p:cNvSpPr>
          <p:nvPr>
            <p:ph type="subTitle" idx="2"/>
          </p:nvPr>
        </p:nvSpPr>
        <p:spPr>
          <a:xfrm>
            <a:off x="4136575" y="2543225"/>
            <a:ext cx="4695600" cy="11532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5" name="Google Shape;245;p35"/>
          <p:cNvSpPr>
            <a:spLocks noGrp="1"/>
          </p:cNvSpPr>
          <p:nvPr>
            <p:ph type="pic" idx="3"/>
          </p:nvPr>
        </p:nvSpPr>
        <p:spPr>
          <a:xfrm>
            <a:off x="284100" y="768000"/>
            <a:ext cx="3607500" cy="3607500"/>
          </a:xfrm>
          <a:prstGeom prst="ellipse">
            <a:avLst/>
          </a:prstGeom>
          <a:noFill/>
          <a:ln>
            <a:noFill/>
          </a:ln>
        </p:spPr>
      </p:sp>
      <p:sp>
        <p:nvSpPr>
          <p:cNvPr id="246" name="Google Shape;246;p3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LS 2025 Promotional Slide">
  <p:cSld name="CUSTOM_4">
    <p:spTree>
      <p:nvGrpSpPr>
        <p:cNvPr id="1" name="Shape 247"/>
        <p:cNvGrpSpPr/>
        <p:nvPr/>
      </p:nvGrpSpPr>
      <p:grpSpPr>
        <a:xfrm>
          <a:off x="0" y="0"/>
          <a:ext cx="0" cy="0"/>
          <a:chOff x="0" y="0"/>
          <a:chExt cx="0" cy="0"/>
        </a:xfrm>
      </p:grpSpPr>
      <p:sp>
        <p:nvSpPr>
          <p:cNvPr id="248" name="Google Shape;248;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pic>
        <p:nvPicPr>
          <p:cNvPr id="249" name="Google Shape;249;p36"/>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250" name="Google Shape;250;p36"/>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251" name="Google Shape;251;p36"/>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52" name="Google Shape;252;p36"/>
          <p:cNvSpPr txBo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lang="en" sz="1200" b="1" u="sng">
                <a:solidFill>
                  <a:srgbClr val="FFFFFF"/>
                </a:solidFill>
                <a:latin typeface="Public Sans"/>
                <a:ea typeface="Public Sans"/>
                <a:cs typeface="Public Sans"/>
                <a:sym typeface="Public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marL="0" lvl="0" indent="0" algn="r" rtl="0">
              <a:lnSpc>
                <a:spcPct val="115000"/>
              </a:lnSpc>
              <a:spcBef>
                <a:spcPts val="1200"/>
              </a:spcBef>
              <a:spcAft>
                <a:spcPts val="1200"/>
              </a:spcAft>
              <a:buNone/>
            </a:pPr>
            <a:endParaRPr sz="1200">
              <a:solidFill>
                <a:srgbClr val="FFFFFF"/>
              </a:solidFill>
            </a:endParaRPr>
          </a:p>
        </p:txBody>
      </p:sp>
      <p:pic>
        <p:nvPicPr>
          <p:cNvPr id="253" name="Google Shape;253;p36">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54" name="Google Shape;254;p36"/>
          <p:cNvSpPr txBox="1"/>
          <p:nvPr/>
        </p:nvSpPr>
        <p:spPr>
          <a:xfrm>
            <a:off x="470600" y="1639850"/>
            <a:ext cx="8004600" cy="2127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1100"/>
              <a:buFont typeface="Arial"/>
              <a:buNone/>
            </a:pPr>
            <a:r>
              <a:rPr lang="en" sz="1600" b="1">
                <a:solidFill>
                  <a:srgbClr val="C44B27"/>
                </a:solidFill>
                <a:latin typeface="Public Sans"/>
                <a:ea typeface="Public Sans"/>
                <a:cs typeface="Public Sans"/>
                <a:sym typeface="Public Sans"/>
              </a:rPr>
              <a:t>June 10-12 | New Orleans Ernest N. Morial Convention Center</a:t>
            </a:r>
            <a:endParaRPr sz="1600" b="1">
              <a:solidFill>
                <a:srgbClr val="C44B27"/>
              </a:solidFill>
              <a:latin typeface="Public Sans"/>
              <a:ea typeface="Public Sans"/>
              <a:cs typeface="Public Sans"/>
              <a:sym typeface="Public Sans"/>
            </a:endParaRPr>
          </a:p>
          <a:p>
            <a:pPr marL="0" lvl="0" indent="0" algn="l" rtl="0">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Teacher Leader Summit 2025 celebrates Louisiana’s historic education progress and sets the stage for the next chapter of success. Educators across the state are writing a new story for Louisiana education by accelerating academic achievement and fostering student growth. This year’s Summit theme, “A New Story for Louisiana Education,” highlights the collective effort of educators to continue moving our state forward.</a:t>
            </a:r>
            <a:endParaRPr sz="1350">
              <a:solidFill>
                <a:srgbClr val="4D4D4F"/>
              </a:solidFill>
              <a:latin typeface="Public Sans"/>
              <a:ea typeface="Public Sans"/>
              <a:cs typeface="Public Sans"/>
              <a:sym typeface="Public Sans"/>
            </a:endParaRPr>
          </a:p>
          <a:p>
            <a:pPr marL="0" lvl="0" indent="0" algn="l" rtl="0">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Join us this summer as we celebrate the end of one school year, and prepare to make an even bigger impact for the academic year ahead. </a:t>
            </a:r>
            <a:endParaRPr sz="1350">
              <a:solidFill>
                <a:srgbClr val="4D4D4F"/>
              </a:solidFill>
              <a:latin typeface="Public Sans"/>
              <a:ea typeface="Public Sans"/>
              <a:cs typeface="Public Sans"/>
              <a:sym typeface="Public Sans"/>
            </a:endParaRPr>
          </a:p>
          <a:p>
            <a:pPr marL="0" lvl="0" indent="0" algn="l" rtl="0">
              <a:spcBef>
                <a:spcPts val="1500"/>
              </a:spcBef>
              <a:spcAft>
                <a:spcPts val="0"/>
              </a:spcAft>
              <a:buNone/>
            </a:pP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LS 2025 Promotional Slide - Objectives">
  <p:cSld name="CUSTOM_4_1">
    <p:spTree>
      <p:nvGrpSpPr>
        <p:cNvPr id="1" name="Shape 255"/>
        <p:cNvGrpSpPr/>
        <p:nvPr/>
      </p:nvGrpSpPr>
      <p:grpSpPr>
        <a:xfrm>
          <a:off x="0" y="0"/>
          <a:ext cx="0" cy="0"/>
          <a:chOff x="0" y="0"/>
          <a:chExt cx="0" cy="0"/>
        </a:xfrm>
      </p:grpSpPr>
      <p:sp>
        <p:nvSpPr>
          <p:cNvPr id="256" name="Google Shape;256;p3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pic>
        <p:nvPicPr>
          <p:cNvPr id="257" name="Google Shape;257;p37"/>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258" name="Google Shape;258;p37"/>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259" name="Google Shape;259;p37"/>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60" name="Google Shape;260;p37"/>
          <p:cNvSpPr txBo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lang="en" sz="1200" b="1" u="sng">
                <a:solidFill>
                  <a:srgbClr val="FFFFFF"/>
                </a:solidFill>
                <a:latin typeface="Public Sans"/>
                <a:ea typeface="Public Sans"/>
                <a:cs typeface="Public Sans"/>
                <a:sym typeface="Public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marL="0" lvl="0" indent="0" algn="r" rtl="0">
              <a:lnSpc>
                <a:spcPct val="115000"/>
              </a:lnSpc>
              <a:spcBef>
                <a:spcPts val="1200"/>
              </a:spcBef>
              <a:spcAft>
                <a:spcPts val="1200"/>
              </a:spcAft>
              <a:buNone/>
            </a:pPr>
            <a:endParaRPr sz="1200">
              <a:solidFill>
                <a:srgbClr val="FFFFFF"/>
              </a:solidFill>
            </a:endParaRPr>
          </a:p>
        </p:txBody>
      </p:sp>
      <p:pic>
        <p:nvPicPr>
          <p:cNvPr id="261" name="Google Shape;261;p37">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62" name="Google Shape;262;p37"/>
          <p:cNvSpPr txBox="1"/>
          <p:nvPr/>
        </p:nvSpPr>
        <p:spPr>
          <a:xfrm>
            <a:off x="488100" y="1566725"/>
            <a:ext cx="8655900" cy="212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b="1" i="1">
                <a:solidFill>
                  <a:srgbClr val="FFFFFF"/>
                </a:solidFill>
                <a:latin typeface="Public Sans"/>
                <a:ea typeface="Public Sans"/>
                <a:cs typeface="Public Sans"/>
                <a:sym typeface="Public Sans"/>
              </a:rPr>
              <a:t>Objectives of Teacher Leader Summit: </a:t>
            </a:r>
            <a:endParaRPr sz="1600" b="1" i="1">
              <a:solidFill>
                <a:srgbClr val="FFFFFF"/>
              </a:solidFill>
              <a:latin typeface="Public Sans"/>
              <a:ea typeface="Public Sans"/>
              <a:cs typeface="Public Sans"/>
              <a:sym typeface="Public Sans"/>
            </a:endParaRPr>
          </a:p>
          <a:p>
            <a:pPr marL="457200" lvl="0" indent="0" algn="l" rtl="0">
              <a:lnSpc>
                <a:spcPct val="150000"/>
              </a:lnSpc>
              <a:spcBef>
                <a:spcPts val="1600"/>
              </a:spcBef>
              <a:spcAft>
                <a:spcPts val="0"/>
              </a:spcAft>
              <a:buNone/>
            </a:pPr>
            <a:r>
              <a:rPr lang="en" sz="1350">
                <a:solidFill>
                  <a:srgbClr val="4D4D4F"/>
                </a:solidFill>
                <a:latin typeface="Public Sans"/>
                <a:ea typeface="Public Sans"/>
                <a:cs typeface="Public Sans"/>
                <a:sym typeface="Public Sans"/>
              </a:rPr>
              <a:t>Improve the everyday practice of educators in Louisiana by building </a:t>
            </a:r>
            <a:r>
              <a:rPr lang="en" sz="1350" b="1">
                <a:solidFill>
                  <a:srgbClr val="4D4D4F"/>
                </a:solidFill>
                <a:latin typeface="Public Sans"/>
                <a:ea typeface="Public Sans"/>
                <a:cs typeface="Public Sans"/>
                <a:sym typeface="Public Sans"/>
              </a:rPr>
              <a:t>knowledge and skills</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marL="457200" lvl="0" indent="0" algn="l" rtl="0">
              <a:lnSpc>
                <a:spcPct val="150000"/>
              </a:lnSpc>
              <a:spcBef>
                <a:spcPts val="1600"/>
              </a:spcBef>
              <a:spcAft>
                <a:spcPts val="0"/>
              </a:spcAft>
              <a:buNone/>
            </a:pPr>
            <a:r>
              <a:rPr lang="en" sz="1350">
                <a:solidFill>
                  <a:srgbClr val="4D4D4F"/>
                </a:solidFill>
                <a:latin typeface="Public Sans"/>
                <a:ea typeface="Public Sans"/>
                <a:cs typeface="Public Sans"/>
                <a:sym typeface="Public Sans"/>
              </a:rPr>
              <a:t>Provide opportunities for educators to </a:t>
            </a:r>
            <a:r>
              <a:rPr lang="en" sz="1350" b="1">
                <a:solidFill>
                  <a:srgbClr val="4D4D4F"/>
                </a:solidFill>
                <a:latin typeface="Public Sans"/>
                <a:ea typeface="Public Sans"/>
                <a:cs typeface="Public Sans"/>
                <a:sym typeface="Public Sans"/>
              </a:rPr>
              <a:t>collaborate and share best practices</a:t>
            </a:r>
            <a:r>
              <a:rPr lang="en" sz="1350">
                <a:solidFill>
                  <a:srgbClr val="4D4D4F"/>
                </a:solidFill>
                <a:latin typeface="Public Sans"/>
                <a:ea typeface="Public Sans"/>
                <a:cs typeface="Public Sans"/>
                <a:sym typeface="Public Sans"/>
              </a:rPr>
              <a:t>. </a:t>
            </a:r>
            <a:endParaRPr sz="1350">
              <a:solidFill>
                <a:srgbClr val="4D4D4F"/>
              </a:solidFill>
              <a:latin typeface="Public Sans"/>
              <a:ea typeface="Public Sans"/>
              <a:cs typeface="Public Sans"/>
              <a:sym typeface="Public Sans"/>
            </a:endParaRPr>
          </a:p>
          <a:p>
            <a:pPr marL="457200" lvl="0" indent="0" algn="l" rtl="0">
              <a:lnSpc>
                <a:spcPct val="100000"/>
              </a:lnSpc>
              <a:spcBef>
                <a:spcPts val="1600"/>
              </a:spcBef>
              <a:spcAft>
                <a:spcPts val="0"/>
              </a:spcAft>
              <a:buNone/>
            </a:pPr>
            <a:r>
              <a:rPr lang="en" sz="1350">
                <a:solidFill>
                  <a:srgbClr val="4D4D4F"/>
                </a:solidFill>
                <a:latin typeface="Public Sans"/>
                <a:ea typeface="Public Sans"/>
                <a:cs typeface="Public Sans"/>
                <a:sym typeface="Public Sans"/>
              </a:rPr>
              <a:t>Equip educators with </a:t>
            </a:r>
            <a:r>
              <a:rPr lang="en" sz="1350" b="1">
                <a:solidFill>
                  <a:srgbClr val="4D4D4F"/>
                </a:solidFill>
                <a:latin typeface="Public Sans"/>
                <a:ea typeface="Public Sans"/>
                <a:cs typeface="Public Sans"/>
                <a:sym typeface="Public Sans"/>
              </a:rPr>
              <a:t>high-quality strategies, resources, and professional learning</a:t>
            </a:r>
            <a:r>
              <a:rPr lang="en" sz="1350">
                <a:solidFill>
                  <a:srgbClr val="4D4D4F"/>
                </a:solidFill>
                <a:latin typeface="Public Sans"/>
                <a:ea typeface="Public Sans"/>
                <a:cs typeface="Public Sans"/>
                <a:sym typeface="Public Sans"/>
              </a:rPr>
              <a:t> aligned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with Louisiana’s educational priorities. </a:t>
            </a:r>
            <a:endParaRPr sz="1350">
              <a:solidFill>
                <a:srgbClr val="4D4D4F"/>
              </a:solidFill>
              <a:latin typeface="Public Sans"/>
              <a:ea typeface="Public Sans"/>
              <a:cs typeface="Public Sans"/>
              <a:sym typeface="Public Sans"/>
            </a:endParaRPr>
          </a:p>
          <a:p>
            <a:pPr marL="457200" lvl="0" indent="0" algn="l" rtl="0">
              <a:lnSpc>
                <a:spcPct val="100000"/>
              </a:lnSpc>
              <a:spcBef>
                <a:spcPts val="1600"/>
              </a:spcBef>
              <a:spcAft>
                <a:spcPts val="0"/>
              </a:spcAft>
              <a:buNone/>
            </a:pPr>
            <a:r>
              <a:rPr lang="en" sz="1350">
                <a:solidFill>
                  <a:srgbClr val="4D4D4F"/>
                </a:solidFill>
                <a:latin typeface="Public Sans"/>
                <a:ea typeface="Public Sans"/>
                <a:cs typeface="Public Sans"/>
                <a:sym typeface="Public Sans"/>
              </a:rPr>
              <a:t>Empower and inspire educators to take on an even greater </a:t>
            </a:r>
            <a:r>
              <a:rPr lang="en" sz="1350" b="1">
                <a:solidFill>
                  <a:srgbClr val="4D4D4F"/>
                </a:solidFill>
                <a:latin typeface="Public Sans"/>
                <a:ea typeface="Public Sans"/>
                <a:cs typeface="Public Sans"/>
                <a:sym typeface="Public Sans"/>
              </a:rPr>
              <a:t>leadership role</a:t>
            </a:r>
            <a:r>
              <a:rPr lang="en" sz="1350">
                <a:solidFill>
                  <a:srgbClr val="4D4D4F"/>
                </a:solidFill>
                <a:latin typeface="Public Sans"/>
                <a:ea typeface="Public Sans"/>
                <a:cs typeface="Public Sans"/>
                <a:sym typeface="Public Sans"/>
              </a:rPr>
              <a:t> within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their classrooms, schools, and school systems.</a:t>
            </a:r>
            <a:endParaRPr sz="1350">
              <a:solidFill>
                <a:srgbClr val="4D4D4F"/>
              </a:solidFill>
              <a:latin typeface="Public Sans"/>
              <a:ea typeface="Public Sans"/>
              <a:cs typeface="Public Sans"/>
              <a:sym typeface="Public Sans"/>
            </a:endParaRPr>
          </a:p>
          <a:p>
            <a:pPr marL="0" lvl="0" indent="0" algn="l" rtl="0">
              <a:spcBef>
                <a:spcPts val="1000"/>
              </a:spcBef>
              <a:spcAft>
                <a:spcPts val="0"/>
              </a:spcAft>
              <a:buNone/>
            </a:pPr>
            <a:endParaRPr sz="1800">
              <a:solidFill>
                <a:srgbClr val="595959"/>
              </a:solidFill>
              <a:latin typeface="Public Sans"/>
              <a:ea typeface="Public Sans"/>
              <a:cs typeface="Public Sans"/>
              <a:sym typeface="Public Sans"/>
            </a:endParaRPr>
          </a:p>
        </p:txBody>
      </p:sp>
      <p:pic>
        <p:nvPicPr>
          <p:cNvPr id="263" name="Google Shape;263;p37"/>
          <p:cNvPicPr preferRelativeResize="0"/>
          <p:nvPr/>
        </p:nvPicPr>
        <p:blipFill>
          <a:blip r:embed="rId7">
            <a:alphaModFix/>
          </a:blip>
          <a:stretch>
            <a:fillRect/>
          </a:stretch>
        </p:blipFill>
        <p:spPr>
          <a:xfrm>
            <a:off x="408300" y="3723194"/>
            <a:ext cx="519087" cy="519081"/>
          </a:xfrm>
          <a:prstGeom prst="rect">
            <a:avLst/>
          </a:prstGeom>
          <a:noFill/>
          <a:ln>
            <a:noFill/>
          </a:ln>
        </p:spPr>
      </p:pic>
      <p:pic>
        <p:nvPicPr>
          <p:cNvPr id="264" name="Google Shape;264;p37"/>
          <p:cNvPicPr preferRelativeResize="0"/>
          <p:nvPr/>
        </p:nvPicPr>
        <p:blipFill>
          <a:blip r:embed="rId8">
            <a:alphaModFix/>
          </a:blip>
          <a:stretch>
            <a:fillRect/>
          </a:stretch>
        </p:blipFill>
        <p:spPr>
          <a:xfrm>
            <a:off x="409677" y="1974325"/>
            <a:ext cx="517710" cy="517704"/>
          </a:xfrm>
          <a:prstGeom prst="rect">
            <a:avLst/>
          </a:prstGeom>
          <a:noFill/>
          <a:ln>
            <a:noFill/>
          </a:ln>
        </p:spPr>
      </p:pic>
      <p:pic>
        <p:nvPicPr>
          <p:cNvPr id="265" name="Google Shape;265;p37"/>
          <p:cNvPicPr preferRelativeResize="0"/>
          <p:nvPr/>
        </p:nvPicPr>
        <p:blipFill>
          <a:blip r:embed="rId9">
            <a:alphaModFix/>
          </a:blip>
          <a:stretch>
            <a:fillRect/>
          </a:stretch>
        </p:blipFill>
        <p:spPr>
          <a:xfrm>
            <a:off x="408988" y="2542559"/>
            <a:ext cx="519087" cy="519081"/>
          </a:xfrm>
          <a:prstGeom prst="rect">
            <a:avLst/>
          </a:prstGeom>
          <a:noFill/>
          <a:ln>
            <a:noFill/>
          </a:ln>
        </p:spPr>
      </p:pic>
      <p:pic>
        <p:nvPicPr>
          <p:cNvPr id="266" name="Google Shape;266;p37"/>
          <p:cNvPicPr preferRelativeResize="0"/>
          <p:nvPr/>
        </p:nvPicPr>
        <p:blipFill>
          <a:blip r:embed="rId10">
            <a:alphaModFix/>
          </a:blip>
          <a:stretch>
            <a:fillRect/>
          </a:stretch>
        </p:blipFill>
        <p:spPr>
          <a:xfrm>
            <a:off x="408988" y="3136589"/>
            <a:ext cx="517710" cy="519081"/>
          </a:xfrm>
          <a:prstGeom prst="rect">
            <a:avLst/>
          </a:prstGeom>
          <a:noFill/>
          <a:ln>
            <a:noFill/>
          </a:ln>
        </p:spPr>
      </p:pic>
      <p:sp>
        <p:nvSpPr>
          <p:cNvPr id="267" name="Google Shape;267;p37"/>
          <p:cNvSpPr txBox="1"/>
          <p:nvPr/>
        </p:nvSpPr>
        <p:spPr>
          <a:xfrm>
            <a:off x="409675" y="1554700"/>
            <a:ext cx="4705200" cy="431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600" b="1" i="1">
                <a:solidFill>
                  <a:srgbClr val="C44B27"/>
                </a:solidFill>
                <a:latin typeface="Public Sans"/>
                <a:ea typeface="Public Sans"/>
                <a:cs typeface="Public Sans"/>
                <a:sym typeface="Public Sans"/>
              </a:rPr>
              <a:t>Objectives of Teacher Leader Summit: </a:t>
            </a:r>
            <a:endParaRPr sz="1600" b="1" i="1">
              <a:solidFill>
                <a:srgbClr val="C44B27"/>
              </a:solidFill>
              <a:latin typeface="Public Sans"/>
              <a:ea typeface="Public Sans"/>
              <a:cs typeface="Public Sans"/>
              <a:sym typeface="Public San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LS 2025 Promotional Slide - Registration QR Code">
  <p:cSld name="CUSTOM_4_1_1">
    <p:spTree>
      <p:nvGrpSpPr>
        <p:cNvPr id="1" name="Shape 268"/>
        <p:cNvGrpSpPr/>
        <p:nvPr/>
      </p:nvGrpSpPr>
      <p:grpSpPr>
        <a:xfrm>
          <a:off x="0" y="0"/>
          <a:ext cx="0" cy="0"/>
          <a:chOff x="0" y="0"/>
          <a:chExt cx="0" cy="0"/>
        </a:xfrm>
      </p:grpSpPr>
      <p:sp>
        <p:nvSpPr>
          <p:cNvPr id="269" name="Google Shape;269;p3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pic>
        <p:nvPicPr>
          <p:cNvPr id="270" name="Google Shape;270;p38"/>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pic>
        <p:nvPicPr>
          <p:cNvPr id="271" name="Google Shape;271;p38"/>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272" name="Google Shape;272;p38"/>
          <p:cNvSpPr txBox="1">
            <a:spLocks noGrp="1"/>
          </p:cNvSpPr>
          <p:nvPr>
            <p:ph type="sldNum" idx="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73" name="Google Shape;273;p38"/>
          <p:cNvSpPr txBox="1"/>
          <p:nvPr/>
        </p:nvSpPr>
        <p:spPr>
          <a:xfrm>
            <a:off x="2764450" y="4487500"/>
            <a:ext cx="4792800" cy="3105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lang="en" sz="1200" b="1" u="sng">
                <a:solidFill>
                  <a:srgbClr val="FFFFFF"/>
                </a:solidFill>
                <a:latin typeface="Public Sans"/>
                <a:ea typeface="Public Sans"/>
                <a:cs typeface="Public Sans"/>
                <a:sym typeface="Public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marL="0" lvl="0" indent="0" algn="r" rtl="0">
              <a:lnSpc>
                <a:spcPct val="115000"/>
              </a:lnSpc>
              <a:spcBef>
                <a:spcPts val="1200"/>
              </a:spcBef>
              <a:spcAft>
                <a:spcPts val="1200"/>
              </a:spcAft>
              <a:buNone/>
            </a:pPr>
            <a:endParaRPr sz="1200">
              <a:solidFill>
                <a:srgbClr val="FFFFFF"/>
              </a:solidFill>
            </a:endParaRPr>
          </a:p>
        </p:txBody>
      </p:sp>
      <p:pic>
        <p:nvPicPr>
          <p:cNvPr id="274" name="Google Shape;274;p38">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pic>
        <p:nvPicPr>
          <p:cNvPr id="275" name="Google Shape;275;p38"/>
          <p:cNvPicPr preferRelativeResize="0"/>
          <p:nvPr/>
        </p:nvPicPr>
        <p:blipFill>
          <a:blip r:embed="rId7">
            <a:alphaModFix/>
          </a:blip>
          <a:stretch>
            <a:fillRect/>
          </a:stretch>
        </p:blipFill>
        <p:spPr>
          <a:xfrm>
            <a:off x="5917975" y="1690075"/>
            <a:ext cx="1970249" cy="2241476"/>
          </a:xfrm>
          <a:prstGeom prst="rect">
            <a:avLst/>
          </a:prstGeom>
          <a:noFill/>
          <a:ln>
            <a:noFill/>
          </a:ln>
        </p:spPr>
      </p:pic>
      <p:sp>
        <p:nvSpPr>
          <p:cNvPr id="276" name="Google Shape;276;p38"/>
          <p:cNvSpPr txBox="1"/>
          <p:nvPr/>
        </p:nvSpPr>
        <p:spPr>
          <a:xfrm>
            <a:off x="470600" y="1639850"/>
            <a:ext cx="5303700" cy="212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000000"/>
              </a:buClr>
              <a:buSzPts val="1100"/>
              <a:buFont typeface="Arial"/>
              <a:buNone/>
            </a:pPr>
            <a:r>
              <a:rPr lang="en" sz="1800" b="1" i="1">
                <a:solidFill>
                  <a:srgbClr val="C44B27"/>
                </a:solidFill>
                <a:latin typeface="Public Sans"/>
                <a:ea typeface="Public Sans"/>
                <a:cs typeface="Public Sans"/>
                <a:sym typeface="Public Sans"/>
              </a:rPr>
              <a:t>Registration is now open!</a:t>
            </a:r>
            <a:endParaRPr sz="1800" b="1">
              <a:solidFill>
                <a:srgbClr val="595959"/>
              </a:solidFill>
              <a:latin typeface="Public Sans"/>
              <a:ea typeface="Public Sans"/>
              <a:cs typeface="Public Sans"/>
              <a:sym typeface="Public Sans"/>
            </a:endParaRPr>
          </a:p>
          <a:p>
            <a:pPr marL="0" lvl="0" indent="0" algn="l" rtl="0">
              <a:lnSpc>
                <a:spcPct val="115000"/>
              </a:lnSpc>
              <a:spcBef>
                <a:spcPts val="10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Registration for this event will be on a first-come, first-served basis. As space is limited, early registration is encouraged. </a:t>
            </a:r>
            <a:r>
              <a:rPr lang="en" sz="1350" b="1">
                <a:solidFill>
                  <a:srgbClr val="4D4D4F"/>
                </a:solidFill>
                <a:latin typeface="Public Sans"/>
                <a:ea typeface="Public Sans"/>
                <a:cs typeface="Public Sans"/>
                <a:sym typeface="Public Sans"/>
              </a:rPr>
              <a:t>There will be no on-site registration</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marL="457200" lvl="0" indent="-327025" algn="l" rtl="0">
              <a:lnSpc>
                <a:spcPct val="150000"/>
              </a:lnSpc>
              <a:spcBef>
                <a:spcPts val="1200"/>
              </a:spcBef>
              <a:spcAft>
                <a:spcPts val="0"/>
              </a:spcAft>
              <a:buClr>
                <a:srgbClr val="C44B27"/>
              </a:buClr>
              <a:buSzPts val="1550"/>
              <a:buFont typeface="Public Sans"/>
              <a:buChar char="●"/>
            </a:pPr>
            <a:r>
              <a:rPr lang="en" sz="1550" b="1">
                <a:solidFill>
                  <a:srgbClr val="4D4D4F"/>
                </a:solidFill>
                <a:latin typeface="Public Sans"/>
                <a:ea typeface="Public Sans"/>
                <a:cs typeface="Public Sans"/>
                <a:sym typeface="Public Sans"/>
              </a:rPr>
              <a:t>Early Bird Registration</a:t>
            </a:r>
            <a:r>
              <a:rPr lang="en" sz="1550">
                <a:solidFill>
                  <a:srgbClr val="4D4D4F"/>
                </a:solidFill>
                <a:latin typeface="Public Sans"/>
                <a:ea typeface="Public Sans"/>
                <a:cs typeface="Public Sans"/>
                <a:sym typeface="Public Sans"/>
              </a:rPr>
              <a:t>: $249 (Feb. 10-March 14)</a:t>
            </a:r>
            <a:endParaRPr sz="1550">
              <a:solidFill>
                <a:srgbClr val="4D4D4F"/>
              </a:solidFill>
              <a:latin typeface="Public Sans"/>
              <a:ea typeface="Public Sans"/>
              <a:cs typeface="Public Sans"/>
              <a:sym typeface="Public Sans"/>
            </a:endParaRPr>
          </a:p>
          <a:p>
            <a:pPr marL="457200" lvl="0" indent="-327025" algn="l" rtl="0">
              <a:lnSpc>
                <a:spcPct val="150000"/>
              </a:lnSpc>
              <a:spcBef>
                <a:spcPts val="1000"/>
              </a:spcBef>
              <a:spcAft>
                <a:spcPts val="0"/>
              </a:spcAft>
              <a:buClr>
                <a:srgbClr val="C44B27"/>
              </a:buClr>
              <a:buSzPts val="1550"/>
              <a:buFont typeface="Public Sans"/>
              <a:buChar char="●"/>
            </a:pPr>
            <a:r>
              <a:rPr lang="en" sz="1550" b="1">
                <a:solidFill>
                  <a:srgbClr val="4D4D4F"/>
                </a:solidFill>
                <a:latin typeface="Public Sans"/>
                <a:ea typeface="Public Sans"/>
                <a:cs typeface="Public Sans"/>
                <a:sym typeface="Public Sans"/>
              </a:rPr>
              <a:t>Regular Registration</a:t>
            </a:r>
            <a:r>
              <a:rPr lang="en" sz="1550">
                <a:solidFill>
                  <a:srgbClr val="4D4D4F"/>
                </a:solidFill>
                <a:latin typeface="Public Sans"/>
                <a:ea typeface="Public Sans"/>
                <a:cs typeface="Public Sans"/>
                <a:sym typeface="Public Sans"/>
              </a:rPr>
              <a:t>: $299 (March 15-April 18)</a:t>
            </a:r>
            <a:endParaRPr sz="1550">
              <a:solidFill>
                <a:srgbClr val="4D4D4F"/>
              </a:solidFill>
              <a:latin typeface="Public Sans"/>
              <a:ea typeface="Public Sans"/>
              <a:cs typeface="Public Sans"/>
              <a:sym typeface="Public Sans"/>
            </a:endParaRPr>
          </a:p>
          <a:p>
            <a:pPr marL="0" lvl="0" indent="0" algn="l" rtl="0">
              <a:spcBef>
                <a:spcPts val="1000"/>
              </a:spcBef>
              <a:spcAft>
                <a:spcPts val="0"/>
              </a:spcAft>
              <a:buNone/>
            </a:pP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Early Childhood Conference Cover">
  <p:cSld name="CUSTOM_5">
    <p:bg>
      <p:bgPr>
        <a:blipFill>
          <a:blip r:embed="rId2">
            <a:alphaModFix/>
          </a:blip>
          <a:stretch>
            <a:fillRect/>
          </a:stretch>
        </a:blipFill>
        <a:effectLst/>
      </p:bgPr>
    </p:bg>
    <p:spTree>
      <p:nvGrpSpPr>
        <p:cNvPr id="1" name="Shape 277"/>
        <p:cNvGrpSpPr/>
        <p:nvPr/>
      </p:nvGrpSpPr>
      <p:grpSpPr>
        <a:xfrm>
          <a:off x="0" y="0"/>
          <a:ext cx="0" cy="0"/>
          <a:chOff x="0" y="0"/>
          <a:chExt cx="0" cy="0"/>
        </a:xfrm>
      </p:grpSpPr>
      <p:sp>
        <p:nvSpPr>
          <p:cNvPr id="278" name="Google Shape;278;p39"/>
          <p:cNvSpPr txBox="1">
            <a:spLocks noGrp="1"/>
          </p:cNvSpPr>
          <p:nvPr>
            <p:ph type="title"/>
          </p:nvPr>
        </p:nvSpPr>
        <p:spPr>
          <a:xfrm>
            <a:off x="220250" y="3440425"/>
            <a:ext cx="6820500" cy="13143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200"/>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9" name="Google Shape;279;p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Early Childhood Conference Content">
  <p:cSld name="CUSTOM_6">
    <p:bg>
      <p:bgPr>
        <a:blipFill>
          <a:blip r:embed="rId2">
            <a:alphaModFix/>
          </a:blip>
          <a:stretch>
            <a:fillRect/>
          </a:stretch>
        </a:blipFill>
        <a:effectLst/>
      </p:bgPr>
    </p:bg>
    <p:spTree>
      <p:nvGrpSpPr>
        <p:cNvPr id="1" name="Shape 280"/>
        <p:cNvGrpSpPr/>
        <p:nvPr/>
      </p:nvGrpSpPr>
      <p:grpSpPr>
        <a:xfrm>
          <a:off x="0" y="0"/>
          <a:ext cx="0" cy="0"/>
          <a:chOff x="0" y="0"/>
          <a:chExt cx="0" cy="0"/>
        </a:xfrm>
      </p:grpSpPr>
      <p:sp>
        <p:nvSpPr>
          <p:cNvPr id="281" name="Google Shape;281;p40"/>
          <p:cNvSpPr txBox="1">
            <a:spLocks noGrp="1"/>
          </p:cNvSpPr>
          <p:nvPr>
            <p:ph type="title"/>
          </p:nvPr>
        </p:nvSpPr>
        <p:spPr>
          <a:xfrm>
            <a:off x="311700" y="0"/>
            <a:ext cx="8520600" cy="1017600"/>
          </a:xfrm>
          <a:prstGeom prst="rect">
            <a:avLst/>
          </a:prstGeom>
        </p:spPr>
        <p:txBody>
          <a:bodyPr spcFirstLastPara="1" wrap="square" lIns="91425" tIns="91425" rIns="91425" bIns="91425" anchor="ctr" anchorCtr="0">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2" name="Google Shape;282;p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sz="1200"/>
          </a:p>
        </p:txBody>
      </p:sp>
      <p:sp>
        <p:nvSpPr>
          <p:cNvPr id="283" name="Google Shape;283;p40"/>
          <p:cNvSpPr txBox="1">
            <a:spLocks noGrp="1"/>
          </p:cNvSpPr>
          <p:nvPr>
            <p:ph type="body" idx="1"/>
          </p:nvPr>
        </p:nvSpPr>
        <p:spPr>
          <a:xfrm>
            <a:off x="311700" y="1175525"/>
            <a:ext cx="8520600" cy="33474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Slide - Orange">
  <p:cSld name="TITLE_1">
    <p:bg>
      <p:bgPr>
        <a:solidFill>
          <a:srgbClr val="C44B27">
            <a:alpha val="10000"/>
          </a:srgbClr>
        </a:solidFill>
        <a:effectLst/>
      </p:bgPr>
    </p:bg>
    <p:spTree>
      <p:nvGrpSpPr>
        <p:cNvPr id="1"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a:stretch/>
        </p:blipFill>
        <p:spPr>
          <a:xfrm>
            <a:off x="17" y="17"/>
            <a:ext cx="9144005" cy="5143503"/>
          </a:xfrm>
          <a:prstGeom prst="rect">
            <a:avLst/>
          </a:prstGeom>
          <a:noFill/>
          <a:ln>
            <a:noFill/>
          </a:ln>
        </p:spPr>
      </p:pic>
      <p:sp>
        <p:nvSpPr>
          <p:cNvPr id="28" name="Google Shape;28;p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29" name="Google Shape;29;p5"/>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0" name="Google Shape;30;p5"/>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Early Childhood Conference Section">
  <p:cSld name="CUSTOM_6_2">
    <p:bg>
      <p:bgPr>
        <a:blipFill>
          <a:blip r:embed="rId2">
            <a:alphaModFix/>
          </a:blip>
          <a:stretch>
            <a:fillRect/>
          </a:stretch>
        </a:blipFill>
        <a:effectLst/>
      </p:bgPr>
    </p:bg>
    <p:spTree>
      <p:nvGrpSpPr>
        <p:cNvPr id="1" name="Shape 284"/>
        <p:cNvGrpSpPr/>
        <p:nvPr/>
      </p:nvGrpSpPr>
      <p:grpSpPr>
        <a:xfrm>
          <a:off x="0" y="0"/>
          <a:ext cx="0" cy="0"/>
          <a:chOff x="0" y="0"/>
          <a:chExt cx="0" cy="0"/>
        </a:xfrm>
      </p:grpSpPr>
      <p:sp>
        <p:nvSpPr>
          <p:cNvPr id="285" name="Google Shape;285;p41"/>
          <p:cNvSpPr txBox="1">
            <a:spLocks noGrp="1"/>
          </p:cNvSpPr>
          <p:nvPr>
            <p:ph type="title"/>
          </p:nvPr>
        </p:nvSpPr>
        <p:spPr>
          <a:xfrm>
            <a:off x="2954425" y="994950"/>
            <a:ext cx="5954100" cy="3529800"/>
          </a:xfrm>
          <a:prstGeom prst="rect">
            <a:avLst/>
          </a:prstGeom>
        </p:spPr>
        <p:txBody>
          <a:bodyPr spcFirstLastPara="1" wrap="square" lIns="91425" tIns="91425" rIns="91425" bIns="91425" anchor="ctr" anchorCtr="0">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6" name="Google Shape;286;p4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Early Childhood Conference Directions">
  <p:cSld name="CUSTOM_6_1">
    <p:spTree>
      <p:nvGrpSpPr>
        <p:cNvPr id="1" name="Shape 287"/>
        <p:cNvGrpSpPr/>
        <p:nvPr/>
      </p:nvGrpSpPr>
      <p:grpSpPr>
        <a:xfrm>
          <a:off x="0" y="0"/>
          <a:ext cx="0" cy="0"/>
          <a:chOff x="0" y="0"/>
          <a:chExt cx="0" cy="0"/>
        </a:xfrm>
      </p:grpSpPr>
      <p:pic>
        <p:nvPicPr>
          <p:cNvPr id="288" name="Google Shape;288;p42"/>
          <p:cNvPicPr preferRelativeResize="0"/>
          <p:nvPr/>
        </p:nvPicPr>
        <p:blipFill rotWithShape="1">
          <a:blip r:embed="rId2">
            <a:alphaModFix/>
          </a:blip>
          <a:srcRect l="-18080" t="-45340" r="18080" b="45340"/>
          <a:stretch/>
        </p:blipFill>
        <p:spPr>
          <a:xfrm>
            <a:off x="0" y="4176050"/>
            <a:ext cx="9144003" cy="967450"/>
          </a:xfrm>
          <a:prstGeom prst="rect">
            <a:avLst/>
          </a:prstGeom>
          <a:noFill/>
          <a:ln>
            <a:noFill/>
          </a:ln>
        </p:spPr>
      </p:pic>
      <p:sp>
        <p:nvSpPr>
          <p:cNvPr id="289" name="Google Shape;289;p42"/>
          <p:cNvSpPr txBox="1">
            <a:spLocks noGrp="1"/>
          </p:cNvSpPr>
          <p:nvPr>
            <p:ph type="sldNum" idx="12"/>
          </p:nvPr>
        </p:nvSpPr>
        <p:spPr>
          <a:xfrm>
            <a:off x="8553233" y="4749892"/>
            <a:ext cx="548700" cy="393600"/>
          </a:xfrm>
          <a:prstGeom prst="rect">
            <a:avLst/>
          </a:prstGeom>
        </p:spPr>
        <p:txBody>
          <a:bodyPr spcFirstLastPara="1" wrap="square" lIns="91425" tIns="91425" rIns="91425" bIns="91425" anchor="ctr" anchorCtr="0">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sz="1200"/>
          </a:p>
        </p:txBody>
      </p:sp>
      <p:pic>
        <p:nvPicPr>
          <p:cNvPr id="290" name="Google Shape;290;p42"/>
          <p:cNvPicPr preferRelativeResize="0"/>
          <p:nvPr/>
        </p:nvPicPr>
        <p:blipFill rotWithShape="1">
          <a:blip r:embed="rId3">
            <a:alphaModFix/>
          </a:blip>
          <a:srcRect l="229" r="229"/>
          <a:stretch/>
        </p:blipFill>
        <p:spPr>
          <a:xfrm>
            <a:off x="8017723" y="4267073"/>
            <a:ext cx="842800" cy="842800"/>
          </a:xfrm>
          <a:prstGeom prst="rect">
            <a:avLst/>
          </a:prstGeom>
          <a:noFill/>
          <a:ln>
            <a:noFill/>
          </a:ln>
        </p:spPr>
      </p:pic>
      <p:sp>
        <p:nvSpPr>
          <p:cNvPr id="291" name="Google Shape;291;p42"/>
          <p:cNvSpPr txBox="1"/>
          <p:nvPr/>
        </p:nvSpPr>
        <p:spPr>
          <a:xfrm>
            <a:off x="2198500" y="4603400"/>
            <a:ext cx="5819400" cy="4986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200"/>
              </a:spcAft>
              <a:buNone/>
            </a:pPr>
            <a:r>
              <a:rPr lang="en" sz="1200" b="1">
                <a:solidFill>
                  <a:schemeClr val="dk1"/>
                </a:solidFill>
                <a:latin typeface="Public Sans"/>
                <a:ea typeface="Public Sans"/>
                <a:cs typeface="Public Sans"/>
                <a:sym typeface="Public Sans"/>
              </a:rPr>
              <a:t>Early Childhood Conference</a:t>
            </a:r>
            <a:br>
              <a:rPr lang="en" sz="1200" b="1">
                <a:solidFill>
                  <a:schemeClr val="dk1"/>
                </a:solidFill>
                <a:latin typeface="Public Sans"/>
                <a:ea typeface="Public Sans"/>
                <a:cs typeface="Public Sans"/>
                <a:sym typeface="Public Sans"/>
              </a:rPr>
            </a:br>
            <a:r>
              <a:rPr lang="en" sz="1200" b="1" i="1">
                <a:solidFill>
                  <a:schemeClr val="dk1"/>
                </a:solidFill>
                <a:latin typeface="Public Sans"/>
                <a:ea typeface="Public Sans"/>
                <a:cs typeface="Public Sans"/>
                <a:sym typeface="Public Sans"/>
              </a:rPr>
              <a:t>Early Foundations, Endless Opportunities</a:t>
            </a:r>
            <a:endParaRPr sz="1200" b="1" i="1">
              <a:solidFill>
                <a:schemeClr val="dk1"/>
              </a:solidFill>
            </a:endParaRPr>
          </a:p>
        </p:txBody>
      </p:sp>
      <p:sp>
        <p:nvSpPr>
          <p:cNvPr id="292" name="Google Shape;292;p42"/>
          <p:cNvSpPr txBox="1"/>
          <p:nvPr/>
        </p:nvSpPr>
        <p:spPr>
          <a:xfrm>
            <a:off x="123925" y="140225"/>
            <a:ext cx="87084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b="1">
                <a:solidFill>
                  <a:srgbClr val="3B1A53"/>
                </a:solidFill>
                <a:latin typeface="Public Sans"/>
                <a:ea typeface="Public Sans"/>
                <a:cs typeface="Public Sans"/>
                <a:sym typeface="Public Sans"/>
              </a:rPr>
              <a:t>DIRECTIONS – Please read this slide.</a:t>
            </a:r>
            <a:endParaRPr sz="2800" b="1">
              <a:solidFill>
                <a:srgbClr val="3B1A53"/>
              </a:solidFill>
              <a:latin typeface="Public Sans"/>
              <a:ea typeface="Public Sans"/>
              <a:cs typeface="Public Sans"/>
              <a:sym typeface="Public Sans"/>
            </a:endParaRPr>
          </a:p>
        </p:txBody>
      </p:sp>
      <p:sp>
        <p:nvSpPr>
          <p:cNvPr id="293" name="Google Shape;293;p42"/>
          <p:cNvSpPr txBox="1"/>
          <p:nvPr/>
        </p:nvSpPr>
        <p:spPr>
          <a:xfrm>
            <a:off x="123925" y="712925"/>
            <a:ext cx="8912400" cy="444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2"/>
                </a:solidFill>
                <a:latin typeface="Public Sans"/>
                <a:ea typeface="Public Sans"/>
                <a:cs typeface="Public Sans"/>
                <a:sym typeface="Public Sans"/>
              </a:rPr>
              <a:t>Applicants must submit their completed presentation with this application. This presentation must be high-quality and closely follow the HQPL Cycle. Applicants should follow these requests when submitting applications to prevent denial of the application:</a:t>
            </a:r>
            <a:endParaRPr sz="1600">
              <a:solidFill>
                <a:schemeClr val="dk2"/>
              </a:solidFill>
              <a:latin typeface="Public Sans"/>
              <a:ea typeface="Public Sans"/>
              <a:cs typeface="Public Sans"/>
              <a:sym typeface="Public Sans"/>
            </a:endParaRPr>
          </a:p>
          <a:p>
            <a:pPr marL="457200" lvl="0" indent="-330200" algn="l" rtl="0">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completed using the LDOE session slide template.</a:t>
            </a:r>
            <a:endParaRPr sz="1600">
              <a:solidFill>
                <a:schemeClr val="dk2"/>
              </a:solidFill>
              <a:latin typeface="Public Sans"/>
              <a:ea typeface="Public Sans"/>
              <a:cs typeface="Public Sans"/>
              <a:sym typeface="Public Sans"/>
            </a:endParaRPr>
          </a:p>
          <a:p>
            <a:pPr marL="457200" lvl="0" indent="-330200" algn="l" rtl="0">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using Google Slides with access for “anyone with the link” to comment. </a:t>
            </a:r>
            <a:endParaRPr sz="1600">
              <a:solidFill>
                <a:schemeClr val="dk2"/>
              </a:solidFill>
              <a:latin typeface="Public Sans"/>
              <a:ea typeface="Public Sans"/>
              <a:cs typeface="Public Sans"/>
              <a:sym typeface="Public Sans"/>
            </a:endParaRPr>
          </a:p>
          <a:p>
            <a:pPr marL="457200" lvl="0" indent="0" algn="l" rtl="0">
              <a:spcBef>
                <a:spcPts val="1000"/>
              </a:spcBef>
              <a:spcAft>
                <a:spcPts val="0"/>
              </a:spcAft>
              <a:buNone/>
            </a:pPr>
            <a:endParaRPr sz="1600">
              <a:solidFill>
                <a:schemeClr val="dk2"/>
              </a:solidFill>
              <a:latin typeface="Public Sans"/>
              <a:ea typeface="Public Sans"/>
              <a:cs typeface="Public Sans"/>
              <a:sym typeface="Public Sans"/>
            </a:endParaRPr>
          </a:p>
          <a:p>
            <a:pPr marL="457200" lvl="0" indent="0" algn="l" rtl="0">
              <a:spcBef>
                <a:spcPts val="1000"/>
              </a:spcBef>
              <a:spcAft>
                <a:spcPts val="0"/>
              </a:spcAft>
              <a:buNone/>
            </a:pPr>
            <a:endParaRPr sz="1600">
              <a:solidFill>
                <a:schemeClr val="dk2"/>
              </a:solidFill>
              <a:latin typeface="Public Sans"/>
              <a:ea typeface="Public Sans"/>
              <a:cs typeface="Public Sans"/>
              <a:sym typeface="Public Sans"/>
            </a:endParaRPr>
          </a:p>
          <a:p>
            <a:pPr marL="457200" lvl="0" indent="-330200" algn="l" rtl="0">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with high quality, minimal edits, and clear images.</a:t>
            </a:r>
            <a:endParaRPr sz="1600">
              <a:solidFill>
                <a:schemeClr val="dk2"/>
              </a:solidFill>
              <a:latin typeface="Public Sans"/>
              <a:ea typeface="Public Sans"/>
              <a:cs typeface="Public Sans"/>
              <a:sym typeface="Public Sans"/>
            </a:endParaRPr>
          </a:p>
          <a:p>
            <a:pPr marL="457200" lvl="0" indent="-330200" algn="l" rtl="0">
              <a:spcBef>
                <a:spcPts val="1000"/>
              </a:spcBef>
              <a:spcAft>
                <a:spcPts val="100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follow the formatting rules outlined in the LDOE slide deck template.</a:t>
            </a:r>
            <a:endParaRPr sz="1800">
              <a:solidFill>
                <a:schemeClr val="dk2"/>
              </a:solidFill>
              <a:latin typeface="Public Sans"/>
              <a:ea typeface="Public Sans"/>
              <a:cs typeface="Public Sans"/>
              <a:sym typeface="Public Sans"/>
            </a:endParaRPr>
          </a:p>
        </p:txBody>
      </p:sp>
      <p:grpSp>
        <p:nvGrpSpPr>
          <p:cNvPr id="294" name="Google Shape;294;p42"/>
          <p:cNvGrpSpPr/>
          <p:nvPr/>
        </p:nvGrpSpPr>
        <p:grpSpPr>
          <a:xfrm>
            <a:off x="681425" y="2613112"/>
            <a:ext cx="3116150" cy="637675"/>
            <a:chOff x="1433400" y="2791763"/>
            <a:chExt cx="3116150" cy="637675"/>
          </a:xfrm>
        </p:grpSpPr>
        <p:pic>
          <p:nvPicPr>
            <p:cNvPr id="295" name="Google Shape;295;p42"/>
            <p:cNvPicPr preferRelativeResize="0"/>
            <p:nvPr/>
          </p:nvPicPr>
          <p:blipFill>
            <a:blip r:embed="rId4">
              <a:alphaModFix/>
            </a:blip>
            <a:stretch>
              <a:fillRect/>
            </a:stretch>
          </p:blipFill>
          <p:spPr>
            <a:xfrm>
              <a:off x="1433400" y="2791763"/>
              <a:ext cx="1951500" cy="637675"/>
            </a:xfrm>
            <a:prstGeom prst="rect">
              <a:avLst/>
            </a:prstGeom>
            <a:noFill/>
            <a:ln>
              <a:noFill/>
            </a:ln>
          </p:spPr>
        </p:pic>
        <p:cxnSp>
          <p:nvCxnSpPr>
            <p:cNvPr id="296" name="Google Shape;296;p42"/>
            <p:cNvCxnSpPr/>
            <p:nvPr/>
          </p:nvCxnSpPr>
          <p:spPr>
            <a:xfrm>
              <a:off x="3074750" y="2959150"/>
              <a:ext cx="574200" cy="0"/>
            </a:xfrm>
            <a:prstGeom prst="straightConnector1">
              <a:avLst/>
            </a:prstGeom>
            <a:noFill/>
            <a:ln w="38100" cap="flat" cmpd="sng">
              <a:solidFill>
                <a:schemeClr val="accent3"/>
              </a:solidFill>
              <a:prstDash val="solid"/>
              <a:round/>
              <a:headEnd type="triangle" w="med" len="med"/>
              <a:tailEnd type="none" w="med" len="med"/>
            </a:ln>
          </p:spPr>
        </p:cxnSp>
        <p:sp>
          <p:nvSpPr>
            <p:cNvPr id="297" name="Google Shape;297;p42"/>
            <p:cNvSpPr txBox="1"/>
            <p:nvPr/>
          </p:nvSpPr>
          <p:spPr>
            <a:xfrm>
              <a:off x="3648950" y="2799250"/>
              <a:ext cx="900600" cy="31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b="1">
                  <a:solidFill>
                    <a:schemeClr val="dk1"/>
                  </a:solidFill>
                  <a:latin typeface="Public Sans"/>
                  <a:ea typeface="Public Sans"/>
                  <a:cs typeface="Public Sans"/>
                  <a:sym typeface="Public Sans"/>
                </a:rPr>
                <a:t>Click</a:t>
              </a:r>
              <a:endParaRPr sz="1200" b="1">
                <a:solidFill>
                  <a:schemeClr val="dk1"/>
                </a:solidFill>
                <a:latin typeface="Public Sans"/>
                <a:ea typeface="Public Sans"/>
                <a:cs typeface="Public Sans"/>
                <a:sym typeface="Public Sans"/>
              </a:endParaRPr>
            </a:p>
          </p:txBody>
        </p:sp>
      </p:grpSp>
      <p:grpSp>
        <p:nvGrpSpPr>
          <p:cNvPr id="298" name="Google Shape;298;p42"/>
          <p:cNvGrpSpPr/>
          <p:nvPr/>
        </p:nvGrpSpPr>
        <p:grpSpPr>
          <a:xfrm>
            <a:off x="4321949" y="2477013"/>
            <a:ext cx="4261851" cy="909874"/>
            <a:chOff x="3712349" y="2324613"/>
            <a:chExt cx="4261851" cy="909874"/>
          </a:xfrm>
        </p:grpSpPr>
        <p:pic>
          <p:nvPicPr>
            <p:cNvPr id="299" name="Google Shape;299;p42"/>
            <p:cNvPicPr preferRelativeResize="0"/>
            <p:nvPr/>
          </p:nvPicPr>
          <p:blipFill>
            <a:blip r:embed="rId5">
              <a:alphaModFix/>
            </a:blip>
            <a:stretch>
              <a:fillRect/>
            </a:stretch>
          </p:blipFill>
          <p:spPr>
            <a:xfrm>
              <a:off x="3712349" y="2329887"/>
              <a:ext cx="2521000" cy="904600"/>
            </a:xfrm>
            <a:prstGeom prst="rect">
              <a:avLst/>
            </a:prstGeom>
            <a:noFill/>
            <a:ln>
              <a:noFill/>
            </a:ln>
          </p:spPr>
        </p:pic>
        <p:cxnSp>
          <p:nvCxnSpPr>
            <p:cNvPr id="300" name="Google Shape;300;p42"/>
            <p:cNvCxnSpPr/>
            <p:nvPr/>
          </p:nvCxnSpPr>
          <p:spPr>
            <a:xfrm rot="10800000" flipH="1">
              <a:off x="6053800" y="2613375"/>
              <a:ext cx="564900" cy="11700"/>
            </a:xfrm>
            <a:prstGeom prst="straightConnector1">
              <a:avLst/>
            </a:prstGeom>
            <a:noFill/>
            <a:ln w="38100" cap="flat" cmpd="sng">
              <a:solidFill>
                <a:schemeClr val="accent3"/>
              </a:solidFill>
              <a:prstDash val="solid"/>
              <a:round/>
              <a:headEnd type="triangle" w="med" len="med"/>
              <a:tailEnd type="none" w="med" len="med"/>
            </a:ln>
          </p:spPr>
        </p:cxnSp>
        <p:sp>
          <p:nvSpPr>
            <p:cNvPr id="301" name="Google Shape;301;p42"/>
            <p:cNvSpPr txBox="1"/>
            <p:nvPr/>
          </p:nvSpPr>
          <p:spPr>
            <a:xfrm>
              <a:off x="6644900" y="2324613"/>
              <a:ext cx="1329300" cy="58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Public Sans"/>
                  <a:ea typeface="Public Sans"/>
                  <a:cs typeface="Public Sans"/>
                  <a:sym typeface="Public Sans"/>
                </a:rPr>
                <a:t>Change permissions </a:t>
              </a:r>
              <a:endParaRPr sz="1200" b="1">
                <a:solidFill>
                  <a:schemeClr val="dk1"/>
                </a:solidFill>
                <a:latin typeface="Public Sans"/>
                <a:ea typeface="Public Sans"/>
                <a:cs typeface="Public Sans"/>
                <a:sym typeface="Public Sans"/>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slide - Purple 1">
  <p:cSld name="TITLE_1_2">
    <p:bg>
      <p:bgPr>
        <a:solidFill>
          <a:schemeClr val="lt1"/>
        </a:solidFill>
        <a:effectLst/>
      </p:bgPr>
    </p:bg>
    <p:spTree>
      <p:nvGrpSpPr>
        <p:cNvPr id="1" name="Shape 302"/>
        <p:cNvGrpSpPr/>
        <p:nvPr/>
      </p:nvGrpSpPr>
      <p:grpSpPr>
        <a:xfrm>
          <a:off x="0" y="0"/>
          <a:ext cx="0" cy="0"/>
          <a:chOff x="0" y="0"/>
          <a:chExt cx="0" cy="0"/>
        </a:xfrm>
      </p:grpSpPr>
      <p:pic>
        <p:nvPicPr>
          <p:cNvPr id="303" name="Google Shape;303;p43"/>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304" name="Google Shape;304;p43"/>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05" name="Google Shape;305;p43"/>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06" name="Google Shape;306;p43"/>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7" name="Google Shape;307;p4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body - Teal 1">
  <p:cSld name="TITLE_AND_BODY_1_2">
    <p:spTree>
      <p:nvGrpSpPr>
        <p:cNvPr id="1" name="Shape 308"/>
        <p:cNvGrpSpPr/>
        <p:nvPr/>
      </p:nvGrpSpPr>
      <p:grpSpPr>
        <a:xfrm>
          <a:off x="0" y="0"/>
          <a:ext cx="0" cy="0"/>
          <a:chOff x="0" y="0"/>
          <a:chExt cx="0" cy="0"/>
        </a:xfrm>
      </p:grpSpPr>
      <p:sp>
        <p:nvSpPr>
          <p:cNvPr id="309" name="Google Shape;309;p4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0" name="Google Shape;310;p44"/>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800"/>
            </a:lvl1pPr>
            <a:lvl2pPr marL="914400" lvl="1" indent="-342900">
              <a:lnSpc>
                <a:spcPct val="100000"/>
              </a:lnSpc>
              <a:spcBef>
                <a:spcPts val="0"/>
              </a:spcBef>
              <a:spcAft>
                <a:spcPts val="0"/>
              </a:spcAft>
              <a:buSzPts val="1800"/>
              <a:buChar char="○"/>
              <a:defRPr sz="1800"/>
            </a:lvl2pPr>
            <a:lvl3pPr marL="1371600" lvl="2" indent="-342900">
              <a:lnSpc>
                <a:spcPct val="100000"/>
              </a:lnSpc>
              <a:spcBef>
                <a:spcPts val="0"/>
              </a:spcBef>
              <a:spcAft>
                <a:spcPts val="0"/>
              </a:spcAft>
              <a:buSzPts val="1800"/>
              <a:buChar char="■"/>
              <a:defRPr sz="1800"/>
            </a:lvl3pPr>
            <a:lvl4pPr marL="1828800" lvl="3" indent="-342900">
              <a:lnSpc>
                <a:spcPct val="100000"/>
              </a:lnSpc>
              <a:spcBef>
                <a:spcPts val="0"/>
              </a:spcBef>
              <a:spcAft>
                <a:spcPts val="0"/>
              </a:spcAft>
              <a:buSzPts val="1800"/>
              <a:buChar char="●"/>
              <a:defRPr sz="1800"/>
            </a:lvl4pPr>
            <a:lvl5pPr marL="2286000" lvl="4" indent="-342900">
              <a:lnSpc>
                <a:spcPct val="100000"/>
              </a:lnSpc>
              <a:spcBef>
                <a:spcPts val="0"/>
              </a:spcBef>
              <a:spcAft>
                <a:spcPts val="0"/>
              </a:spcAft>
              <a:buSzPts val="1800"/>
              <a:buChar char="○"/>
              <a:defRPr sz="1800"/>
            </a:lvl5pPr>
            <a:lvl6pPr marL="2743200" lvl="5" indent="-342900">
              <a:lnSpc>
                <a:spcPct val="100000"/>
              </a:lnSpc>
              <a:spcBef>
                <a:spcPts val="0"/>
              </a:spcBef>
              <a:spcAft>
                <a:spcPts val="0"/>
              </a:spcAft>
              <a:buSzPts val="1800"/>
              <a:buChar char="■"/>
              <a:defRPr sz="1800"/>
            </a:lvl6pPr>
            <a:lvl7pPr marL="3200400" lvl="6" indent="-342900">
              <a:lnSpc>
                <a:spcPct val="100000"/>
              </a:lnSpc>
              <a:spcBef>
                <a:spcPts val="0"/>
              </a:spcBef>
              <a:spcAft>
                <a:spcPts val="0"/>
              </a:spcAft>
              <a:buSzPts val="1800"/>
              <a:buChar char="●"/>
              <a:defRPr sz="1800"/>
            </a:lvl7pPr>
            <a:lvl8pPr marL="3657600" lvl="7" indent="-342900">
              <a:lnSpc>
                <a:spcPct val="100000"/>
              </a:lnSpc>
              <a:spcBef>
                <a:spcPts val="0"/>
              </a:spcBef>
              <a:spcAft>
                <a:spcPts val="0"/>
              </a:spcAft>
              <a:buSzPts val="1800"/>
              <a:buChar char="○"/>
              <a:defRPr sz="1800"/>
            </a:lvl8pPr>
            <a:lvl9pPr marL="4114800" lvl="8" indent="-342900">
              <a:lnSpc>
                <a:spcPct val="100000"/>
              </a:lnSpc>
              <a:spcBef>
                <a:spcPts val="0"/>
              </a:spcBef>
              <a:spcAft>
                <a:spcPts val="0"/>
              </a:spcAft>
              <a:buSzPts val="1800"/>
              <a:buChar char="■"/>
              <a:defRPr sz="1800"/>
            </a:lvl9pPr>
          </a:lstStyle>
          <a:p>
            <a:endParaRPr/>
          </a:p>
        </p:txBody>
      </p:sp>
      <p:pic>
        <p:nvPicPr>
          <p:cNvPr id="311" name="Google Shape;311;p44"/>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312" name="Google Shape;312;p44"/>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lt1"/>
              </a:buClr>
              <a:buSzPts val="1200"/>
              <a:buNone/>
              <a:defRPr sz="1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3" name="Google Shape;313;p44"/>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lt1"/>
              </a:buClr>
              <a:buSzPts val="900"/>
              <a:buNone/>
              <a:defRPr sz="900">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pic>
        <p:nvPicPr>
          <p:cNvPr id="314" name="Google Shape;314;p44"/>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315" name="Google Shape;315;p4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_4">
  <p:cSld name="TITLE_4">
    <p:spTree>
      <p:nvGrpSpPr>
        <p:cNvPr id="1" name="Shape 316"/>
        <p:cNvGrpSpPr/>
        <p:nvPr/>
      </p:nvGrpSpPr>
      <p:grpSpPr>
        <a:xfrm>
          <a:off x="0" y="0"/>
          <a:ext cx="0" cy="0"/>
          <a:chOff x="0" y="0"/>
          <a:chExt cx="0" cy="0"/>
        </a:xfrm>
      </p:grpSpPr>
      <p:sp>
        <p:nvSpPr>
          <p:cNvPr id="317" name="Google Shape;317;p45"/>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18" name="Google Shape;318;p45"/>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19" name="Google Shape;319;p4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vider Slide - Teal">
  <p:cSld name="TITLE_1_1">
    <p:bg>
      <p:bgPr>
        <a:solidFill>
          <a:srgbClr val="017F92">
            <a:alpha val="10000"/>
          </a:srgbClr>
        </a:solidFill>
        <a:effectLst/>
      </p:bgPr>
    </p:bg>
    <p:spTree>
      <p:nvGrpSpPr>
        <p:cNvPr id="1" name="Shape 31"/>
        <p:cNvGrpSpPr/>
        <p:nvPr/>
      </p:nvGrpSpPr>
      <p:grpSpPr>
        <a:xfrm>
          <a:off x="0" y="0"/>
          <a:ext cx="0" cy="0"/>
          <a:chOff x="0" y="0"/>
          <a:chExt cx="0" cy="0"/>
        </a:xfrm>
      </p:grpSpPr>
      <p:pic>
        <p:nvPicPr>
          <p:cNvPr id="32" name="Google Shape;32;p6"/>
          <p:cNvPicPr preferRelativeResize="0"/>
          <p:nvPr/>
        </p:nvPicPr>
        <p:blipFill rotWithShape="1">
          <a:blip r:embed="rId2">
            <a:alphaModFix/>
          </a:blip>
          <a:srcRect/>
          <a:stretch/>
        </p:blipFill>
        <p:spPr>
          <a:xfrm>
            <a:off x="17" y="17"/>
            <a:ext cx="9144005" cy="5143503"/>
          </a:xfrm>
          <a:prstGeom prst="rect">
            <a:avLst/>
          </a:prstGeom>
          <a:noFill/>
          <a:ln>
            <a:noFill/>
          </a:ln>
        </p:spPr>
      </p:pic>
      <p:sp>
        <p:nvSpPr>
          <p:cNvPr id="33" name="Google Shape;33;p6"/>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4" name="Google Shape;34;p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35" name="Google Shape;35;p6"/>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SD Cover">
  <p:cSld name="TITLE_1_1_1">
    <p:bg>
      <p:bgPr>
        <a:blipFill>
          <a:blip r:embed="rId2">
            <a:alphaModFix/>
          </a:blip>
          <a:stretch>
            <a:fillRect/>
          </a:stretch>
        </a:blipFill>
        <a:effectLst/>
      </p:bgPr>
    </p:bg>
    <p:spTree>
      <p:nvGrpSpPr>
        <p:cNvPr id="1" name="Shape 36"/>
        <p:cNvGrpSpPr/>
        <p:nvPr/>
      </p:nvGrpSpPr>
      <p:grpSpPr>
        <a:xfrm>
          <a:off x="0" y="0"/>
          <a:ext cx="0" cy="0"/>
          <a:chOff x="0" y="0"/>
          <a:chExt cx="0" cy="0"/>
        </a:xfrm>
      </p:grpSpPr>
      <p:sp>
        <p:nvSpPr>
          <p:cNvPr id="37" name="Google Shape;37;p7"/>
          <p:cNvSpPr txBox="1">
            <a:spLocks noGrp="1"/>
          </p:cNvSpPr>
          <p:nvPr>
            <p:ph type="ctrTitle"/>
          </p:nvPr>
        </p:nvSpPr>
        <p:spPr>
          <a:xfrm>
            <a:off x="421725" y="2353575"/>
            <a:ext cx="8221200" cy="792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3B1A53"/>
              </a:buClr>
              <a:buSzPts val="3200"/>
              <a:buNone/>
              <a:defRPr>
                <a:solidFill>
                  <a:srgbClr val="3B1A5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8" name="Google Shape;38;p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
        <p:nvSpPr>
          <p:cNvPr id="39" name="Google Shape;39;p7"/>
          <p:cNvSpPr txBox="1">
            <a:spLocks noGrp="1"/>
          </p:cNvSpPr>
          <p:nvPr>
            <p:ph type="subTitle" idx="1"/>
          </p:nvPr>
        </p:nvSpPr>
        <p:spPr>
          <a:xfrm>
            <a:off x="493775" y="3146175"/>
            <a:ext cx="8520600" cy="61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spiring Educators Shaping Louisiana's Future Cover">
  <p:cSld name="CUSTOM">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100" y="2094825"/>
            <a:ext cx="9144000" cy="21912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2" name="Google Shape;42;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 Teal" type="tx">
  <p:cSld name="TITLE_AND_BODY">
    <p:spTree>
      <p:nvGrpSpPr>
        <p:cNvPr id="1" name="Shape 43"/>
        <p:cNvGrpSpPr/>
        <p:nvPr/>
      </p:nvGrpSpPr>
      <p:grpSpPr>
        <a:xfrm>
          <a:off x="0" y="0"/>
          <a:ext cx="0" cy="0"/>
          <a:chOff x="0" y="0"/>
          <a:chExt cx="0" cy="0"/>
        </a:xfrm>
      </p:grpSpPr>
      <p:sp>
        <p:nvSpPr>
          <p:cNvPr id="44" name="Google Shape;44;p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5" name="Google Shape;45;p9"/>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46" name="Google Shape;46;p9"/>
          <p:cNvPicPr preferRelativeResize="0"/>
          <p:nvPr/>
        </p:nvPicPr>
        <p:blipFill rotWithShape="1">
          <a:blip r:embed="rId2">
            <a:alphaModFix/>
          </a:blip>
          <a:srcRect t="15114" b="11696"/>
          <a:stretch/>
        </p:blipFill>
        <p:spPr>
          <a:xfrm>
            <a:off x="0" y="4190873"/>
            <a:ext cx="9144001" cy="952625"/>
          </a:xfrm>
          <a:prstGeom prst="rect">
            <a:avLst/>
          </a:prstGeom>
          <a:noFill/>
          <a:ln>
            <a:noFill/>
          </a:ln>
        </p:spPr>
      </p:pic>
      <p:sp>
        <p:nvSpPr>
          <p:cNvPr id="47" name="Google Shape;47;p9"/>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8" name="Google Shape;48;p9"/>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49" name="Google Shape;49;p9"/>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50" name="Google Shape;50;p9"/>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 Purple">
  <p:cSld name="TITLE_AND_BODY_4">
    <p:spTree>
      <p:nvGrpSpPr>
        <p:cNvPr id="1" name="Shape 51"/>
        <p:cNvGrpSpPr/>
        <p:nvPr/>
      </p:nvGrpSpPr>
      <p:grpSpPr>
        <a:xfrm>
          <a:off x="0" y="0"/>
          <a:ext cx="0" cy="0"/>
          <a:chOff x="0" y="0"/>
          <a:chExt cx="0" cy="0"/>
        </a:xfrm>
      </p:grpSpPr>
      <p:sp>
        <p:nvSpPr>
          <p:cNvPr id="52" name="Google Shape;52;p10"/>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 name="Google Shape;53;p10"/>
          <p:cNvSpPr txBox="1">
            <a:spLocks noGrp="1"/>
          </p:cNvSpPr>
          <p:nvPr>
            <p:ph type="body" idx="1"/>
          </p:nvPr>
        </p:nvSpPr>
        <p:spPr>
          <a:xfrm>
            <a:off x="311700" y="848075"/>
            <a:ext cx="8520600" cy="34821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sz="1800"/>
            </a:lvl1pPr>
            <a:lvl2pPr marL="914400" lvl="1" indent="-342900" rtl="0">
              <a:lnSpc>
                <a:spcPct val="100000"/>
              </a:lnSpc>
              <a:spcBef>
                <a:spcPts val="0"/>
              </a:spcBef>
              <a:spcAft>
                <a:spcPts val="0"/>
              </a:spcAft>
              <a:buSzPts val="1800"/>
              <a:buChar char="○"/>
              <a:defRPr sz="1800"/>
            </a:lvl2pPr>
            <a:lvl3pPr marL="1371600" lvl="2" indent="-342900" rtl="0">
              <a:lnSpc>
                <a:spcPct val="100000"/>
              </a:lnSpc>
              <a:spcBef>
                <a:spcPts val="0"/>
              </a:spcBef>
              <a:spcAft>
                <a:spcPts val="0"/>
              </a:spcAft>
              <a:buSzPts val="1800"/>
              <a:buChar char="■"/>
              <a:defRPr sz="1800"/>
            </a:lvl3pPr>
            <a:lvl4pPr marL="1828800" lvl="3" indent="-342900" rtl="0">
              <a:lnSpc>
                <a:spcPct val="100000"/>
              </a:lnSpc>
              <a:spcBef>
                <a:spcPts val="0"/>
              </a:spcBef>
              <a:spcAft>
                <a:spcPts val="0"/>
              </a:spcAft>
              <a:buSzPts val="1800"/>
              <a:buChar char="●"/>
              <a:defRPr sz="1800"/>
            </a:lvl4pPr>
            <a:lvl5pPr marL="2286000" lvl="4" indent="-342900" rtl="0">
              <a:lnSpc>
                <a:spcPct val="100000"/>
              </a:lnSpc>
              <a:spcBef>
                <a:spcPts val="0"/>
              </a:spcBef>
              <a:spcAft>
                <a:spcPts val="0"/>
              </a:spcAft>
              <a:buSzPts val="1800"/>
              <a:buChar char="○"/>
              <a:defRPr sz="1800"/>
            </a:lvl5pPr>
            <a:lvl6pPr marL="2743200" lvl="5" indent="-342900" rtl="0">
              <a:lnSpc>
                <a:spcPct val="100000"/>
              </a:lnSpc>
              <a:spcBef>
                <a:spcPts val="0"/>
              </a:spcBef>
              <a:spcAft>
                <a:spcPts val="0"/>
              </a:spcAft>
              <a:buSzPts val="1800"/>
              <a:buChar char="■"/>
              <a:defRPr sz="1800"/>
            </a:lvl6pPr>
            <a:lvl7pPr marL="3200400" lvl="6" indent="-342900" rtl="0">
              <a:lnSpc>
                <a:spcPct val="100000"/>
              </a:lnSpc>
              <a:spcBef>
                <a:spcPts val="0"/>
              </a:spcBef>
              <a:spcAft>
                <a:spcPts val="0"/>
              </a:spcAft>
              <a:buSzPts val="1800"/>
              <a:buChar char="●"/>
              <a:defRPr sz="1800"/>
            </a:lvl7pPr>
            <a:lvl8pPr marL="3657600" lvl="7" indent="-342900" rtl="0">
              <a:lnSpc>
                <a:spcPct val="100000"/>
              </a:lnSpc>
              <a:spcBef>
                <a:spcPts val="0"/>
              </a:spcBef>
              <a:spcAft>
                <a:spcPts val="0"/>
              </a:spcAft>
              <a:buSzPts val="1800"/>
              <a:buChar char="○"/>
              <a:defRPr sz="1800"/>
            </a:lvl8pPr>
            <a:lvl9pPr marL="4114800" lvl="8" indent="-342900" rtl="0">
              <a:lnSpc>
                <a:spcPct val="100000"/>
              </a:lnSpc>
              <a:spcBef>
                <a:spcPts val="0"/>
              </a:spcBef>
              <a:spcAft>
                <a:spcPts val="0"/>
              </a:spcAft>
              <a:buSzPts val="1800"/>
              <a:buChar char="■"/>
              <a:defRPr sz="1800"/>
            </a:lvl9pPr>
          </a:lstStyle>
          <a:p>
            <a:endParaRPr/>
          </a:p>
        </p:txBody>
      </p:sp>
      <p:pic>
        <p:nvPicPr>
          <p:cNvPr id="54" name="Google Shape;54;p10"/>
          <p:cNvPicPr preferRelativeResize="0"/>
          <p:nvPr/>
        </p:nvPicPr>
        <p:blipFill rotWithShape="1">
          <a:blip r:embed="rId2">
            <a:alphaModFix/>
          </a:blip>
          <a:srcRect t="13337" b="13344"/>
          <a:stretch/>
        </p:blipFill>
        <p:spPr>
          <a:xfrm>
            <a:off x="0" y="4190873"/>
            <a:ext cx="9144003" cy="952625"/>
          </a:xfrm>
          <a:prstGeom prst="rect">
            <a:avLst/>
          </a:prstGeom>
          <a:noFill/>
          <a:ln>
            <a:noFill/>
          </a:ln>
        </p:spPr>
      </p:pic>
      <p:sp>
        <p:nvSpPr>
          <p:cNvPr id="55" name="Google Shape;55;p10"/>
          <p:cNvSpPr txBox="1">
            <a:spLocks noGrp="1"/>
          </p:cNvSpPr>
          <p:nvPr>
            <p:ph type="subTitle" idx="2"/>
          </p:nvPr>
        </p:nvSpPr>
        <p:spPr>
          <a:xfrm>
            <a:off x="2764450" y="4487500"/>
            <a:ext cx="4792800" cy="31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6" name="Google Shape;56;p10"/>
          <p:cNvSpPr txBox="1">
            <a:spLocks noGrp="1"/>
          </p:cNvSpPr>
          <p:nvPr>
            <p:ph type="subTitle" idx="3"/>
          </p:nvPr>
        </p:nvSpPr>
        <p:spPr>
          <a:xfrm>
            <a:off x="3033450" y="4721791"/>
            <a:ext cx="4524000" cy="235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a:endParaRPr/>
          </a:p>
        </p:txBody>
      </p:sp>
      <p:pic>
        <p:nvPicPr>
          <p:cNvPr id="57" name="Google Shape;57;p10"/>
          <p:cNvPicPr preferRelativeResize="0"/>
          <p:nvPr/>
        </p:nvPicPr>
        <p:blipFill rotWithShape="1">
          <a:blip r:embed="rId3">
            <a:alphaModFix/>
          </a:blip>
          <a:srcRect l="229" r="229"/>
          <a:stretch/>
        </p:blipFill>
        <p:spPr>
          <a:xfrm>
            <a:off x="7897350" y="3918100"/>
            <a:ext cx="1115568" cy="1115568"/>
          </a:xfrm>
          <a:prstGeom prst="rect">
            <a:avLst/>
          </a:prstGeom>
          <a:noFill/>
          <a:ln>
            <a:noFill/>
          </a:ln>
        </p:spPr>
      </p:pic>
      <p:sp>
        <p:nvSpPr>
          <p:cNvPr id="58" name="Google Shape;58;p10"/>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3B1A53"/>
              </a:buClr>
              <a:buSzPts val="3200"/>
              <a:buFont typeface="Public Sans"/>
              <a:buNone/>
              <a:defRPr sz="3200" b="1">
                <a:solidFill>
                  <a:srgbClr val="3B1A53"/>
                </a:solidFill>
                <a:latin typeface="Public Sans"/>
                <a:ea typeface="Public Sans"/>
                <a:cs typeface="Public Sans"/>
                <a:sym typeface="Public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68300">
              <a:lnSpc>
                <a:spcPct val="115000"/>
              </a:lnSpc>
              <a:spcBef>
                <a:spcPts val="0"/>
              </a:spcBef>
              <a:spcAft>
                <a:spcPts val="0"/>
              </a:spcAft>
              <a:buClr>
                <a:srgbClr val="C44B27"/>
              </a:buClr>
              <a:buSzPts val="2200"/>
              <a:buFont typeface="Public Sans"/>
              <a:buChar char="●"/>
              <a:defRPr sz="2200">
                <a:solidFill>
                  <a:srgbClr val="4D4D4F"/>
                </a:solidFill>
                <a:latin typeface="Public Sans"/>
                <a:ea typeface="Public Sans"/>
                <a:cs typeface="Public Sans"/>
                <a:sym typeface="Public Sans"/>
              </a:defRPr>
            </a:lvl1pPr>
            <a:lvl2pPr marL="914400" lvl="1"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2pPr>
            <a:lvl3pPr marL="1371600" lvl="2"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3pPr>
            <a:lvl4pPr marL="1828800" lvl="3"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4pPr>
            <a:lvl5pPr marL="2286000" lvl="4"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5pPr>
            <a:lvl6pPr marL="2743200" lvl="5"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6pPr>
            <a:lvl7pPr marL="3200400" lvl="6"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7pPr>
            <a:lvl8pPr marL="3657600" lvl="7"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8pPr>
            <a:lvl9pPr marL="4114800" lvl="8" indent="-3175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100">
                <a:solidFill>
                  <a:schemeClr val="lt1"/>
                </a:solidFill>
                <a:latin typeface="Public Sans Medium"/>
                <a:ea typeface="Public Sans Medium"/>
                <a:cs typeface="Public Sans Medium"/>
                <a:sym typeface="Public Sans Medium"/>
              </a:defRPr>
            </a:lvl1pPr>
            <a:lvl2pPr lvl="1" algn="r">
              <a:buNone/>
              <a:defRPr sz="1100">
                <a:solidFill>
                  <a:schemeClr val="lt1"/>
                </a:solidFill>
                <a:latin typeface="Public Sans Medium"/>
                <a:ea typeface="Public Sans Medium"/>
                <a:cs typeface="Public Sans Medium"/>
                <a:sym typeface="Public Sans Medium"/>
              </a:defRPr>
            </a:lvl2pPr>
            <a:lvl3pPr lvl="2" algn="r">
              <a:buNone/>
              <a:defRPr sz="1100">
                <a:solidFill>
                  <a:schemeClr val="lt1"/>
                </a:solidFill>
                <a:latin typeface="Public Sans Medium"/>
                <a:ea typeface="Public Sans Medium"/>
                <a:cs typeface="Public Sans Medium"/>
                <a:sym typeface="Public Sans Medium"/>
              </a:defRPr>
            </a:lvl3pPr>
            <a:lvl4pPr lvl="3" algn="r">
              <a:buNone/>
              <a:defRPr sz="1100">
                <a:solidFill>
                  <a:schemeClr val="lt1"/>
                </a:solidFill>
                <a:latin typeface="Public Sans Medium"/>
                <a:ea typeface="Public Sans Medium"/>
                <a:cs typeface="Public Sans Medium"/>
                <a:sym typeface="Public Sans Medium"/>
              </a:defRPr>
            </a:lvl4pPr>
            <a:lvl5pPr lvl="4" algn="r">
              <a:buNone/>
              <a:defRPr sz="1100">
                <a:solidFill>
                  <a:schemeClr val="lt1"/>
                </a:solidFill>
                <a:latin typeface="Public Sans Medium"/>
                <a:ea typeface="Public Sans Medium"/>
                <a:cs typeface="Public Sans Medium"/>
                <a:sym typeface="Public Sans Medium"/>
              </a:defRPr>
            </a:lvl5pPr>
            <a:lvl6pPr lvl="5" algn="r">
              <a:buNone/>
              <a:defRPr sz="1100">
                <a:solidFill>
                  <a:schemeClr val="lt1"/>
                </a:solidFill>
                <a:latin typeface="Public Sans Medium"/>
                <a:ea typeface="Public Sans Medium"/>
                <a:cs typeface="Public Sans Medium"/>
                <a:sym typeface="Public Sans Medium"/>
              </a:defRPr>
            </a:lvl6pPr>
            <a:lvl7pPr lvl="6" algn="r">
              <a:buNone/>
              <a:defRPr sz="1100">
                <a:solidFill>
                  <a:schemeClr val="lt1"/>
                </a:solidFill>
                <a:latin typeface="Public Sans Medium"/>
                <a:ea typeface="Public Sans Medium"/>
                <a:cs typeface="Public Sans Medium"/>
                <a:sym typeface="Public Sans Medium"/>
              </a:defRPr>
            </a:lvl7pPr>
            <a:lvl8pPr lvl="7" algn="r">
              <a:buNone/>
              <a:defRPr sz="1100">
                <a:solidFill>
                  <a:schemeClr val="lt1"/>
                </a:solidFill>
                <a:latin typeface="Public Sans Medium"/>
                <a:ea typeface="Public Sans Medium"/>
                <a:cs typeface="Public Sans Medium"/>
                <a:sym typeface="Public Sans Medium"/>
              </a:defRPr>
            </a:lvl8pPr>
            <a:lvl9pPr lvl="8" algn="r">
              <a:buNone/>
              <a:defRPr sz="1100">
                <a:solidFill>
                  <a:schemeClr val="lt1"/>
                </a:solidFill>
                <a:latin typeface="Public Sans Medium"/>
                <a:ea typeface="Public Sans Medium"/>
                <a:cs typeface="Public Sans Medium"/>
                <a:sym typeface="Public Sans Medium"/>
              </a:defRPr>
            </a:lvl9pPr>
          </a:lstStyle>
          <a:p>
            <a:pPr marL="0" lvl="0" indent="0" algn="r" rtl="0">
              <a:spcBef>
                <a:spcPts val="0"/>
              </a:spcBef>
              <a:spcAft>
                <a:spcPts val="0"/>
              </a:spcAft>
              <a:buNone/>
            </a:pPr>
            <a:fld id="{00000000-1234-1234-1234-123412341234}" type="slidenum">
              <a:rPr lang="en"/>
              <a:t>‹#›</a:t>
            </a:fld>
            <a:endParaRPr sz="120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44.xml"/><Relationship Id="rId5" Type="http://schemas.openxmlformats.org/officeDocument/2006/relationships/image" Target="../media/image48.png"/><Relationship Id="rId4" Type="http://schemas.openxmlformats.org/officeDocument/2006/relationships/image" Target="../media/image47.png"/></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44.xml"/><Relationship Id="rId4" Type="http://schemas.openxmlformats.org/officeDocument/2006/relationships/image" Target="../media/image50.png"/></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44.xml"/><Relationship Id="rId5" Type="http://schemas.openxmlformats.org/officeDocument/2006/relationships/image" Target="../media/image53.png"/><Relationship Id="rId4" Type="http://schemas.openxmlformats.org/officeDocument/2006/relationships/image" Target="../media/image52.png"/></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44.xml"/><Relationship Id="rId5" Type="http://schemas.openxmlformats.org/officeDocument/2006/relationships/image" Target="../media/image55.png"/><Relationship Id="rId4" Type="http://schemas.openxmlformats.org/officeDocument/2006/relationships/image" Target="../media/image54.png"/></Relationships>
</file>

<file path=ppt/slides/_rels/slide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44.xml"/><Relationship Id="rId5" Type="http://schemas.openxmlformats.org/officeDocument/2006/relationships/image" Target="../media/image58.png"/><Relationship Id="rId4" Type="http://schemas.openxmlformats.org/officeDocument/2006/relationships/image" Target="../media/image57.png"/></Relationships>
</file>

<file path=ppt/slides/_rels/slide1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44.xml"/><Relationship Id="rId4" Type="http://schemas.openxmlformats.org/officeDocument/2006/relationships/image" Target="../media/image60.png"/></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44.xml"/><Relationship Id="rId4" Type="http://schemas.openxmlformats.org/officeDocument/2006/relationships/image" Target="../media/image61.png"/></Relationships>
</file>

<file path=ppt/slides/_rels/slide1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44.xml"/><Relationship Id="rId4" Type="http://schemas.openxmlformats.org/officeDocument/2006/relationships/image" Target="../media/image62.png"/></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8.xml"/><Relationship Id="rId1" Type="http://schemas.openxmlformats.org/officeDocument/2006/relationships/slideLayout" Target="../slideLayouts/slideLayout44.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9.xml"/><Relationship Id="rId1" Type="http://schemas.openxmlformats.org/officeDocument/2006/relationships/slideLayout" Target="../slideLayouts/slideLayout44.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0.xml"/><Relationship Id="rId1" Type="http://schemas.openxmlformats.org/officeDocument/2006/relationships/slideLayout" Target="../slideLayouts/slideLayout44.xml"/><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1.xml"/><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44.xml"/><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44.xml"/><Relationship Id="rId5" Type="http://schemas.openxmlformats.org/officeDocument/2006/relationships/image" Target="../media/image40.png"/><Relationship Id="rId4" Type="http://schemas.openxmlformats.org/officeDocument/2006/relationships/image" Target="../media/image39.png"/></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43.png"/><Relationship Id="rId4" Type="http://schemas.openxmlformats.org/officeDocument/2006/relationships/image" Target="../media/image42.png"/></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44.xml"/><Relationship Id="rId5" Type="http://schemas.openxmlformats.org/officeDocument/2006/relationships/image" Target="../media/image44.png"/><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44.xml"/><Relationship Id="rId5" Type="http://schemas.openxmlformats.org/officeDocument/2006/relationships/image" Target="../media/image45.png"/><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6"/>
          <p:cNvSpPr txBox="1">
            <a:spLocks noGrp="1"/>
          </p:cNvSpPr>
          <p:nvPr>
            <p:ph type="ctrTitle"/>
          </p:nvPr>
        </p:nvSpPr>
        <p:spPr>
          <a:xfrm>
            <a:off x="421725" y="740675"/>
            <a:ext cx="8221200" cy="55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K-3 Numeracy Screener: GRADE 2</a:t>
            </a:r>
            <a:endParaRPr>
              <a:solidFill>
                <a:schemeClr val="dk1"/>
              </a:solidFill>
            </a:endParaRPr>
          </a:p>
        </p:txBody>
      </p:sp>
      <p:sp>
        <p:nvSpPr>
          <p:cNvPr id="325" name="Google Shape;325;p46"/>
          <p:cNvSpPr txBox="1">
            <a:spLocks noGrp="1"/>
          </p:cNvSpPr>
          <p:nvPr>
            <p:ph type="subTitle" idx="1"/>
          </p:nvPr>
        </p:nvSpPr>
        <p:spPr>
          <a:xfrm>
            <a:off x="497925" y="1295075"/>
            <a:ext cx="8520600" cy="618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800">
                <a:solidFill>
                  <a:schemeClr val="dk1"/>
                </a:solidFill>
                <a:latin typeface="Public Sans"/>
                <a:ea typeface="Public Sans"/>
                <a:cs typeface="Public Sans"/>
                <a:sym typeface="Public Sans"/>
              </a:rPr>
              <a:t>BOY Remote Administration - Student Led Session</a:t>
            </a:r>
            <a:endParaRPr sz="1800">
              <a:solidFill>
                <a:schemeClr val="dk1"/>
              </a:solidFill>
              <a:latin typeface="Public Sans"/>
              <a:ea typeface="Public Sans"/>
              <a:cs typeface="Public Sans"/>
              <a:sym typeface="Public Sans"/>
            </a:endParaRPr>
          </a:p>
        </p:txBody>
      </p:sp>
      <p:sp>
        <p:nvSpPr>
          <p:cNvPr id="326" name="Google Shape;326;p46"/>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a:t>Fall 2026</a:t>
            </a:r>
            <a:endParaRPr/>
          </a:p>
        </p:txBody>
      </p:sp>
      <p:sp>
        <p:nvSpPr>
          <p:cNvPr id="327" name="Google Shape;327;p4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pic>
        <p:nvPicPr>
          <p:cNvPr id="385" name="Google Shape;385;p55"/>
          <p:cNvPicPr preferRelativeResize="0"/>
          <p:nvPr/>
        </p:nvPicPr>
        <p:blipFill>
          <a:blip r:embed="rId3">
            <a:alphaModFix/>
          </a:blip>
          <a:stretch>
            <a:fillRect/>
          </a:stretch>
        </p:blipFill>
        <p:spPr>
          <a:xfrm>
            <a:off x="454450" y="437799"/>
            <a:ext cx="3733800" cy="247650"/>
          </a:xfrm>
          <a:prstGeom prst="rect">
            <a:avLst/>
          </a:prstGeom>
          <a:noFill/>
          <a:ln>
            <a:noFill/>
          </a:ln>
        </p:spPr>
      </p:pic>
      <p:pic>
        <p:nvPicPr>
          <p:cNvPr id="386" name="Google Shape;386;p55"/>
          <p:cNvPicPr preferRelativeResize="0"/>
          <p:nvPr/>
        </p:nvPicPr>
        <p:blipFill>
          <a:blip r:embed="rId4">
            <a:alphaModFix/>
          </a:blip>
          <a:stretch>
            <a:fillRect/>
          </a:stretch>
        </p:blipFill>
        <p:spPr>
          <a:xfrm>
            <a:off x="2819585" y="1703987"/>
            <a:ext cx="3514725" cy="1381125"/>
          </a:xfrm>
          <a:prstGeom prst="rect">
            <a:avLst/>
          </a:prstGeom>
          <a:noFill/>
          <a:ln>
            <a:noFill/>
          </a:ln>
        </p:spPr>
      </p:pic>
      <p:pic>
        <p:nvPicPr>
          <p:cNvPr id="387" name="Google Shape;387;p55"/>
          <p:cNvPicPr preferRelativeResize="0"/>
          <p:nvPr/>
        </p:nvPicPr>
        <p:blipFill>
          <a:blip r:embed="rId5">
            <a:alphaModFix/>
          </a:blip>
          <a:stretch>
            <a:fillRect/>
          </a:stretch>
        </p:blipFill>
        <p:spPr>
          <a:xfrm>
            <a:off x="3410587" y="1110380"/>
            <a:ext cx="2332700" cy="371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pic>
        <p:nvPicPr>
          <p:cNvPr id="392" name="Google Shape;392;p56"/>
          <p:cNvPicPr preferRelativeResize="0"/>
          <p:nvPr/>
        </p:nvPicPr>
        <p:blipFill>
          <a:blip r:embed="rId3">
            <a:alphaModFix/>
          </a:blip>
          <a:stretch>
            <a:fillRect/>
          </a:stretch>
        </p:blipFill>
        <p:spPr>
          <a:xfrm>
            <a:off x="463841" y="425103"/>
            <a:ext cx="6124575" cy="276225"/>
          </a:xfrm>
          <a:prstGeom prst="rect">
            <a:avLst/>
          </a:prstGeom>
          <a:noFill/>
          <a:ln>
            <a:noFill/>
          </a:ln>
        </p:spPr>
      </p:pic>
      <p:pic>
        <p:nvPicPr>
          <p:cNvPr id="393" name="Google Shape;393;p56"/>
          <p:cNvPicPr preferRelativeResize="0"/>
          <p:nvPr/>
        </p:nvPicPr>
        <p:blipFill>
          <a:blip r:embed="rId4">
            <a:alphaModFix/>
          </a:blip>
          <a:stretch>
            <a:fillRect/>
          </a:stretch>
        </p:blipFill>
        <p:spPr>
          <a:xfrm>
            <a:off x="407214" y="1755998"/>
            <a:ext cx="8401050" cy="8953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pic>
        <p:nvPicPr>
          <p:cNvPr id="398" name="Google Shape;398;p57"/>
          <p:cNvPicPr preferRelativeResize="0"/>
          <p:nvPr/>
        </p:nvPicPr>
        <p:blipFill>
          <a:blip r:embed="rId3">
            <a:alphaModFix/>
          </a:blip>
          <a:stretch>
            <a:fillRect/>
          </a:stretch>
        </p:blipFill>
        <p:spPr>
          <a:xfrm>
            <a:off x="463837" y="438460"/>
            <a:ext cx="5172075" cy="285750"/>
          </a:xfrm>
          <a:prstGeom prst="rect">
            <a:avLst/>
          </a:prstGeom>
          <a:noFill/>
          <a:ln>
            <a:noFill/>
          </a:ln>
        </p:spPr>
      </p:pic>
      <p:pic>
        <p:nvPicPr>
          <p:cNvPr id="399" name="Google Shape;399;p57"/>
          <p:cNvPicPr preferRelativeResize="0"/>
          <p:nvPr/>
        </p:nvPicPr>
        <p:blipFill>
          <a:blip r:embed="rId4">
            <a:alphaModFix/>
          </a:blip>
          <a:stretch>
            <a:fillRect/>
          </a:stretch>
        </p:blipFill>
        <p:spPr>
          <a:xfrm>
            <a:off x="511025" y="3613531"/>
            <a:ext cx="3724275" cy="847725"/>
          </a:xfrm>
          <a:prstGeom prst="rect">
            <a:avLst/>
          </a:prstGeom>
          <a:noFill/>
          <a:ln>
            <a:noFill/>
          </a:ln>
        </p:spPr>
      </p:pic>
      <p:pic>
        <p:nvPicPr>
          <p:cNvPr id="400" name="Google Shape;400;p57"/>
          <p:cNvPicPr preferRelativeResize="0"/>
          <p:nvPr/>
        </p:nvPicPr>
        <p:blipFill>
          <a:blip r:embed="rId5">
            <a:alphaModFix/>
          </a:blip>
          <a:stretch>
            <a:fillRect/>
          </a:stretch>
        </p:blipFill>
        <p:spPr>
          <a:xfrm>
            <a:off x="3341475" y="930305"/>
            <a:ext cx="2461060" cy="245239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pic>
        <p:nvPicPr>
          <p:cNvPr id="405" name="Google Shape;405;p58"/>
          <p:cNvPicPr preferRelativeResize="0"/>
          <p:nvPr/>
        </p:nvPicPr>
        <p:blipFill>
          <a:blip r:embed="rId3">
            <a:alphaModFix/>
          </a:blip>
          <a:stretch>
            <a:fillRect/>
          </a:stretch>
        </p:blipFill>
        <p:spPr>
          <a:xfrm>
            <a:off x="511025" y="3613531"/>
            <a:ext cx="3724275" cy="847725"/>
          </a:xfrm>
          <a:prstGeom prst="rect">
            <a:avLst/>
          </a:prstGeom>
          <a:noFill/>
          <a:ln>
            <a:noFill/>
          </a:ln>
        </p:spPr>
      </p:pic>
      <p:pic>
        <p:nvPicPr>
          <p:cNvPr id="406" name="Google Shape;406;p58"/>
          <p:cNvPicPr preferRelativeResize="0"/>
          <p:nvPr/>
        </p:nvPicPr>
        <p:blipFill>
          <a:blip r:embed="rId4">
            <a:alphaModFix/>
          </a:blip>
          <a:stretch>
            <a:fillRect/>
          </a:stretch>
        </p:blipFill>
        <p:spPr>
          <a:xfrm>
            <a:off x="444962" y="432805"/>
            <a:ext cx="6924675" cy="266700"/>
          </a:xfrm>
          <a:prstGeom prst="rect">
            <a:avLst/>
          </a:prstGeom>
          <a:noFill/>
          <a:ln>
            <a:noFill/>
          </a:ln>
        </p:spPr>
      </p:pic>
      <p:pic>
        <p:nvPicPr>
          <p:cNvPr id="407" name="Google Shape;407;p58"/>
          <p:cNvPicPr preferRelativeResize="0"/>
          <p:nvPr/>
        </p:nvPicPr>
        <p:blipFill>
          <a:blip r:embed="rId5">
            <a:alphaModFix/>
          </a:blip>
          <a:stretch>
            <a:fillRect/>
          </a:stretch>
        </p:blipFill>
        <p:spPr>
          <a:xfrm>
            <a:off x="3352525" y="939725"/>
            <a:ext cx="2457964" cy="24492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p59"/>
          <p:cNvPicPr preferRelativeResize="0"/>
          <p:nvPr/>
        </p:nvPicPr>
        <p:blipFill>
          <a:blip r:embed="rId3">
            <a:alphaModFix/>
          </a:blip>
          <a:stretch>
            <a:fillRect/>
          </a:stretch>
        </p:blipFill>
        <p:spPr>
          <a:xfrm>
            <a:off x="444950" y="435265"/>
            <a:ext cx="6067425" cy="266700"/>
          </a:xfrm>
          <a:prstGeom prst="rect">
            <a:avLst/>
          </a:prstGeom>
          <a:noFill/>
          <a:ln>
            <a:noFill/>
          </a:ln>
        </p:spPr>
      </p:pic>
      <p:pic>
        <p:nvPicPr>
          <p:cNvPr id="413" name="Google Shape;413;p59"/>
          <p:cNvPicPr preferRelativeResize="0"/>
          <p:nvPr/>
        </p:nvPicPr>
        <p:blipFill>
          <a:blip r:embed="rId4">
            <a:alphaModFix/>
          </a:blip>
          <a:stretch>
            <a:fillRect/>
          </a:stretch>
        </p:blipFill>
        <p:spPr>
          <a:xfrm>
            <a:off x="3343008" y="933097"/>
            <a:ext cx="2457975" cy="2449315"/>
          </a:xfrm>
          <a:prstGeom prst="rect">
            <a:avLst/>
          </a:prstGeom>
          <a:noFill/>
          <a:ln>
            <a:noFill/>
          </a:ln>
        </p:spPr>
      </p:pic>
      <p:pic>
        <p:nvPicPr>
          <p:cNvPr id="414" name="Google Shape;414;p59"/>
          <p:cNvPicPr preferRelativeResize="0"/>
          <p:nvPr/>
        </p:nvPicPr>
        <p:blipFill>
          <a:blip r:embed="rId5">
            <a:alphaModFix/>
          </a:blip>
          <a:stretch>
            <a:fillRect/>
          </a:stretch>
        </p:blipFill>
        <p:spPr>
          <a:xfrm>
            <a:off x="624284" y="2929243"/>
            <a:ext cx="2028825" cy="18764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pic>
        <p:nvPicPr>
          <p:cNvPr id="419" name="Google Shape;419;p60"/>
          <p:cNvPicPr preferRelativeResize="0"/>
          <p:nvPr/>
        </p:nvPicPr>
        <p:blipFill>
          <a:blip r:embed="rId3">
            <a:alphaModFix/>
          </a:blip>
          <a:stretch>
            <a:fillRect/>
          </a:stretch>
        </p:blipFill>
        <p:spPr>
          <a:xfrm>
            <a:off x="463847" y="440213"/>
            <a:ext cx="6186091" cy="237927"/>
          </a:xfrm>
          <a:prstGeom prst="rect">
            <a:avLst/>
          </a:prstGeom>
          <a:noFill/>
          <a:ln>
            <a:noFill/>
          </a:ln>
        </p:spPr>
      </p:pic>
      <p:pic>
        <p:nvPicPr>
          <p:cNvPr id="420" name="Google Shape;420;p60"/>
          <p:cNvPicPr preferRelativeResize="0"/>
          <p:nvPr/>
        </p:nvPicPr>
        <p:blipFill>
          <a:blip r:embed="rId4">
            <a:alphaModFix/>
          </a:blip>
          <a:stretch>
            <a:fillRect/>
          </a:stretch>
        </p:blipFill>
        <p:spPr>
          <a:xfrm>
            <a:off x="492150" y="1028741"/>
            <a:ext cx="3048000" cy="4191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pic>
        <p:nvPicPr>
          <p:cNvPr id="425" name="Google Shape;425;p61"/>
          <p:cNvPicPr preferRelativeResize="0"/>
          <p:nvPr/>
        </p:nvPicPr>
        <p:blipFill>
          <a:blip r:embed="rId3">
            <a:alphaModFix/>
          </a:blip>
          <a:stretch>
            <a:fillRect/>
          </a:stretch>
        </p:blipFill>
        <p:spPr>
          <a:xfrm>
            <a:off x="463847" y="440213"/>
            <a:ext cx="6186091" cy="237927"/>
          </a:xfrm>
          <a:prstGeom prst="rect">
            <a:avLst/>
          </a:prstGeom>
          <a:noFill/>
          <a:ln>
            <a:noFill/>
          </a:ln>
        </p:spPr>
      </p:pic>
      <p:pic>
        <p:nvPicPr>
          <p:cNvPr id="426" name="Google Shape;426;p61"/>
          <p:cNvPicPr preferRelativeResize="0"/>
          <p:nvPr/>
        </p:nvPicPr>
        <p:blipFill>
          <a:blip r:embed="rId4">
            <a:alphaModFix/>
          </a:blip>
          <a:stretch>
            <a:fillRect/>
          </a:stretch>
        </p:blipFill>
        <p:spPr>
          <a:xfrm>
            <a:off x="652589" y="1005674"/>
            <a:ext cx="2886075" cy="4476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pic>
        <p:nvPicPr>
          <p:cNvPr id="431" name="Google Shape;431;p62"/>
          <p:cNvPicPr preferRelativeResize="0"/>
          <p:nvPr/>
        </p:nvPicPr>
        <p:blipFill>
          <a:blip r:embed="rId3">
            <a:alphaModFix/>
          </a:blip>
          <a:stretch>
            <a:fillRect/>
          </a:stretch>
        </p:blipFill>
        <p:spPr>
          <a:xfrm>
            <a:off x="463847" y="440213"/>
            <a:ext cx="6186091" cy="237927"/>
          </a:xfrm>
          <a:prstGeom prst="rect">
            <a:avLst/>
          </a:prstGeom>
          <a:noFill/>
          <a:ln>
            <a:noFill/>
          </a:ln>
        </p:spPr>
      </p:pic>
      <p:pic>
        <p:nvPicPr>
          <p:cNvPr id="432" name="Google Shape;432;p62"/>
          <p:cNvPicPr preferRelativeResize="0"/>
          <p:nvPr/>
        </p:nvPicPr>
        <p:blipFill>
          <a:blip r:embed="rId4">
            <a:alphaModFix/>
          </a:blip>
          <a:stretch>
            <a:fillRect/>
          </a:stretch>
        </p:blipFill>
        <p:spPr>
          <a:xfrm>
            <a:off x="495747" y="1021011"/>
            <a:ext cx="3038475" cy="4286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pic>
        <p:nvPicPr>
          <p:cNvPr id="437" name="Google Shape;437;p63"/>
          <p:cNvPicPr preferRelativeResize="0"/>
          <p:nvPr/>
        </p:nvPicPr>
        <p:blipFill>
          <a:blip r:embed="rId3">
            <a:alphaModFix/>
          </a:blip>
          <a:stretch>
            <a:fillRect/>
          </a:stretch>
        </p:blipFill>
        <p:spPr>
          <a:xfrm>
            <a:off x="95764" y="424725"/>
            <a:ext cx="4368225" cy="295025"/>
          </a:xfrm>
          <a:prstGeom prst="rect">
            <a:avLst/>
          </a:prstGeom>
          <a:noFill/>
          <a:ln>
            <a:noFill/>
          </a:ln>
        </p:spPr>
      </p:pic>
      <p:pic>
        <p:nvPicPr>
          <p:cNvPr id="438" name="Google Shape;438;p63"/>
          <p:cNvPicPr preferRelativeResize="0"/>
          <p:nvPr/>
        </p:nvPicPr>
        <p:blipFill>
          <a:blip r:embed="rId4">
            <a:alphaModFix/>
          </a:blip>
          <a:stretch>
            <a:fillRect/>
          </a:stretch>
        </p:blipFill>
        <p:spPr>
          <a:xfrm>
            <a:off x="1284075" y="966525"/>
            <a:ext cx="1666087" cy="1605225"/>
          </a:xfrm>
          <a:prstGeom prst="rect">
            <a:avLst/>
          </a:prstGeom>
          <a:noFill/>
          <a:ln>
            <a:noFill/>
          </a:ln>
        </p:spPr>
      </p:pic>
      <p:pic>
        <p:nvPicPr>
          <p:cNvPr id="439" name="Google Shape;439;p63"/>
          <p:cNvPicPr preferRelativeResize="0"/>
          <p:nvPr/>
        </p:nvPicPr>
        <p:blipFill>
          <a:blip r:embed="rId5">
            <a:alphaModFix/>
          </a:blip>
          <a:stretch>
            <a:fillRect/>
          </a:stretch>
        </p:blipFill>
        <p:spPr>
          <a:xfrm>
            <a:off x="4654963" y="431941"/>
            <a:ext cx="4235275" cy="608350"/>
          </a:xfrm>
          <a:prstGeom prst="rect">
            <a:avLst/>
          </a:prstGeom>
          <a:noFill/>
          <a:ln>
            <a:noFill/>
          </a:ln>
        </p:spPr>
      </p:pic>
      <p:pic>
        <p:nvPicPr>
          <p:cNvPr id="440" name="Google Shape;440;p63"/>
          <p:cNvPicPr preferRelativeResize="0"/>
          <p:nvPr/>
        </p:nvPicPr>
        <p:blipFill>
          <a:blip r:embed="rId6">
            <a:alphaModFix/>
          </a:blip>
          <a:stretch>
            <a:fillRect/>
          </a:stretch>
        </p:blipFill>
        <p:spPr>
          <a:xfrm>
            <a:off x="4758775" y="1278917"/>
            <a:ext cx="4159774" cy="1317475"/>
          </a:xfrm>
          <a:prstGeom prst="rect">
            <a:avLst/>
          </a:prstGeom>
          <a:noFill/>
          <a:ln>
            <a:noFill/>
          </a:ln>
        </p:spPr>
      </p:pic>
      <p:cxnSp>
        <p:nvCxnSpPr>
          <p:cNvPr id="441" name="Google Shape;441;p63"/>
          <p:cNvCxnSpPr/>
          <p:nvPr/>
        </p:nvCxnSpPr>
        <p:spPr>
          <a:xfrm>
            <a:off x="4577250" y="18875"/>
            <a:ext cx="9300" cy="5115300"/>
          </a:xfrm>
          <a:prstGeom prst="straightConnector1">
            <a:avLst/>
          </a:prstGeom>
          <a:noFill/>
          <a:ln w="19050" cap="flat" cmpd="sng">
            <a:solidFill>
              <a:schemeClr val="dk2"/>
            </a:solidFill>
            <a:prstDash val="solid"/>
            <a:round/>
            <a:headEnd type="none" w="med" len="med"/>
            <a:tailEnd type="none" w="med" len="me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pic>
        <p:nvPicPr>
          <p:cNvPr id="446" name="Google Shape;446;p64"/>
          <p:cNvPicPr preferRelativeResize="0"/>
          <p:nvPr/>
        </p:nvPicPr>
        <p:blipFill>
          <a:blip r:embed="rId3">
            <a:alphaModFix/>
          </a:blip>
          <a:stretch>
            <a:fillRect/>
          </a:stretch>
        </p:blipFill>
        <p:spPr>
          <a:xfrm>
            <a:off x="95764" y="424725"/>
            <a:ext cx="4368225" cy="295025"/>
          </a:xfrm>
          <a:prstGeom prst="rect">
            <a:avLst/>
          </a:prstGeom>
          <a:noFill/>
          <a:ln>
            <a:noFill/>
          </a:ln>
        </p:spPr>
      </p:pic>
      <p:pic>
        <p:nvPicPr>
          <p:cNvPr id="447" name="Google Shape;447;p64"/>
          <p:cNvPicPr preferRelativeResize="0"/>
          <p:nvPr/>
        </p:nvPicPr>
        <p:blipFill>
          <a:blip r:embed="rId4">
            <a:alphaModFix/>
          </a:blip>
          <a:stretch>
            <a:fillRect/>
          </a:stretch>
        </p:blipFill>
        <p:spPr>
          <a:xfrm>
            <a:off x="1284075" y="966525"/>
            <a:ext cx="1666087" cy="1605225"/>
          </a:xfrm>
          <a:prstGeom prst="rect">
            <a:avLst/>
          </a:prstGeom>
          <a:noFill/>
          <a:ln>
            <a:noFill/>
          </a:ln>
        </p:spPr>
      </p:pic>
      <p:cxnSp>
        <p:nvCxnSpPr>
          <p:cNvPr id="448" name="Google Shape;448;p64"/>
          <p:cNvCxnSpPr/>
          <p:nvPr/>
        </p:nvCxnSpPr>
        <p:spPr>
          <a:xfrm>
            <a:off x="4577250" y="18875"/>
            <a:ext cx="9300" cy="5115300"/>
          </a:xfrm>
          <a:prstGeom prst="straightConnector1">
            <a:avLst/>
          </a:prstGeom>
          <a:noFill/>
          <a:ln w="19050" cap="flat" cmpd="sng">
            <a:solidFill>
              <a:schemeClr val="dk2"/>
            </a:solidFill>
            <a:prstDash val="solid"/>
            <a:round/>
            <a:headEnd type="none" w="med" len="med"/>
            <a:tailEnd type="none" w="med" len="med"/>
          </a:ln>
        </p:spPr>
      </p:cxnSp>
      <p:pic>
        <p:nvPicPr>
          <p:cNvPr id="449" name="Google Shape;449;p64"/>
          <p:cNvPicPr preferRelativeResize="0"/>
          <p:nvPr/>
        </p:nvPicPr>
        <p:blipFill rotWithShape="1">
          <a:blip r:embed="rId5">
            <a:alphaModFix/>
          </a:blip>
          <a:srcRect t="37434"/>
          <a:stretch/>
        </p:blipFill>
        <p:spPr>
          <a:xfrm>
            <a:off x="4699800" y="663125"/>
            <a:ext cx="4218749" cy="413725"/>
          </a:xfrm>
          <a:prstGeom prst="rect">
            <a:avLst/>
          </a:prstGeom>
          <a:noFill/>
          <a:ln>
            <a:noFill/>
          </a:ln>
        </p:spPr>
      </p:pic>
      <p:sp>
        <p:nvSpPr>
          <p:cNvPr id="450" name="Google Shape;450;p64"/>
          <p:cNvSpPr txBox="1"/>
          <p:nvPr/>
        </p:nvSpPr>
        <p:spPr>
          <a:xfrm>
            <a:off x="7427400" y="1066450"/>
            <a:ext cx="1434600" cy="10569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solidFill>
                  <a:srgbClr val="4D4D4F"/>
                </a:solidFill>
                <a:latin typeface="Public Sans"/>
                <a:ea typeface="Public Sans"/>
                <a:cs typeface="Public Sans"/>
                <a:sym typeface="Public Sans"/>
              </a:rPr>
              <a:t>one whole.</a:t>
            </a:r>
            <a:endParaRPr>
              <a:solidFill>
                <a:srgbClr val="4D4D4F"/>
              </a:solidFill>
              <a:latin typeface="Public Sans"/>
              <a:ea typeface="Public Sans"/>
              <a:cs typeface="Public Sans"/>
              <a:sym typeface="Public Sans"/>
            </a:endParaRPr>
          </a:p>
          <a:p>
            <a:pPr marL="0" lvl="0" indent="0" algn="l" rtl="0">
              <a:lnSpc>
                <a:spcPct val="150000"/>
              </a:lnSpc>
              <a:spcBef>
                <a:spcPts val="0"/>
              </a:spcBef>
              <a:spcAft>
                <a:spcPts val="0"/>
              </a:spcAft>
              <a:buNone/>
            </a:pPr>
            <a:r>
              <a:rPr lang="en">
                <a:solidFill>
                  <a:srgbClr val="4D4D4F"/>
                </a:solidFill>
                <a:latin typeface="Public Sans"/>
                <a:ea typeface="Public Sans"/>
                <a:cs typeface="Public Sans"/>
                <a:sym typeface="Public Sans"/>
              </a:rPr>
              <a:t>two wholes.</a:t>
            </a:r>
            <a:endParaRPr>
              <a:solidFill>
                <a:srgbClr val="4D4D4F"/>
              </a:solidFill>
              <a:latin typeface="Public Sans"/>
              <a:ea typeface="Public Sans"/>
              <a:cs typeface="Public Sans"/>
              <a:sym typeface="Public Sans"/>
            </a:endParaRPr>
          </a:p>
          <a:p>
            <a:pPr marL="0" lvl="0" indent="0" algn="l" rtl="0">
              <a:lnSpc>
                <a:spcPct val="150000"/>
              </a:lnSpc>
              <a:spcBef>
                <a:spcPts val="0"/>
              </a:spcBef>
              <a:spcAft>
                <a:spcPts val="0"/>
              </a:spcAft>
              <a:buNone/>
            </a:pPr>
            <a:r>
              <a:rPr lang="en">
                <a:solidFill>
                  <a:srgbClr val="4D4D4F"/>
                </a:solidFill>
                <a:latin typeface="Public Sans"/>
                <a:ea typeface="Public Sans"/>
                <a:cs typeface="Public Sans"/>
                <a:sym typeface="Public Sans"/>
              </a:rPr>
              <a:t>one half.</a:t>
            </a:r>
            <a:endParaRPr>
              <a:solidFill>
                <a:srgbClr val="4D4D4F"/>
              </a:solidFill>
              <a:latin typeface="Public Sans"/>
              <a:ea typeface="Public Sans"/>
              <a:cs typeface="Public Sans"/>
              <a:sym typeface="Public Sans"/>
            </a:endParaRPr>
          </a:p>
          <a:p>
            <a:pPr marL="0" lvl="0" indent="0" algn="l" rtl="0">
              <a:spcBef>
                <a:spcPts val="0"/>
              </a:spcBef>
              <a:spcAft>
                <a:spcPts val="0"/>
              </a:spcAft>
              <a:buNone/>
            </a:pPr>
            <a:endParaRPr sz="1200">
              <a:solidFill>
                <a:srgbClr val="4D4D4F"/>
              </a:solidFill>
              <a:latin typeface="Public Sans"/>
              <a:ea typeface="Public Sans"/>
              <a:cs typeface="Public Sans"/>
              <a:sym typeface="Public Sans"/>
            </a:endParaRPr>
          </a:p>
        </p:txBody>
      </p:sp>
      <p:sp>
        <p:nvSpPr>
          <p:cNvPr id="451" name="Google Shape;451;p64"/>
          <p:cNvSpPr/>
          <p:nvPr/>
        </p:nvSpPr>
        <p:spPr>
          <a:xfrm>
            <a:off x="7427400" y="745575"/>
            <a:ext cx="1434600" cy="2949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ublic Sans"/>
              <a:ea typeface="Public Sans"/>
              <a:cs typeface="Public Sans"/>
              <a:sym typeface="Public Sans"/>
            </a:endParaRPr>
          </a:p>
        </p:txBody>
      </p:sp>
      <p:pic>
        <p:nvPicPr>
          <p:cNvPr id="452" name="Google Shape;452;p64"/>
          <p:cNvPicPr preferRelativeResize="0"/>
          <p:nvPr/>
        </p:nvPicPr>
        <p:blipFill>
          <a:blip r:embed="rId6">
            <a:alphaModFix/>
          </a:blip>
          <a:stretch>
            <a:fillRect/>
          </a:stretch>
        </p:blipFill>
        <p:spPr>
          <a:xfrm>
            <a:off x="4680924" y="416700"/>
            <a:ext cx="755150" cy="2311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7"/>
          <p:cNvSpPr txBox="1">
            <a:spLocks noGrp="1"/>
          </p:cNvSpPr>
          <p:nvPr>
            <p:ph type="body" idx="1"/>
          </p:nvPr>
        </p:nvSpPr>
        <p:spPr>
          <a:xfrm>
            <a:off x="311700" y="281825"/>
            <a:ext cx="8520600" cy="43110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018"/>
              <a:buNone/>
            </a:pPr>
            <a:r>
              <a:rPr lang="en" sz="1210">
                <a:solidFill>
                  <a:schemeClr val="dk2"/>
                </a:solidFill>
              </a:rPr>
              <a:t>Prior to reading the remote screening agreement, please ensure video and audio are working and the session is being recorded. To ensure reliability of the K-3 Numeracy Screener remote administration, the following expectations must be read aloud by the test administrator and verbally acknowledged by the parent/guardian and student. If the parent/guardian and/or student refuses to agree or breaks one of the following requirements then remote testing sh</a:t>
            </a:r>
            <a:r>
              <a:rPr lang="en" sz="1210"/>
              <a:t>all</a:t>
            </a:r>
            <a:r>
              <a:rPr lang="en" sz="1210">
                <a:solidFill>
                  <a:schemeClr val="dk2"/>
                </a:solidFill>
              </a:rPr>
              <a:t> not begin or </a:t>
            </a:r>
            <a:r>
              <a:rPr lang="en" sz="1210"/>
              <a:t>must</a:t>
            </a:r>
            <a:r>
              <a:rPr lang="en" sz="1210">
                <a:solidFill>
                  <a:schemeClr val="dk2"/>
                </a:solidFill>
              </a:rPr>
              <a:t> be stopped immediately and on-site testing will be required. Personnel from school districts and/or the LDOE may monitor this screening session.</a:t>
            </a:r>
            <a:endParaRPr sz="1210">
              <a:solidFill>
                <a:schemeClr val="dk2"/>
              </a:solidFill>
            </a:endParaRPr>
          </a:p>
          <a:p>
            <a:pPr marL="0" lvl="0" indent="0" algn="l" rtl="0">
              <a:lnSpc>
                <a:spcPct val="115000"/>
              </a:lnSpc>
              <a:spcBef>
                <a:spcPts val="0"/>
              </a:spcBef>
              <a:spcAft>
                <a:spcPts val="0"/>
              </a:spcAft>
              <a:buSzPts val="1018"/>
              <a:buNone/>
            </a:pPr>
            <a:endParaRPr sz="800">
              <a:solidFill>
                <a:schemeClr val="dk2"/>
              </a:solidFill>
            </a:endParaRPr>
          </a:p>
          <a:p>
            <a:pPr marL="0" lvl="0" indent="0" algn="l" rtl="0">
              <a:lnSpc>
                <a:spcPct val="115000"/>
              </a:lnSpc>
              <a:spcBef>
                <a:spcPts val="0"/>
              </a:spcBef>
              <a:spcAft>
                <a:spcPts val="0"/>
              </a:spcAft>
              <a:buSzPts val="1018"/>
              <a:buNone/>
            </a:pPr>
            <a:r>
              <a:rPr lang="en" sz="1210" b="1">
                <a:solidFill>
                  <a:schemeClr val="dk2"/>
                </a:solidFill>
              </a:rPr>
              <a:t>Parents/Guardians</a:t>
            </a:r>
            <a:endParaRPr sz="1210" b="1">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assist with providing a quiet work space with limited distractions.</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ensure the student is following along in the correct section.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prompt or solicit a response from the student.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disclose screening materials to the student prior to their testing session.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show the answer key to the student at any time.</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 </a:t>
            </a:r>
            <a:endParaRPr sz="1210">
              <a:solidFill>
                <a:schemeClr val="dk2"/>
              </a:solidFill>
            </a:endParaRPr>
          </a:p>
          <a:p>
            <a:pPr marL="0" lvl="0" indent="0" algn="l" rtl="0">
              <a:lnSpc>
                <a:spcPct val="115000"/>
              </a:lnSpc>
              <a:spcBef>
                <a:spcPts val="0"/>
              </a:spcBef>
              <a:spcAft>
                <a:spcPts val="0"/>
              </a:spcAft>
              <a:buSzPts val="1018"/>
              <a:buNone/>
            </a:pPr>
            <a:r>
              <a:rPr lang="en" sz="1210" b="1">
                <a:solidFill>
                  <a:schemeClr val="dk2"/>
                </a:solidFill>
              </a:rPr>
              <a:t>Student</a:t>
            </a:r>
            <a:endParaRPr sz="1210" b="1">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ask a parent or guardian for assistance with answering the screening items.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review test materials prior to screening.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May not review the answer key at any time prior to screening.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Should follow the directions from the test administrator for each subtest and answer to the best of their ability. </a:t>
            </a:r>
            <a:endParaRPr sz="1210">
              <a:solidFill>
                <a:schemeClr val="dk2"/>
              </a:solidFill>
            </a:endParaRPr>
          </a:p>
          <a:p>
            <a:pPr marL="457200" lvl="0" indent="-305435" algn="l" rtl="0">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a:t>
            </a:r>
            <a:endParaRPr sz="1210">
              <a:solidFill>
                <a:schemeClr val="dk2"/>
              </a:solidFill>
            </a:endParaRPr>
          </a:p>
          <a:p>
            <a:pPr marL="0" lvl="0" indent="0" algn="l" rtl="0">
              <a:lnSpc>
                <a:spcPct val="80000"/>
              </a:lnSpc>
              <a:spcBef>
                <a:spcPts val="0"/>
              </a:spcBef>
              <a:spcAft>
                <a:spcPts val="0"/>
              </a:spcAft>
              <a:buSzPts val="1018"/>
              <a:buNone/>
            </a:pPr>
            <a:endParaRPr sz="1110">
              <a:solidFill>
                <a:schemeClr val="dk2"/>
              </a:solidFill>
            </a:endParaRPr>
          </a:p>
        </p:txBody>
      </p:sp>
      <p:sp>
        <p:nvSpPr>
          <p:cNvPr id="333" name="Google Shape;333;p4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pic>
        <p:nvPicPr>
          <p:cNvPr id="457" name="Google Shape;457;p65"/>
          <p:cNvPicPr preferRelativeResize="0"/>
          <p:nvPr/>
        </p:nvPicPr>
        <p:blipFill>
          <a:blip r:embed="rId3">
            <a:alphaModFix/>
          </a:blip>
          <a:stretch>
            <a:fillRect/>
          </a:stretch>
        </p:blipFill>
        <p:spPr>
          <a:xfrm>
            <a:off x="246776" y="504083"/>
            <a:ext cx="8839202" cy="1703582"/>
          </a:xfrm>
          <a:prstGeom prst="rect">
            <a:avLst/>
          </a:prstGeom>
          <a:noFill/>
          <a:ln>
            <a:noFill/>
          </a:ln>
        </p:spPr>
      </p:pic>
      <p:pic>
        <p:nvPicPr>
          <p:cNvPr id="458" name="Google Shape;458;p65"/>
          <p:cNvPicPr preferRelativeResize="0"/>
          <p:nvPr/>
        </p:nvPicPr>
        <p:blipFill>
          <a:blip r:embed="rId4">
            <a:alphaModFix/>
          </a:blip>
          <a:stretch>
            <a:fillRect/>
          </a:stretch>
        </p:blipFill>
        <p:spPr>
          <a:xfrm>
            <a:off x="331725" y="2633739"/>
            <a:ext cx="2181225" cy="19907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pic>
        <p:nvPicPr>
          <p:cNvPr id="463" name="Google Shape;463;p66"/>
          <p:cNvPicPr preferRelativeResize="0"/>
          <p:nvPr/>
        </p:nvPicPr>
        <p:blipFill>
          <a:blip r:embed="rId3">
            <a:alphaModFix/>
          </a:blip>
          <a:stretch>
            <a:fillRect/>
          </a:stretch>
        </p:blipFill>
        <p:spPr>
          <a:xfrm>
            <a:off x="454404" y="435528"/>
            <a:ext cx="6019800" cy="32861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8"/>
          <p:cNvSpPr txBox="1">
            <a:spLocks noGrp="1"/>
          </p:cNvSpPr>
          <p:nvPr>
            <p:ph type="body" idx="1"/>
          </p:nvPr>
        </p:nvSpPr>
        <p:spPr>
          <a:xfrm>
            <a:off x="311700" y="1290200"/>
            <a:ext cx="8520600" cy="3332400"/>
          </a:xfrm>
          <a:prstGeom prst="rect">
            <a:avLst/>
          </a:prstGeom>
        </p:spPr>
        <p:txBody>
          <a:bodyPr spcFirstLastPara="1" wrap="square" lIns="91425" tIns="91425" rIns="91425" bIns="91425" anchor="t" anchorCtr="0">
            <a:noAutofit/>
          </a:bodyPr>
          <a:lstStyle/>
          <a:p>
            <a:pPr marL="457200" lvl="0" indent="-305435" algn="l" rtl="0">
              <a:lnSpc>
                <a:spcPct val="115000"/>
              </a:lnSpc>
              <a:spcBef>
                <a:spcPts val="0"/>
              </a:spcBef>
              <a:spcAft>
                <a:spcPts val="0"/>
              </a:spcAft>
              <a:buSzPts val="1210"/>
              <a:buChar char="●"/>
            </a:pPr>
            <a:r>
              <a:rPr lang="en" sz="1210"/>
              <a:t>A script has been provided for Test Administrators when administering the Remote Test Student Sessions. These sessions were designed for Grade 2 and Grade 3 students to respond independently. Due to this, Human Reader Directions should </a:t>
            </a:r>
            <a:r>
              <a:rPr lang="en" sz="1210" b="1"/>
              <a:t>only </a:t>
            </a:r>
            <a:r>
              <a:rPr lang="en" sz="1210"/>
              <a:t>be used for students who receive Human Reader/Text-to-Speech (TTS) accommodations. Otherwise, the script on the next page will give students the directions for this portion of the screener. Record the student’s response for each question in the student portal and then flip to the next slide. </a:t>
            </a:r>
            <a:endParaRPr sz="1210"/>
          </a:p>
          <a:p>
            <a:pPr marL="457200" lvl="0" indent="-305435" algn="l" rtl="0">
              <a:lnSpc>
                <a:spcPct val="115000"/>
              </a:lnSpc>
              <a:spcBef>
                <a:spcPts val="0"/>
              </a:spcBef>
              <a:spcAft>
                <a:spcPts val="0"/>
              </a:spcAft>
              <a:buSzPts val="1210"/>
              <a:buChar char="●"/>
            </a:pPr>
            <a:r>
              <a:rPr lang="en" sz="1210"/>
              <a:t>Test Administrators must have the Student Portal Student Session screen open while administering the student session to record student responses.</a:t>
            </a:r>
            <a:endParaRPr sz="1210"/>
          </a:p>
          <a:p>
            <a:pPr marL="0" lvl="0" indent="0" algn="l" rtl="0">
              <a:lnSpc>
                <a:spcPct val="115000"/>
              </a:lnSpc>
              <a:spcBef>
                <a:spcPts val="0"/>
              </a:spcBef>
              <a:spcAft>
                <a:spcPts val="0"/>
              </a:spcAft>
              <a:buNone/>
            </a:pPr>
            <a:endParaRPr sz="1210"/>
          </a:p>
          <a:p>
            <a:pPr marL="0" lvl="0" indent="0" algn="l" rtl="0">
              <a:lnSpc>
                <a:spcPct val="115000"/>
              </a:lnSpc>
              <a:spcBef>
                <a:spcPts val="0"/>
              </a:spcBef>
              <a:spcAft>
                <a:spcPts val="0"/>
              </a:spcAft>
              <a:buNone/>
            </a:pPr>
            <a:r>
              <a:rPr lang="en" sz="1410" b="1"/>
              <a:t>Human Reader Directions</a:t>
            </a:r>
            <a:endParaRPr sz="1410"/>
          </a:p>
          <a:p>
            <a:pPr marL="457200" lvl="0" indent="-305435" algn="l" rtl="0">
              <a:lnSpc>
                <a:spcPct val="115000"/>
              </a:lnSpc>
              <a:spcBef>
                <a:spcPts val="0"/>
              </a:spcBef>
              <a:spcAft>
                <a:spcPts val="0"/>
              </a:spcAft>
              <a:buSzPts val="1210"/>
              <a:buFont typeface="Calibri"/>
              <a:buChar char="●"/>
            </a:pPr>
            <a:r>
              <a:rPr lang="en" sz="1210"/>
              <a:t>The Human Reader Directions should </a:t>
            </a:r>
            <a:r>
              <a:rPr lang="en" sz="1210" b="1"/>
              <a:t>ONLY </a:t>
            </a:r>
            <a:r>
              <a:rPr lang="en" sz="1210"/>
              <a:t>be provided to students who receive Human Reader/Text-to-Speech (TTS) Accommodations. </a:t>
            </a:r>
            <a:endParaRPr sz="1210"/>
          </a:p>
          <a:p>
            <a:pPr marL="457200" lvl="0" indent="-305435" algn="l" rtl="0">
              <a:lnSpc>
                <a:spcPct val="115000"/>
              </a:lnSpc>
              <a:spcBef>
                <a:spcPts val="0"/>
              </a:spcBef>
              <a:spcAft>
                <a:spcPts val="0"/>
              </a:spcAft>
              <a:buSzPts val="1210"/>
              <a:buChar char="●"/>
            </a:pPr>
            <a:r>
              <a:rPr lang="en" sz="1210"/>
              <a:t>The Human Reader Directions are provided in the note section below each powerpoint slide.</a:t>
            </a:r>
            <a:endParaRPr sz="1210"/>
          </a:p>
        </p:txBody>
      </p:sp>
      <p:sp>
        <p:nvSpPr>
          <p:cNvPr id="339" name="Google Shape;339;p48"/>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340" name="Google Shape;340;p48"/>
          <p:cNvSpPr txBox="1">
            <a:spLocks noGrp="1"/>
          </p:cNvSpPr>
          <p:nvPr>
            <p:ph type="title"/>
          </p:nvPr>
        </p:nvSpPr>
        <p:spPr>
          <a:xfrm>
            <a:off x="311700" y="140225"/>
            <a:ext cx="8520600" cy="103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Additional Directions for Administration Grade 2 and Grade 3 Student Sessions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49"/>
          <p:cNvSpPr txBox="1">
            <a:spLocks noGrp="1"/>
          </p:cNvSpPr>
          <p:nvPr>
            <p:ph type="body" idx="1"/>
          </p:nvPr>
        </p:nvSpPr>
        <p:spPr>
          <a:xfrm>
            <a:off x="311700" y="848075"/>
            <a:ext cx="8520600" cy="4001100"/>
          </a:xfrm>
          <a:prstGeom prst="rect">
            <a:avLst/>
          </a:prstGeom>
        </p:spPr>
        <p:txBody>
          <a:bodyPr spcFirstLastPara="1" wrap="square" lIns="91425" tIns="91425" rIns="91425" bIns="91425" anchor="t" anchorCtr="0">
            <a:noAutofit/>
          </a:bodyPr>
          <a:lstStyle/>
          <a:p>
            <a:pPr marL="457200" lvl="0" indent="-457200" algn="l" rtl="0">
              <a:lnSpc>
                <a:spcPct val="107916"/>
              </a:lnSpc>
              <a:spcBef>
                <a:spcPts val="0"/>
              </a:spcBef>
              <a:spcAft>
                <a:spcPts val="0"/>
              </a:spcAft>
              <a:buNone/>
            </a:pPr>
            <a:r>
              <a:rPr lang="en" sz="1200">
                <a:solidFill>
                  <a:srgbClr val="4D4D4F"/>
                </a:solidFill>
              </a:rPr>
              <a:t>Read each question carefully. </a:t>
            </a:r>
            <a:endParaRPr sz="1200">
              <a:solidFill>
                <a:srgbClr val="4D4D4F"/>
              </a:solidFill>
            </a:endParaRPr>
          </a:p>
          <a:p>
            <a:pPr marL="0" lvl="0" indent="0" algn="l" rtl="0">
              <a:lnSpc>
                <a:spcPct val="107916"/>
              </a:lnSpc>
              <a:spcBef>
                <a:spcPts val="800"/>
              </a:spcBef>
              <a:spcAft>
                <a:spcPts val="0"/>
              </a:spcAft>
              <a:buNone/>
            </a:pPr>
            <a:r>
              <a:rPr lang="en" sz="1200">
                <a:solidFill>
                  <a:srgbClr val="4D4D4F"/>
                </a:solidFill>
              </a:rPr>
              <a:t>To answer test questions, you may have to click on an answer or type in a response box. Some response boxes require you to use the virtual keyboard that will appear when clicking in the short answer box.</a:t>
            </a:r>
            <a:endParaRPr sz="1200">
              <a:solidFill>
                <a:srgbClr val="4D4D4F"/>
              </a:solidFill>
            </a:endParaRPr>
          </a:p>
          <a:p>
            <a:pPr marL="0" lvl="0" indent="0" algn="l" rtl="0">
              <a:lnSpc>
                <a:spcPct val="107916"/>
              </a:lnSpc>
              <a:spcBef>
                <a:spcPts val="800"/>
              </a:spcBef>
              <a:spcAft>
                <a:spcPts val="0"/>
              </a:spcAft>
              <a:buNone/>
            </a:pPr>
            <a:r>
              <a:rPr lang="en" sz="1200">
                <a:solidFill>
                  <a:srgbClr val="4D4D4F"/>
                </a:solidFill>
              </a:rPr>
              <a:t>There are online tools available as you move through the test session. For example, you can use the Flag button to mark any question you want to return to, the Next and Back buttons to move from question to question, and the Review/End Test button to review your answers. If you have questions about any of the online tools, ask your test administrator for assistance. </a:t>
            </a:r>
            <a:endParaRPr sz="1200">
              <a:solidFill>
                <a:srgbClr val="4D4D4F"/>
              </a:solidFill>
            </a:endParaRPr>
          </a:p>
          <a:p>
            <a:pPr marL="0" lvl="0" indent="0" algn="l" rtl="0">
              <a:lnSpc>
                <a:spcPct val="107916"/>
              </a:lnSpc>
              <a:spcBef>
                <a:spcPts val="800"/>
              </a:spcBef>
              <a:spcAft>
                <a:spcPts val="0"/>
              </a:spcAft>
              <a:buNone/>
            </a:pPr>
            <a:r>
              <a:rPr lang="en" sz="1200">
                <a:solidFill>
                  <a:srgbClr val="4D4D4F"/>
                </a:solidFill>
              </a:rPr>
              <a:t>When you have completed the test session, follow the directions on the screen to submit the test session. Keep in mind that once you submit the test session, you </a:t>
            </a:r>
            <a:r>
              <a:rPr lang="en" sz="1200" u="sng">
                <a:solidFill>
                  <a:srgbClr val="4D4D4F"/>
                </a:solidFill>
              </a:rPr>
              <a:t>cannot</a:t>
            </a:r>
            <a:r>
              <a:rPr lang="en" sz="1200">
                <a:solidFill>
                  <a:srgbClr val="4D4D4F"/>
                </a:solidFill>
              </a:rPr>
              <a:t> go back into the test session.</a:t>
            </a:r>
            <a:endParaRPr sz="1200">
              <a:solidFill>
                <a:srgbClr val="4D4D4F"/>
              </a:solidFill>
            </a:endParaRPr>
          </a:p>
          <a:p>
            <a:pPr marL="0" lvl="0" indent="0" algn="l" rtl="0">
              <a:lnSpc>
                <a:spcPct val="107916"/>
              </a:lnSpc>
              <a:spcBef>
                <a:spcPts val="800"/>
              </a:spcBef>
              <a:spcAft>
                <a:spcPts val="0"/>
              </a:spcAft>
              <a:buNone/>
            </a:pPr>
            <a:r>
              <a:rPr lang="en" sz="1200">
                <a:solidFill>
                  <a:srgbClr val="4D4D4F"/>
                </a:solidFill>
              </a:rPr>
              <a:t>Do not begin the test session until you are instructed to do so by the Test Administrator. Please raise your hand if you have any questions about these directions. </a:t>
            </a:r>
            <a:endParaRPr sz="1200">
              <a:solidFill>
                <a:srgbClr val="4D4D4F"/>
              </a:solidFill>
            </a:endParaRPr>
          </a:p>
          <a:p>
            <a:pPr marL="0" lvl="0" indent="0" algn="l" rtl="0">
              <a:lnSpc>
                <a:spcPct val="115000"/>
              </a:lnSpc>
              <a:spcBef>
                <a:spcPts val="800"/>
              </a:spcBef>
              <a:spcAft>
                <a:spcPts val="0"/>
              </a:spcAft>
              <a:buNone/>
            </a:pPr>
            <a:endParaRPr sz="1200">
              <a:solidFill>
                <a:schemeClr val="dk1"/>
              </a:solidFill>
            </a:endParaRPr>
          </a:p>
        </p:txBody>
      </p:sp>
      <p:sp>
        <p:nvSpPr>
          <p:cNvPr id="346" name="Google Shape;346;p49"/>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Directions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50"/>
          <p:cNvPicPr preferRelativeResize="0"/>
          <p:nvPr/>
        </p:nvPicPr>
        <p:blipFill>
          <a:blip r:embed="rId3">
            <a:alphaModFix/>
          </a:blip>
          <a:stretch>
            <a:fillRect/>
          </a:stretch>
        </p:blipFill>
        <p:spPr>
          <a:xfrm>
            <a:off x="442279" y="362495"/>
            <a:ext cx="6896100" cy="371475"/>
          </a:xfrm>
          <a:prstGeom prst="rect">
            <a:avLst/>
          </a:prstGeom>
          <a:noFill/>
          <a:ln>
            <a:noFill/>
          </a:ln>
        </p:spPr>
      </p:pic>
      <p:pic>
        <p:nvPicPr>
          <p:cNvPr id="352" name="Google Shape;352;p50"/>
          <p:cNvPicPr preferRelativeResize="0"/>
          <p:nvPr/>
        </p:nvPicPr>
        <p:blipFill>
          <a:blip r:embed="rId4">
            <a:alphaModFix/>
          </a:blip>
          <a:stretch>
            <a:fillRect/>
          </a:stretch>
        </p:blipFill>
        <p:spPr>
          <a:xfrm>
            <a:off x="1252525" y="1788515"/>
            <a:ext cx="6638925" cy="10191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51"/>
          <p:cNvPicPr preferRelativeResize="0"/>
          <p:nvPr/>
        </p:nvPicPr>
        <p:blipFill>
          <a:blip r:embed="rId3">
            <a:alphaModFix/>
          </a:blip>
          <a:stretch>
            <a:fillRect/>
          </a:stretch>
        </p:blipFill>
        <p:spPr>
          <a:xfrm>
            <a:off x="433054" y="416618"/>
            <a:ext cx="6038850" cy="342900"/>
          </a:xfrm>
          <a:prstGeom prst="rect">
            <a:avLst/>
          </a:prstGeom>
          <a:noFill/>
          <a:ln>
            <a:noFill/>
          </a:ln>
        </p:spPr>
      </p:pic>
      <p:pic>
        <p:nvPicPr>
          <p:cNvPr id="358" name="Google Shape;358;p51"/>
          <p:cNvPicPr preferRelativeResize="0"/>
          <p:nvPr/>
        </p:nvPicPr>
        <p:blipFill>
          <a:blip r:embed="rId4">
            <a:alphaModFix/>
          </a:blip>
          <a:stretch>
            <a:fillRect/>
          </a:stretch>
        </p:blipFill>
        <p:spPr>
          <a:xfrm>
            <a:off x="2122530" y="1239162"/>
            <a:ext cx="4898950" cy="614075"/>
          </a:xfrm>
          <a:prstGeom prst="rect">
            <a:avLst/>
          </a:prstGeom>
          <a:noFill/>
          <a:ln>
            <a:noFill/>
          </a:ln>
        </p:spPr>
      </p:pic>
      <p:pic>
        <p:nvPicPr>
          <p:cNvPr id="359" name="Google Shape;359;p51"/>
          <p:cNvPicPr preferRelativeResize="0"/>
          <p:nvPr/>
        </p:nvPicPr>
        <p:blipFill>
          <a:blip r:embed="rId5">
            <a:alphaModFix/>
          </a:blip>
          <a:stretch>
            <a:fillRect/>
          </a:stretch>
        </p:blipFill>
        <p:spPr>
          <a:xfrm>
            <a:off x="2266681" y="2317079"/>
            <a:ext cx="4610650" cy="684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52"/>
          <p:cNvPicPr preferRelativeResize="0"/>
          <p:nvPr/>
        </p:nvPicPr>
        <p:blipFill>
          <a:blip r:embed="rId3">
            <a:alphaModFix/>
          </a:blip>
          <a:stretch>
            <a:fillRect/>
          </a:stretch>
        </p:blipFill>
        <p:spPr>
          <a:xfrm>
            <a:off x="434875" y="423429"/>
            <a:ext cx="5372100" cy="295275"/>
          </a:xfrm>
          <a:prstGeom prst="rect">
            <a:avLst/>
          </a:prstGeom>
          <a:noFill/>
          <a:ln>
            <a:noFill/>
          </a:ln>
        </p:spPr>
      </p:pic>
      <p:pic>
        <p:nvPicPr>
          <p:cNvPr id="365" name="Google Shape;365;p52"/>
          <p:cNvPicPr preferRelativeResize="0"/>
          <p:nvPr/>
        </p:nvPicPr>
        <p:blipFill rotWithShape="1">
          <a:blip r:embed="rId4">
            <a:alphaModFix/>
          </a:blip>
          <a:srcRect t="18587"/>
          <a:stretch/>
        </p:blipFill>
        <p:spPr>
          <a:xfrm>
            <a:off x="2802875" y="1671349"/>
            <a:ext cx="3514725" cy="2303100"/>
          </a:xfrm>
          <a:prstGeom prst="rect">
            <a:avLst/>
          </a:prstGeom>
          <a:noFill/>
          <a:ln>
            <a:noFill/>
          </a:ln>
        </p:spPr>
      </p:pic>
      <p:pic>
        <p:nvPicPr>
          <p:cNvPr id="366" name="Google Shape;366;p52"/>
          <p:cNvPicPr preferRelativeResize="0"/>
          <p:nvPr/>
        </p:nvPicPr>
        <p:blipFill>
          <a:blip r:embed="rId5">
            <a:alphaModFix/>
          </a:blip>
          <a:stretch>
            <a:fillRect/>
          </a:stretch>
        </p:blipFill>
        <p:spPr>
          <a:xfrm>
            <a:off x="4082869" y="1166031"/>
            <a:ext cx="1650025" cy="344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pic>
        <p:nvPicPr>
          <p:cNvPr id="371" name="Google Shape;371;p53"/>
          <p:cNvPicPr preferRelativeResize="0"/>
          <p:nvPr/>
        </p:nvPicPr>
        <p:blipFill>
          <a:blip r:embed="rId3">
            <a:alphaModFix/>
          </a:blip>
          <a:stretch>
            <a:fillRect/>
          </a:stretch>
        </p:blipFill>
        <p:spPr>
          <a:xfrm>
            <a:off x="434875" y="423429"/>
            <a:ext cx="5372100" cy="295275"/>
          </a:xfrm>
          <a:prstGeom prst="rect">
            <a:avLst/>
          </a:prstGeom>
          <a:noFill/>
          <a:ln>
            <a:noFill/>
          </a:ln>
        </p:spPr>
      </p:pic>
      <p:pic>
        <p:nvPicPr>
          <p:cNvPr id="372" name="Google Shape;372;p53"/>
          <p:cNvPicPr preferRelativeResize="0"/>
          <p:nvPr/>
        </p:nvPicPr>
        <p:blipFill rotWithShape="1">
          <a:blip r:embed="rId4">
            <a:alphaModFix/>
          </a:blip>
          <a:srcRect t="18587"/>
          <a:stretch/>
        </p:blipFill>
        <p:spPr>
          <a:xfrm>
            <a:off x="2802875" y="1671349"/>
            <a:ext cx="3514725" cy="2303100"/>
          </a:xfrm>
          <a:prstGeom prst="rect">
            <a:avLst/>
          </a:prstGeom>
          <a:noFill/>
          <a:ln>
            <a:noFill/>
          </a:ln>
        </p:spPr>
      </p:pic>
      <p:pic>
        <p:nvPicPr>
          <p:cNvPr id="373" name="Google Shape;373;p53"/>
          <p:cNvPicPr preferRelativeResize="0"/>
          <p:nvPr/>
        </p:nvPicPr>
        <p:blipFill>
          <a:blip r:embed="rId5">
            <a:alphaModFix/>
          </a:blip>
          <a:stretch>
            <a:fillRect/>
          </a:stretch>
        </p:blipFill>
        <p:spPr>
          <a:xfrm>
            <a:off x="4042119" y="1155188"/>
            <a:ext cx="1846133" cy="344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pic>
        <p:nvPicPr>
          <p:cNvPr id="378" name="Google Shape;378;p54"/>
          <p:cNvPicPr preferRelativeResize="0"/>
          <p:nvPr/>
        </p:nvPicPr>
        <p:blipFill>
          <a:blip r:embed="rId3">
            <a:alphaModFix/>
          </a:blip>
          <a:stretch>
            <a:fillRect/>
          </a:stretch>
        </p:blipFill>
        <p:spPr>
          <a:xfrm>
            <a:off x="434875" y="423429"/>
            <a:ext cx="5372100" cy="295275"/>
          </a:xfrm>
          <a:prstGeom prst="rect">
            <a:avLst/>
          </a:prstGeom>
          <a:noFill/>
          <a:ln>
            <a:noFill/>
          </a:ln>
        </p:spPr>
      </p:pic>
      <p:pic>
        <p:nvPicPr>
          <p:cNvPr id="379" name="Google Shape;379;p54"/>
          <p:cNvPicPr preferRelativeResize="0"/>
          <p:nvPr/>
        </p:nvPicPr>
        <p:blipFill rotWithShape="1">
          <a:blip r:embed="rId4">
            <a:alphaModFix/>
          </a:blip>
          <a:srcRect t="18587"/>
          <a:stretch/>
        </p:blipFill>
        <p:spPr>
          <a:xfrm>
            <a:off x="2802875" y="1671349"/>
            <a:ext cx="3514725" cy="2303100"/>
          </a:xfrm>
          <a:prstGeom prst="rect">
            <a:avLst/>
          </a:prstGeom>
          <a:noFill/>
          <a:ln>
            <a:noFill/>
          </a:ln>
        </p:spPr>
      </p:pic>
      <p:pic>
        <p:nvPicPr>
          <p:cNvPr id="380" name="Google Shape;380;p54"/>
          <p:cNvPicPr preferRelativeResize="0"/>
          <p:nvPr/>
        </p:nvPicPr>
        <p:blipFill>
          <a:blip r:embed="rId5">
            <a:alphaModFix/>
          </a:blip>
          <a:stretch>
            <a:fillRect/>
          </a:stretch>
        </p:blipFill>
        <p:spPr>
          <a:xfrm>
            <a:off x="3038940" y="1134147"/>
            <a:ext cx="3270500" cy="344000"/>
          </a:xfrm>
          <a:prstGeom prst="rect">
            <a:avLst/>
          </a:prstGeom>
          <a:noFill/>
          <a:ln>
            <a:noFill/>
          </a:ln>
        </p:spPr>
      </p:pic>
    </p:spTree>
  </p:cSld>
  <p:clrMapOvr>
    <a:masterClrMapping/>
  </p:clrMapOvr>
</p:sld>
</file>

<file path=ppt/theme/theme1.xml><?xml version="1.0" encoding="utf-8"?>
<a:theme xmlns:a="http://schemas.openxmlformats.org/drawingml/2006/main" name="LDOE">
  <a:themeElements>
    <a:clrScheme name="Simple Light">
      <a:dk1>
        <a:srgbClr val="3B1A53"/>
      </a:dk1>
      <a:lt1>
        <a:srgbClr val="FFFFFF"/>
      </a:lt1>
      <a:dk2>
        <a:srgbClr val="434343"/>
      </a:dk2>
      <a:lt2>
        <a:srgbClr val="377E90"/>
      </a:lt2>
      <a:accent1>
        <a:srgbClr val="3B1A53"/>
      </a:accent1>
      <a:accent2>
        <a:srgbClr val="EBE8EE"/>
      </a:accent2>
      <a:accent3>
        <a:srgbClr val="C44B27"/>
      </a:accent3>
      <a:accent4>
        <a:srgbClr val="F9EDE9"/>
      </a:accent4>
      <a:accent5>
        <a:srgbClr val="CD873D"/>
      </a:accent5>
      <a:accent6>
        <a:srgbClr val="D0E7EB"/>
      </a:accent6>
      <a:hlink>
        <a:srgbClr val="377E9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1187</Words>
  <Application>Microsoft Office PowerPoint</Application>
  <PresentationFormat>On-screen Show (16:9)</PresentationFormat>
  <Paragraphs>91</Paragraphs>
  <Slides>21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Public Sans ExtraBold</vt:lpstr>
      <vt:lpstr>Arial</vt:lpstr>
      <vt:lpstr>Public Sans Medium</vt:lpstr>
      <vt:lpstr>Public Sans</vt:lpstr>
      <vt:lpstr>Source Sans 3 Medium</vt:lpstr>
      <vt:lpstr>Calibri</vt:lpstr>
      <vt:lpstr>LDOE</vt:lpstr>
      <vt:lpstr>K-3 Numeracy Screener: GRADE 2</vt:lpstr>
      <vt:lpstr>PowerPoint Presentation</vt:lpstr>
      <vt:lpstr>Additional Directions for Administration Grade 2 and Grade 3 Student Sessions </vt:lpstr>
      <vt:lpstr>Directions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K-3 Numeracy Screener: GRADE 2</dc:title>
  <dc:creator>Jennifer Baird</dc:creator>
  <cp:lastModifiedBy>Jennifer Baird</cp:lastModifiedBy>
  <cp:revision>1</cp:revision>
  <dcterms:modified xsi:type="dcterms:W3CDTF">2026-07-23T18:15:06Z</dcterms:modified>
</cp:coreProperties>
</file>