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Source Sans 3 Medium"/>
      <p:regular r:id="rId22"/>
      <p:bold r:id="rId23"/>
      <p:italic r:id="rId24"/>
      <p:boldItalic r:id="rId25"/>
    </p:embeddedFont>
    <p:embeddedFont>
      <p:font typeface="Public Sans Medium"/>
      <p:regular r:id="rId26"/>
      <p:bold r:id="rId27"/>
      <p:italic r:id="rId28"/>
      <p:boldItalic r:id="rId29"/>
    </p:embeddedFont>
    <p:embeddedFont>
      <p:font typeface="Public Sans ExtraBold"/>
      <p:bold r:id="rId30"/>
      <p:boldItalic r:id="rId31"/>
    </p:embeddedFont>
    <p:embeddedFont>
      <p:font typeface="Public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SourceSans3Medium-regular.fntdata"/><Relationship Id="rId21" Type="http://schemas.openxmlformats.org/officeDocument/2006/relationships/slide" Target="slides/slide16.xml"/><Relationship Id="rId24" Type="http://schemas.openxmlformats.org/officeDocument/2006/relationships/font" Target="fonts/SourceSans3Medium-italic.fntdata"/><Relationship Id="rId23" Type="http://schemas.openxmlformats.org/officeDocument/2006/relationships/font" Target="fonts/SourceSans3Medium-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ublicSansMedium-regular.fntdata"/><Relationship Id="rId25" Type="http://schemas.openxmlformats.org/officeDocument/2006/relationships/font" Target="fonts/SourceSans3Medium-boldItalic.fntdata"/><Relationship Id="rId28" Type="http://schemas.openxmlformats.org/officeDocument/2006/relationships/font" Target="fonts/PublicSansMedium-italic.fntdata"/><Relationship Id="rId27" Type="http://schemas.openxmlformats.org/officeDocument/2006/relationships/font" Target="fonts/PublicSansMedium-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ublicSansMedium-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ublicSansExtraBold-boldItalic.fntdata"/><Relationship Id="rId30" Type="http://schemas.openxmlformats.org/officeDocument/2006/relationships/font" Target="fonts/PublicSansExtraBold-bold.fntdata"/><Relationship Id="rId11" Type="http://schemas.openxmlformats.org/officeDocument/2006/relationships/slide" Target="slides/slide6.xml"/><Relationship Id="rId33" Type="http://schemas.openxmlformats.org/officeDocument/2006/relationships/font" Target="fonts/PublicSans-bold.fntdata"/><Relationship Id="rId10" Type="http://schemas.openxmlformats.org/officeDocument/2006/relationships/slide" Target="slides/slide5.xml"/><Relationship Id="rId32" Type="http://schemas.openxmlformats.org/officeDocument/2006/relationships/font" Target="fonts/PublicSans-regular.fntdata"/><Relationship Id="rId13" Type="http://schemas.openxmlformats.org/officeDocument/2006/relationships/slide" Target="slides/slide8.xml"/><Relationship Id="rId35" Type="http://schemas.openxmlformats.org/officeDocument/2006/relationships/font" Target="fonts/PublicSans-boldItalic.fntdata"/><Relationship Id="rId12" Type="http://schemas.openxmlformats.org/officeDocument/2006/relationships/slide" Target="slides/slide7.xml"/><Relationship Id="rId34" Type="http://schemas.openxmlformats.org/officeDocument/2006/relationships/font" Target="fonts/PublicSans-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a049f86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6a049f86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f7c1fb179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f7c1fb179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8</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shape shows one-half shaded? A or B?”</a:t>
            </a:r>
            <a:endParaRPr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i="1"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f4206e0941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f4206e0941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9</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shape shows one-third shaded? A or B?”</a:t>
            </a:r>
            <a:endParaRPr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t/>
            </a:r>
            <a:endParaRPr i="1"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7c1fb1799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f7c1fb1799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10</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4206e0941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4206e0941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4206e0941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f4206e0941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f4206e0941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f4206e0941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f426db1add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f426db1add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998858b7f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998858b7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a20da40582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a20da40582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is ten more than this number?”</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f4206e094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f4206e094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is ten less than this number?”</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f7c1c842fc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f7c1c842fc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is one hundred more than this number?"</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f426db1ad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f426db1ad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is one hundred less than this number?"</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f4206e094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f4206e094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5</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group is greater? A or B?</a:t>
            </a:r>
            <a:r>
              <a:rPr b="1" lang="en" sz="1200">
                <a:solidFill>
                  <a:schemeClr val="dk1"/>
                </a:solidFill>
                <a:latin typeface="Calibri"/>
                <a:ea typeface="Calibri"/>
                <a:cs typeface="Calibri"/>
                <a:sym typeface="Calibri"/>
              </a:rPr>
              <a: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i="1"/>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f4206e0941_0_4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f4206e0941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group is greater?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f426db1ad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f426db1ad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7</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a:t>
            </a:r>
            <a:r>
              <a:rPr b="1" i="1" lang="en" sz="1200" u="sng">
                <a:solidFill>
                  <a:schemeClr val="dk1"/>
                </a:solidFill>
                <a:latin typeface="Calibri"/>
                <a:ea typeface="Calibri"/>
                <a:cs typeface="Calibri"/>
                <a:sym typeface="Calibri"/>
              </a:rPr>
              <a:t>two</a:t>
            </a:r>
            <a:r>
              <a:rPr b="1" lang="en" sz="1200">
                <a:solidFill>
                  <a:schemeClr val="dk1"/>
                </a:solidFill>
                <a:latin typeface="Calibri"/>
                <a:ea typeface="Calibri"/>
                <a:cs typeface="Calibri"/>
                <a:sym typeface="Calibri"/>
              </a:rPr>
              <a:t> numbers are odd? A, B, C, or D?</a:t>
            </a:r>
            <a:r>
              <a:rPr b="1" lang="en" sz="1200">
                <a:solidFill>
                  <a:schemeClr val="dk1"/>
                </a:solidFill>
                <a:latin typeface="Calibri"/>
                <a:ea typeface="Calibri"/>
                <a:cs typeface="Calibri"/>
                <a:sym typeface="Calibri"/>
              </a:rPr>
              <a: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i="1" lang="en" sz="1200">
                <a:solidFill>
                  <a:schemeClr val="dk1"/>
                </a:solidFill>
                <a:latin typeface="Calibri"/>
                <a:ea typeface="Calibri"/>
                <a:cs typeface="Calibri"/>
                <a:sym typeface="Calibri"/>
              </a:rPr>
              <a:t>Scoring Note: If a student provides only </a:t>
            </a:r>
            <a:r>
              <a:rPr b="1" i="1" lang="en" sz="1200">
                <a:solidFill>
                  <a:schemeClr val="dk1"/>
                </a:solidFill>
                <a:latin typeface="Calibri"/>
                <a:ea typeface="Calibri"/>
                <a:cs typeface="Calibri"/>
                <a:sym typeface="Calibri"/>
              </a:rPr>
              <a:t>one</a:t>
            </a:r>
            <a:r>
              <a:rPr i="1" lang="en" sz="1200">
                <a:solidFill>
                  <a:schemeClr val="dk1"/>
                </a:solidFill>
                <a:latin typeface="Calibri"/>
                <a:ea typeface="Calibri"/>
                <a:cs typeface="Calibri"/>
                <a:sym typeface="Calibri"/>
              </a:rPr>
              <a:t> answer choice, mark the answer choice that matches the student response. Only select </a:t>
            </a:r>
            <a:r>
              <a:rPr b="1" i="1" lang="en" sz="1200">
                <a:solidFill>
                  <a:schemeClr val="dk1"/>
                </a:solidFill>
                <a:latin typeface="Calibri"/>
                <a:ea typeface="Calibri"/>
                <a:cs typeface="Calibri"/>
                <a:sym typeface="Calibri"/>
              </a:rPr>
              <a:t>“No Response/Inaccurate Response”</a:t>
            </a:r>
            <a:r>
              <a:rPr i="1" lang="en" sz="1200">
                <a:solidFill>
                  <a:schemeClr val="dk1"/>
                </a:solidFill>
                <a:latin typeface="Calibri"/>
                <a:ea typeface="Calibri"/>
                <a:cs typeface="Calibri"/>
                <a:sym typeface="Calibri"/>
              </a:rPr>
              <a:t> if the student does not provide A, B, C, or D. </a:t>
            </a:r>
            <a:endParaRPr i="1"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hyperlink" Target="mailto:ldoecommunications@la.gov"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3.png"/><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9.png"/><Relationship Id="rId4" Type="http://schemas.openxmlformats.org/officeDocument/2006/relationships/image" Target="../media/image19.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 Id="rId4" Type="http://schemas.openxmlformats.org/officeDocument/2006/relationships/image" Target="../media/image1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9.png"/><Relationship Id="rId4" Type="http://schemas.openxmlformats.org/officeDocument/2006/relationships/image" Target="../media/image2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 Id="rId4" Type="http://schemas.openxmlformats.org/officeDocument/2006/relationships/image" Target="../media/image2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 Id="rId4" Type="http://schemas.openxmlformats.org/officeDocument/2006/relationships/image" Target="../media/image2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 Id="rId4" Type="http://schemas.openxmlformats.org/officeDocument/2006/relationships/image" Target="../media/image2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2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 Id="rId4" Type="http://schemas.openxmlformats.org/officeDocument/2006/relationships/hyperlink" Target="mailto:ldoeevents@la.gov" TargetMode="External"/><Relationship Id="rId10" Type="http://schemas.openxmlformats.org/officeDocument/2006/relationships/image" Target="../media/image29.png"/><Relationship Id="rId9" Type="http://schemas.openxmlformats.org/officeDocument/2006/relationships/image" Target="../media/image50.png"/><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27.png"/><Relationship Id="rId7" Type="http://schemas.openxmlformats.org/officeDocument/2006/relationships/image" Target="../media/image26.png"/><Relationship Id="rId8" Type="http://schemas.openxmlformats.org/officeDocument/2006/relationships/image" Target="../media/image2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27.png"/><Relationship Id="rId7" Type="http://schemas.openxmlformats.org/officeDocument/2006/relationships/image" Target="../media/image3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0.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6.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9.png"/><Relationship Id="rId4" Type="http://schemas.openxmlformats.org/officeDocument/2006/relationships/image" Target="../media/image32.png"/><Relationship Id="rId5" Type="http://schemas.openxmlformats.org/officeDocument/2006/relationships/image" Target="../media/image5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type="title">
  <p:cSld name="TITLE">
    <p:bg>
      <p:bgPr>
        <a:solidFill>
          <a:schemeClr val="lt1"/>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11" name="Google Shape;11;p2"/>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Orange">
  <p:cSld name="TITLE_AND_BODY_4_1">
    <p:spTree>
      <p:nvGrpSpPr>
        <p:cNvPr id="59" name="Shape 59"/>
        <p:cNvGrpSpPr/>
        <p:nvPr/>
      </p:nvGrpSpPr>
      <p:grpSpPr>
        <a:xfrm>
          <a:off x="0" y="0"/>
          <a:ext cx="0" cy="0"/>
          <a:chOff x="0" y="0"/>
          <a:chExt cx="0" cy="0"/>
        </a:xfrm>
      </p:grpSpPr>
      <p:sp>
        <p:nvSpPr>
          <p:cNvPr id="60" name="Google Shape;60;p1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1"/>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62" name="Google Shape;62;p1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63" name="Google Shape;63;p11"/>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4" name="Google Shape;64;p1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65" name="Google Shape;65;p1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66" name="Google Shape;66;p1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Teal">
  <p:cSld name="TITLE_AND_BODY_3">
    <p:spTree>
      <p:nvGrpSpPr>
        <p:cNvPr id="67" name="Shape 67"/>
        <p:cNvGrpSpPr/>
        <p:nvPr/>
      </p:nvGrpSpPr>
      <p:grpSpPr>
        <a:xfrm>
          <a:off x="0" y="0"/>
          <a:ext cx="0" cy="0"/>
          <a:chOff x="0" y="0"/>
          <a:chExt cx="0" cy="0"/>
        </a:xfrm>
      </p:grpSpPr>
      <p:sp>
        <p:nvSpPr>
          <p:cNvPr id="68" name="Google Shape;68;p12"/>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9" name="Google Shape;69;p12"/>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0" name="Google Shape;70;p12"/>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2" name="Google Shape;72;p1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Purple">
  <p:cSld name="TITLE_AND_BODY_3_1">
    <p:spTree>
      <p:nvGrpSpPr>
        <p:cNvPr id="73" name="Shape 73"/>
        <p:cNvGrpSpPr/>
        <p:nvPr/>
      </p:nvGrpSpPr>
      <p:grpSpPr>
        <a:xfrm>
          <a:off x="0" y="0"/>
          <a:ext cx="0" cy="0"/>
          <a:chOff x="0" y="0"/>
          <a:chExt cx="0" cy="0"/>
        </a:xfrm>
      </p:grpSpPr>
      <p:sp>
        <p:nvSpPr>
          <p:cNvPr id="74" name="Google Shape;74;p13"/>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5" name="Google Shape;75;p13"/>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6" name="Google Shape;76;p13"/>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8" name="Google Shape;78;p1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Orange">
  <p:cSld name="TITLE_AND_BODY_3_1_1">
    <p:spTree>
      <p:nvGrpSpPr>
        <p:cNvPr id="79" name="Shape 79"/>
        <p:cNvGrpSpPr/>
        <p:nvPr/>
      </p:nvGrpSpPr>
      <p:grpSpPr>
        <a:xfrm>
          <a:off x="0" y="0"/>
          <a:ext cx="0" cy="0"/>
          <a:chOff x="0" y="0"/>
          <a:chExt cx="0" cy="0"/>
        </a:xfrm>
      </p:grpSpPr>
      <p:sp>
        <p:nvSpPr>
          <p:cNvPr id="80" name="Google Shape;80;p1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1" name="Google Shape;81;p14"/>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82" name="Google Shape;82;p14"/>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84" name="Google Shape;84;p1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oom Meeting Preparation">
  <p:cSld name="TITLE_AND_BODY_2">
    <p:spTree>
      <p:nvGrpSpPr>
        <p:cNvPr id="85"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88" name="Google Shape;88;p1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anchorCtr="0" anchor="t" bIns="91425" lIns="91425" spcFirstLastPara="1" rIns="91425" wrap="square" tIns="91425">
            <a:noAutofit/>
          </a:bodyPr>
          <a:lstStyle/>
          <a:p>
            <a:pPr indent="-317500" lvl="0" marL="457200" rtl="0" algn="l">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indent="-304800" lvl="1" marL="914400" rtl="0" algn="l">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indent="-317500" lvl="0" marL="457200" rtl="0" algn="l">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indent="-304800" lvl="1" marL="914400" marR="0" rtl="0" algn="l">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indent="-317500" lvl="0" marL="457200" marR="0" rtl="0" algn="l">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a:t>
            </a:r>
            <a:r>
              <a:rPr lang="en">
                <a:solidFill>
                  <a:schemeClr val="dk2"/>
                </a:solidFill>
                <a:latin typeface="Public Sans Medium"/>
                <a:ea typeface="Public Sans Medium"/>
                <a:cs typeface="Public Sans Medium"/>
                <a:sym typeface="Public Sans Medium"/>
              </a:rPr>
              <a:t> </a:t>
            </a:r>
            <a:r>
              <a:rPr lang="en">
                <a:solidFill>
                  <a:schemeClr val="dk2"/>
                </a:solidFill>
                <a:latin typeface="Public Sans Medium"/>
                <a:ea typeface="Public Sans Medium"/>
                <a:cs typeface="Public Sans Medium"/>
                <a:sym typeface="Public Sans Medium"/>
              </a:rPr>
              <a:t>submit</a:t>
            </a:r>
            <a:r>
              <a:rPr lang="en">
                <a:solidFill>
                  <a:schemeClr val="dk2"/>
                </a:solidFill>
                <a:latin typeface="Public Sans Medium"/>
                <a:ea typeface="Public Sans Medium"/>
                <a:cs typeface="Public Sans Medium"/>
                <a:sym typeface="Public Sans Medium"/>
              </a:rPr>
              <a: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indent="0" lvl="0" marL="0" rtl="0" algn="l">
              <a:spcBef>
                <a:spcPts val="0"/>
              </a:spcBef>
              <a:spcAft>
                <a:spcPts val="0"/>
              </a:spcAft>
              <a:buNone/>
            </a:pPr>
            <a:r>
              <a:t/>
            </a:r>
            <a:endParaRPr>
              <a:solidFill>
                <a:schemeClr val="lt1"/>
              </a:solidFill>
            </a:endParaRPr>
          </a:p>
        </p:txBody>
      </p:sp>
      <p:sp>
        <p:nvSpPr>
          <p:cNvPr id="94" name="Google Shape;94;p15"/>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B1A53"/>
              </a:buClr>
              <a:buSzPts val="2800"/>
              <a:buFont typeface="Public Sans"/>
              <a:buNone/>
            </a:pPr>
            <a:r>
              <a:rPr b="1" lang="en" sz="2800">
                <a:solidFill>
                  <a:srgbClr val="3B1A53"/>
                </a:solidFill>
                <a:latin typeface="Public Sans"/>
                <a:ea typeface="Public Sans"/>
                <a:cs typeface="Public Sans"/>
                <a:sym typeface="Public Sans"/>
              </a:rPr>
              <a:t>Zoom Meeting Preparation</a:t>
            </a:r>
            <a:endParaRPr b="1" sz="2800">
              <a:solidFill>
                <a:srgbClr val="3B1A53"/>
              </a:solidFill>
              <a:latin typeface="Public Sans"/>
              <a:ea typeface="Public Sans"/>
              <a:cs typeface="Public Sans"/>
              <a:sym typeface="Public Sans"/>
            </a:endParaRPr>
          </a:p>
          <a:p>
            <a:pPr indent="0" lvl="0" marL="0" rtl="0" algn="l">
              <a:spcBef>
                <a:spcPts val="0"/>
              </a:spcBef>
              <a:spcAft>
                <a:spcPts val="0"/>
              </a:spcAft>
              <a:buNone/>
            </a:pPr>
            <a:r>
              <a:t/>
            </a: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Teal">
  <p:cSld name="TITLE_AND_BODY_1">
    <p:spTree>
      <p:nvGrpSpPr>
        <p:cNvPr id="96"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99" name="Google Shape;99;p16"/>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0" name="Google Shape;100;p16"/>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1" name="Google Shape;101;p16"/>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2" name="Google Shape;102;p1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Purple">
  <p:cSld name="TITLE_AND_BODY_1_1">
    <p:spTree>
      <p:nvGrpSpPr>
        <p:cNvPr id="103"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06" name="Google Shape;106;p1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7" name="Google Shape;107;p17"/>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8" name="Google Shape;108;p17"/>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9" name="Google Shape;109;p1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Orange">
  <p:cSld name="TITLE_AND_BODY_1_1_1">
    <p:spTree>
      <p:nvGrpSpPr>
        <p:cNvPr id="110"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13" name="Google Shape;113;p1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4" name="Google Shape;114;p18"/>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5" name="Google Shape;115;p18"/>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16" name="Google Shape;116;p1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Teal" type="twoColTx">
  <p:cSld name="TITLE_AND_TWO_COLUMNS">
    <p:spTree>
      <p:nvGrpSpPr>
        <p:cNvPr id="117" name="Shape 117"/>
        <p:cNvGrpSpPr/>
        <p:nvPr/>
      </p:nvGrpSpPr>
      <p:grpSpPr>
        <a:xfrm>
          <a:off x="0" y="0"/>
          <a:ext cx="0" cy="0"/>
          <a:chOff x="0" y="0"/>
          <a:chExt cx="0" cy="0"/>
        </a:xfrm>
      </p:grpSpPr>
      <p:sp>
        <p:nvSpPr>
          <p:cNvPr id="118" name="Google Shape;118;p19"/>
          <p:cNvSpPr/>
          <p:nvPr>
            <p:ph idx="2" type="pic"/>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20" name="Google Shape;120;p19"/>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1" name="Google Shape;121;p1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22" name="Google Shape;122;p1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23" name="Google Shape;123;p19"/>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4" name="Google Shape;124;p19"/>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25" name="Google Shape;125;p1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Purple">
  <p:cSld name="TITLE_AND_TWO_COLUMNS_2">
    <p:spTree>
      <p:nvGrpSpPr>
        <p:cNvPr id="126" name="Shape 126"/>
        <p:cNvGrpSpPr/>
        <p:nvPr/>
      </p:nvGrpSpPr>
      <p:grpSpPr>
        <a:xfrm>
          <a:off x="0" y="0"/>
          <a:ext cx="0" cy="0"/>
          <a:chOff x="0" y="0"/>
          <a:chExt cx="0" cy="0"/>
        </a:xfrm>
      </p:grpSpPr>
      <p:sp>
        <p:nvSpPr>
          <p:cNvPr id="127" name="Google Shape;127;p20"/>
          <p:cNvSpPr/>
          <p:nvPr>
            <p:ph idx="2" type="pic"/>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29" name="Google Shape;129;p20"/>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0" name="Google Shape;130;p2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31" name="Google Shape;131;p2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32" name="Google Shape;132;p20"/>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3" name="Google Shape;133;p20"/>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34" name="Google Shape;134;p2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SPED Fellow Academy">
  <p:cSld name="TITLE_3">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 name="Google Shape;17;p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 name="Google Shape;18;p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 name="Google Shape;19;p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Orange">
  <p:cSld name="TITLE_AND_TWO_COLUMNS_2_1">
    <p:spTree>
      <p:nvGrpSpPr>
        <p:cNvPr id="135" name="Shape 135"/>
        <p:cNvGrpSpPr/>
        <p:nvPr/>
      </p:nvGrpSpPr>
      <p:grpSpPr>
        <a:xfrm>
          <a:off x="0" y="0"/>
          <a:ext cx="0" cy="0"/>
          <a:chOff x="0" y="0"/>
          <a:chExt cx="0" cy="0"/>
        </a:xfrm>
      </p:grpSpPr>
      <p:sp>
        <p:nvSpPr>
          <p:cNvPr id="136" name="Google Shape;136;p21"/>
          <p:cNvSpPr/>
          <p:nvPr>
            <p:ph idx="2" type="pic"/>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38" name="Google Shape;138;p21"/>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9" name="Google Shape;139;p2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40" name="Google Shape;140;p2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41" name="Google Shape;141;p21"/>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2" name="Google Shape;142;p21"/>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43" name="Google Shape;143;p2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Teal">
  <p:cSld name="TITLE_AND_TWO_COLUMNS_1">
    <p:spTree>
      <p:nvGrpSpPr>
        <p:cNvPr id="144" name="Shape 144"/>
        <p:cNvGrpSpPr/>
        <p:nvPr/>
      </p:nvGrpSpPr>
      <p:grpSpPr>
        <a:xfrm>
          <a:off x="0" y="0"/>
          <a:ext cx="0" cy="0"/>
          <a:chOff x="0" y="0"/>
          <a:chExt cx="0" cy="0"/>
        </a:xfrm>
      </p:grpSpPr>
      <p:sp>
        <p:nvSpPr>
          <p:cNvPr id="145" name="Google Shape;145;p22"/>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6" name="Google Shape;146;p22"/>
          <p:cNvSpPr/>
          <p:nvPr>
            <p:ph idx="2" type="pic"/>
          </p:nvPr>
        </p:nvSpPr>
        <p:spPr>
          <a:xfrm>
            <a:off x="284100" y="285000"/>
            <a:ext cx="3607500" cy="3607500"/>
          </a:xfrm>
          <a:prstGeom prst="ellipse">
            <a:avLst/>
          </a:prstGeom>
          <a:noFill/>
          <a:ln>
            <a:noFill/>
          </a:ln>
        </p:spPr>
      </p:sp>
      <p:sp>
        <p:nvSpPr>
          <p:cNvPr id="147" name="Google Shape;147;p22"/>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48" name="Google Shape;148;p22"/>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49" name="Google Shape;149;p22"/>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0" name="Google Shape;150;p22"/>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51" name="Google Shape;151;p22"/>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52" name="Google Shape;152;p2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Purple">
  <p:cSld name="TITLE_AND_TWO_COLUMNS_1_1">
    <p:spTree>
      <p:nvGrpSpPr>
        <p:cNvPr id="153" name="Shape 153"/>
        <p:cNvGrpSpPr/>
        <p:nvPr/>
      </p:nvGrpSpPr>
      <p:grpSpPr>
        <a:xfrm>
          <a:off x="0" y="0"/>
          <a:ext cx="0" cy="0"/>
          <a:chOff x="0" y="0"/>
          <a:chExt cx="0" cy="0"/>
        </a:xfrm>
      </p:grpSpPr>
      <p:sp>
        <p:nvSpPr>
          <p:cNvPr id="154" name="Google Shape;154;p23"/>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5" name="Google Shape;155;p23"/>
          <p:cNvSpPr/>
          <p:nvPr>
            <p:ph idx="2" type="pic"/>
          </p:nvPr>
        </p:nvSpPr>
        <p:spPr>
          <a:xfrm>
            <a:off x="284100" y="285000"/>
            <a:ext cx="3607500" cy="3607500"/>
          </a:xfrm>
          <a:prstGeom prst="ellipse">
            <a:avLst/>
          </a:prstGeom>
          <a:noFill/>
          <a:ln>
            <a:noFill/>
          </a:ln>
        </p:spPr>
      </p:sp>
      <p:sp>
        <p:nvSpPr>
          <p:cNvPr id="156" name="Google Shape;156;p23"/>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57" name="Google Shape;157;p23"/>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58" name="Google Shape;158;p23"/>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9" name="Google Shape;159;p23"/>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0" name="Google Shape;160;p23"/>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61" name="Google Shape;161;p2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Orange">
  <p:cSld name="TITLE_AND_TWO_COLUMNS_1_1_1">
    <p:spTree>
      <p:nvGrpSpPr>
        <p:cNvPr id="162" name="Shape 162"/>
        <p:cNvGrpSpPr/>
        <p:nvPr/>
      </p:nvGrpSpPr>
      <p:grpSpPr>
        <a:xfrm>
          <a:off x="0" y="0"/>
          <a:ext cx="0" cy="0"/>
          <a:chOff x="0" y="0"/>
          <a:chExt cx="0" cy="0"/>
        </a:xfrm>
      </p:grpSpPr>
      <p:sp>
        <p:nvSpPr>
          <p:cNvPr id="163" name="Google Shape;163;p24"/>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4" name="Google Shape;164;p24"/>
          <p:cNvSpPr/>
          <p:nvPr>
            <p:ph idx="2" type="pic"/>
          </p:nvPr>
        </p:nvSpPr>
        <p:spPr>
          <a:xfrm>
            <a:off x="284100" y="285000"/>
            <a:ext cx="3607500" cy="3607500"/>
          </a:xfrm>
          <a:prstGeom prst="ellipse">
            <a:avLst/>
          </a:prstGeom>
          <a:noFill/>
          <a:ln>
            <a:noFill/>
          </a:ln>
        </p:spPr>
      </p:sp>
      <p:sp>
        <p:nvSpPr>
          <p:cNvPr id="165" name="Google Shape;165;p24"/>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66" name="Google Shape;166;p24"/>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67" name="Google Shape;167;p24"/>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8" name="Google Shape;168;p24"/>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9" name="Google Shape;169;p2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70" name="Google Shape;170;p2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 Teal">
  <p:cSld name="ONE_COLUMN_TEXT_1">
    <p:spTree>
      <p:nvGrpSpPr>
        <p:cNvPr id="17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b="0" l="0" r="0" t="0"/>
          <a:stretch/>
        </p:blipFill>
        <p:spPr>
          <a:xfrm>
            <a:off x="0" y="3943350"/>
            <a:ext cx="9144000" cy="1200155"/>
          </a:xfrm>
          <a:prstGeom prst="rect">
            <a:avLst/>
          </a:prstGeom>
          <a:noFill/>
          <a:ln>
            <a:noFill/>
          </a:ln>
        </p:spPr>
      </p:pic>
      <p:sp>
        <p:nvSpPr>
          <p:cNvPr id="173" name="Google Shape;173;p25"/>
          <p:cNvSpPr/>
          <p:nvPr>
            <p:ph idx="2" type="pic"/>
          </p:nvPr>
        </p:nvSpPr>
        <p:spPr>
          <a:xfrm>
            <a:off x="0" y="0"/>
            <a:ext cx="9144000" cy="4129500"/>
          </a:xfrm>
          <a:prstGeom prst="rect">
            <a:avLst/>
          </a:prstGeom>
          <a:noFill/>
          <a:ln>
            <a:noFill/>
          </a:ln>
        </p:spPr>
      </p:sp>
      <p:sp>
        <p:nvSpPr>
          <p:cNvPr id="174" name="Google Shape;174;p25"/>
          <p:cNvSpPr txBox="1"/>
          <p:nvPr>
            <p:ph type="title"/>
          </p:nvPr>
        </p:nvSpPr>
        <p:spPr>
          <a:xfrm>
            <a:off x="267900" y="4338475"/>
            <a:ext cx="7442700" cy="6201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5" name="Google Shape;175;p2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fessional Learning Cycle">
  <p:cSld name="CUSTOM_1">
    <p:spTree>
      <p:nvGrpSpPr>
        <p:cNvPr id="176"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chemeClr val="accent1"/>
                </a:solidFill>
                <a:latin typeface="Public Sans"/>
                <a:ea typeface="Public Sans"/>
                <a:cs typeface="Public Sans"/>
                <a:sym typeface="Public Sans"/>
              </a:rPr>
              <a:t>Professional Learning Cycle</a:t>
            </a:r>
            <a:endParaRPr b="1" sz="2800">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b="36308" l="-15770" r="15770" t="-9627"/>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b="0" l="229" r="229" t="0"/>
          <a:stretch/>
        </p:blipFill>
        <p:spPr>
          <a:xfrm>
            <a:off x="8017723" y="4267073"/>
            <a:ext cx="842800" cy="842800"/>
          </a:xfrm>
          <a:prstGeom prst="rect">
            <a:avLst/>
          </a:prstGeom>
          <a:noFill/>
          <a:ln>
            <a:noFill/>
          </a:ln>
        </p:spPr>
      </p:pic>
      <p:sp>
        <p:nvSpPr>
          <p:cNvPr id="181" name="Google Shape;181;p2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ine Purpose">
  <p:cSld name="CUSTOM_1_1">
    <p:spTree>
      <p:nvGrpSpPr>
        <p:cNvPr id="182"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85" name="Google Shape;185;p2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6" name="Google Shape;186;p27"/>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87" name="Google Shape;187;p27"/>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b="0" l="219" r="209" t="0"/>
          <a:stretch/>
        </p:blipFill>
        <p:spPr>
          <a:xfrm>
            <a:off x="7926250" y="140225"/>
            <a:ext cx="1025750" cy="1025750"/>
          </a:xfrm>
          <a:prstGeom prst="rect">
            <a:avLst/>
          </a:prstGeom>
          <a:noFill/>
          <a:ln>
            <a:noFill/>
          </a:ln>
        </p:spPr>
      </p:pic>
      <p:sp>
        <p:nvSpPr>
          <p:cNvPr id="189" name="Google Shape;189;p2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ceive New Learning">
  <p:cSld name="CUSTOM_1_1_2">
    <p:spTree>
      <p:nvGrpSpPr>
        <p:cNvPr id="190"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93" name="Google Shape;193;p2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4" name="Google Shape;194;p28"/>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95" name="Google Shape;195;p28"/>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197" name="Google Shape;197;p2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rnalize &amp; Practice">
  <p:cSld name="CUSTOM_1_1_2_1">
    <p:spTree>
      <p:nvGrpSpPr>
        <p:cNvPr id="198"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1" name="Google Shape;201;p2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2" name="Google Shape;202;p29"/>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03" name="Google Shape;203;p29"/>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b="209" l="0" r="0" t="219"/>
          <a:stretch/>
        </p:blipFill>
        <p:spPr>
          <a:xfrm>
            <a:off x="7926250" y="140225"/>
            <a:ext cx="1025750" cy="1025750"/>
          </a:xfrm>
          <a:prstGeom prst="rect">
            <a:avLst/>
          </a:prstGeom>
          <a:noFill/>
          <a:ln>
            <a:noFill/>
          </a:ln>
        </p:spPr>
      </p:pic>
      <p:sp>
        <p:nvSpPr>
          <p:cNvPr id="205" name="Google Shape;205;p2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lement Learning">
  <p:cSld name="CUSTOM_1_1_1">
    <p:spTree>
      <p:nvGrpSpPr>
        <p:cNvPr id="206"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9" name="Google Shape;209;p3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0" name="Google Shape;210;p30"/>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1" name="Google Shape;211;p30"/>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TITLE_2">
    <p:bg>
      <p:bgPr>
        <a:solidFill>
          <a:srgbClr val="3B1A53">
            <a:alpha val="10000"/>
          </a:srgbClr>
        </a:solidFill>
      </p:bgPr>
    </p:bg>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0" l="0" r="0" t="0"/>
          <a:stretch/>
        </p:blipFill>
        <p:spPr>
          <a:xfrm>
            <a:off x="0" y="0"/>
            <a:ext cx="9144003" cy="5143501"/>
          </a:xfrm>
          <a:prstGeom prst="rect">
            <a:avLst/>
          </a:prstGeom>
          <a:noFill/>
          <a:ln>
            <a:noFill/>
          </a:ln>
        </p:spPr>
      </p:pic>
      <p:sp>
        <p:nvSpPr>
          <p:cNvPr id="22" name="Google Shape;22;p4"/>
          <p:cNvSpPr txBox="1"/>
          <p:nvPr>
            <p:ph idx="1"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 name="Google Shape;23;p4"/>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4" name="Google Shape;24;p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4"/>
          <p:cNvSpPr txBox="1"/>
          <p:nvPr>
            <p:ph idx="2"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sess Impact">
  <p:cSld name="CUSTOM_1_1_1_1">
    <p:spTree>
      <p:nvGrpSpPr>
        <p:cNvPr id="214"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17" name="Google Shape;217;p3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8" name="Google Shape;218;p31"/>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9" name="Google Shape;219;p31"/>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221" name="Google Shape;221;p3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Leader Summit 2025 Cover Slide">
  <p:cSld name="CUSTOM_2">
    <p:bg>
      <p:bgPr>
        <a:blipFill>
          <a:blip r:embed="rId2">
            <a:alphaModFix/>
          </a:blip>
          <a:stretch>
            <a:fillRect/>
          </a:stretch>
        </a:blipFill>
      </p:bgPr>
    </p:bg>
    <p:spTree>
      <p:nvGrpSpPr>
        <p:cNvPr id="222" name="Shape 222"/>
        <p:cNvGrpSpPr/>
        <p:nvPr/>
      </p:nvGrpSpPr>
      <p:grpSpPr>
        <a:xfrm>
          <a:off x="0" y="0"/>
          <a:ext cx="0" cy="0"/>
          <a:chOff x="0" y="0"/>
          <a:chExt cx="0" cy="0"/>
        </a:xfrm>
      </p:grpSpPr>
      <p:sp>
        <p:nvSpPr>
          <p:cNvPr id="223" name="Google Shape;223;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
        <p:nvSpPr>
          <p:cNvPr id="224" name="Google Shape;224;p32"/>
          <p:cNvSpPr txBox="1"/>
          <p:nvPr>
            <p:ph type="ctrTitle"/>
          </p:nvPr>
        </p:nvSpPr>
        <p:spPr>
          <a:xfrm>
            <a:off x="459450" y="2466600"/>
            <a:ext cx="81834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uisiana's Education Priorities">
  <p:cSld name="CUSTOM_3">
    <p:spTree>
      <p:nvGrpSpPr>
        <p:cNvPr id="225"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Louisiana’s Education Priorities</a:t>
            </a:r>
            <a:endParaRPr b="1" sz="2800">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b="15145" l="0" r="0" t="16512"/>
          <a:stretch/>
        </p:blipFill>
        <p:spPr>
          <a:xfrm>
            <a:off x="311700" y="933936"/>
            <a:ext cx="8520600" cy="3275627"/>
          </a:xfrm>
          <a:prstGeom prst="rect">
            <a:avLst/>
          </a:prstGeom>
          <a:noFill/>
          <a:ln>
            <a:noFill/>
          </a:ln>
        </p:spPr>
      </p:pic>
      <p:sp>
        <p:nvSpPr>
          <p:cNvPr id="230" name="Google Shape;230;p3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3_1">
    <p:spTree>
      <p:nvGrpSpPr>
        <p:cNvPr id="23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34" name="Google Shape;234;p3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5" name="Google Shape;235;p34"/>
          <p:cNvSpPr txBox="1"/>
          <p:nvPr>
            <p:ph idx="1" type="subTitle"/>
          </p:nvPr>
        </p:nvSpPr>
        <p:spPr>
          <a:xfrm>
            <a:off x="311700" y="1469200"/>
            <a:ext cx="49530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34"/>
          <p:cNvSpPr txBox="1"/>
          <p:nvPr>
            <p:ph idx="2" type="subTitle"/>
          </p:nvPr>
        </p:nvSpPr>
        <p:spPr>
          <a:xfrm>
            <a:off x="311700" y="2543225"/>
            <a:ext cx="4953000" cy="1153200"/>
          </a:xfrm>
          <a:prstGeom prst="rect">
            <a:avLst/>
          </a:prstGeom>
        </p:spPr>
        <p:txBody>
          <a:bodyPr anchorCtr="0" anchor="ctr" bIns="91425" lIns="91425" spcFirstLastPara="1" rIns="91425" wrap="square" tIns="91425">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7" name="Google Shape;237;p34"/>
          <p:cNvSpPr/>
          <p:nvPr>
            <p:ph idx="3" type="pic"/>
          </p:nvPr>
        </p:nvSpPr>
        <p:spPr>
          <a:xfrm>
            <a:off x="5286900" y="768000"/>
            <a:ext cx="3607500" cy="3607500"/>
          </a:xfrm>
          <a:prstGeom prst="ellipse">
            <a:avLst/>
          </a:prstGeom>
          <a:noFill/>
          <a:ln>
            <a:noFill/>
          </a:ln>
        </p:spPr>
      </p:sp>
      <p:sp>
        <p:nvSpPr>
          <p:cNvPr id="238" name="Google Shape;238;p3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1">
  <p:cSld name="CUSTOM_3_1_1">
    <p:spTree>
      <p:nvGrpSpPr>
        <p:cNvPr id="239"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42" name="Google Shape;242;p3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p:txBody>
      </p:sp>
      <p:sp>
        <p:nvSpPr>
          <p:cNvPr id="243" name="Google Shape;243;p35"/>
          <p:cNvSpPr txBox="1"/>
          <p:nvPr>
            <p:ph idx="1" type="subTitle"/>
          </p:nvPr>
        </p:nvSpPr>
        <p:spPr>
          <a:xfrm>
            <a:off x="4136575" y="1469200"/>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35"/>
          <p:cNvSpPr txBox="1"/>
          <p:nvPr>
            <p:ph idx="2" type="subTitle"/>
          </p:nvPr>
        </p:nvSpPr>
        <p:spPr>
          <a:xfrm>
            <a:off x="4136575" y="2543225"/>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 name="Google Shape;245;p35"/>
          <p:cNvSpPr/>
          <p:nvPr>
            <p:ph idx="3" type="pic"/>
          </p:nvPr>
        </p:nvSpPr>
        <p:spPr>
          <a:xfrm>
            <a:off x="284100" y="768000"/>
            <a:ext cx="3607500" cy="3607500"/>
          </a:xfrm>
          <a:prstGeom prst="ellipse">
            <a:avLst/>
          </a:prstGeom>
          <a:noFill/>
          <a:ln>
            <a:noFill/>
          </a:ln>
        </p:spPr>
      </p:sp>
      <p:sp>
        <p:nvSpPr>
          <p:cNvPr id="246" name="Google Shape;246;p3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p:cSld name="CUSTOM_4">
    <p:spTree>
      <p:nvGrpSpPr>
        <p:cNvPr id="247" name="Shape 247"/>
        <p:cNvGrpSpPr/>
        <p:nvPr/>
      </p:nvGrpSpPr>
      <p:grpSpPr>
        <a:xfrm>
          <a:off x="0" y="0"/>
          <a:ext cx="0" cy="0"/>
          <a:chOff x="0" y="0"/>
          <a:chExt cx="0" cy="0"/>
        </a:xfrm>
      </p:grpSpPr>
      <p:sp>
        <p:nvSpPr>
          <p:cNvPr id="248" name="Google Shape;248;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1" name="Google Shape;251;p36"/>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rPr b="1" lang="en" sz="1600">
                <a:solidFill>
                  <a:srgbClr val="C44B27"/>
                </a:solidFill>
                <a:latin typeface="Public Sans"/>
                <a:ea typeface="Public Sans"/>
                <a:cs typeface="Public Sans"/>
                <a:sym typeface="Public Sans"/>
              </a:rPr>
              <a:t>June 10-12 | New Orleans Ernest N. Morial Convention Center</a:t>
            </a:r>
            <a:endParaRPr b="1" sz="1600">
              <a:solidFill>
                <a:srgbClr val="C44B27"/>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indent="0" lvl="0" marL="0" rtl="0" algn="l">
              <a:spcBef>
                <a:spcPts val="15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Objectives">
  <p:cSld name="CUSTOM_4_1">
    <p:spTree>
      <p:nvGrpSpPr>
        <p:cNvPr id="255" name="Shape 255"/>
        <p:cNvGrpSpPr/>
        <p:nvPr/>
      </p:nvGrpSpPr>
      <p:grpSpPr>
        <a:xfrm>
          <a:off x="0" y="0"/>
          <a:ext cx="0" cy="0"/>
          <a:chOff x="0" y="0"/>
          <a:chExt cx="0" cy="0"/>
        </a:xfrm>
      </p:grpSpPr>
      <p:sp>
        <p:nvSpPr>
          <p:cNvPr id="256" name="Google Shape;256;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9" name="Google Shape;259;p37"/>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sz="1600">
                <a:solidFill>
                  <a:srgbClr val="FFFFFF"/>
                </a:solidFill>
                <a:latin typeface="Public Sans"/>
                <a:ea typeface="Public Sans"/>
                <a:cs typeface="Public Sans"/>
                <a:sym typeface="Public Sans"/>
              </a:rPr>
              <a:t>Objectives of Teacher Leader Summit: </a:t>
            </a:r>
            <a:endParaRPr b="1" i="1" sz="1600">
              <a:solidFill>
                <a:srgbClr val="FFFFF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b="1" lang="en" sz="1350">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b="1" lang="en" sz="1350">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b="1" lang="en" sz="1350">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b="1" lang="en" sz="1350">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i="1" lang="en" sz="1600">
                <a:solidFill>
                  <a:srgbClr val="C44B27"/>
                </a:solidFill>
                <a:latin typeface="Public Sans"/>
                <a:ea typeface="Public Sans"/>
                <a:cs typeface="Public Sans"/>
                <a:sym typeface="Public Sans"/>
              </a:rPr>
              <a:t>Objectives of Teacher Leader Summit: </a:t>
            </a:r>
            <a:endParaRPr b="1" i="1" sz="1600">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Registration QR Code">
  <p:cSld name="CUSTOM_4_1_1">
    <p:spTree>
      <p:nvGrpSpPr>
        <p:cNvPr id="268" name="Shape 268"/>
        <p:cNvGrpSpPr/>
        <p:nvPr/>
      </p:nvGrpSpPr>
      <p:grpSpPr>
        <a:xfrm>
          <a:off x="0" y="0"/>
          <a:ext cx="0" cy="0"/>
          <a:chOff x="0" y="0"/>
          <a:chExt cx="0" cy="0"/>
        </a:xfrm>
      </p:grpSpPr>
      <p:sp>
        <p:nvSpPr>
          <p:cNvPr id="269" name="Google Shape;269;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72" name="Google Shape;272;p38"/>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i="1" lang="en" sz="1800">
                <a:solidFill>
                  <a:srgbClr val="C44B27"/>
                </a:solidFill>
                <a:latin typeface="Public Sans"/>
                <a:ea typeface="Public Sans"/>
                <a:cs typeface="Public Sans"/>
                <a:sym typeface="Public Sans"/>
              </a:rPr>
              <a:t>Registration is now open!</a:t>
            </a:r>
            <a:endParaRPr b="1" sz="1800">
              <a:solidFill>
                <a:srgbClr val="595959"/>
              </a:solidFill>
              <a:latin typeface="Public Sans"/>
              <a:ea typeface="Public Sans"/>
              <a:cs typeface="Public Sans"/>
              <a:sym typeface="Public Sans"/>
            </a:endParaRPr>
          </a:p>
          <a:p>
            <a:pPr indent="0" lvl="0" marL="0" rtl="0" algn="l">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b="1" lang="en" sz="1350">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327025" lvl="0" marL="457200" rtl="0" algn="l">
              <a:lnSpc>
                <a:spcPct val="150000"/>
              </a:lnSpc>
              <a:spcBef>
                <a:spcPts val="12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indent="-327025" lvl="0" marL="457200" rtl="0" algn="l">
              <a:lnSpc>
                <a:spcPct val="150000"/>
              </a:lnSpc>
              <a:spcBef>
                <a:spcPts val="10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ver">
  <p:cSld name="CUSTOM_5">
    <p:bg>
      <p:bgPr>
        <a:blipFill>
          <a:blip r:embed="rId2">
            <a:alphaModFix/>
          </a:blip>
          <a:stretch>
            <a:fillRect/>
          </a:stretch>
        </a:blipFill>
      </p:bgPr>
    </p:bg>
    <p:spTree>
      <p:nvGrpSpPr>
        <p:cNvPr id="277" name="Shape 277"/>
        <p:cNvGrpSpPr/>
        <p:nvPr/>
      </p:nvGrpSpPr>
      <p:grpSpPr>
        <a:xfrm>
          <a:off x="0" y="0"/>
          <a:ext cx="0" cy="0"/>
          <a:chOff x="0" y="0"/>
          <a:chExt cx="0" cy="0"/>
        </a:xfrm>
      </p:grpSpPr>
      <p:sp>
        <p:nvSpPr>
          <p:cNvPr id="278" name="Google Shape;278;p39"/>
          <p:cNvSpPr txBox="1"/>
          <p:nvPr>
            <p:ph type="title"/>
          </p:nvPr>
        </p:nvSpPr>
        <p:spPr>
          <a:xfrm>
            <a:off x="220250" y="3440425"/>
            <a:ext cx="6820500" cy="131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9" name="Google Shape;279;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ntent">
  <p:cSld name="CUSTOM_6">
    <p:bg>
      <p:bgPr>
        <a:blipFill>
          <a:blip r:embed="rId2">
            <a:alphaModFix/>
          </a:blip>
          <a:stretch>
            <a:fillRect/>
          </a:stretch>
        </a:blipFill>
      </p:bgPr>
    </p:bg>
    <p:spTree>
      <p:nvGrpSpPr>
        <p:cNvPr id="280" name="Shape 280"/>
        <p:cNvGrpSpPr/>
        <p:nvPr/>
      </p:nvGrpSpPr>
      <p:grpSpPr>
        <a:xfrm>
          <a:off x="0" y="0"/>
          <a:ext cx="0" cy="0"/>
          <a:chOff x="0" y="0"/>
          <a:chExt cx="0" cy="0"/>
        </a:xfrm>
      </p:grpSpPr>
      <p:sp>
        <p:nvSpPr>
          <p:cNvPr id="281" name="Google Shape;281;p40"/>
          <p:cNvSpPr txBox="1"/>
          <p:nvPr>
            <p:ph type="title"/>
          </p:nvPr>
        </p:nvSpPr>
        <p:spPr>
          <a:xfrm>
            <a:off x="311700" y="0"/>
            <a:ext cx="8520600" cy="10176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2" name="Google Shape;282;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
        <p:nvSpPr>
          <p:cNvPr id="283" name="Google Shape;283;p40"/>
          <p:cNvSpPr txBox="1"/>
          <p:nvPr>
            <p:ph idx="1" type="body"/>
          </p:nvPr>
        </p:nvSpPr>
        <p:spPr>
          <a:xfrm>
            <a:off x="311700" y="1175525"/>
            <a:ext cx="8520600" cy="33474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TITLE_1">
    <p:bg>
      <p:bgPr>
        <a:solidFill>
          <a:srgbClr val="C44B27">
            <a:alpha val="10000"/>
          </a:srgbClr>
        </a:solidFill>
      </p:bgPr>
    </p:bg>
    <p:spTree>
      <p:nvGrpSpPr>
        <p:cNvPr id="26"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28" name="Google Shape;28;p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5"/>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0" name="Google Shape;30;p5"/>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Section">
  <p:cSld name="CUSTOM_6_2">
    <p:bg>
      <p:bgPr>
        <a:blipFill>
          <a:blip r:embed="rId2">
            <a:alphaModFix/>
          </a:blip>
          <a:stretch>
            <a:fillRect/>
          </a:stretch>
        </a:blipFill>
      </p:bgPr>
    </p:bg>
    <p:spTree>
      <p:nvGrpSpPr>
        <p:cNvPr id="284" name="Shape 284"/>
        <p:cNvGrpSpPr/>
        <p:nvPr/>
      </p:nvGrpSpPr>
      <p:grpSpPr>
        <a:xfrm>
          <a:off x="0" y="0"/>
          <a:ext cx="0" cy="0"/>
          <a:chOff x="0" y="0"/>
          <a:chExt cx="0" cy="0"/>
        </a:xfrm>
      </p:grpSpPr>
      <p:sp>
        <p:nvSpPr>
          <p:cNvPr id="285" name="Google Shape;285;p41"/>
          <p:cNvSpPr txBox="1"/>
          <p:nvPr>
            <p:ph type="title"/>
          </p:nvPr>
        </p:nvSpPr>
        <p:spPr>
          <a:xfrm>
            <a:off x="2954425" y="994950"/>
            <a:ext cx="5954100" cy="35298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6" name="Google Shape;286;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Directions">
  <p:cSld name="CUSTOM_6_1">
    <p:spTree>
      <p:nvGrpSpPr>
        <p:cNvPr id="287"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sp>
        <p:nvSpPr>
          <p:cNvPr id="289" name="Google Shape;289;p42"/>
          <p:cNvSpPr txBox="1"/>
          <p:nvPr>
            <p:ph idx="12" type="sldNum"/>
          </p:nvPr>
        </p:nvSpPr>
        <p:spPr>
          <a:xfrm>
            <a:off x="8553233" y="4749892"/>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200"/>
              </a:spcAft>
              <a:buNone/>
            </a:pPr>
            <a:r>
              <a:rPr b="1" lang="en" sz="1200">
                <a:solidFill>
                  <a:schemeClr val="dk1"/>
                </a:solidFill>
                <a:latin typeface="Public Sans"/>
                <a:ea typeface="Public Sans"/>
                <a:cs typeface="Public Sans"/>
                <a:sym typeface="Public Sans"/>
              </a:rPr>
              <a:t>Early Childhood Conference</a:t>
            </a:r>
            <a:br>
              <a:rPr b="1" lang="en" sz="1200">
                <a:solidFill>
                  <a:schemeClr val="dk1"/>
                </a:solidFill>
                <a:latin typeface="Public Sans"/>
                <a:ea typeface="Public Sans"/>
                <a:cs typeface="Public Sans"/>
                <a:sym typeface="Public Sans"/>
              </a:rPr>
            </a:br>
            <a:r>
              <a:rPr b="1" i="1" lang="en" sz="1200">
                <a:solidFill>
                  <a:schemeClr val="dk1"/>
                </a:solidFill>
                <a:latin typeface="Public Sans"/>
                <a:ea typeface="Public Sans"/>
                <a:cs typeface="Public Sans"/>
                <a:sym typeface="Public Sans"/>
              </a:rPr>
              <a:t>Early Foundations, Endless Opportunities</a:t>
            </a:r>
            <a:endParaRPr b="1" i="1" sz="1200">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DIRECTIONS – Please read this slide.</a:t>
            </a:r>
            <a:endParaRPr b="1" sz="2800">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indent="-330200" lvl="0" marL="457200" rtl="0" algn="l">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cap="flat" cmpd="sng" w="38100">
              <a:solidFill>
                <a:schemeClr val="accent3"/>
              </a:solidFill>
              <a:prstDash val="solid"/>
              <a:round/>
              <a:headEnd len="med" w="med" type="triangle"/>
              <a:tailEnd len="med" w="med" type="none"/>
            </a:ln>
          </p:spPr>
        </p:cxnSp>
        <p:sp>
          <p:nvSpPr>
            <p:cNvPr id="297" name="Google Shape;297;p42"/>
            <p:cNvSpPr txBox="1"/>
            <p:nvPr/>
          </p:nvSpPr>
          <p:spPr>
            <a:xfrm>
              <a:off x="3648950" y="2799250"/>
              <a:ext cx="900600" cy="3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Click</a:t>
              </a:r>
              <a:endParaRPr b="1" sz="1200">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flipH="1" rot="10800000">
              <a:off x="6053800" y="2613375"/>
              <a:ext cx="564900" cy="11700"/>
            </a:xfrm>
            <a:prstGeom prst="straightConnector1">
              <a:avLst/>
            </a:prstGeom>
            <a:noFill/>
            <a:ln cap="flat" cmpd="sng" w="38100">
              <a:solidFill>
                <a:schemeClr val="accent3"/>
              </a:solidFill>
              <a:prstDash val="solid"/>
              <a:round/>
              <a:headEnd len="med" w="med" type="triangle"/>
              <a:tailEnd len="med" w="med" type="none"/>
            </a:ln>
          </p:spPr>
        </p:cxnSp>
        <p:sp>
          <p:nvSpPr>
            <p:cNvPr id="301" name="Google Shape;301;p42"/>
            <p:cNvSpPr txBox="1"/>
            <p:nvPr/>
          </p:nvSpPr>
          <p:spPr>
            <a:xfrm>
              <a:off x="6644900" y="2324613"/>
              <a:ext cx="1329300" cy="5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Change permissions </a:t>
              </a:r>
              <a:endParaRPr b="1" sz="1200">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1">
  <p:cSld name="TITLE_1_2">
    <p:bg>
      <p:bgPr>
        <a:solidFill>
          <a:schemeClr val="lt1"/>
        </a:solidFill>
      </p:bgPr>
    </p:bg>
    <p:spTree>
      <p:nvGrpSpPr>
        <p:cNvPr id="302"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304" name="Google Shape;304;p4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05" name="Google Shape;305;p4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06" name="Google Shape;306;p4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4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1">
  <p:cSld name="TITLE_AND_BODY_1_2">
    <p:spTree>
      <p:nvGrpSpPr>
        <p:cNvPr id="308" name="Shape 308"/>
        <p:cNvGrpSpPr/>
        <p:nvPr/>
      </p:nvGrpSpPr>
      <p:grpSpPr>
        <a:xfrm>
          <a:off x="0" y="0"/>
          <a:ext cx="0" cy="0"/>
          <a:chOff x="0" y="0"/>
          <a:chExt cx="0" cy="0"/>
        </a:xfrm>
      </p:grpSpPr>
      <p:sp>
        <p:nvSpPr>
          <p:cNvPr id="309" name="Google Shape;309;p4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0" name="Google Shape;310;p44"/>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pic>
        <p:nvPicPr>
          <p:cNvPr id="311" name="Google Shape;311;p44"/>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312" name="Google Shape;312;p44"/>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3" name="Google Shape;313;p44"/>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pic>
        <p:nvPicPr>
          <p:cNvPr id="314" name="Google Shape;314;p4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315" name="Google Shape;315;p4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4">
  <p:cSld name="TITLE_4">
    <p:spTree>
      <p:nvGrpSpPr>
        <p:cNvPr id="316" name="Shape 316"/>
        <p:cNvGrpSpPr/>
        <p:nvPr/>
      </p:nvGrpSpPr>
      <p:grpSpPr>
        <a:xfrm>
          <a:off x="0" y="0"/>
          <a:ext cx="0" cy="0"/>
          <a:chOff x="0" y="0"/>
          <a:chExt cx="0" cy="0"/>
        </a:xfrm>
      </p:grpSpPr>
      <p:sp>
        <p:nvSpPr>
          <p:cNvPr id="317" name="Google Shape;317;p4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18" name="Google Shape;318;p4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19" name="Google Shape;319;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Teal">
  <p:cSld name="TITLE_1_1">
    <p:bg>
      <p:bgPr>
        <a:solidFill>
          <a:srgbClr val="017F92">
            <a:alpha val="10000"/>
          </a:srgbClr>
        </a:solidFill>
      </p:bgPr>
    </p:bg>
    <p:spTree>
      <p:nvGrpSpPr>
        <p:cNvPr id="3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33" name="Google Shape;33;p6"/>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4" name="Google Shape;34;p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6"/>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SD Cover">
  <p:cSld name="TITLE_1_1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7"/>
          <p:cNvSpPr txBox="1"/>
          <p:nvPr>
            <p:ph type="ctrTitle"/>
          </p:nvPr>
        </p:nvSpPr>
        <p:spPr>
          <a:xfrm>
            <a:off x="421725" y="23535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8" name="Google Shape;38;p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7"/>
          <p:cNvSpPr txBox="1"/>
          <p:nvPr>
            <p:ph idx="1" type="subTitle"/>
          </p:nvPr>
        </p:nvSpPr>
        <p:spPr>
          <a:xfrm>
            <a:off x="493775" y="31461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piring Educators Shaping Louisiana's Future Cover">
  <p:cSld name="CUSTOM">
    <p:bg>
      <p:bgPr>
        <a:blipFill>
          <a:blip r:embed="rId2">
            <a:alphaModFix/>
          </a:blip>
          <a:stretch>
            <a:fillRect/>
          </a:stretch>
        </a:blipFill>
      </p:bgPr>
    </p:bg>
    <p:spTree>
      <p:nvGrpSpPr>
        <p:cNvPr id="40" name="Shape 40"/>
        <p:cNvGrpSpPr/>
        <p:nvPr/>
      </p:nvGrpSpPr>
      <p:grpSpPr>
        <a:xfrm>
          <a:off x="0" y="0"/>
          <a:ext cx="0" cy="0"/>
          <a:chOff x="0" y="0"/>
          <a:chExt cx="0" cy="0"/>
        </a:xfrm>
      </p:grpSpPr>
      <p:sp>
        <p:nvSpPr>
          <p:cNvPr id="41" name="Google Shape;41;p8"/>
          <p:cNvSpPr txBox="1"/>
          <p:nvPr>
            <p:ph type="title"/>
          </p:nvPr>
        </p:nvSpPr>
        <p:spPr>
          <a:xfrm>
            <a:off x="100" y="2094825"/>
            <a:ext cx="9144000" cy="2191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type="tx">
  <p:cSld name="TITLE_AND_BODY">
    <p:spTree>
      <p:nvGrpSpPr>
        <p:cNvPr id="43" name="Shape 43"/>
        <p:cNvGrpSpPr/>
        <p:nvPr/>
      </p:nvGrpSpPr>
      <p:grpSpPr>
        <a:xfrm>
          <a:off x="0" y="0"/>
          <a:ext cx="0" cy="0"/>
          <a:chOff x="0" y="0"/>
          <a:chExt cx="0" cy="0"/>
        </a:xfrm>
      </p:grpSpPr>
      <p:sp>
        <p:nvSpPr>
          <p:cNvPr id="44" name="Google Shape;44;p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 name="Google Shape;45;p9"/>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46" name="Google Shape;46;p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47" name="Google Shape;47;p9"/>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 name="Google Shape;48;p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49" name="Google Shape;49;p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0" name="Google Shape;50;p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Purple">
  <p:cSld name="TITLE_AND_BODY_4">
    <p:spTree>
      <p:nvGrpSpPr>
        <p:cNvPr id="51" name="Shape 51"/>
        <p:cNvGrpSpPr/>
        <p:nvPr/>
      </p:nvGrpSpPr>
      <p:grpSpPr>
        <a:xfrm>
          <a:off x="0" y="0"/>
          <a:ext cx="0" cy="0"/>
          <a:chOff x="0" y="0"/>
          <a:chExt cx="0" cy="0"/>
        </a:xfrm>
      </p:grpSpPr>
      <p:sp>
        <p:nvSpPr>
          <p:cNvPr id="52" name="Google Shape;52;p1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0"/>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54" name="Google Shape;54;p1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55" name="Google Shape;55;p10"/>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 name="Google Shape;56;p1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57" name="Google Shape;57;p1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8" name="Google Shape;58;p1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45" Type="http://schemas.openxmlformats.org/officeDocument/2006/relationships/theme" Target="../theme/theme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rgbClr val="3B1A53"/>
              </a:buClr>
              <a:buSzPts val="3200"/>
              <a:buFont typeface="Public Sans"/>
              <a:buNone/>
              <a:defRPr b="1" sz="3200">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68300" lvl="0" marL="4572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indent="-317500" lvl="1" marL="914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indent="-317500" lvl="2" marL="1371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indent="-317500" lvl="3" marL="1828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indent="-317500" lvl="4" marL="22860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indent="-317500" lvl="5" marL="27432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indent="-317500" lvl="6" marL="3200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indent="-317500" lvl="7" marL="3657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indent="-317500" lvl="8" marL="4114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sz="1200"/>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xml"/><Relationship Id="rId3"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 Id="rId3" Type="http://schemas.openxmlformats.org/officeDocument/2006/relationships/image" Target="../media/image5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2.xml"/><Relationship Id="rId3" Type="http://schemas.openxmlformats.org/officeDocument/2006/relationships/image" Target="../media/image4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xml"/><Relationship Id="rId3" Type="http://schemas.openxmlformats.org/officeDocument/2006/relationships/image" Target="../media/image4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 Id="rId3" Type="http://schemas.openxmlformats.org/officeDocument/2006/relationships/image" Target="../media/image4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5.xml"/><Relationship Id="rId3" Type="http://schemas.openxmlformats.org/officeDocument/2006/relationships/image" Target="../media/image4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6.xml"/><Relationship Id="rId3"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xml"/><Relationship Id="rId3"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4.xml"/><Relationship Id="rId3"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xml"/><Relationship Id="rId3"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xml"/><Relationship Id="rId3"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xml"/><Relationship Id="rId3" Type="http://schemas.openxmlformats.org/officeDocument/2006/relationships/image" Target="../media/image4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xml"/><Relationship Id="rId3" Type="http://schemas.openxmlformats.org/officeDocument/2006/relationships/image" Target="../media/image3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 Id="rId3"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6"/>
          <p:cNvSpPr txBox="1"/>
          <p:nvPr>
            <p:ph type="ctrTitle"/>
          </p:nvPr>
        </p:nvSpPr>
        <p:spPr>
          <a:xfrm>
            <a:off x="421725" y="740675"/>
            <a:ext cx="8221200" cy="55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K-3 Numeracy Screener: GRADE 3</a:t>
            </a:r>
            <a:endParaRPr>
              <a:solidFill>
                <a:schemeClr val="dk1"/>
              </a:solidFill>
            </a:endParaRPr>
          </a:p>
        </p:txBody>
      </p:sp>
      <p:sp>
        <p:nvSpPr>
          <p:cNvPr id="325" name="Google Shape;325;p46"/>
          <p:cNvSpPr txBox="1"/>
          <p:nvPr>
            <p:ph idx="1" type="subTitle"/>
          </p:nvPr>
        </p:nvSpPr>
        <p:spPr>
          <a:xfrm>
            <a:off x="497925" y="1295075"/>
            <a:ext cx="8520600" cy="618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800">
                <a:solidFill>
                  <a:schemeClr val="dk1"/>
                </a:solidFill>
                <a:latin typeface="Public Sans"/>
                <a:ea typeface="Public Sans"/>
                <a:cs typeface="Public Sans"/>
                <a:sym typeface="Public Sans"/>
              </a:rPr>
              <a:t>BOY</a:t>
            </a:r>
            <a:r>
              <a:rPr lang="en" sz="1800">
                <a:solidFill>
                  <a:schemeClr val="dk1"/>
                </a:solidFill>
                <a:latin typeface="Public Sans"/>
                <a:ea typeface="Public Sans"/>
                <a:cs typeface="Public Sans"/>
                <a:sym typeface="Public Sans"/>
              </a:rPr>
              <a:t> Remote Administration - </a:t>
            </a:r>
            <a:r>
              <a:rPr lang="en" sz="1800">
                <a:solidFill>
                  <a:schemeClr val="dk1"/>
                </a:solidFill>
                <a:latin typeface="Public Sans"/>
                <a:ea typeface="Public Sans"/>
                <a:cs typeface="Public Sans"/>
                <a:sym typeface="Public Sans"/>
              </a:rPr>
              <a:t>Teacher-Led Session</a:t>
            </a:r>
            <a:endParaRPr sz="1800">
              <a:solidFill>
                <a:schemeClr val="dk1"/>
              </a:solidFill>
              <a:latin typeface="Public Sans"/>
              <a:ea typeface="Public Sans"/>
              <a:cs typeface="Public Sans"/>
              <a:sym typeface="Public Sans"/>
            </a:endParaRPr>
          </a:p>
        </p:txBody>
      </p:sp>
      <p:sp>
        <p:nvSpPr>
          <p:cNvPr id="326" name="Google Shape;326;p46"/>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Fall 2026</a:t>
            </a:r>
            <a:endParaRPr/>
          </a:p>
        </p:txBody>
      </p:sp>
      <p:sp>
        <p:nvSpPr>
          <p:cNvPr id="327" name="Google Shape;327;p4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55"/>
          <p:cNvPicPr preferRelativeResize="0"/>
          <p:nvPr/>
        </p:nvPicPr>
        <p:blipFill>
          <a:blip r:embed="rId3">
            <a:alphaModFix/>
          </a:blip>
          <a:stretch>
            <a:fillRect/>
          </a:stretch>
        </p:blipFill>
        <p:spPr>
          <a:xfrm>
            <a:off x="825277" y="1756063"/>
            <a:ext cx="7493424" cy="1631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56"/>
          <p:cNvPicPr preferRelativeResize="0"/>
          <p:nvPr/>
        </p:nvPicPr>
        <p:blipFill>
          <a:blip r:embed="rId3">
            <a:alphaModFix/>
          </a:blip>
          <a:stretch>
            <a:fillRect/>
          </a:stretch>
        </p:blipFill>
        <p:spPr>
          <a:xfrm>
            <a:off x="810175" y="1613375"/>
            <a:ext cx="7011325" cy="1806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57"/>
          <p:cNvPicPr preferRelativeResize="0"/>
          <p:nvPr/>
        </p:nvPicPr>
        <p:blipFill>
          <a:blip r:embed="rId3">
            <a:alphaModFix/>
          </a:blip>
          <a:stretch>
            <a:fillRect/>
          </a:stretch>
        </p:blipFill>
        <p:spPr>
          <a:xfrm>
            <a:off x="2788838" y="1993220"/>
            <a:ext cx="3566327" cy="11570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58"/>
          <p:cNvPicPr preferRelativeResize="0"/>
          <p:nvPr/>
        </p:nvPicPr>
        <p:blipFill>
          <a:blip r:embed="rId3">
            <a:alphaModFix/>
          </a:blip>
          <a:stretch>
            <a:fillRect/>
          </a:stretch>
        </p:blipFill>
        <p:spPr>
          <a:xfrm>
            <a:off x="2743863" y="1993218"/>
            <a:ext cx="3656278" cy="1157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59"/>
          <p:cNvPicPr preferRelativeResize="0"/>
          <p:nvPr/>
        </p:nvPicPr>
        <p:blipFill>
          <a:blip r:embed="rId3">
            <a:alphaModFix/>
          </a:blip>
          <a:stretch>
            <a:fillRect/>
          </a:stretch>
        </p:blipFill>
        <p:spPr>
          <a:xfrm>
            <a:off x="2666724" y="1993225"/>
            <a:ext cx="3810551" cy="1157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60"/>
          <p:cNvPicPr preferRelativeResize="0"/>
          <p:nvPr/>
        </p:nvPicPr>
        <p:blipFill>
          <a:blip r:embed="rId3">
            <a:alphaModFix/>
          </a:blip>
          <a:stretch>
            <a:fillRect/>
          </a:stretch>
        </p:blipFill>
        <p:spPr>
          <a:xfrm>
            <a:off x="2625337" y="1993225"/>
            <a:ext cx="3893325" cy="11570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61"/>
          <p:cNvPicPr preferRelativeResize="0"/>
          <p:nvPr/>
        </p:nvPicPr>
        <p:blipFill>
          <a:blip r:embed="rId3">
            <a:alphaModFix/>
          </a:blip>
          <a:stretch>
            <a:fillRect/>
          </a:stretch>
        </p:blipFill>
        <p:spPr>
          <a:xfrm>
            <a:off x="2407340" y="1959101"/>
            <a:ext cx="4329300" cy="12252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7"/>
          <p:cNvSpPr txBox="1"/>
          <p:nvPr>
            <p:ph idx="1" type="body"/>
          </p:nvPr>
        </p:nvSpPr>
        <p:spPr>
          <a:xfrm>
            <a:off x="311700" y="281825"/>
            <a:ext cx="8520600" cy="4311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session.</a:t>
            </a:r>
            <a:endParaRPr sz="1210">
              <a:solidFill>
                <a:schemeClr val="dk2"/>
              </a:solidFill>
            </a:endParaRPr>
          </a:p>
          <a:p>
            <a:pPr indent="0" lvl="0" marL="0" rtl="0" algn="l">
              <a:lnSpc>
                <a:spcPct val="115000"/>
              </a:lnSpc>
              <a:spcBef>
                <a:spcPts val="0"/>
              </a:spcBef>
              <a:spcAft>
                <a:spcPts val="0"/>
              </a:spcAft>
              <a:buSzPts val="1018"/>
              <a:buNone/>
            </a:pPr>
            <a:r>
              <a:t/>
            </a:r>
            <a:endParaRPr sz="80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Parents/Guardians</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Student</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indent="0" lvl="0" marL="0" rtl="0" algn="l">
              <a:lnSpc>
                <a:spcPct val="80000"/>
              </a:lnSpc>
              <a:spcBef>
                <a:spcPts val="0"/>
              </a:spcBef>
              <a:spcAft>
                <a:spcPts val="0"/>
              </a:spcAft>
              <a:buSzPts val="1018"/>
              <a:buNone/>
            </a:pPr>
            <a:r>
              <a:t/>
            </a:r>
            <a:endParaRPr sz="1110">
              <a:solidFill>
                <a:schemeClr val="dk2"/>
              </a:solidFill>
            </a:endParaRPr>
          </a:p>
        </p:txBody>
      </p:sp>
      <p:sp>
        <p:nvSpPr>
          <p:cNvPr id="333" name="Google Shape;333;p4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id="338" name="Google Shape;338;p48"/>
          <p:cNvPicPr preferRelativeResize="0"/>
          <p:nvPr/>
        </p:nvPicPr>
        <p:blipFill>
          <a:blip r:embed="rId3">
            <a:alphaModFix/>
          </a:blip>
          <a:stretch>
            <a:fillRect/>
          </a:stretch>
        </p:blipFill>
        <p:spPr>
          <a:xfrm>
            <a:off x="3224213" y="1233488"/>
            <a:ext cx="2695575" cy="2676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49"/>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p50"/>
          <p:cNvPicPr preferRelativeResize="0"/>
          <p:nvPr/>
        </p:nvPicPr>
        <p:blipFill>
          <a:blip r:embed="rId3">
            <a:alphaModFix/>
          </a:blip>
          <a:stretch>
            <a:fillRect/>
          </a:stretch>
        </p:blipFill>
        <p:spPr>
          <a:xfrm>
            <a:off x="3228975" y="1228725"/>
            <a:ext cx="2686050" cy="2686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id="353" name="Google Shape;353;p51"/>
          <p:cNvPicPr preferRelativeResize="0"/>
          <p:nvPr/>
        </p:nvPicPr>
        <p:blipFill>
          <a:blip r:embed="rId3">
            <a:alphaModFix/>
          </a:blip>
          <a:stretch>
            <a:fillRect/>
          </a:stretch>
        </p:blipFill>
        <p:spPr>
          <a:xfrm>
            <a:off x="3219450" y="1219200"/>
            <a:ext cx="2705100" cy="2705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52"/>
          <p:cNvPicPr preferRelativeResize="0"/>
          <p:nvPr/>
        </p:nvPicPr>
        <p:blipFill>
          <a:blip r:embed="rId3">
            <a:alphaModFix/>
          </a:blip>
          <a:stretch>
            <a:fillRect/>
          </a:stretch>
        </p:blipFill>
        <p:spPr>
          <a:xfrm>
            <a:off x="714375" y="1152525"/>
            <a:ext cx="7715250" cy="2838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53"/>
          <p:cNvPicPr preferRelativeResize="0"/>
          <p:nvPr/>
        </p:nvPicPr>
        <p:blipFill>
          <a:blip r:embed="rId3">
            <a:alphaModFix/>
          </a:blip>
          <a:stretch>
            <a:fillRect/>
          </a:stretch>
        </p:blipFill>
        <p:spPr>
          <a:xfrm>
            <a:off x="1334404" y="1627188"/>
            <a:ext cx="6475200" cy="18891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p54"/>
          <p:cNvPicPr preferRelativeResize="0"/>
          <p:nvPr/>
        </p:nvPicPr>
        <p:blipFill>
          <a:blip r:embed="rId3">
            <a:alphaModFix/>
          </a:blip>
          <a:stretch>
            <a:fillRect/>
          </a:stretch>
        </p:blipFill>
        <p:spPr>
          <a:xfrm>
            <a:off x="2662238" y="871538"/>
            <a:ext cx="3819525" cy="34004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