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Public Sans Medium" pitchFamily="2" charset="0"/>
      <p:regular r:id="rId20"/>
      <p:bold r:id="rId21"/>
      <p:italic r:id="rId22"/>
      <p:boldItalic r:id="rId23"/>
    </p:embeddedFont>
    <p:embeddedFont>
      <p:font typeface="Public Sans"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dff37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dff37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195e71b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195e71b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these specific directions: Here are some letters (point to the student form). Tell me the names of as many letters as you can. When I say “Begin,” start here, (point to the first letter with the cursor) and go across the page (point). Point to each letter and tell me the name of that letter. If you come to a letter you don’t know, I’ll tell it to you. Put your finger on the first letter. Ready? Begin. 4. Start the timer after saying “Begin.” 5. Follow along in the Scoring Booklet. Put a slash (/) through each letter name read incorrectly. See Acceptable Prompts and Scoring Rules for more details. 6. At the end of 60 seconds, place a bracket (]) after the last letter named and say, “Stop.”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4a72f3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4a72f3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1</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
        <p:nvSpPr>
          <p:cNvPr id="85" name="Google Shape;85;p1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mtClean="0"/>
              <a:t>Dece</a:t>
            </a:r>
            <a:r>
              <a:rPr lang="en-US" smtClean="0"/>
              <a:t>mber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36288" t="24075" r="33984" b="12266"/>
          <a:stretch/>
        </p:blipFill>
        <p:spPr>
          <a:xfrm>
            <a:off x="2300550" y="0"/>
            <a:ext cx="46678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47" name="Google Shape;14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6"/>
          <p:cNvPicPr preferRelativeResize="0"/>
          <p:nvPr/>
        </p:nvPicPr>
        <p:blipFill rotWithShape="1">
          <a:blip r:embed="rId3">
            <a:alphaModFix/>
          </a:blip>
          <a:srcRect l="38655" t="25573" r="35839" b="10171"/>
          <a:stretch/>
        </p:blipFill>
        <p:spPr>
          <a:xfrm>
            <a:off x="2403424" y="0"/>
            <a:ext cx="43371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0900" y="0"/>
            <a:ext cx="9082200" cy="497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Letter Naming Fluency (LNF)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Tell me the names of as many letters as you can within 60 seconds.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37976" t="33683" r="35673" b="10466"/>
          <a:stretch/>
        </p:blipFill>
        <p:spPr>
          <a:xfrm>
            <a:off x="2342563" y="58125"/>
            <a:ext cx="445887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Phonemic Segmentation Fluency (PSF)</a:t>
            </a:r>
            <a:endParaRPr/>
          </a:p>
        </p:txBody>
      </p:sp>
      <p:sp>
        <p:nvSpPr>
          <p:cNvPr id="113" name="Google Shape;11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breaks words into phonemes for 60 seconds. </a:t>
            </a:r>
            <a:endParaRPr/>
          </a:p>
          <a:p>
            <a:pPr marL="0" lvl="0" indent="0" algn="l" rtl="0">
              <a:spcBef>
                <a:spcPts val="1200"/>
              </a:spcBef>
              <a:spcAft>
                <a:spcPts val="0"/>
              </a:spcAft>
              <a:buNone/>
            </a:pPr>
            <a:endParaRPr/>
          </a:p>
          <a:p>
            <a:pPr marL="0" lvl="0" indent="0" algn="l" rtl="0">
              <a:spcBef>
                <a:spcPts val="1200"/>
              </a:spcBef>
              <a:spcAft>
                <a:spcPts val="0"/>
              </a:spcAft>
              <a:buNone/>
            </a:pPr>
            <a:r>
              <a:rPr lang="en"/>
              <a:t>The test administrator will say a word. The student will verbalize all the sounds in that word. </a:t>
            </a:r>
            <a:endParaRPr/>
          </a:p>
          <a:p>
            <a:pPr marL="0" lvl="0" indent="0" algn="l" rtl="0">
              <a:spcBef>
                <a:spcPts val="1200"/>
              </a:spcBef>
              <a:spcAft>
                <a:spcPts val="0"/>
              </a:spcAft>
              <a:buNone/>
            </a:pPr>
            <a:r>
              <a:rPr lang="en"/>
              <a:t>Administrator: Tell me all the sounds in the word ‘it’.</a:t>
            </a:r>
            <a:endParaRPr/>
          </a:p>
          <a:p>
            <a:pPr marL="0" lvl="0" indent="0" algn="l" rtl="0">
              <a:spcBef>
                <a:spcPts val="1200"/>
              </a:spcBef>
              <a:spcAft>
                <a:spcPts val="1200"/>
              </a:spcAft>
              <a:buNone/>
            </a:pPr>
            <a:r>
              <a:rPr lang="en"/>
              <a:t>Student responds /i/ /t/.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25" name="Google Shape;125;p21"/>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l="35950" t="25578" r="35335" b="12263"/>
          <a:stretch/>
        </p:blipFill>
        <p:spPr>
          <a:xfrm>
            <a:off x="2185012" y="0"/>
            <a:ext cx="4773974" cy="5143500"/>
          </a:xfrm>
          <a:prstGeom prst="rect">
            <a:avLst/>
          </a:prstGeom>
          <a:noFill/>
          <a:ln>
            <a:noFill/>
          </a:ln>
        </p:spPr>
      </p:pic>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On-screen Show (16:9)</PresentationFormat>
  <Paragraphs>40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Public Sans Medium</vt:lpstr>
      <vt:lpstr>Public Sans</vt:lpstr>
      <vt:lpstr>LDOE</vt:lpstr>
      <vt:lpstr>DIBELS 8th Edition: Grade 1</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Letter Naming Fluency (LNF)</vt:lpstr>
      <vt:lpstr>PowerPoint Presentation</vt:lpstr>
      <vt:lpstr>Phonemic Segmentation Fluency (PSF)</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1</dc:title>
  <dc:creator>Bridgette Cupstid</dc:creator>
  <cp:lastModifiedBy>Jennifer Baird</cp:lastModifiedBy>
  <cp:revision>2</cp:revision>
  <dcterms:modified xsi:type="dcterms:W3CDTF">2023-11-21T14:56:59Z</dcterms:modified>
</cp:coreProperties>
</file>