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72"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8c3d55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8c3d55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51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9de710d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59de710d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9de710d9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9de710d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9de3aa0d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9de3aa0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9de3aa0d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9de3aa0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9de3aa0d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9de3aa0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9de3aa0d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9de3aa0d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a82b7ca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a82b7ca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75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7591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1621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2</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t>
            </a:r>
            <a:r>
              <a:rPr lang="en" dirty="0" smtClean="0"/>
              <a:t>OY </a:t>
            </a:r>
            <a:r>
              <a:rPr lang="en" dirty="0"/>
              <a:t>Remote Administration</a:t>
            </a:r>
            <a:endParaRPr dirty="0"/>
          </a:p>
        </p:txBody>
      </p:sp>
    </p:spTree>
    <p:extLst>
      <p:ext uri="{BB962C8B-B14F-4D97-AF65-F5344CB8AC3E}">
        <p14:creationId xmlns:p14="http://schemas.microsoft.com/office/powerpoint/2010/main" val="428813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3">
            <a:alphaModFix/>
          </a:blip>
          <a:srcRect l="37814" t="29095" r="35279" b="14076"/>
          <a:stretch/>
        </p:blipFill>
        <p:spPr>
          <a:xfrm>
            <a:off x="1759740" y="0"/>
            <a:ext cx="503488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MAZE</a:t>
            </a:r>
            <a:endParaRPr/>
          </a:p>
        </p:txBody>
      </p:sp>
      <p:sp>
        <p:nvSpPr>
          <p:cNvPr id="111" name="Google Shape;11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Objective: Student silently reads a passage for 180 seconds, verbally choosing the best multiple-choice answer for missing words.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4"/>
          <p:cNvPicPr preferRelativeResize="0"/>
          <p:nvPr/>
        </p:nvPicPr>
        <p:blipFill rotWithShape="1">
          <a:blip r:embed="rId3">
            <a:alphaModFix/>
          </a:blip>
          <a:srcRect l="22534" t="26283" r="20329" b="12003"/>
          <a:stretch/>
        </p:blipFill>
        <p:spPr>
          <a:xfrm>
            <a:off x="339099" y="0"/>
            <a:ext cx="846581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rotWithShape="1">
          <a:blip r:embed="rId3">
            <a:alphaModFix/>
          </a:blip>
          <a:srcRect l="36815" t="23921" r="34616" b="7278"/>
          <a:stretch/>
        </p:blipFill>
        <p:spPr>
          <a:xfrm>
            <a:off x="2281237" y="0"/>
            <a:ext cx="458152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l="35906" t="26251" r="33892" b="3950"/>
          <a:stretch/>
        </p:blipFill>
        <p:spPr>
          <a:xfrm>
            <a:off x="1976425" y="0"/>
            <a:ext cx="508634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rotWithShape="1">
          <a:blip r:embed="rId3">
            <a:alphaModFix/>
          </a:blip>
          <a:srcRect l="37479" t="24508" r="34450" b="5804"/>
          <a:stretch/>
        </p:blipFill>
        <p:spPr>
          <a:xfrm>
            <a:off x="2276475" y="0"/>
            <a:ext cx="485774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8"/>
          <p:cNvPicPr preferRelativeResize="0"/>
          <p:nvPr/>
        </p:nvPicPr>
        <p:blipFill rotWithShape="1">
          <a:blip r:embed="rId3">
            <a:alphaModFix/>
          </a:blip>
          <a:srcRect l="37148" t="24800" r="34616" b="5808"/>
          <a:stretch/>
        </p:blipFill>
        <p:spPr>
          <a:xfrm>
            <a:off x="1790700" y="0"/>
            <a:ext cx="524350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311700" y="1081075"/>
            <a:ext cx="8520600" cy="4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dirty="0">
                <a:latin typeface="Calibri"/>
                <a:ea typeface="Calibri"/>
                <a:cs typeface="Calibri"/>
                <a:sym typeface="Calibri"/>
              </a:rPr>
              <a:t>Prior to reading the remote screening agreement, please ensure video and audio are working and the session is being </a:t>
            </a:r>
            <a:r>
              <a:rPr lang="en" sz="1422" b="1" dirty="0">
                <a:latin typeface="Calibri"/>
                <a:ea typeface="Calibri"/>
                <a:cs typeface="Calibri"/>
                <a:sym typeface="Calibri"/>
              </a:rPr>
              <a:t>recorded</a:t>
            </a:r>
            <a:r>
              <a:rPr lang="en" sz="1422" dirty="0">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a:t>
            </a:r>
            <a:r>
              <a:rPr lang="en" sz="1422" b="1" u="sng" dirty="0">
                <a:latin typeface="Calibri"/>
                <a:ea typeface="Calibri"/>
                <a:cs typeface="Calibri"/>
                <a:sym typeface="Calibri"/>
              </a:rPr>
              <a:t>If the parent/guardian and/or student refuses to agree or breaks one of the following requirements then remote testing should not begin or should be stopped immediately and on-site testing will be required</a:t>
            </a:r>
            <a:r>
              <a:rPr lang="en" sz="1422" dirty="0">
                <a:latin typeface="Calibri"/>
                <a:ea typeface="Calibri"/>
                <a:cs typeface="Calibri"/>
                <a:sym typeface="Calibri"/>
              </a:rPr>
              <a:t>. Personnel from school districts and/or the LDOE may monitor this screening session.</a:t>
            </a:r>
            <a:endParaRPr sz="1422" dirty="0">
              <a:latin typeface="Calibri"/>
              <a:ea typeface="Calibri"/>
              <a:cs typeface="Calibri"/>
              <a:sym typeface="Calibri"/>
            </a:endParaRPr>
          </a:p>
          <a:p>
            <a:pPr marL="0" lvl="0" indent="0" algn="l" rtl="0">
              <a:spcBef>
                <a:spcPts val="0"/>
              </a:spcBef>
              <a:spcAft>
                <a:spcPts val="0"/>
              </a:spcAft>
              <a:buNone/>
            </a:pPr>
            <a:endParaRPr sz="1422" dirty="0">
              <a:latin typeface="Calibri"/>
              <a:ea typeface="Calibri"/>
              <a:cs typeface="Calibri"/>
              <a:sym typeface="Calibri"/>
            </a:endParaRPr>
          </a:p>
          <a:p>
            <a:pPr marL="0" lvl="0" indent="0" algn="l" rtl="0">
              <a:spcBef>
                <a:spcPts val="0"/>
              </a:spcBef>
              <a:spcAft>
                <a:spcPts val="0"/>
              </a:spcAft>
              <a:buNone/>
            </a:pPr>
            <a:r>
              <a:rPr lang="en" sz="1422" dirty="0">
                <a:latin typeface="Calibri"/>
                <a:ea typeface="Calibri"/>
                <a:cs typeface="Calibri"/>
                <a:sym typeface="Calibri"/>
              </a:rPr>
              <a:t>Parents/Guardians</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assist with providing a quiet work space with limited distractions.</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ensure the student is following along in the correct section.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prompt or solicit a response from the student.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disclose screening materials to the student prior to their testing session.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show the answer key to the student at any time.</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Webcams and audio must stay on the entire testing session with the student in view. </a:t>
            </a:r>
            <a:endParaRPr sz="1422" dirty="0">
              <a:latin typeface="Calibri"/>
              <a:ea typeface="Calibri"/>
              <a:cs typeface="Calibri"/>
              <a:sym typeface="Calibri"/>
            </a:endParaRPr>
          </a:p>
          <a:p>
            <a:pPr marL="0" lvl="0" indent="0" algn="l" rtl="0">
              <a:spcBef>
                <a:spcPts val="0"/>
              </a:spcBef>
              <a:spcAft>
                <a:spcPts val="0"/>
              </a:spcAft>
              <a:buNone/>
            </a:pPr>
            <a:endParaRPr sz="1422" dirty="0">
              <a:latin typeface="Calibri"/>
              <a:ea typeface="Calibri"/>
              <a:cs typeface="Calibri"/>
              <a:sym typeface="Calibri"/>
            </a:endParaRPr>
          </a:p>
          <a:p>
            <a:pPr marL="0" lvl="0" indent="0" algn="l" rtl="0">
              <a:spcBef>
                <a:spcPts val="0"/>
              </a:spcBef>
              <a:spcAft>
                <a:spcPts val="0"/>
              </a:spcAft>
              <a:buNone/>
            </a:pPr>
            <a:endParaRPr sz="1422" dirty="0">
              <a:latin typeface="Calibri"/>
              <a:ea typeface="Calibri"/>
              <a:cs typeface="Calibri"/>
              <a:sym typeface="Calibri"/>
            </a:endParaRPr>
          </a:p>
          <a:p>
            <a:pPr marL="0" lvl="0" indent="0" algn="l" rtl="0">
              <a:spcBef>
                <a:spcPts val="0"/>
              </a:spcBef>
              <a:spcAft>
                <a:spcPts val="0"/>
              </a:spcAft>
              <a:buNone/>
            </a:pPr>
            <a:r>
              <a:rPr lang="en" sz="1422" dirty="0">
                <a:latin typeface="Calibri"/>
                <a:ea typeface="Calibri"/>
                <a:cs typeface="Calibri"/>
                <a:sym typeface="Calibri"/>
              </a:rPr>
              <a:t>Student</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ask a parent or guardian for assistance with answering the screening items.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review test materials prior to screening.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May not review the answer key at any time prior to screening.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Should follow the directions from the test administrator for each subtest and answer to the best of their ability. </a:t>
            </a:r>
            <a:endParaRPr sz="1422" dirty="0">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dirty="0">
                <a:latin typeface="Calibri"/>
                <a:ea typeface="Calibri"/>
                <a:cs typeface="Calibri"/>
                <a:sym typeface="Calibri"/>
              </a:rPr>
              <a:t>Webcams and audio must stay on the entire testing session with the student in view.</a:t>
            </a:r>
            <a:endParaRPr sz="14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595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66" name="Google Shape;66;p15"/>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78" name="Google Shape;78;p17"/>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l="35158" t="25989" r="33616" b="7573"/>
          <a:stretch/>
        </p:blipFill>
        <p:spPr>
          <a:xfrm>
            <a:off x="1862125" y="0"/>
            <a:ext cx="52578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89" name="Google Shape;8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l="35487" t="25102" r="33785" b="4326"/>
          <a:stretch/>
        </p:blipFill>
        <p:spPr>
          <a:xfrm>
            <a:off x="1833550" y="0"/>
            <a:ext cx="5300674"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00" name="Google Shape;10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395</Words>
  <Application>Microsoft Office PowerPoint</Application>
  <PresentationFormat>On-screen Show (16:9)</PresentationFormat>
  <Paragraphs>32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Public Sans</vt:lpstr>
      <vt:lpstr>Public Sans Medium</vt:lpstr>
      <vt:lpstr>Simple Light</vt:lpstr>
      <vt:lpstr>DIBELS 8th Edition: Grade 2</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lpstr>MAZE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2nd Grade</dc:title>
  <dc:creator>Bridgette Cupstid</dc:creator>
  <cp:lastModifiedBy>Jennifer Baird</cp:lastModifiedBy>
  <cp:revision>3</cp:revision>
  <dcterms:modified xsi:type="dcterms:W3CDTF">2024-07-02T19:55:53Z</dcterms:modified>
</cp:coreProperties>
</file>