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Public Sans Medium" pitchFamily="2" charset="0"/>
      <p:regular r:id="rId18"/>
      <p:bold r:id="rId19"/>
      <p:italic r:id="rId20"/>
      <p:boldItalic r:id="rId21"/>
    </p:embeddedFont>
    <p:embeddedFont>
      <p:font typeface="Public Sans"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1e6392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1e6392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797299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a797299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these specific directions: Here are some letters (point to the student form). Tell me the names of as many letters as you can. When I say “Begin,” start here, (point to the first letter with the cursor) and go across the page (point). Point to each letter and tell me the name of that letter. If you come to a letter you don’t know, I’ll tell it to you. Put your finger on the first letter. Ready? Begin. 4. Start the timer after saying “Begin.” 5. Follow along in the Scoring Booklet. Put a slash (/) through each letter name read incorrectly. See Acceptable Prompts and Scoring Rules for more details. 6. At the end of 60 seconds, place a bracket (]) after the last letter named and say, “Stop.”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4a72f3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4a72f3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Kindergarten</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
        <p:nvSpPr>
          <p:cNvPr id="85" name="Google Shape;85;p1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smtClean="0"/>
              <a:t>December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35951" t="25281" r="35165" b="9256"/>
          <a:stretch/>
        </p:blipFill>
        <p:spPr>
          <a:xfrm>
            <a:off x="2286000" y="0"/>
            <a:ext cx="45224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0" y="0"/>
            <a:ext cx="9144000" cy="499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solidFill>
                  <a:srgbClr val="000000"/>
                </a:solidFill>
                <a:latin typeface="Calibri"/>
                <a:ea typeface="Calibri"/>
                <a:cs typeface="Calibri"/>
                <a:sym typeface="Calibri"/>
              </a:rPr>
              <a:t>Prior to reading the remote screening agreement, please ensure video and audio are working and the session is being </a:t>
            </a:r>
            <a:r>
              <a:rPr lang="en" sz="1422" b="1">
                <a:solidFill>
                  <a:srgbClr val="000000"/>
                </a:solidFill>
                <a:latin typeface="Calibri"/>
                <a:ea typeface="Calibri"/>
                <a:cs typeface="Calibri"/>
                <a:sym typeface="Calibri"/>
              </a:rPr>
              <a:t>recorded</a:t>
            </a:r>
            <a:r>
              <a:rPr lang="en" sz="1422">
                <a:solidFill>
                  <a:srgbClr val="000000"/>
                </a:solidFill>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solidFill>
                <a:srgbClr val="000000"/>
              </a:solidFill>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r>
              <a:rPr lang="en" sz="1422">
                <a:solidFill>
                  <a:srgbClr val="000000"/>
                </a:solidFill>
                <a:latin typeface="Calibri"/>
                <a:ea typeface="Calibri"/>
                <a:cs typeface="Calibri"/>
                <a:sym typeface="Calibri"/>
              </a:rPr>
              <a:t>Parents/Guardians</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assist with providing a quiet work space with limited distractions.</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ensure the student is following along in the correct section.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prompt or solicit a response from the student.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disclose screening materials to the student prior to their testing session.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show the answer key to the student at any time.</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r>
              <a:rPr lang="en" sz="1422">
                <a:solidFill>
                  <a:srgbClr val="000000"/>
                </a:solidFill>
                <a:latin typeface="Calibri"/>
                <a:ea typeface="Calibri"/>
                <a:cs typeface="Calibri"/>
                <a:sym typeface="Calibri"/>
              </a:rPr>
              <a:t>Student</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ask a parent or guardian for assistance with answering the screening items.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review test materials prior to screening.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review the answer key at any time prior to screening.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Should follow the directions from the test administrator for each subtest and answer to the best of their ability.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latin typeface="Calibri"/>
                <a:ea typeface="Calibri"/>
                <a:cs typeface="Calibri"/>
                <a:sym typeface="Calibri"/>
              </a:rPr>
              <a:t>Webcams and audio must stay on the entire testing session with the student in view.</a:t>
            </a:r>
            <a:endParaRPr sz="1422">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Letter Naming Fluency (LNF)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Tell me the names of as many letters as you can within 60 seconds.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37979" t="24076" r="35332" b="17668"/>
          <a:stretch/>
        </p:blipFill>
        <p:spPr>
          <a:xfrm>
            <a:off x="2126175" y="0"/>
            <a:ext cx="460590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Phonemic Segmentation Fluency (PSF)</a:t>
            </a:r>
            <a:endParaRPr/>
          </a:p>
        </p:txBody>
      </p:sp>
      <p:sp>
        <p:nvSpPr>
          <p:cNvPr id="113" name="Google Shape;11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breaks words into phonemes for 60 seconds. </a:t>
            </a:r>
            <a:endParaRPr/>
          </a:p>
          <a:p>
            <a:pPr marL="0" lvl="0" indent="0" algn="l" rtl="0">
              <a:spcBef>
                <a:spcPts val="1200"/>
              </a:spcBef>
              <a:spcAft>
                <a:spcPts val="0"/>
              </a:spcAft>
              <a:buNone/>
            </a:pPr>
            <a:endParaRPr/>
          </a:p>
          <a:p>
            <a:pPr marL="0" lvl="0" indent="0" algn="l" rtl="0">
              <a:spcBef>
                <a:spcPts val="1200"/>
              </a:spcBef>
              <a:spcAft>
                <a:spcPts val="0"/>
              </a:spcAft>
              <a:buNone/>
            </a:pPr>
            <a:r>
              <a:rPr lang="en"/>
              <a:t>The test administrator will say a word. The student will verbalize all the sounds in that word. </a:t>
            </a:r>
            <a:endParaRPr/>
          </a:p>
          <a:p>
            <a:pPr marL="0" lvl="0" indent="0" algn="l" rtl="0">
              <a:spcBef>
                <a:spcPts val="1200"/>
              </a:spcBef>
              <a:spcAft>
                <a:spcPts val="0"/>
              </a:spcAft>
              <a:buNone/>
            </a:pPr>
            <a:r>
              <a:rPr lang="en"/>
              <a:t>Administrator: Tell me all the sounds in the word ‘it’.</a:t>
            </a:r>
            <a:endParaRPr/>
          </a:p>
          <a:p>
            <a:pPr marL="0" lvl="0" indent="0" algn="l" rtl="0">
              <a:spcBef>
                <a:spcPts val="1200"/>
              </a:spcBef>
              <a:spcAft>
                <a:spcPts val="1200"/>
              </a:spcAft>
              <a:buNone/>
            </a:pPr>
            <a:r>
              <a:rPr lang="en"/>
              <a:t>Student responds /i/ /t/.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25" name="Google Shape;125;p21"/>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l="36118" t="24980" r="35672" b="8353"/>
          <a:stretch/>
        </p:blipFill>
        <p:spPr>
          <a:xfrm>
            <a:off x="2286000" y="0"/>
            <a:ext cx="4591373" cy="5143500"/>
          </a:xfrm>
          <a:prstGeom prst="rect">
            <a:avLst/>
          </a:prstGeom>
          <a:noFill/>
          <a:ln>
            <a:noFill/>
          </a:ln>
        </p:spPr>
      </p:pic>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597</Words>
  <Application>Microsoft Office PowerPoint</Application>
  <PresentationFormat>On-screen Show (16:9)</PresentationFormat>
  <Paragraphs>38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Public Sans Medium</vt:lpstr>
      <vt:lpstr>Public Sans</vt:lpstr>
      <vt:lpstr>LDOE</vt:lpstr>
      <vt:lpstr>DIBELS 8th Edition: Kindergarten</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Letter Naming Fluency (LNF)</vt:lpstr>
      <vt:lpstr>PowerPoint Presentation</vt:lpstr>
      <vt:lpstr>Phonemic Segmentation Fluency (PSF)</vt:lpstr>
      <vt:lpstr>Nonsense Word Fluency (NWF)</vt:lpstr>
      <vt:lpstr>PowerPoint Presentation</vt:lpstr>
      <vt:lpstr>PowerPoint Presentation</vt:lpstr>
      <vt:lpstr>Word Reading Fluency (WRF)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Kindergarten</dc:title>
  <dc:creator>Bridgette Cupstid</dc:creator>
  <cp:lastModifiedBy>Jennifer Baird</cp:lastModifiedBy>
  <cp:revision>2</cp:revision>
  <dcterms:modified xsi:type="dcterms:W3CDTF">2023-11-21T14:55:05Z</dcterms:modified>
</cp:coreProperties>
</file>