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4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89" r:id="rId12"/>
    <p:sldId id="287" r:id="rId13"/>
    <p:sldId id="291" r:id="rId14"/>
    <p:sldId id="292" r:id="rId15"/>
    <p:sldId id="298" r:id="rId16"/>
    <p:sldId id="293" r:id="rId17"/>
    <p:sldId id="294" r:id="rId18"/>
    <p:sldId id="295" r:id="rId19"/>
    <p:sldId id="296" r:id="rId20"/>
    <p:sldId id="290" r:id="rId21"/>
    <p:sldId id="285" r:id="rId22"/>
    <p:sldId id="286" r:id="rId23"/>
    <p:sldId id="288" r:id="rId24"/>
    <p:sldId id="257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76" d="100"/>
          <a:sy n="76" d="100"/>
        </p:scale>
        <p:origin x="-9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81E8-B975-4A30-B11C-469301B1211A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30ED6-0735-47D1-9011-9BDF2471D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02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CEBE-894D-453B-8F02-DEA992834917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748B-CC98-45E8-BB9E-8D079A514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3rd </a:t>
            </a:r>
            <a:r>
              <a:rPr lang="en-US" dirty="0"/>
              <a:t>Grade Math Flipcharts, bridging the gap to 4th Grade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 Banister</a:t>
            </a:r>
          </a:p>
          <a:p>
            <a:r>
              <a:rPr lang="en-US" dirty="0" smtClean="0"/>
              <a:t>EBR Parish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ts1.mm.bing.net/th?&amp;id=HN.60805357839804236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8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Make sense of problems and persevere in solving them.</a:t>
            </a:r>
          </a:p>
          <a:p>
            <a:pPr marL="514350" indent="-514350">
              <a:buAutoNum type="arabicPeriod"/>
            </a:pPr>
            <a:r>
              <a:rPr lang="en-US" dirty="0" smtClean="0"/>
              <a:t>Reasons abstractly and quantitatively.</a:t>
            </a:r>
          </a:p>
          <a:p>
            <a:pPr marL="514350" indent="-514350">
              <a:buAutoNum type="arabicPeriod"/>
            </a:pPr>
            <a:r>
              <a:rPr lang="en-US" dirty="0" smtClean="0"/>
              <a:t>Construct viable arguments and critique the reasons of others.</a:t>
            </a:r>
          </a:p>
          <a:p>
            <a:pPr marL="514350" indent="-514350">
              <a:buAutoNum type="arabicPeriod"/>
            </a:pPr>
            <a:r>
              <a:rPr lang="en-US" dirty="0" smtClean="0"/>
              <a:t>Model with mathematics.</a:t>
            </a:r>
          </a:p>
          <a:p>
            <a:pPr marL="514350" indent="-514350">
              <a:buAutoNum type="arabicPeriod"/>
            </a:pPr>
            <a:r>
              <a:rPr lang="en-US" dirty="0" smtClean="0"/>
              <a:t>Use appropriate tools strategically.</a:t>
            </a:r>
          </a:p>
          <a:p>
            <a:pPr marL="514350" indent="-514350">
              <a:buAutoNum type="arabicPeriod"/>
            </a:pPr>
            <a:r>
              <a:rPr lang="en-US" dirty="0" smtClean="0"/>
              <a:t>Attend to precision.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 for and make use of structure.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 for and express regularity in repeated reasoning.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3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4" y="0"/>
            <a:ext cx="91070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Session Overview :  Teachers will be provided a flipchart lesson from Module 4 Lesson 13.  Creation and use of the flipchart will be discussed.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8153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I make flipcharts easily?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 </a:t>
            </a:r>
            <a:r>
              <a:rPr lang="en-US" sz="3200" dirty="0" err="1" smtClean="0"/>
              <a:t>ActivInspire</a:t>
            </a:r>
            <a:r>
              <a:rPr lang="en-US" sz="3200" dirty="0" smtClean="0"/>
              <a:t> and Eureka/</a:t>
            </a:r>
            <a:r>
              <a:rPr lang="en-US" sz="3200" dirty="0" err="1" smtClean="0"/>
              <a:t>EngageNY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12837"/>
            <a:ext cx="386353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25537"/>
            <a:ext cx="457200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Open the website you would like to copy.</a:t>
            </a:r>
          </a:p>
          <a:p>
            <a:pPr marL="514350" indent="-514350">
              <a:buAutoNum type="arabicPeriod"/>
            </a:pPr>
            <a:r>
              <a:rPr lang="en-US" dirty="0" smtClean="0"/>
              <a:t>Use the tools </a:t>
            </a:r>
          </a:p>
          <a:p>
            <a:pPr marL="514350" indent="-514350">
              <a:buNone/>
            </a:pPr>
            <a:r>
              <a:rPr lang="en-US" dirty="0" smtClean="0"/>
              <a:t>   - camera</a:t>
            </a:r>
          </a:p>
          <a:p>
            <a:pPr marL="514350" indent="-514350">
              <a:buNone/>
            </a:pPr>
            <a:r>
              <a:rPr lang="en-US" dirty="0" smtClean="0"/>
              <a:t>   - choose the snapshot you like</a:t>
            </a:r>
          </a:p>
          <a:p>
            <a:pPr marL="514350" indent="-514350">
              <a:buNone/>
            </a:pPr>
            <a:r>
              <a:rPr lang="en-US" dirty="0" smtClean="0"/>
              <a:t>3. Adjust the size of the object you copied to fit the chart.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tice Announcement Paper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flipcharts?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57912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Objective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Fluency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Review of Previous Lesson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Application Problem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Concept Development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Problem Set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Student Debrief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Exit Ticket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tice Announcement Paper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Look at a Flipchart!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489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Achievement 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391400" cy="485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Bridging the GAP</a:t>
            </a:r>
            <a:br>
              <a:rPr lang="en-US" dirty="0" smtClean="0"/>
            </a:br>
            <a:r>
              <a:rPr lang="en-US" dirty="0" smtClean="0"/>
              <a:t>Bell ringer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 numCol="2"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Date</a:t>
            </a:r>
          </a:p>
          <a:p>
            <a:pPr marL="514350" indent="-514350">
              <a:buAutoNum type="arabicPeriod"/>
            </a:pPr>
            <a:r>
              <a:rPr lang="en-US" dirty="0" smtClean="0"/>
              <a:t>Number of the day</a:t>
            </a:r>
          </a:p>
          <a:p>
            <a:pPr marL="514350" indent="-514350">
              <a:buAutoNum type="arabicPeriod"/>
            </a:pPr>
            <a:r>
              <a:rPr lang="en-US" dirty="0" smtClean="0"/>
              <a:t>Odd/even</a:t>
            </a:r>
          </a:p>
          <a:p>
            <a:pPr marL="514350" indent="-514350">
              <a:buAutoNum type="arabicPeriod"/>
            </a:pPr>
            <a:r>
              <a:rPr lang="en-US" dirty="0" smtClean="0"/>
              <a:t>Number Sentence</a:t>
            </a:r>
          </a:p>
          <a:p>
            <a:pPr marL="514350" indent="-514350">
              <a:buAutoNum type="arabicPeriod"/>
            </a:pPr>
            <a:r>
              <a:rPr lang="en-US" dirty="0" smtClean="0"/>
              <a:t>Array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numbers</a:t>
            </a:r>
          </a:p>
          <a:p>
            <a:pPr marL="514350" indent="-514350">
              <a:buAutoNum type="arabicPeriod"/>
            </a:pPr>
            <a:r>
              <a:rPr lang="en-US" dirty="0" smtClean="0"/>
              <a:t>Add 1000 to the number</a:t>
            </a:r>
          </a:p>
          <a:p>
            <a:pPr marL="514350" indent="-514350">
              <a:buAutoNum type="arabicPeriod"/>
            </a:pPr>
            <a:r>
              <a:rPr lang="en-US" dirty="0" smtClean="0"/>
              <a:t>Fact Family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9. Place Value</a:t>
            </a:r>
          </a:p>
          <a:p>
            <a:pPr marL="514350" indent="-514350">
              <a:buNone/>
            </a:pPr>
            <a:r>
              <a:rPr lang="en-US" dirty="0" smtClean="0"/>
              <a:t>10.Show number with money</a:t>
            </a:r>
          </a:p>
          <a:p>
            <a:pPr marL="514350" indent="-514350">
              <a:buNone/>
            </a:pPr>
            <a:r>
              <a:rPr lang="en-US" dirty="0" smtClean="0"/>
              <a:t>11. Collecting Data</a:t>
            </a:r>
          </a:p>
          <a:p>
            <a:pPr marL="514350" indent="-514350">
              <a:buNone/>
            </a:pPr>
            <a:r>
              <a:rPr lang="en-US" dirty="0" smtClean="0"/>
              <a:t>       Monday – Collect Data</a:t>
            </a:r>
          </a:p>
          <a:p>
            <a:pPr marL="514350" indent="-514350">
              <a:buNone/>
            </a:pPr>
            <a:r>
              <a:rPr lang="en-US" dirty="0" smtClean="0"/>
              <a:t>       Tuesday – Tally Chart</a:t>
            </a:r>
          </a:p>
          <a:p>
            <a:pPr marL="514350" indent="-514350">
              <a:buNone/>
            </a:pPr>
            <a:r>
              <a:rPr lang="en-US" dirty="0" smtClean="0"/>
              <a:t>      Wednesday – Bar Graph</a:t>
            </a:r>
          </a:p>
          <a:p>
            <a:pPr marL="514350" indent="-514350">
              <a:buNone/>
            </a:pPr>
            <a:r>
              <a:rPr lang="en-US" dirty="0" smtClean="0"/>
              <a:t>      Thursday – Analyze Data</a:t>
            </a:r>
          </a:p>
          <a:p>
            <a:pPr marL="514350" indent="-514350">
              <a:buNone/>
            </a:pPr>
            <a:r>
              <a:rPr lang="en-US" dirty="0" smtClean="0"/>
              <a:t>      Friday – Write 2 questions from the data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kbEwNGad5Bl2o4CPwoBqu12o7mZFWWMLbfIyzfY7nqoTao68K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Bridging the gap</a:t>
            </a:r>
            <a:br>
              <a:rPr lang="en-US" dirty="0" smtClean="0"/>
            </a:br>
            <a:r>
              <a:rPr lang="en-US" dirty="0" smtClean="0"/>
              <a:t>Bell ringer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Date</a:t>
            </a:r>
          </a:p>
          <a:p>
            <a:pPr marL="514350" indent="-514350">
              <a:buAutoNum type="arabicPeriod"/>
            </a:pPr>
            <a:r>
              <a:rPr lang="en-US" dirty="0" smtClean="0"/>
              <a:t>Number of the day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the number in words</a:t>
            </a:r>
          </a:p>
          <a:p>
            <a:pPr marL="514350" indent="-514350">
              <a:buAutoNum type="arabicPeriod"/>
            </a:pPr>
            <a:r>
              <a:rPr lang="en-US" dirty="0" smtClean="0"/>
              <a:t>Place Value</a:t>
            </a:r>
          </a:p>
          <a:p>
            <a:pPr marL="514350" indent="-514350">
              <a:buAutoNum type="arabicPeriod"/>
            </a:pPr>
            <a:r>
              <a:rPr lang="en-US" dirty="0" smtClean="0"/>
              <a:t>Add the previous number</a:t>
            </a:r>
          </a:p>
          <a:p>
            <a:pPr marL="514350" indent="-514350">
              <a:buAutoNum type="arabicPeriod"/>
            </a:pPr>
            <a:r>
              <a:rPr lang="en-US" dirty="0" smtClean="0"/>
              <a:t>Subtract the previous number</a:t>
            </a:r>
          </a:p>
          <a:p>
            <a:pPr marL="514350" indent="-514350">
              <a:buAutoNum type="arabicPeriod"/>
            </a:pPr>
            <a:r>
              <a:rPr lang="en-US" dirty="0" smtClean="0"/>
              <a:t>Array</a:t>
            </a:r>
          </a:p>
          <a:p>
            <a:pPr marL="514350" indent="-514350">
              <a:buAutoNum type="arabicPeriod"/>
            </a:pPr>
            <a:r>
              <a:rPr lang="en-US" dirty="0" smtClean="0"/>
              <a:t>Number Sentence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a problem</a:t>
            </a:r>
          </a:p>
          <a:p>
            <a:pPr marL="514350" indent="-514350">
              <a:buAutoNum type="arabicPeriod"/>
            </a:pPr>
            <a:r>
              <a:rPr lang="en-US" dirty="0" smtClean="0"/>
              <a:t>Solve the problem using number bond or tape diagram.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ts1.mm.bing.net/th?&amp;id=HN.60805357839804236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599"/>
            <a:ext cx="63246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ts1.mm.bing.net/th?&amp;id=HN.60805357839804236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ts1.mm.bing.net/th?&amp;id=HN.60805357839804236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8153400" cy="516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ts1.mm.bing.net/th?&amp;id=HN.60805357839804236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000999" cy="52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259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3rd Grade Math Flipcharts, bridging the gap to 4th Grade   </vt:lpstr>
      <vt:lpstr>Slide 2</vt:lpstr>
      <vt:lpstr>Students’ Achievement </vt:lpstr>
      <vt:lpstr>Bridging the GAP Bell ringer activity </vt:lpstr>
      <vt:lpstr>Bridging the gap Bell ringer activity</vt:lpstr>
      <vt:lpstr>Slide 6</vt:lpstr>
      <vt:lpstr>Slide 7</vt:lpstr>
      <vt:lpstr>Slide 8</vt:lpstr>
      <vt:lpstr>Slide 9</vt:lpstr>
      <vt:lpstr>Slide 10</vt:lpstr>
      <vt:lpstr>Mathematical Practices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How do I make flipcharts easily?</vt:lpstr>
      <vt:lpstr>Open ActivInspire and Eureka/EngageNY </vt:lpstr>
      <vt:lpstr>Slide 23</vt:lpstr>
      <vt:lpstr>What’s in the flipcharts?</vt:lpstr>
      <vt:lpstr>Let’s Look at a Flipchart!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Grade Math Flipcharts, bridging the gap to 4th Grade   Session Overview :  Teachers will be provided flipchart lessons from Module 1 to Module 7 for 3rd Grade and Intervention lessons for 4th Grade.</dc:title>
  <dc:creator>Lea</dc:creator>
  <cp:lastModifiedBy>Lea</cp:lastModifiedBy>
  <cp:revision>87</cp:revision>
  <dcterms:created xsi:type="dcterms:W3CDTF">2014-04-24T12:52:30Z</dcterms:created>
  <dcterms:modified xsi:type="dcterms:W3CDTF">2014-05-30T10:07:56Z</dcterms:modified>
</cp:coreProperties>
</file>