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8" r:id="rId2"/>
    <p:sldId id="275" r:id="rId3"/>
    <p:sldId id="269" r:id="rId4"/>
    <p:sldId id="279" r:id="rId5"/>
    <p:sldId id="280" r:id="rId6"/>
    <p:sldId id="276" r:id="rId7"/>
    <p:sldId id="282" r:id="rId8"/>
    <p:sldId id="27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4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E48628-2D55-4EC7-B3E2-09C47EADD09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125FED-F06C-4284-B933-885531CD166D}">
      <dgm:prSet phldrT="[Text]" custT="1"/>
      <dgm:spPr/>
      <dgm:t>
        <a:bodyPr/>
        <a:lstStyle/>
        <a:p>
          <a:r>
            <a:rPr lang="en-US" sz="1800" dirty="0" smtClean="0"/>
            <a:t>What Task – Templates and CCSS</a:t>
          </a:r>
          <a:endParaRPr lang="en-US" sz="1800" dirty="0"/>
        </a:p>
      </dgm:t>
    </dgm:pt>
    <dgm:pt modelId="{2A22E262-8D05-45E9-A173-DA8B86CFFC8E}" type="parTrans" cxnId="{6B5B18B3-0D76-41D4-B082-0EFBEFD0D596}">
      <dgm:prSet/>
      <dgm:spPr/>
      <dgm:t>
        <a:bodyPr/>
        <a:lstStyle/>
        <a:p>
          <a:endParaRPr lang="en-US"/>
        </a:p>
      </dgm:t>
    </dgm:pt>
    <dgm:pt modelId="{706D3618-C0EC-46CA-AFE0-9FF6F1E42045}" type="sibTrans" cxnId="{6B5B18B3-0D76-41D4-B082-0EFBEFD0D596}">
      <dgm:prSet/>
      <dgm:spPr/>
      <dgm:t>
        <a:bodyPr/>
        <a:lstStyle/>
        <a:p>
          <a:endParaRPr lang="en-US"/>
        </a:p>
      </dgm:t>
    </dgm:pt>
    <dgm:pt modelId="{DCA01455-57ED-458F-BF7E-E189D3208C66}">
      <dgm:prSet phldrT="[Text]" custT="1"/>
      <dgm:spPr/>
      <dgm:t>
        <a:bodyPr/>
        <a:lstStyle/>
        <a:p>
          <a:r>
            <a:rPr lang="en-US" sz="1800" dirty="0" smtClean="0"/>
            <a:t>What Skills – Close Reading, CSR </a:t>
          </a:r>
          <a:endParaRPr lang="en-US" sz="1800" dirty="0"/>
        </a:p>
      </dgm:t>
    </dgm:pt>
    <dgm:pt modelId="{7B1856E4-08C1-494A-9B26-693FFC15804E}" type="parTrans" cxnId="{C5B57A46-83E4-40F2-A10E-03A31ADA3855}">
      <dgm:prSet/>
      <dgm:spPr/>
      <dgm:t>
        <a:bodyPr/>
        <a:lstStyle/>
        <a:p>
          <a:endParaRPr lang="en-US"/>
        </a:p>
      </dgm:t>
    </dgm:pt>
    <dgm:pt modelId="{485D3B7F-4A47-47EA-B1A0-F13FE95A62BA}" type="sibTrans" cxnId="{C5B57A46-83E4-40F2-A10E-03A31ADA3855}">
      <dgm:prSet/>
      <dgm:spPr/>
      <dgm:t>
        <a:bodyPr/>
        <a:lstStyle/>
        <a:p>
          <a:endParaRPr lang="en-US"/>
        </a:p>
      </dgm:t>
    </dgm:pt>
    <dgm:pt modelId="{5386BFB6-EC24-40C7-95F2-A3677411D751}">
      <dgm:prSet phldrT="[Text]" custT="1"/>
      <dgm:spPr/>
      <dgm:t>
        <a:bodyPr/>
        <a:lstStyle/>
        <a:p>
          <a:r>
            <a:rPr lang="en-US" sz="1600" dirty="0" smtClean="0"/>
            <a:t>What Instruction – Discussion, Socratic Seminars </a:t>
          </a:r>
          <a:endParaRPr lang="en-US" sz="1600" dirty="0"/>
        </a:p>
      </dgm:t>
    </dgm:pt>
    <dgm:pt modelId="{0AB23B28-6DED-4C5D-AE29-E7B48716B016}" type="parTrans" cxnId="{46481B39-C5A8-4373-93E6-E911F77AEC7C}">
      <dgm:prSet/>
      <dgm:spPr/>
      <dgm:t>
        <a:bodyPr/>
        <a:lstStyle/>
        <a:p>
          <a:endParaRPr lang="en-US"/>
        </a:p>
      </dgm:t>
    </dgm:pt>
    <dgm:pt modelId="{3DE6FE20-5E8D-476F-AA71-889A8C1B28EF}" type="sibTrans" cxnId="{46481B39-C5A8-4373-93E6-E911F77AEC7C}">
      <dgm:prSet/>
      <dgm:spPr/>
      <dgm:t>
        <a:bodyPr/>
        <a:lstStyle/>
        <a:p>
          <a:endParaRPr lang="en-US"/>
        </a:p>
      </dgm:t>
    </dgm:pt>
    <dgm:pt modelId="{EF7C81C4-CE73-464B-A48B-D4095CB74CF2}">
      <dgm:prSet phldrT="[Text]" custT="1"/>
      <dgm:spPr/>
      <dgm:t>
        <a:bodyPr/>
        <a:lstStyle/>
        <a:p>
          <a:r>
            <a:rPr lang="en-US" sz="1800" dirty="0" smtClean="0"/>
            <a:t>What Results – Essays, AEC, Portfolios </a:t>
          </a:r>
          <a:endParaRPr lang="en-US" sz="1800" dirty="0"/>
        </a:p>
      </dgm:t>
    </dgm:pt>
    <dgm:pt modelId="{1403FBF9-D86C-428D-B0C9-623938ABFEC8}" type="parTrans" cxnId="{E010EA9B-9DE4-4451-922D-40406103FEEA}">
      <dgm:prSet/>
      <dgm:spPr/>
      <dgm:t>
        <a:bodyPr/>
        <a:lstStyle/>
        <a:p>
          <a:endParaRPr lang="en-US"/>
        </a:p>
      </dgm:t>
    </dgm:pt>
    <dgm:pt modelId="{46E3D28F-8D95-44D5-ACBA-3098A75FEEF8}" type="sibTrans" cxnId="{E010EA9B-9DE4-4451-922D-40406103FEEA}">
      <dgm:prSet/>
      <dgm:spPr/>
      <dgm:t>
        <a:bodyPr/>
        <a:lstStyle/>
        <a:p>
          <a:endParaRPr lang="en-US"/>
        </a:p>
      </dgm:t>
    </dgm:pt>
    <dgm:pt modelId="{FD599D22-CA94-4E3D-807C-944F130ED1F9}" type="pres">
      <dgm:prSet presAssocID="{06E48628-2D55-4EC7-B3E2-09C47EADD09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446148-D868-4EAD-B1F5-384E03B3F85E}" type="pres">
      <dgm:prSet presAssocID="{0D125FED-F06C-4284-B933-885531CD166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65D833-8755-4C51-A8ED-C0A79BD98881}" type="pres">
      <dgm:prSet presAssocID="{706D3618-C0EC-46CA-AFE0-9FF6F1E42045}" presName="sibTrans" presStyleLbl="sibTrans2D1" presStyleIdx="0" presStyleCnt="4"/>
      <dgm:spPr/>
      <dgm:t>
        <a:bodyPr/>
        <a:lstStyle/>
        <a:p>
          <a:endParaRPr lang="en-US"/>
        </a:p>
      </dgm:t>
    </dgm:pt>
    <dgm:pt modelId="{B7163C70-2F9A-4915-92DD-C22C44636402}" type="pres">
      <dgm:prSet presAssocID="{706D3618-C0EC-46CA-AFE0-9FF6F1E42045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4BEFD371-C316-4543-9625-0116FD2D8E46}" type="pres">
      <dgm:prSet presAssocID="{DCA01455-57ED-458F-BF7E-E189D3208C6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B745DC-8BA4-4089-A11A-6BAB224EE863}" type="pres">
      <dgm:prSet presAssocID="{485D3B7F-4A47-47EA-B1A0-F13FE95A62BA}" presName="sibTrans" presStyleLbl="sibTrans2D1" presStyleIdx="1" presStyleCnt="4"/>
      <dgm:spPr/>
      <dgm:t>
        <a:bodyPr/>
        <a:lstStyle/>
        <a:p>
          <a:endParaRPr lang="en-US"/>
        </a:p>
      </dgm:t>
    </dgm:pt>
    <dgm:pt modelId="{9005EBB6-4A28-4B12-8612-E22B44F9B578}" type="pres">
      <dgm:prSet presAssocID="{485D3B7F-4A47-47EA-B1A0-F13FE95A62BA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1EF881EA-3C2E-416C-869E-F172F5C7CF7F}" type="pres">
      <dgm:prSet presAssocID="{5386BFB6-EC24-40C7-95F2-A3677411D75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646AE2-B0CC-49DE-B70A-5F624233B284}" type="pres">
      <dgm:prSet presAssocID="{3DE6FE20-5E8D-476F-AA71-889A8C1B28EF}" presName="sibTrans" presStyleLbl="sibTrans2D1" presStyleIdx="2" presStyleCnt="4"/>
      <dgm:spPr/>
      <dgm:t>
        <a:bodyPr/>
        <a:lstStyle/>
        <a:p>
          <a:endParaRPr lang="en-US"/>
        </a:p>
      </dgm:t>
    </dgm:pt>
    <dgm:pt modelId="{31CFE4A4-B2FA-4A9B-B643-F6B30FA7AC97}" type="pres">
      <dgm:prSet presAssocID="{3DE6FE20-5E8D-476F-AA71-889A8C1B28EF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DEFEAFB7-F1CE-4DA8-AD62-B557CF4AB5EA}" type="pres">
      <dgm:prSet presAssocID="{EF7C81C4-CE73-464B-A48B-D4095CB74CF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23C8E2-68E5-4E4E-8A75-E9C2197163A1}" type="pres">
      <dgm:prSet presAssocID="{46E3D28F-8D95-44D5-ACBA-3098A75FEEF8}" presName="sibTrans" presStyleLbl="sibTrans2D1" presStyleIdx="3" presStyleCnt="4"/>
      <dgm:spPr/>
      <dgm:t>
        <a:bodyPr/>
        <a:lstStyle/>
        <a:p>
          <a:endParaRPr lang="en-US"/>
        </a:p>
      </dgm:t>
    </dgm:pt>
    <dgm:pt modelId="{2A5620A0-F25F-4998-A0DE-29D093B247E4}" type="pres">
      <dgm:prSet presAssocID="{46E3D28F-8D95-44D5-ACBA-3098A75FEEF8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C5B57A46-83E4-40F2-A10E-03A31ADA3855}" srcId="{06E48628-2D55-4EC7-B3E2-09C47EADD09E}" destId="{DCA01455-57ED-458F-BF7E-E189D3208C66}" srcOrd="1" destOrd="0" parTransId="{7B1856E4-08C1-494A-9B26-693FFC15804E}" sibTransId="{485D3B7F-4A47-47EA-B1A0-F13FE95A62BA}"/>
    <dgm:cxn modelId="{9B2B766B-C1AB-4645-9467-C2C72C8C6E2D}" type="presOf" srcId="{5386BFB6-EC24-40C7-95F2-A3677411D751}" destId="{1EF881EA-3C2E-416C-869E-F172F5C7CF7F}" srcOrd="0" destOrd="0" presId="urn:microsoft.com/office/officeart/2005/8/layout/cycle2"/>
    <dgm:cxn modelId="{CB0DE28F-FA69-4E78-A24D-F3D28D3AFFB0}" type="presOf" srcId="{3DE6FE20-5E8D-476F-AA71-889A8C1B28EF}" destId="{09646AE2-B0CC-49DE-B70A-5F624233B284}" srcOrd="0" destOrd="0" presId="urn:microsoft.com/office/officeart/2005/8/layout/cycle2"/>
    <dgm:cxn modelId="{6043B5E7-86CE-413D-9646-22F1A281DE0F}" type="presOf" srcId="{706D3618-C0EC-46CA-AFE0-9FF6F1E42045}" destId="{B7163C70-2F9A-4915-92DD-C22C44636402}" srcOrd="1" destOrd="0" presId="urn:microsoft.com/office/officeart/2005/8/layout/cycle2"/>
    <dgm:cxn modelId="{FA3148F3-EBFC-465E-A5E9-3C0079E6CCE6}" type="presOf" srcId="{485D3B7F-4A47-47EA-B1A0-F13FE95A62BA}" destId="{E4B745DC-8BA4-4089-A11A-6BAB224EE863}" srcOrd="0" destOrd="0" presId="urn:microsoft.com/office/officeart/2005/8/layout/cycle2"/>
    <dgm:cxn modelId="{9624A8F6-07E9-482D-912C-8E29A86C219D}" type="presOf" srcId="{706D3618-C0EC-46CA-AFE0-9FF6F1E42045}" destId="{0965D833-8755-4C51-A8ED-C0A79BD98881}" srcOrd="0" destOrd="0" presId="urn:microsoft.com/office/officeart/2005/8/layout/cycle2"/>
    <dgm:cxn modelId="{90DCFDC1-F08E-4214-A43A-4F4115037C69}" type="presOf" srcId="{0D125FED-F06C-4284-B933-885531CD166D}" destId="{D3446148-D868-4EAD-B1F5-384E03B3F85E}" srcOrd="0" destOrd="0" presId="urn:microsoft.com/office/officeart/2005/8/layout/cycle2"/>
    <dgm:cxn modelId="{2A481515-ACB0-4FA8-8A8B-D40202009AE3}" type="presOf" srcId="{DCA01455-57ED-458F-BF7E-E189D3208C66}" destId="{4BEFD371-C316-4543-9625-0116FD2D8E46}" srcOrd="0" destOrd="0" presId="urn:microsoft.com/office/officeart/2005/8/layout/cycle2"/>
    <dgm:cxn modelId="{2A71F153-5A1B-4E28-B9BC-3963C09CBC10}" type="presOf" srcId="{46E3D28F-8D95-44D5-ACBA-3098A75FEEF8}" destId="{2423C8E2-68E5-4E4E-8A75-E9C2197163A1}" srcOrd="0" destOrd="0" presId="urn:microsoft.com/office/officeart/2005/8/layout/cycle2"/>
    <dgm:cxn modelId="{0C0FEADF-FD9E-4853-B041-2E46A73AD201}" type="presOf" srcId="{EF7C81C4-CE73-464B-A48B-D4095CB74CF2}" destId="{DEFEAFB7-F1CE-4DA8-AD62-B557CF4AB5EA}" srcOrd="0" destOrd="0" presId="urn:microsoft.com/office/officeart/2005/8/layout/cycle2"/>
    <dgm:cxn modelId="{74A6C8D6-B073-45A2-8B6F-01BE639177F5}" type="presOf" srcId="{3DE6FE20-5E8D-476F-AA71-889A8C1B28EF}" destId="{31CFE4A4-B2FA-4A9B-B643-F6B30FA7AC97}" srcOrd="1" destOrd="0" presId="urn:microsoft.com/office/officeart/2005/8/layout/cycle2"/>
    <dgm:cxn modelId="{E010EA9B-9DE4-4451-922D-40406103FEEA}" srcId="{06E48628-2D55-4EC7-B3E2-09C47EADD09E}" destId="{EF7C81C4-CE73-464B-A48B-D4095CB74CF2}" srcOrd="3" destOrd="0" parTransId="{1403FBF9-D86C-428D-B0C9-623938ABFEC8}" sibTransId="{46E3D28F-8D95-44D5-ACBA-3098A75FEEF8}"/>
    <dgm:cxn modelId="{6B5B18B3-0D76-41D4-B082-0EFBEFD0D596}" srcId="{06E48628-2D55-4EC7-B3E2-09C47EADD09E}" destId="{0D125FED-F06C-4284-B933-885531CD166D}" srcOrd="0" destOrd="0" parTransId="{2A22E262-8D05-45E9-A173-DA8B86CFFC8E}" sibTransId="{706D3618-C0EC-46CA-AFE0-9FF6F1E42045}"/>
    <dgm:cxn modelId="{1881B4BF-D181-47D0-B8D9-B750D625D0B6}" type="presOf" srcId="{485D3B7F-4A47-47EA-B1A0-F13FE95A62BA}" destId="{9005EBB6-4A28-4B12-8612-E22B44F9B578}" srcOrd="1" destOrd="0" presId="urn:microsoft.com/office/officeart/2005/8/layout/cycle2"/>
    <dgm:cxn modelId="{BEA55242-3638-40EE-A5F6-F7F2F5CBCF44}" type="presOf" srcId="{46E3D28F-8D95-44D5-ACBA-3098A75FEEF8}" destId="{2A5620A0-F25F-4998-A0DE-29D093B247E4}" srcOrd="1" destOrd="0" presId="urn:microsoft.com/office/officeart/2005/8/layout/cycle2"/>
    <dgm:cxn modelId="{FDBEB69B-A642-475A-B804-0C8896E9AB73}" type="presOf" srcId="{06E48628-2D55-4EC7-B3E2-09C47EADD09E}" destId="{FD599D22-CA94-4E3D-807C-944F130ED1F9}" srcOrd="0" destOrd="0" presId="urn:microsoft.com/office/officeart/2005/8/layout/cycle2"/>
    <dgm:cxn modelId="{46481B39-C5A8-4373-93E6-E911F77AEC7C}" srcId="{06E48628-2D55-4EC7-B3E2-09C47EADD09E}" destId="{5386BFB6-EC24-40C7-95F2-A3677411D751}" srcOrd="2" destOrd="0" parTransId="{0AB23B28-6DED-4C5D-AE29-E7B48716B016}" sibTransId="{3DE6FE20-5E8D-476F-AA71-889A8C1B28EF}"/>
    <dgm:cxn modelId="{3CB93A3F-718C-402E-95B3-2C47D800A233}" type="presParOf" srcId="{FD599D22-CA94-4E3D-807C-944F130ED1F9}" destId="{D3446148-D868-4EAD-B1F5-384E03B3F85E}" srcOrd="0" destOrd="0" presId="urn:microsoft.com/office/officeart/2005/8/layout/cycle2"/>
    <dgm:cxn modelId="{34033B54-FEA6-4523-B214-0EC4711A500D}" type="presParOf" srcId="{FD599D22-CA94-4E3D-807C-944F130ED1F9}" destId="{0965D833-8755-4C51-A8ED-C0A79BD98881}" srcOrd="1" destOrd="0" presId="urn:microsoft.com/office/officeart/2005/8/layout/cycle2"/>
    <dgm:cxn modelId="{9475EB8D-6AC5-4EC7-A5AD-2656B53F4765}" type="presParOf" srcId="{0965D833-8755-4C51-A8ED-C0A79BD98881}" destId="{B7163C70-2F9A-4915-92DD-C22C44636402}" srcOrd="0" destOrd="0" presId="urn:microsoft.com/office/officeart/2005/8/layout/cycle2"/>
    <dgm:cxn modelId="{A7FBF4FE-6A92-41FF-9910-BC0A3734783B}" type="presParOf" srcId="{FD599D22-CA94-4E3D-807C-944F130ED1F9}" destId="{4BEFD371-C316-4543-9625-0116FD2D8E46}" srcOrd="2" destOrd="0" presId="urn:microsoft.com/office/officeart/2005/8/layout/cycle2"/>
    <dgm:cxn modelId="{F8A30D9D-0A8B-43A8-A405-F6CACB357895}" type="presParOf" srcId="{FD599D22-CA94-4E3D-807C-944F130ED1F9}" destId="{E4B745DC-8BA4-4089-A11A-6BAB224EE863}" srcOrd="3" destOrd="0" presId="urn:microsoft.com/office/officeart/2005/8/layout/cycle2"/>
    <dgm:cxn modelId="{1AF1D7AD-22D6-45D1-A8B3-3ABFBDE9C786}" type="presParOf" srcId="{E4B745DC-8BA4-4089-A11A-6BAB224EE863}" destId="{9005EBB6-4A28-4B12-8612-E22B44F9B578}" srcOrd="0" destOrd="0" presId="urn:microsoft.com/office/officeart/2005/8/layout/cycle2"/>
    <dgm:cxn modelId="{D0702313-858A-477A-99BE-D446F43423C0}" type="presParOf" srcId="{FD599D22-CA94-4E3D-807C-944F130ED1F9}" destId="{1EF881EA-3C2E-416C-869E-F172F5C7CF7F}" srcOrd="4" destOrd="0" presId="urn:microsoft.com/office/officeart/2005/8/layout/cycle2"/>
    <dgm:cxn modelId="{70F7DD9F-E0FF-4DA2-A946-20752CD29D8C}" type="presParOf" srcId="{FD599D22-CA94-4E3D-807C-944F130ED1F9}" destId="{09646AE2-B0CC-49DE-B70A-5F624233B284}" srcOrd="5" destOrd="0" presId="urn:microsoft.com/office/officeart/2005/8/layout/cycle2"/>
    <dgm:cxn modelId="{F16E10CD-B932-4080-A04F-FF0D78547492}" type="presParOf" srcId="{09646AE2-B0CC-49DE-B70A-5F624233B284}" destId="{31CFE4A4-B2FA-4A9B-B643-F6B30FA7AC97}" srcOrd="0" destOrd="0" presId="urn:microsoft.com/office/officeart/2005/8/layout/cycle2"/>
    <dgm:cxn modelId="{AC06EB50-B454-445C-A1FB-98C9CC405B1B}" type="presParOf" srcId="{FD599D22-CA94-4E3D-807C-944F130ED1F9}" destId="{DEFEAFB7-F1CE-4DA8-AD62-B557CF4AB5EA}" srcOrd="6" destOrd="0" presId="urn:microsoft.com/office/officeart/2005/8/layout/cycle2"/>
    <dgm:cxn modelId="{E1B49237-7FA2-4A2D-8946-5955DD458AD3}" type="presParOf" srcId="{FD599D22-CA94-4E3D-807C-944F130ED1F9}" destId="{2423C8E2-68E5-4E4E-8A75-E9C2197163A1}" srcOrd="7" destOrd="0" presId="urn:microsoft.com/office/officeart/2005/8/layout/cycle2"/>
    <dgm:cxn modelId="{42336705-32AB-4BBE-8F0E-25104097762C}" type="presParOf" srcId="{2423C8E2-68E5-4E4E-8A75-E9C2197163A1}" destId="{2A5620A0-F25F-4998-A0DE-29D093B247E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E48628-2D55-4EC7-B3E2-09C47EADD09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125FED-F06C-4284-B933-885531CD166D}">
      <dgm:prSet phldrT="[Text]" custT="1"/>
      <dgm:spPr/>
      <dgm:t>
        <a:bodyPr/>
        <a:lstStyle/>
        <a:p>
          <a:r>
            <a:rPr lang="en-US" sz="1800" dirty="0" smtClean="0"/>
            <a:t>What Task – Templates and CCSS, GLEs</a:t>
          </a:r>
          <a:endParaRPr lang="en-US" sz="1800" dirty="0"/>
        </a:p>
      </dgm:t>
    </dgm:pt>
    <dgm:pt modelId="{2A22E262-8D05-45E9-A173-DA8B86CFFC8E}" type="parTrans" cxnId="{6B5B18B3-0D76-41D4-B082-0EFBEFD0D596}">
      <dgm:prSet/>
      <dgm:spPr/>
      <dgm:t>
        <a:bodyPr/>
        <a:lstStyle/>
        <a:p>
          <a:endParaRPr lang="en-US"/>
        </a:p>
      </dgm:t>
    </dgm:pt>
    <dgm:pt modelId="{706D3618-C0EC-46CA-AFE0-9FF6F1E42045}" type="sibTrans" cxnId="{6B5B18B3-0D76-41D4-B082-0EFBEFD0D596}">
      <dgm:prSet/>
      <dgm:spPr/>
      <dgm:t>
        <a:bodyPr/>
        <a:lstStyle/>
        <a:p>
          <a:endParaRPr lang="en-US"/>
        </a:p>
      </dgm:t>
    </dgm:pt>
    <dgm:pt modelId="{DCA01455-57ED-458F-BF7E-E189D3208C66}">
      <dgm:prSet phldrT="[Text]" custT="1"/>
      <dgm:spPr/>
      <dgm:t>
        <a:bodyPr/>
        <a:lstStyle/>
        <a:p>
          <a:r>
            <a:rPr lang="en-US" sz="1800" dirty="0" smtClean="0"/>
            <a:t>What Skills – Bag and Tag </a:t>
          </a:r>
          <a:endParaRPr lang="en-US" sz="1800" dirty="0"/>
        </a:p>
      </dgm:t>
    </dgm:pt>
    <dgm:pt modelId="{7B1856E4-08C1-494A-9B26-693FFC15804E}" type="parTrans" cxnId="{C5B57A46-83E4-40F2-A10E-03A31ADA3855}">
      <dgm:prSet/>
      <dgm:spPr/>
      <dgm:t>
        <a:bodyPr/>
        <a:lstStyle/>
        <a:p>
          <a:endParaRPr lang="en-US"/>
        </a:p>
      </dgm:t>
    </dgm:pt>
    <dgm:pt modelId="{485D3B7F-4A47-47EA-B1A0-F13FE95A62BA}" type="sibTrans" cxnId="{C5B57A46-83E4-40F2-A10E-03A31ADA3855}">
      <dgm:prSet/>
      <dgm:spPr/>
      <dgm:t>
        <a:bodyPr/>
        <a:lstStyle/>
        <a:p>
          <a:endParaRPr lang="en-US"/>
        </a:p>
      </dgm:t>
    </dgm:pt>
    <dgm:pt modelId="{5386BFB6-EC24-40C7-95F2-A3677411D751}">
      <dgm:prSet phldrT="[Text]" custT="1"/>
      <dgm:spPr/>
      <dgm:t>
        <a:bodyPr/>
        <a:lstStyle/>
        <a:p>
          <a:r>
            <a:rPr lang="en-US" sz="1600" dirty="0" smtClean="0"/>
            <a:t>What Instruction – Discussion, Socratic Seminars </a:t>
          </a:r>
          <a:endParaRPr lang="en-US" sz="1600" dirty="0"/>
        </a:p>
      </dgm:t>
    </dgm:pt>
    <dgm:pt modelId="{0AB23B28-6DED-4C5D-AE29-E7B48716B016}" type="parTrans" cxnId="{46481B39-C5A8-4373-93E6-E911F77AEC7C}">
      <dgm:prSet/>
      <dgm:spPr/>
      <dgm:t>
        <a:bodyPr/>
        <a:lstStyle/>
        <a:p>
          <a:endParaRPr lang="en-US"/>
        </a:p>
      </dgm:t>
    </dgm:pt>
    <dgm:pt modelId="{3DE6FE20-5E8D-476F-AA71-889A8C1B28EF}" type="sibTrans" cxnId="{46481B39-C5A8-4373-93E6-E911F77AEC7C}">
      <dgm:prSet/>
      <dgm:spPr/>
      <dgm:t>
        <a:bodyPr/>
        <a:lstStyle/>
        <a:p>
          <a:endParaRPr lang="en-US"/>
        </a:p>
      </dgm:t>
    </dgm:pt>
    <dgm:pt modelId="{EF7C81C4-CE73-464B-A48B-D4095CB74CF2}">
      <dgm:prSet phldrT="[Text]" custT="1"/>
      <dgm:spPr/>
      <dgm:t>
        <a:bodyPr/>
        <a:lstStyle/>
        <a:p>
          <a:r>
            <a:rPr lang="en-US" sz="1800" dirty="0" smtClean="0"/>
            <a:t>What Results – Essays, AEC, </a:t>
          </a:r>
          <a:endParaRPr lang="en-US" sz="1800" dirty="0"/>
        </a:p>
      </dgm:t>
    </dgm:pt>
    <dgm:pt modelId="{1403FBF9-D86C-428D-B0C9-623938ABFEC8}" type="parTrans" cxnId="{E010EA9B-9DE4-4451-922D-40406103FEEA}">
      <dgm:prSet/>
      <dgm:spPr/>
      <dgm:t>
        <a:bodyPr/>
        <a:lstStyle/>
        <a:p>
          <a:endParaRPr lang="en-US"/>
        </a:p>
      </dgm:t>
    </dgm:pt>
    <dgm:pt modelId="{46E3D28F-8D95-44D5-ACBA-3098A75FEEF8}" type="sibTrans" cxnId="{E010EA9B-9DE4-4451-922D-40406103FEEA}">
      <dgm:prSet/>
      <dgm:spPr/>
      <dgm:t>
        <a:bodyPr/>
        <a:lstStyle/>
        <a:p>
          <a:endParaRPr lang="en-US"/>
        </a:p>
      </dgm:t>
    </dgm:pt>
    <dgm:pt modelId="{FD599D22-CA94-4E3D-807C-944F130ED1F9}" type="pres">
      <dgm:prSet presAssocID="{06E48628-2D55-4EC7-B3E2-09C47EADD09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446148-D868-4EAD-B1F5-384E03B3F85E}" type="pres">
      <dgm:prSet presAssocID="{0D125FED-F06C-4284-B933-885531CD166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65D833-8755-4C51-A8ED-C0A79BD98881}" type="pres">
      <dgm:prSet presAssocID="{706D3618-C0EC-46CA-AFE0-9FF6F1E42045}" presName="sibTrans" presStyleLbl="sibTrans2D1" presStyleIdx="0" presStyleCnt="4"/>
      <dgm:spPr/>
      <dgm:t>
        <a:bodyPr/>
        <a:lstStyle/>
        <a:p>
          <a:endParaRPr lang="en-US"/>
        </a:p>
      </dgm:t>
    </dgm:pt>
    <dgm:pt modelId="{B7163C70-2F9A-4915-92DD-C22C44636402}" type="pres">
      <dgm:prSet presAssocID="{706D3618-C0EC-46CA-AFE0-9FF6F1E42045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4BEFD371-C316-4543-9625-0116FD2D8E46}" type="pres">
      <dgm:prSet presAssocID="{DCA01455-57ED-458F-BF7E-E189D3208C6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B745DC-8BA4-4089-A11A-6BAB224EE863}" type="pres">
      <dgm:prSet presAssocID="{485D3B7F-4A47-47EA-B1A0-F13FE95A62BA}" presName="sibTrans" presStyleLbl="sibTrans2D1" presStyleIdx="1" presStyleCnt="4"/>
      <dgm:spPr/>
      <dgm:t>
        <a:bodyPr/>
        <a:lstStyle/>
        <a:p>
          <a:endParaRPr lang="en-US"/>
        </a:p>
      </dgm:t>
    </dgm:pt>
    <dgm:pt modelId="{9005EBB6-4A28-4B12-8612-E22B44F9B578}" type="pres">
      <dgm:prSet presAssocID="{485D3B7F-4A47-47EA-B1A0-F13FE95A62BA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1EF881EA-3C2E-416C-869E-F172F5C7CF7F}" type="pres">
      <dgm:prSet presAssocID="{5386BFB6-EC24-40C7-95F2-A3677411D75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646AE2-B0CC-49DE-B70A-5F624233B284}" type="pres">
      <dgm:prSet presAssocID="{3DE6FE20-5E8D-476F-AA71-889A8C1B28EF}" presName="sibTrans" presStyleLbl="sibTrans2D1" presStyleIdx="2" presStyleCnt="4"/>
      <dgm:spPr/>
      <dgm:t>
        <a:bodyPr/>
        <a:lstStyle/>
        <a:p>
          <a:endParaRPr lang="en-US"/>
        </a:p>
      </dgm:t>
    </dgm:pt>
    <dgm:pt modelId="{31CFE4A4-B2FA-4A9B-B643-F6B30FA7AC97}" type="pres">
      <dgm:prSet presAssocID="{3DE6FE20-5E8D-476F-AA71-889A8C1B28EF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DEFEAFB7-F1CE-4DA8-AD62-B557CF4AB5EA}" type="pres">
      <dgm:prSet presAssocID="{EF7C81C4-CE73-464B-A48B-D4095CB74CF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23C8E2-68E5-4E4E-8A75-E9C2197163A1}" type="pres">
      <dgm:prSet presAssocID="{46E3D28F-8D95-44D5-ACBA-3098A75FEEF8}" presName="sibTrans" presStyleLbl="sibTrans2D1" presStyleIdx="3" presStyleCnt="4"/>
      <dgm:spPr/>
      <dgm:t>
        <a:bodyPr/>
        <a:lstStyle/>
        <a:p>
          <a:endParaRPr lang="en-US"/>
        </a:p>
      </dgm:t>
    </dgm:pt>
    <dgm:pt modelId="{2A5620A0-F25F-4998-A0DE-29D093B247E4}" type="pres">
      <dgm:prSet presAssocID="{46E3D28F-8D95-44D5-ACBA-3098A75FEEF8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622230BA-1B80-46D8-A63B-D6450ECCCDAF}" type="presOf" srcId="{EF7C81C4-CE73-464B-A48B-D4095CB74CF2}" destId="{DEFEAFB7-F1CE-4DA8-AD62-B557CF4AB5EA}" srcOrd="0" destOrd="0" presId="urn:microsoft.com/office/officeart/2005/8/layout/cycle2"/>
    <dgm:cxn modelId="{EBF999CE-DBA8-4CE7-BA34-3D97FF749DC9}" type="presOf" srcId="{0D125FED-F06C-4284-B933-885531CD166D}" destId="{D3446148-D868-4EAD-B1F5-384E03B3F85E}" srcOrd="0" destOrd="0" presId="urn:microsoft.com/office/officeart/2005/8/layout/cycle2"/>
    <dgm:cxn modelId="{9C5EB752-DABE-4865-AB9E-D8ED0BB04EEA}" type="presOf" srcId="{485D3B7F-4A47-47EA-B1A0-F13FE95A62BA}" destId="{9005EBB6-4A28-4B12-8612-E22B44F9B578}" srcOrd="1" destOrd="0" presId="urn:microsoft.com/office/officeart/2005/8/layout/cycle2"/>
    <dgm:cxn modelId="{C5B57A46-83E4-40F2-A10E-03A31ADA3855}" srcId="{06E48628-2D55-4EC7-B3E2-09C47EADD09E}" destId="{DCA01455-57ED-458F-BF7E-E189D3208C66}" srcOrd="1" destOrd="0" parTransId="{7B1856E4-08C1-494A-9B26-693FFC15804E}" sibTransId="{485D3B7F-4A47-47EA-B1A0-F13FE95A62BA}"/>
    <dgm:cxn modelId="{0E44E17E-1AAC-4BDF-B11E-35FEB1A04987}" type="presOf" srcId="{06E48628-2D55-4EC7-B3E2-09C47EADD09E}" destId="{FD599D22-CA94-4E3D-807C-944F130ED1F9}" srcOrd="0" destOrd="0" presId="urn:microsoft.com/office/officeart/2005/8/layout/cycle2"/>
    <dgm:cxn modelId="{7B429329-0E11-4E06-9832-FB946D5B7018}" type="presOf" srcId="{3DE6FE20-5E8D-476F-AA71-889A8C1B28EF}" destId="{31CFE4A4-B2FA-4A9B-B643-F6B30FA7AC97}" srcOrd="1" destOrd="0" presId="urn:microsoft.com/office/officeart/2005/8/layout/cycle2"/>
    <dgm:cxn modelId="{C7238337-266B-4EF6-8EED-92BD43B64DD5}" type="presOf" srcId="{706D3618-C0EC-46CA-AFE0-9FF6F1E42045}" destId="{0965D833-8755-4C51-A8ED-C0A79BD98881}" srcOrd="0" destOrd="0" presId="urn:microsoft.com/office/officeart/2005/8/layout/cycle2"/>
    <dgm:cxn modelId="{4AED9863-E723-4146-959E-260F654A64A3}" type="presOf" srcId="{46E3D28F-8D95-44D5-ACBA-3098A75FEEF8}" destId="{2A5620A0-F25F-4998-A0DE-29D093B247E4}" srcOrd="1" destOrd="0" presId="urn:microsoft.com/office/officeart/2005/8/layout/cycle2"/>
    <dgm:cxn modelId="{E010EA9B-9DE4-4451-922D-40406103FEEA}" srcId="{06E48628-2D55-4EC7-B3E2-09C47EADD09E}" destId="{EF7C81C4-CE73-464B-A48B-D4095CB74CF2}" srcOrd="3" destOrd="0" parTransId="{1403FBF9-D86C-428D-B0C9-623938ABFEC8}" sibTransId="{46E3D28F-8D95-44D5-ACBA-3098A75FEEF8}"/>
    <dgm:cxn modelId="{6B5B18B3-0D76-41D4-B082-0EFBEFD0D596}" srcId="{06E48628-2D55-4EC7-B3E2-09C47EADD09E}" destId="{0D125FED-F06C-4284-B933-885531CD166D}" srcOrd="0" destOrd="0" parTransId="{2A22E262-8D05-45E9-A173-DA8B86CFFC8E}" sibTransId="{706D3618-C0EC-46CA-AFE0-9FF6F1E42045}"/>
    <dgm:cxn modelId="{6F5B4CE8-1F45-40B9-8A8C-DBC0E4748C39}" type="presOf" srcId="{46E3D28F-8D95-44D5-ACBA-3098A75FEEF8}" destId="{2423C8E2-68E5-4E4E-8A75-E9C2197163A1}" srcOrd="0" destOrd="0" presId="urn:microsoft.com/office/officeart/2005/8/layout/cycle2"/>
    <dgm:cxn modelId="{5320F8F5-CCFC-437A-9F92-761A8EB913B7}" type="presOf" srcId="{706D3618-C0EC-46CA-AFE0-9FF6F1E42045}" destId="{B7163C70-2F9A-4915-92DD-C22C44636402}" srcOrd="1" destOrd="0" presId="urn:microsoft.com/office/officeart/2005/8/layout/cycle2"/>
    <dgm:cxn modelId="{46481B39-C5A8-4373-93E6-E911F77AEC7C}" srcId="{06E48628-2D55-4EC7-B3E2-09C47EADD09E}" destId="{5386BFB6-EC24-40C7-95F2-A3677411D751}" srcOrd="2" destOrd="0" parTransId="{0AB23B28-6DED-4C5D-AE29-E7B48716B016}" sibTransId="{3DE6FE20-5E8D-476F-AA71-889A8C1B28EF}"/>
    <dgm:cxn modelId="{5C9119C5-1739-44EE-BEA5-4ECE20BB0DEA}" type="presOf" srcId="{485D3B7F-4A47-47EA-B1A0-F13FE95A62BA}" destId="{E4B745DC-8BA4-4089-A11A-6BAB224EE863}" srcOrd="0" destOrd="0" presId="urn:microsoft.com/office/officeart/2005/8/layout/cycle2"/>
    <dgm:cxn modelId="{06E54377-D9B8-492D-AB42-66A73FA3EF59}" type="presOf" srcId="{5386BFB6-EC24-40C7-95F2-A3677411D751}" destId="{1EF881EA-3C2E-416C-869E-F172F5C7CF7F}" srcOrd="0" destOrd="0" presId="urn:microsoft.com/office/officeart/2005/8/layout/cycle2"/>
    <dgm:cxn modelId="{12741087-61AE-4BA4-9925-6C837F42BBD1}" type="presOf" srcId="{3DE6FE20-5E8D-476F-AA71-889A8C1B28EF}" destId="{09646AE2-B0CC-49DE-B70A-5F624233B284}" srcOrd="0" destOrd="0" presId="urn:microsoft.com/office/officeart/2005/8/layout/cycle2"/>
    <dgm:cxn modelId="{76BF7D7C-AECA-43B8-9AFA-C83D56F82F0C}" type="presOf" srcId="{DCA01455-57ED-458F-BF7E-E189D3208C66}" destId="{4BEFD371-C316-4543-9625-0116FD2D8E46}" srcOrd="0" destOrd="0" presId="urn:microsoft.com/office/officeart/2005/8/layout/cycle2"/>
    <dgm:cxn modelId="{BCEB1A84-D46B-4990-875E-6048B9B83004}" type="presParOf" srcId="{FD599D22-CA94-4E3D-807C-944F130ED1F9}" destId="{D3446148-D868-4EAD-B1F5-384E03B3F85E}" srcOrd="0" destOrd="0" presId="urn:microsoft.com/office/officeart/2005/8/layout/cycle2"/>
    <dgm:cxn modelId="{7A0AA481-CD33-4415-9065-FD7F7AC6F215}" type="presParOf" srcId="{FD599D22-CA94-4E3D-807C-944F130ED1F9}" destId="{0965D833-8755-4C51-A8ED-C0A79BD98881}" srcOrd="1" destOrd="0" presId="urn:microsoft.com/office/officeart/2005/8/layout/cycle2"/>
    <dgm:cxn modelId="{775D258B-A42D-4F65-97AA-31FB06C92E3E}" type="presParOf" srcId="{0965D833-8755-4C51-A8ED-C0A79BD98881}" destId="{B7163C70-2F9A-4915-92DD-C22C44636402}" srcOrd="0" destOrd="0" presId="urn:microsoft.com/office/officeart/2005/8/layout/cycle2"/>
    <dgm:cxn modelId="{F6669E32-91F1-4E0B-B9C7-15BA037A4F89}" type="presParOf" srcId="{FD599D22-CA94-4E3D-807C-944F130ED1F9}" destId="{4BEFD371-C316-4543-9625-0116FD2D8E46}" srcOrd="2" destOrd="0" presId="urn:microsoft.com/office/officeart/2005/8/layout/cycle2"/>
    <dgm:cxn modelId="{3F4D1903-D0C0-4822-ACA1-4910E1163E5F}" type="presParOf" srcId="{FD599D22-CA94-4E3D-807C-944F130ED1F9}" destId="{E4B745DC-8BA4-4089-A11A-6BAB224EE863}" srcOrd="3" destOrd="0" presId="urn:microsoft.com/office/officeart/2005/8/layout/cycle2"/>
    <dgm:cxn modelId="{E646FAED-4F9A-48CA-9935-9424194C4279}" type="presParOf" srcId="{E4B745DC-8BA4-4089-A11A-6BAB224EE863}" destId="{9005EBB6-4A28-4B12-8612-E22B44F9B578}" srcOrd="0" destOrd="0" presId="urn:microsoft.com/office/officeart/2005/8/layout/cycle2"/>
    <dgm:cxn modelId="{7D0DDC09-2944-45EB-A68E-D1AEB2D928EA}" type="presParOf" srcId="{FD599D22-CA94-4E3D-807C-944F130ED1F9}" destId="{1EF881EA-3C2E-416C-869E-F172F5C7CF7F}" srcOrd="4" destOrd="0" presId="urn:microsoft.com/office/officeart/2005/8/layout/cycle2"/>
    <dgm:cxn modelId="{B63342D7-44FE-4694-B888-CA024A49BC30}" type="presParOf" srcId="{FD599D22-CA94-4E3D-807C-944F130ED1F9}" destId="{09646AE2-B0CC-49DE-B70A-5F624233B284}" srcOrd="5" destOrd="0" presId="urn:microsoft.com/office/officeart/2005/8/layout/cycle2"/>
    <dgm:cxn modelId="{68989DC8-F634-49B4-AB30-67E4D8DB260A}" type="presParOf" srcId="{09646AE2-B0CC-49DE-B70A-5F624233B284}" destId="{31CFE4A4-B2FA-4A9B-B643-F6B30FA7AC97}" srcOrd="0" destOrd="0" presId="urn:microsoft.com/office/officeart/2005/8/layout/cycle2"/>
    <dgm:cxn modelId="{BBEFF1CB-414F-4CE6-B7F6-CCAE85BCC5A7}" type="presParOf" srcId="{FD599D22-CA94-4E3D-807C-944F130ED1F9}" destId="{DEFEAFB7-F1CE-4DA8-AD62-B557CF4AB5EA}" srcOrd="6" destOrd="0" presId="urn:microsoft.com/office/officeart/2005/8/layout/cycle2"/>
    <dgm:cxn modelId="{1C90983D-951E-45E7-96C5-1347B220EE9C}" type="presParOf" srcId="{FD599D22-CA94-4E3D-807C-944F130ED1F9}" destId="{2423C8E2-68E5-4E4E-8A75-E9C2197163A1}" srcOrd="7" destOrd="0" presId="urn:microsoft.com/office/officeart/2005/8/layout/cycle2"/>
    <dgm:cxn modelId="{A8CF7F02-DCB2-4C6B-BE39-CDF2FCA6EEB0}" type="presParOf" srcId="{2423C8E2-68E5-4E4E-8A75-E9C2197163A1}" destId="{2A5620A0-F25F-4998-A0DE-29D093B247E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446148-D868-4EAD-B1F5-384E03B3F85E}">
      <dsp:nvSpPr>
        <dsp:cNvPr id="0" name=""/>
        <dsp:cNvSpPr/>
      </dsp:nvSpPr>
      <dsp:spPr>
        <a:xfrm>
          <a:off x="3390490" y="1712"/>
          <a:ext cx="1448618" cy="14486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What Task – Templates and CCSS</a:t>
          </a:r>
          <a:endParaRPr lang="en-US" sz="1800" kern="1200" dirty="0"/>
        </a:p>
      </dsp:txBody>
      <dsp:txXfrm>
        <a:off x="3602635" y="213857"/>
        <a:ext cx="1024328" cy="1024328"/>
      </dsp:txXfrm>
    </dsp:sp>
    <dsp:sp modelId="{0965D833-8755-4C51-A8ED-C0A79BD98881}">
      <dsp:nvSpPr>
        <dsp:cNvPr id="0" name=""/>
        <dsp:cNvSpPr/>
      </dsp:nvSpPr>
      <dsp:spPr>
        <a:xfrm rot="2700000">
          <a:off x="4683473" y="1242357"/>
          <a:ext cx="384234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4700354" y="1299385"/>
        <a:ext cx="268964" cy="293344"/>
      </dsp:txXfrm>
    </dsp:sp>
    <dsp:sp modelId="{4BEFD371-C316-4543-9625-0116FD2D8E46}">
      <dsp:nvSpPr>
        <dsp:cNvPr id="0" name=""/>
        <dsp:cNvSpPr/>
      </dsp:nvSpPr>
      <dsp:spPr>
        <a:xfrm>
          <a:off x="4927450" y="1538672"/>
          <a:ext cx="1448618" cy="14486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What Skills – Close Reading, CSR </a:t>
          </a:r>
          <a:endParaRPr lang="en-US" sz="1800" kern="1200" dirty="0"/>
        </a:p>
      </dsp:txBody>
      <dsp:txXfrm>
        <a:off x="5139595" y="1750817"/>
        <a:ext cx="1024328" cy="1024328"/>
      </dsp:txXfrm>
    </dsp:sp>
    <dsp:sp modelId="{E4B745DC-8BA4-4089-A11A-6BAB224EE863}">
      <dsp:nvSpPr>
        <dsp:cNvPr id="0" name=""/>
        <dsp:cNvSpPr/>
      </dsp:nvSpPr>
      <dsp:spPr>
        <a:xfrm rot="8100000">
          <a:off x="4698852" y="2779317"/>
          <a:ext cx="384234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10800000">
        <a:off x="4797241" y="2836345"/>
        <a:ext cx="268964" cy="293344"/>
      </dsp:txXfrm>
    </dsp:sp>
    <dsp:sp modelId="{1EF881EA-3C2E-416C-869E-F172F5C7CF7F}">
      <dsp:nvSpPr>
        <dsp:cNvPr id="0" name=""/>
        <dsp:cNvSpPr/>
      </dsp:nvSpPr>
      <dsp:spPr>
        <a:xfrm>
          <a:off x="3390490" y="3075632"/>
          <a:ext cx="1448618" cy="14486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What Instruction – Discussion, Socratic Seminars </a:t>
          </a:r>
          <a:endParaRPr lang="en-US" sz="1600" kern="1200" dirty="0"/>
        </a:p>
      </dsp:txBody>
      <dsp:txXfrm>
        <a:off x="3602635" y="3287777"/>
        <a:ext cx="1024328" cy="1024328"/>
      </dsp:txXfrm>
    </dsp:sp>
    <dsp:sp modelId="{09646AE2-B0CC-49DE-B70A-5F624233B284}">
      <dsp:nvSpPr>
        <dsp:cNvPr id="0" name=""/>
        <dsp:cNvSpPr/>
      </dsp:nvSpPr>
      <dsp:spPr>
        <a:xfrm rot="13500000">
          <a:off x="3161892" y="2794696"/>
          <a:ext cx="384234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10800000">
        <a:off x="3260281" y="2933232"/>
        <a:ext cx="268964" cy="293344"/>
      </dsp:txXfrm>
    </dsp:sp>
    <dsp:sp modelId="{DEFEAFB7-F1CE-4DA8-AD62-B557CF4AB5EA}">
      <dsp:nvSpPr>
        <dsp:cNvPr id="0" name=""/>
        <dsp:cNvSpPr/>
      </dsp:nvSpPr>
      <dsp:spPr>
        <a:xfrm>
          <a:off x="1853530" y="1538672"/>
          <a:ext cx="1448618" cy="14486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What Results – Essays, AEC, Portfolios </a:t>
          </a:r>
          <a:endParaRPr lang="en-US" sz="1800" kern="1200" dirty="0"/>
        </a:p>
      </dsp:txBody>
      <dsp:txXfrm>
        <a:off x="2065675" y="1750817"/>
        <a:ext cx="1024328" cy="1024328"/>
      </dsp:txXfrm>
    </dsp:sp>
    <dsp:sp modelId="{2423C8E2-68E5-4E4E-8A75-E9C2197163A1}">
      <dsp:nvSpPr>
        <dsp:cNvPr id="0" name=""/>
        <dsp:cNvSpPr/>
      </dsp:nvSpPr>
      <dsp:spPr>
        <a:xfrm rot="18900000">
          <a:off x="3146513" y="1257736"/>
          <a:ext cx="384234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3163394" y="1396272"/>
        <a:ext cx="268964" cy="2933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446148-D868-4EAD-B1F5-384E03B3F85E}">
      <dsp:nvSpPr>
        <dsp:cNvPr id="0" name=""/>
        <dsp:cNvSpPr/>
      </dsp:nvSpPr>
      <dsp:spPr>
        <a:xfrm>
          <a:off x="3390490" y="1712"/>
          <a:ext cx="1448618" cy="14486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What Task – Templates and CCSS, GLEs</a:t>
          </a:r>
          <a:endParaRPr lang="en-US" sz="1800" kern="1200" dirty="0"/>
        </a:p>
      </dsp:txBody>
      <dsp:txXfrm>
        <a:off x="3602635" y="213857"/>
        <a:ext cx="1024328" cy="1024328"/>
      </dsp:txXfrm>
    </dsp:sp>
    <dsp:sp modelId="{0965D833-8755-4C51-A8ED-C0A79BD98881}">
      <dsp:nvSpPr>
        <dsp:cNvPr id="0" name=""/>
        <dsp:cNvSpPr/>
      </dsp:nvSpPr>
      <dsp:spPr>
        <a:xfrm rot="2700000">
          <a:off x="4683473" y="1242357"/>
          <a:ext cx="384234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4700354" y="1299385"/>
        <a:ext cx="268964" cy="293344"/>
      </dsp:txXfrm>
    </dsp:sp>
    <dsp:sp modelId="{4BEFD371-C316-4543-9625-0116FD2D8E46}">
      <dsp:nvSpPr>
        <dsp:cNvPr id="0" name=""/>
        <dsp:cNvSpPr/>
      </dsp:nvSpPr>
      <dsp:spPr>
        <a:xfrm>
          <a:off x="4927450" y="1538672"/>
          <a:ext cx="1448618" cy="14486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What Skills – Bag and Tag </a:t>
          </a:r>
          <a:endParaRPr lang="en-US" sz="1800" kern="1200" dirty="0"/>
        </a:p>
      </dsp:txBody>
      <dsp:txXfrm>
        <a:off x="5139595" y="1750817"/>
        <a:ext cx="1024328" cy="1024328"/>
      </dsp:txXfrm>
    </dsp:sp>
    <dsp:sp modelId="{E4B745DC-8BA4-4089-A11A-6BAB224EE863}">
      <dsp:nvSpPr>
        <dsp:cNvPr id="0" name=""/>
        <dsp:cNvSpPr/>
      </dsp:nvSpPr>
      <dsp:spPr>
        <a:xfrm rot="8100000">
          <a:off x="4698852" y="2779317"/>
          <a:ext cx="384234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10800000">
        <a:off x="4797241" y="2836345"/>
        <a:ext cx="268964" cy="293344"/>
      </dsp:txXfrm>
    </dsp:sp>
    <dsp:sp modelId="{1EF881EA-3C2E-416C-869E-F172F5C7CF7F}">
      <dsp:nvSpPr>
        <dsp:cNvPr id="0" name=""/>
        <dsp:cNvSpPr/>
      </dsp:nvSpPr>
      <dsp:spPr>
        <a:xfrm>
          <a:off x="3390490" y="3075632"/>
          <a:ext cx="1448618" cy="14486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What Instruction – Discussion, Socratic Seminars </a:t>
          </a:r>
          <a:endParaRPr lang="en-US" sz="1600" kern="1200" dirty="0"/>
        </a:p>
      </dsp:txBody>
      <dsp:txXfrm>
        <a:off x="3602635" y="3287777"/>
        <a:ext cx="1024328" cy="1024328"/>
      </dsp:txXfrm>
    </dsp:sp>
    <dsp:sp modelId="{09646AE2-B0CC-49DE-B70A-5F624233B284}">
      <dsp:nvSpPr>
        <dsp:cNvPr id="0" name=""/>
        <dsp:cNvSpPr/>
      </dsp:nvSpPr>
      <dsp:spPr>
        <a:xfrm rot="13500000">
          <a:off x="3161892" y="2794696"/>
          <a:ext cx="384234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10800000">
        <a:off x="3260281" y="2933232"/>
        <a:ext cx="268964" cy="293344"/>
      </dsp:txXfrm>
    </dsp:sp>
    <dsp:sp modelId="{DEFEAFB7-F1CE-4DA8-AD62-B557CF4AB5EA}">
      <dsp:nvSpPr>
        <dsp:cNvPr id="0" name=""/>
        <dsp:cNvSpPr/>
      </dsp:nvSpPr>
      <dsp:spPr>
        <a:xfrm>
          <a:off x="1853530" y="1538672"/>
          <a:ext cx="1448618" cy="14486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What Results – Essays, AEC, </a:t>
          </a:r>
          <a:endParaRPr lang="en-US" sz="1800" kern="1200" dirty="0"/>
        </a:p>
      </dsp:txBody>
      <dsp:txXfrm>
        <a:off x="2065675" y="1750817"/>
        <a:ext cx="1024328" cy="1024328"/>
      </dsp:txXfrm>
    </dsp:sp>
    <dsp:sp modelId="{2423C8E2-68E5-4E4E-8A75-E9C2197163A1}">
      <dsp:nvSpPr>
        <dsp:cNvPr id="0" name=""/>
        <dsp:cNvSpPr/>
      </dsp:nvSpPr>
      <dsp:spPr>
        <a:xfrm rot="18900000">
          <a:off x="3146513" y="1257736"/>
          <a:ext cx="384234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3163394" y="1396272"/>
        <a:ext cx="268964" cy="2933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7D1EC-58F6-454F-970A-8726F7A2217C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4CFFC-F140-4610-A7E1-68702E31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974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D3DC9-7886-4054-B829-D8A5C10E87F7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120FB-EAF9-4A84-9049-1AA693417A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110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r>
              <a:rPr lang="en-US" baseline="0" dirty="0" smtClean="0"/>
              <a:t> min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120FB-EAF9-4A84-9049-1AA693417A8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5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Film</a:t>
            </a:r>
            <a:r>
              <a:rPr lang="en-US" baseline="0" dirty="0" smtClean="0"/>
              <a:t> – 10-15 </a:t>
            </a:r>
            <a:r>
              <a:rPr lang="en-US" baseline="0" dirty="0" err="1" smtClean="0"/>
              <a:t>mins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120FB-EAF9-4A84-9049-1AA693417A8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25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Framework</a:t>
            </a:r>
            <a:r>
              <a:rPr lang="en-US" baseline="0" dirty="0" smtClean="0"/>
              <a:t> underlies everything we do in curriculum</a:t>
            </a:r>
          </a:p>
          <a:p>
            <a:r>
              <a:rPr lang="en-US" baseline="0" dirty="0" smtClean="0"/>
              <a:t>Fluidity of curriculum/instruction</a:t>
            </a:r>
          </a:p>
          <a:p>
            <a:r>
              <a:rPr lang="en-US" baseline="0" dirty="0" smtClean="0"/>
              <a:t>5 min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120FB-EAF9-4A84-9049-1AA693417A8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108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baseline="0" dirty="0" smtClean="0"/>
              <a:t>Talk about how we develops tasks – essential questions, CCSS standards, template tasks.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 Focus on two mini tasks: AEC strategy, Close reading (Student Interviews embedded within)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Reflection on handouts that fit with each mini- task (20-25 min)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Circular nature of the process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Tie-in to PARCC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120FB-EAF9-4A84-9049-1AA693417A8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25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baseline="0" dirty="0" smtClean="0"/>
              <a:t>How you set up a task – Literacy CCSS, 8</a:t>
            </a:r>
            <a:r>
              <a:rPr lang="en-US" baseline="30000" dirty="0" smtClean="0"/>
              <a:t>th</a:t>
            </a:r>
            <a:r>
              <a:rPr lang="en-US" baseline="0" dirty="0" smtClean="0"/>
              <a:t> specific content standards GLES, template tasks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Mini tasks: bag &amp; tag, Socratic seminars (student interviews embedded within, handouts embedded within)</a:t>
            </a:r>
          </a:p>
          <a:p>
            <a:pPr marL="228600" indent="-228600">
              <a:buAutoNum type="arabicPeriod"/>
            </a:pPr>
            <a:r>
              <a:rPr lang="en-US" dirty="0" smtClean="0"/>
              <a:t>Tie-</a:t>
            </a:r>
            <a:r>
              <a:rPr lang="en-US" baseline="0" dirty="0" smtClean="0"/>
              <a:t>in to writing tasks for the LEAP test (20-25)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120FB-EAF9-4A84-9049-1AA693417A8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25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 min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120FB-EAF9-4A84-9049-1AA693417A8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251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 min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120FB-EAF9-4A84-9049-1AA693417A8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25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120FB-EAF9-4A84-9049-1AA693417A8E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425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53B9-6168-4807-9960-36A5966877A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C767-4BAC-4C87-843B-44CA6AEF5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54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53B9-6168-4807-9960-36A5966877A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C767-4BAC-4C87-843B-44CA6AEF5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8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53B9-6168-4807-9960-36A5966877A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C767-4BAC-4C87-843B-44CA6AEF5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34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53B9-6168-4807-9960-36A5966877A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C767-4BAC-4C87-843B-44CA6AEF5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00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53B9-6168-4807-9960-36A5966877A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C767-4BAC-4C87-843B-44CA6AEF5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68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53B9-6168-4807-9960-36A5966877A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C767-4BAC-4C87-843B-44CA6AEF5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28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53B9-6168-4807-9960-36A5966877A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C767-4BAC-4C87-843B-44CA6AEF5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1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53B9-6168-4807-9960-36A5966877A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C767-4BAC-4C87-843B-44CA6AEF5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874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53B9-6168-4807-9960-36A5966877A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C767-4BAC-4C87-843B-44CA6AEF5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050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53B9-6168-4807-9960-36A5966877A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C767-4BAC-4C87-843B-44CA6AEF5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03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53B9-6168-4807-9960-36A5966877A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C767-4BAC-4C87-843B-44CA6AEF5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55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253B9-6168-4807-9960-36A5966877A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6C767-4BAC-4C87-843B-44CA6AEF5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17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bernard.k12.la.us/LDC_Showcase.as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microsoft.com/office/2007/relationships/hdphoto" Target="../media/hdphoto2.wdp"/><Relationship Id="rId9" Type="http://schemas.microsoft.com/office/2007/relationships/diagramDrawing" Target="../diagrams/drawin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ldc.org/coretoo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7060" y="-18198"/>
            <a:ext cx="9161060" cy="687619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3400" y="4114800"/>
            <a:ext cx="8077200" cy="182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33400"/>
            <a:ext cx="8077200" cy="33633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81000" y="1447800"/>
            <a:ext cx="7772400" cy="1470025"/>
          </a:xfrm>
        </p:spPr>
        <p:txBody>
          <a:bodyPr>
            <a:noAutofit/>
          </a:bodyPr>
          <a:lstStyle/>
          <a:p>
            <a:pPr algn="r"/>
            <a:r>
              <a:rPr lang="en-US" sz="8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LDC in</a:t>
            </a:r>
            <a:endParaRPr lang="en-US" sz="8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781800" cy="1752600"/>
          </a:xfrm>
        </p:spPr>
        <p:txBody>
          <a:bodyPr>
            <a:normAutofit/>
          </a:bodyPr>
          <a:lstStyle/>
          <a:p>
            <a:r>
              <a:rPr lang="en-US" sz="4800" b="1" cap="small" dirty="0" smtClean="0">
                <a:solidFill>
                  <a:schemeClr val="bg1"/>
                </a:solidFill>
                <a:latin typeface="Berlin Sans FB Demi" pitchFamily="34" charset="0"/>
              </a:rPr>
              <a:t>A Teacher’s Perspective</a:t>
            </a:r>
          </a:p>
          <a:p>
            <a:r>
              <a:rPr lang="en-US" sz="3500" b="1" cap="small" dirty="0" smtClean="0">
                <a:solidFill>
                  <a:schemeClr val="bg1"/>
                </a:solidFill>
                <a:latin typeface="Berlin Sans FB Demi" pitchFamily="34" charset="0"/>
              </a:rPr>
              <a:t>Justin </a:t>
            </a:r>
            <a:r>
              <a:rPr lang="en-US" sz="3500" b="1" cap="small" dirty="0" err="1" smtClean="0">
                <a:solidFill>
                  <a:schemeClr val="bg1"/>
                </a:solidFill>
                <a:latin typeface="Berlin Sans FB Demi" pitchFamily="34" charset="0"/>
              </a:rPr>
              <a:t>Burkhardt</a:t>
            </a:r>
            <a:r>
              <a:rPr lang="en-US" sz="3500" b="1" cap="small" dirty="0" smtClean="0">
                <a:solidFill>
                  <a:schemeClr val="bg1"/>
                </a:solidFill>
                <a:latin typeface="Berlin Sans FB Demi" pitchFamily="34" charset="0"/>
              </a:rPr>
              <a:t>, Nicole Bower</a:t>
            </a:r>
            <a:endParaRPr lang="en-US" sz="3500" cap="small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95" y="1752600"/>
            <a:ext cx="2373974" cy="2362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838200" y="2421572"/>
            <a:ext cx="7772400" cy="16170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8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38200" y="23622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erlin Sans FB Demi" pitchFamily="34" charset="0"/>
                <a:ea typeface="+mj-ea"/>
                <a:cs typeface="+mj-cs"/>
              </a:rPr>
              <a:t>St. Bernard</a:t>
            </a:r>
            <a:endParaRPr kumimoji="0" lang="en-US" sz="8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erlin Sans FB Dem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011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7060" y="-18198"/>
            <a:ext cx="9161060" cy="687619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7200" cap="small" dirty="0" smtClean="0">
                <a:solidFill>
                  <a:schemeClr val="accent3">
                    <a:lumMod val="50000"/>
                  </a:schemeClr>
                </a:solidFill>
              </a:rPr>
              <a:t>LDC in St. Bernard</a:t>
            </a:r>
            <a:endParaRPr lang="en-US" sz="7200" cap="small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cap="small" dirty="0">
                <a:solidFill>
                  <a:schemeClr val="bg1"/>
                </a:solidFill>
                <a:latin typeface="Franklin Gothic Book" pitchFamily="34" charset="0"/>
                <a:hlinkClick r:id="rId3"/>
              </a:rPr>
              <a:t>http://</a:t>
            </a:r>
            <a:r>
              <a:rPr lang="en-US" cap="small" dirty="0" smtClean="0">
                <a:solidFill>
                  <a:schemeClr val="bg1"/>
                </a:solidFill>
                <a:latin typeface="Franklin Gothic Book" pitchFamily="34" charset="0"/>
                <a:hlinkClick r:id="rId3"/>
              </a:rPr>
              <a:t>www.stbernard.k12.la.us/LDC_Showcase.asp</a:t>
            </a:r>
            <a:endParaRPr lang="en-US" cap="small" dirty="0" smtClean="0">
              <a:solidFill>
                <a:schemeClr val="bg1"/>
              </a:solidFill>
              <a:latin typeface="Franklin Gothic Book" pitchFamily="34" charset="0"/>
            </a:endParaRPr>
          </a:p>
          <a:p>
            <a:r>
              <a:rPr lang="en-US" cap="small" dirty="0" smtClean="0">
                <a:solidFill>
                  <a:schemeClr val="bg1"/>
                </a:solidFill>
                <a:latin typeface="Franklin Gothic Book" pitchFamily="34" charset="0"/>
              </a:rPr>
              <a:t>In the 2013-2014 Academic School year, we continued to train all Secondary ELA, Science, and Social Studies teachers in the LDC framework with our in-house trainers. </a:t>
            </a:r>
            <a:endParaRPr lang="en-US" cap="small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60960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bg1"/>
                </a:solidFill>
                <a:latin typeface="Franklin Gothic Book" pitchFamily="34" charset="0"/>
              </a:rPr>
              <a:t>www.stbernard.k12.la.usa</a:t>
            </a:r>
            <a:endParaRPr lang="en-US" sz="2800" b="1" cap="small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03" y="5562600"/>
            <a:ext cx="1206797" cy="12008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836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7060" y="-18198"/>
            <a:ext cx="9161060" cy="687619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r"/>
            <a:r>
              <a:rPr lang="en-US" sz="6600" b="1" cap="small" dirty="0" smtClean="0">
                <a:solidFill>
                  <a:schemeClr val="accent3">
                    <a:lumMod val="50000"/>
                  </a:schemeClr>
                </a:solidFill>
                <a:latin typeface="Berlin Sans FB Demi" pitchFamily="34" charset="0"/>
              </a:rPr>
              <a:t>The LDC Framework</a:t>
            </a:r>
            <a:endParaRPr lang="en-US" sz="6600" cap="small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60960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bg1"/>
                </a:solidFill>
                <a:latin typeface="Franklin Gothic Book" pitchFamily="34" charset="0"/>
              </a:rPr>
              <a:t>www.stbernard.k12.la.usa</a:t>
            </a:r>
            <a:endParaRPr lang="en-US" sz="2800" b="1" cap="small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03" y="5562600"/>
            <a:ext cx="1206797" cy="120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C:\Users\Marilyn\AppData\Local\Microsoft\Windows\Temporary Internet Files\Content.Outlook\TG5SLEFU\LDC_squar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7400" y="1624895"/>
            <a:ext cx="5199062" cy="4470394"/>
          </a:xfrm>
          <a:prstGeom prst="rect">
            <a:avLst/>
          </a:prstGeom>
          <a:noFill/>
          <a:ln w="9525">
            <a:solidFill>
              <a:srgbClr val="506E94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3823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7060" y="-18198"/>
            <a:ext cx="9161060" cy="687619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7200" cap="small" dirty="0" smtClean="0">
                <a:solidFill>
                  <a:schemeClr val="accent3">
                    <a:lumMod val="50000"/>
                  </a:schemeClr>
                </a:solidFill>
              </a:rPr>
              <a:t>LDC in English</a:t>
            </a:r>
            <a:endParaRPr lang="en-US" sz="7200" cap="small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7425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52400" y="60960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bg1"/>
                </a:solidFill>
                <a:latin typeface="Franklin Gothic Book" pitchFamily="34" charset="0"/>
              </a:rPr>
              <a:t>www.stbernard.k12.la.usa</a:t>
            </a:r>
            <a:endParaRPr lang="en-US" sz="2800" b="1" cap="small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03" y="5562600"/>
            <a:ext cx="1206797" cy="12008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836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7060" y="-18198"/>
            <a:ext cx="9161060" cy="687619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7200" cap="small" dirty="0" smtClean="0">
                <a:solidFill>
                  <a:schemeClr val="accent3">
                    <a:lumMod val="50000"/>
                  </a:schemeClr>
                </a:solidFill>
              </a:rPr>
              <a:t>LDC in Social Studies</a:t>
            </a:r>
            <a:endParaRPr lang="en-US" sz="7200" cap="small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60960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bg1"/>
                </a:solidFill>
                <a:latin typeface="Franklin Gothic Book" pitchFamily="34" charset="0"/>
              </a:rPr>
              <a:t>www.stbernard.k12.la.usa</a:t>
            </a:r>
            <a:endParaRPr lang="en-US" sz="2800" b="1" cap="small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03" y="5562600"/>
            <a:ext cx="1206797" cy="120081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210301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48836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7060" y="-18198"/>
            <a:ext cx="9161060" cy="687619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7200" cap="small" dirty="0" smtClean="0">
                <a:solidFill>
                  <a:schemeClr val="accent3">
                    <a:lumMod val="50000"/>
                  </a:schemeClr>
                </a:solidFill>
              </a:rPr>
              <a:t>Take-</a:t>
            </a:r>
            <a:r>
              <a:rPr lang="en-US" sz="7200" cap="small" dirty="0" err="1" smtClean="0">
                <a:solidFill>
                  <a:schemeClr val="accent3">
                    <a:lumMod val="50000"/>
                  </a:schemeClr>
                </a:solidFill>
              </a:rPr>
              <a:t>Aways</a:t>
            </a:r>
            <a:r>
              <a:rPr lang="en-US" sz="7200" cap="small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endParaRPr lang="en-US" sz="7200" cap="small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u="sng" cap="small" dirty="0" smtClean="0">
                <a:solidFill>
                  <a:schemeClr val="bg1"/>
                </a:solidFill>
                <a:latin typeface="Franklin Gothic Book" pitchFamily="34" charset="0"/>
              </a:rPr>
              <a:t>What We Learned:</a:t>
            </a:r>
          </a:p>
          <a:p>
            <a:r>
              <a:rPr lang="en-US" dirty="0">
                <a:solidFill>
                  <a:schemeClr val="bg1"/>
                </a:solidFill>
              </a:rPr>
              <a:t>Goal setting and </a:t>
            </a:r>
            <a:r>
              <a:rPr lang="en-US" dirty="0" smtClean="0">
                <a:solidFill>
                  <a:schemeClr val="bg1"/>
                </a:solidFill>
              </a:rPr>
              <a:t>organization</a:t>
            </a:r>
          </a:p>
          <a:p>
            <a:r>
              <a:rPr lang="en-US" dirty="0">
                <a:solidFill>
                  <a:schemeClr val="bg1"/>
                </a:solidFill>
              </a:rPr>
              <a:t>S</a:t>
            </a:r>
            <a:r>
              <a:rPr lang="en-US" dirty="0" smtClean="0">
                <a:solidFill>
                  <a:schemeClr val="bg1"/>
                </a:solidFill>
              </a:rPr>
              <a:t>tudent </a:t>
            </a:r>
            <a:r>
              <a:rPr lang="en-US" dirty="0">
                <a:solidFill>
                  <a:schemeClr val="bg1"/>
                </a:solidFill>
              </a:rPr>
              <a:t>engagement in task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Importance </a:t>
            </a:r>
            <a:r>
              <a:rPr lang="en-US" dirty="0">
                <a:solidFill>
                  <a:schemeClr val="bg1"/>
                </a:solidFill>
              </a:rPr>
              <a:t>of scaffolding a task and </a:t>
            </a:r>
            <a:r>
              <a:rPr lang="en-US" dirty="0" smtClean="0">
                <a:solidFill>
                  <a:schemeClr val="bg1"/>
                </a:solidFill>
              </a:rPr>
              <a:t>modeling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Helpful Resources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CoreTools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hlinkClick r:id="rId3"/>
              </a:rPr>
              <a:t>http://</a:t>
            </a:r>
            <a:r>
              <a:rPr lang="en-US" dirty="0" smtClean="0">
                <a:solidFill>
                  <a:schemeClr val="bg1"/>
                </a:solidFill>
                <a:hlinkClick r:id="rId3"/>
              </a:rPr>
              <a:t>ldc.org/coretools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cap="small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60960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bg1"/>
                </a:solidFill>
                <a:latin typeface="Franklin Gothic Book" pitchFamily="34" charset="0"/>
              </a:rPr>
              <a:t>www.stbernard.k12.la.usa</a:t>
            </a:r>
            <a:endParaRPr lang="en-US" sz="2800" b="1" cap="small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03" y="5562600"/>
            <a:ext cx="1206797" cy="12008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308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7060" y="-18198"/>
            <a:ext cx="9161060" cy="687619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7200" cap="small" dirty="0" smtClean="0">
                <a:solidFill>
                  <a:schemeClr val="accent3">
                    <a:lumMod val="50000"/>
                  </a:schemeClr>
                </a:solidFill>
              </a:rPr>
              <a:t>Guidebooks </a:t>
            </a:r>
            <a:endParaRPr lang="en-US" sz="7200" cap="small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cap="small" dirty="0" smtClean="0">
                <a:solidFill>
                  <a:schemeClr val="bg1"/>
                </a:solidFill>
                <a:latin typeface="Franklin Gothic Book" pitchFamily="34" charset="0"/>
              </a:rPr>
              <a:t>LDC Framework as a tool for curriculum and instruction</a:t>
            </a:r>
          </a:p>
          <a:p>
            <a:r>
              <a:rPr lang="en-US" cap="small" dirty="0" smtClean="0">
                <a:solidFill>
                  <a:schemeClr val="bg1"/>
                </a:solidFill>
                <a:latin typeface="Franklin Gothic Book" pitchFamily="34" charset="0"/>
              </a:rPr>
              <a:t>Connections to the state-released guidebooks </a:t>
            </a:r>
            <a:endParaRPr lang="en-US" cap="small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60960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bg1"/>
                </a:solidFill>
                <a:latin typeface="Franklin Gothic Book" pitchFamily="34" charset="0"/>
              </a:rPr>
              <a:t>www.stbernard.k12.la.usa</a:t>
            </a:r>
            <a:endParaRPr lang="en-US" sz="2800" b="1" cap="small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03" y="5562600"/>
            <a:ext cx="1206797" cy="12008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981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7060" y="-18198"/>
            <a:ext cx="9161060" cy="687619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7200" cap="small" dirty="0" smtClean="0">
                <a:solidFill>
                  <a:schemeClr val="accent3">
                    <a:lumMod val="50000"/>
                  </a:schemeClr>
                </a:solidFill>
              </a:rPr>
              <a:t>Questions</a:t>
            </a:r>
            <a:endParaRPr lang="en-US" sz="7200" cap="small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endParaRPr lang="en-US" cap="small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60960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prstClr val="white"/>
                </a:solidFill>
                <a:latin typeface="Franklin Gothic Book" pitchFamily="34" charset="0"/>
              </a:rPr>
              <a:t>www.stbernard.k12.la.usa</a:t>
            </a:r>
            <a:endParaRPr lang="en-US" sz="2800" b="1" cap="small" dirty="0">
              <a:solidFill>
                <a:prstClr val="white"/>
              </a:solidFill>
              <a:latin typeface="Franklin Gothic Book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03" y="5562600"/>
            <a:ext cx="1206797" cy="120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057" y="1981199"/>
            <a:ext cx="5076825" cy="3360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888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300</Words>
  <Application>Microsoft Office PowerPoint</Application>
  <PresentationFormat>On-screen Show (4:3)</PresentationFormat>
  <Paragraphs>59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LDC in</vt:lpstr>
      <vt:lpstr>LDC in St. Bernard</vt:lpstr>
      <vt:lpstr>The LDC Framework</vt:lpstr>
      <vt:lpstr>LDC in English</vt:lpstr>
      <vt:lpstr>LDC in Social Studies</vt:lpstr>
      <vt:lpstr>Take-Aways  </vt:lpstr>
      <vt:lpstr>Guidebooks </vt:lpstr>
      <vt:lpstr>Questions</vt:lpstr>
    </vt:vector>
  </TitlesOfParts>
  <Company>SBPSB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LDC &amp; MDC</dc:title>
  <dc:creator>mdubuar</dc:creator>
  <cp:lastModifiedBy>nbower</cp:lastModifiedBy>
  <cp:revision>46</cp:revision>
  <dcterms:created xsi:type="dcterms:W3CDTF">2014-04-01T15:23:09Z</dcterms:created>
  <dcterms:modified xsi:type="dcterms:W3CDTF">2014-05-30T17:08:29Z</dcterms:modified>
</cp:coreProperties>
</file>