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 id="2147483656" r:id="rId2"/>
    <p:sldMasterId id="2147483657" r:id="rId3"/>
    <p:sldMasterId id="2147483658" r:id="rId4"/>
  </p:sldMasterIdLst>
  <p:notesMasterIdLst>
    <p:notesMasterId r:id="rId62"/>
  </p:notesMasterIdLst>
  <p:handoutMasterIdLst>
    <p:handoutMasterId r:id="rId63"/>
  </p:handoutMasterIdLst>
  <p:sldIdLst>
    <p:sldId id="256" r:id="rId5"/>
    <p:sldId id="328" r:id="rId6"/>
    <p:sldId id="330" r:id="rId7"/>
    <p:sldId id="286" r:id="rId8"/>
    <p:sldId id="306" r:id="rId9"/>
    <p:sldId id="263" r:id="rId10"/>
    <p:sldId id="265" r:id="rId11"/>
    <p:sldId id="359" r:id="rId12"/>
    <p:sldId id="334" r:id="rId13"/>
    <p:sldId id="295" r:id="rId14"/>
    <p:sldId id="264" r:id="rId15"/>
    <p:sldId id="292" r:id="rId16"/>
    <p:sldId id="352"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17" r:id="rId30"/>
    <p:sldId id="337" r:id="rId31"/>
    <p:sldId id="319" r:id="rId32"/>
    <p:sldId id="521" r:id="rId33"/>
    <p:sldId id="320" r:id="rId34"/>
    <p:sldId id="360" r:id="rId35"/>
    <p:sldId id="361" r:id="rId36"/>
    <p:sldId id="325" r:id="rId37"/>
    <p:sldId id="327" r:id="rId38"/>
    <p:sldId id="364" r:id="rId39"/>
    <p:sldId id="363" r:id="rId40"/>
    <p:sldId id="333" r:id="rId41"/>
    <p:sldId id="522" r:id="rId42"/>
    <p:sldId id="336" r:id="rId43"/>
    <p:sldId id="310" r:id="rId44"/>
    <p:sldId id="311" r:id="rId45"/>
    <p:sldId id="312" r:id="rId46"/>
    <p:sldId id="313" r:id="rId47"/>
    <p:sldId id="314" r:id="rId48"/>
    <p:sldId id="315" r:id="rId49"/>
    <p:sldId id="365" r:id="rId50"/>
    <p:sldId id="324" r:id="rId51"/>
    <p:sldId id="285" r:id="rId52"/>
    <p:sldId id="276" r:id="rId53"/>
    <p:sldId id="277" r:id="rId54"/>
    <p:sldId id="278" r:id="rId55"/>
    <p:sldId id="279" r:id="rId56"/>
    <p:sldId id="281" r:id="rId57"/>
    <p:sldId id="293" r:id="rId58"/>
    <p:sldId id="357" r:id="rId59"/>
    <p:sldId id="356" r:id="rId60"/>
    <p:sldId id="358" r:id="rId6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ssion 0: Intro to Module One, 10 minutes" id="{4F87B930-9DCC-1B4F-88C9-30401495609A}">
          <p14:sldIdLst>
            <p14:sldId id="256"/>
            <p14:sldId id="328"/>
            <p14:sldId id="330"/>
            <p14:sldId id="286"/>
          </p14:sldIdLst>
        </p14:section>
        <p14:section name="Session 1: Key Shifts of the LSS, 60 minutes" id="{CA561C1F-8CC5-B14B-A727-30885DCE1AE4}">
          <p14:sldIdLst>
            <p14:sldId id="306"/>
            <p14:sldId id="263"/>
            <p14:sldId id="265"/>
            <p14:sldId id="359"/>
            <p14:sldId id="334"/>
            <p14:sldId id="295"/>
            <p14:sldId id="264"/>
            <p14:sldId id="292"/>
          </p14:sldIdLst>
        </p14:section>
        <p14:section name="Session 2: Focus and Coherence of the LSSM, 60 minutes" id="{91F3B216-B803-CA4B-AB5B-706E70EF1EAF}">
          <p14:sldIdLst>
            <p14:sldId id="352"/>
            <p14:sldId id="339"/>
            <p14:sldId id="340"/>
            <p14:sldId id="341"/>
            <p14:sldId id="342"/>
            <p14:sldId id="343"/>
            <p14:sldId id="344"/>
            <p14:sldId id="345"/>
            <p14:sldId id="346"/>
            <p14:sldId id="347"/>
            <p14:sldId id="348"/>
            <p14:sldId id="349"/>
            <p14:sldId id="350"/>
          </p14:sldIdLst>
        </p14:section>
        <p14:section name="Session 3: Experience EngageNY Lesson, 60 minutes" id="{125242A2-62F6-9A49-9F43-4EBEAFD89C8C}">
          <p14:sldIdLst>
            <p14:sldId id="317"/>
            <p14:sldId id="337"/>
            <p14:sldId id="319"/>
            <p14:sldId id="521"/>
            <p14:sldId id="320"/>
            <p14:sldId id="360"/>
            <p14:sldId id="361"/>
            <p14:sldId id="325"/>
            <p14:sldId id="327"/>
            <p14:sldId id="364"/>
            <p14:sldId id="363"/>
            <p14:sldId id="333"/>
            <p14:sldId id="522"/>
            <p14:sldId id="336"/>
          </p14:sldIdLst>
        </p14:section>
        <p14:section name="Session 4: Exploring the EngageNY Curriculum, 75 min" id="{D7A2DC65-107C-8A43-9D1E-556C662F539D}">
          <p14:sldIdLst>
            <p14:sldId id="310"/>
            <p14:sldId id="311"/>
            <p14:sldId id="312"/>
            <p14:sldId id="313"/>
            <p14:sldId id="314"/>
            <p14:sldId id="315"/>
            <p14:sldId id="365"/>
            <p14:sldId id="324"/>
          </p14:sldIdLst>
        </p14:section>
        <p14:section name="Session 5: Classroom Culture, 60 minutes" id="{FA0D078E-B7C8-EB40-8D0F-14D26171CB13}">
          <p14:sldIdLst>
            <p14:sldId id="285"/>
            <p14:sldId id="276"/>
            <p14:sldId id="277"/>
            <p14:sldId id="278"/>
            <p14:sldId id="279"/>
            <p14:sldId id="281"/>
            <p14:sldId id="293"/>
          </p14:sldIdLst>
        </p14:section>
        <p14:section name="Module 1 Closing and Evaluation Survey" id="{DBCB7EA3-C26B-ED40-8728-BAF36A0559F4}">
          <p14:sldIdLst>
            <p14:sldId id="357"/>
            <p14:sldId id="356"/>
            <p14:sldId id="35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8"/>
    <a:srgbClr val="A7A7A7"/>
    <a:srgbClr val="38A8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78" autoAdjust="0"/>
    <p:restoredTop sz="80068" autoAdjust="0"/>
  </p:normalViewPr>
  <p:slideViewPr>
    <p:cSldViewPr snapToGrid="0" snapToObjects="1">
      <p:cViewPr>
        <p:scale>
          <a:sx n="100" d="100"/>
          <a:sy n="100" d="100"/>
        </p:scale>
        <p:origin x="280" y="-6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7" d="100"/>
          <a:sy n="77" d="100"/>
        </p:scale>
        <p:origin x="3472"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latin typeface="Calibri"/>
              <a:cs typeface="Calibri"/>
            </a:rPr>
            <a:t>Participants will</a:t>
          </a:r>
          <a:r>
            <a:rPr lang="mr-IN" dirty="0">
              <a:latin typeface="Calibri"/>
              <a:cs typeface="Calibri"/>
            </a:rPr>
            <a:t>…</a:t>
          </a:r>
          <a:r>
            <a:rPr lang="en-US" dirty="0">
              <a:latin typeface="Calibri"/>
              <a:cs typeface="Calibri"/>
            </a:rPr>
            <a:t> </a:t>
          </a:r>
        </a:p>
      </dgm:t>
    </dgm:pt>
    <dgm:pt modelId="{BB1CD740-23DE-1047-9747-E6427B60CF24}" type="parTrans" cxnId="{AA45213A-5642-284F-8054-B651F406ACD3}">
      <dgm:prSet/>
      <dgm:spPr/>
      <dgm:t>
        <a:bodyPr/>
        <a:lstStyle/>
        <a:p>
          <a:endParaRPr lang="en-US"/>
        </a:p>
      </dgm:t>
    </dgm:pt>
    <dgm:pt modelId="{447C8133-C107-504C-999C-790CF441B1E3}" type="sibTrans" cxnId="{AA45213A-5642-284F-8054-B651F406ACD3}">
      <dgm:prSet/>
      <dgm:spPr/>
      <dgm:t>
        <a:bodyPr/>
        <a:lstStyle/>
        <a:p>
          <a:endParaRPr lang="en-US"/>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2400" dirty="0">
              <a:latin typeface="Calibri"/>
              <a:cs typeface="Calibri"/>
            </a:rPr>
            <a:t>Examine the project overview and intended outcomes for content modules.</a:t>
          </a:r>
        </a:p>
      </dgm:t>
    </dgm:pt>
    <dgm:pt modelId="{FBD2AAB5-939D-A641-9B4A-F6C66E746657}" type="parTrans" cxnId="{CEAD1C33-7091-BC43-816F-AC57BECCE8DC}">
      <dgm:prSet/>
      <dgm:spPr/>
      <dgm:t>
        <a:bodyPr/>
        <a:lstStyle/>
        <a:p>
          <a:endParaRPr lang="en-US"/>
        </a:p>
      </dgm:t>
    </dgm:pt>
    <dgm:pt modelId="{CE188B4A-5408-3644-9348-39E2F129589E}" type="sibTrans" cxnId="{CEAD1C33-7091-BC43-816F-AC57BECCE8DC}">
      <dgm:prSet/>
      <dgm:spPr/>
      <dgm:t>
        <a:bodyPr/>
        <a:lstStyle/>
        <a:p>
          <a:endParaRPr lang="en-US"/>
        </a:p>
      </dgm:t>
    </dgm:pt>
    <dgm:pt modelId="{1DE92760-55C0-FC48-A4BF-4DF589C100CB}">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solidFill>
                <a:srgbClr val="797878"/>
              </a:solidFill>
              <a:latin typeface="Calibri"/>
              <a:cs typeface="Calibri"/>
            </a:rPr>
            <a:t>Investigate the impact of educators’ beliefs on their interactions with students and how those beliefs can influence student success in mathematics.</a:t>
          </a:r>
        </a:p>
      </dgm:t>
    </dgm:pt>
    <dgm:pt modelId="{C77A9505-B5E0-4940-ABE9-A1C21F2D72F6}" type="parTrans" cxnId="{40C48E99-394B-474D-B025-F414D5BB17A8}">
      <dgm:prSet/>
      <dgm:spPr/>
      <dgm:t>
        <a:bodyPr/>
        <a:lstStyle/>
        <a:p>
          <a:endParaRPr lang="en-US"/>
        </a:p>
      </dgm:t>
    </dgm:pt>
    <dgm:pt modelId="{498A7293-E6CB-5645-8494-B430EEFC0FED}" type="sibTrans" cxnId="{40C48E99-394B-474D-B025-F414D5BB17A8}">
      <dgm:prSet/>
      <dgm:spPr/>
      <dgm:t>
        <a:bodyPr/>
        <a:lstStyle/>
        <a:p>
          <a:endParaRPr lang="en-US"/>
        </a:p>
      </dgm:t>
    </dgm:pt>
    <dgm:pt modelId="{B1D1E0CB-6D13-FD41-8B00-2ABC4062F2C1}">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2400" dirty="0">
              <a:latin typeface="Calibri"/>
              <a:cs typeface="Calibri"/>
            </a:rPr>
            <a:t>Gain clarity on how the key shifts manifest in the EngageNY curriculum when executed well in instruction.  </a:t>
          </a:r>
        </a:p>
      </dgm:t>
    </dgm:pt>
    <dgm:pt modelId="{3F364C77-03B2-2846-9B0F-BE1357A6D03D}" type="parTrans" cxnId="{3809EF54-A585-C549-8800-C3226E8F6336}">
      <dgm:prSet/>
      <dgm:spPr/>
      <dgm:t>
        <a:bodyPr/>
        <a:lstStyle/>
        <a:p>
          <a:endParaRPr lang="en-US"/>
        </a:p>
      </dgm:t>
    </dgm:pt>
    <dgm:pt modelId="{355380E3-4BDF-2446-80DF-6579A5F062E4}" type="sibTrans" cxnId="{3809EF54-A585-C549-8800-C3226E8F6336}">
      <dgm:prSet/>
      <dgm:spPr/>
      <dgm:t>
        <a:bodyPr/>
        <a:lstStyle/>
        <a:p>
          <a:endParaRPr lang="en-US"/>
        </a:p>
      </dgm:t>
    </dgm:pt>
    <dgm:pt modelId="{48F9CDE4-AA2E-E049-9371-8A153D867CBE}">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2400" dirty="0">
              <a:solidFill>
                <a:srgbClr val="797878"/>
              </a:solidFill>
              <a:latin typeface="Calibri"/>
              <a:cs typeface="Calibri"/>
            </a:rPr>
            <a:t>Identify evidence of the key shifts in the standards and how these key shifts guide decisions about teaching and learning in conjunction with the EngageNY resources.</a:t>
          </a:r>
          <a:endParaRPr lang="en-US" sz="2400" dirty="0">
            <a:latin typeface="Calibri"/>
            <a:cs typeface="Calibri"/>
          </a:endParaRPr>
        </a:p>
      </dgm:t>
    </dgm:pt>
    <dgm:pt modelId="{D2E15AEC-5E37-CF42-93B5-4F41A098DC3B}" type="parTrans" cxnId="{9CCA6C16-459F-634B-B7DA-BB120E27D650}">
      <dgm:prSet/>
      <dgm:spPr/>
      <dgm:t>
        <a:bodyPr/>
        <a:lstStyle/>
        <a:p>
          <a:endParaRPr lang="en-US"/>
        </a:p>
      </dgm:t>
    </dgm:pt>
    <dgm:pt modelId="{DEFA3365-36F1-544C-B931-2B575DF13851}" type="sibTrans" cxnId="{9CCA6C16-459F-634B-B7DA-BB120E27D650}">
      <dgm:prSet/>
      <dgm:spPr/>
      <dgm:t>
        <a:bodyPr/>
        <a:lstStyle/>
        <a:p>
          <a:endParaRPr lang="en-US"/>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238636"/>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D68B57C4-5CE8-A54F-8B1E-8B47A4435633}" type="pres">
      <dgm:prSet presAssocID="{48F9CDE4-AA2E-E049-9371-8A153D867CBE}" presName="comp" presStyleCnt="0"/>
      <dgm:spPr/>
    </dgm:pt>
    <dgm:pt modelId="{2594BA65-94E4-C949-92CB-AC8012B357D1}" type="pres">
      <dgm:prSet presAssocID="{48F9CDE4-AA2E-E049-9371-8A153D867CBE}" presName="child" presStyleLbl="bgAccFollowNode1" presStyleIdx="1" presStyleCnt="4" custScaleX="238703"/>
      <dgm:spPr/>
    </dgm:pt>
    <dgm:pt modelId="{8F4B898B-CB51-8245-8140-159DE7B27F3D}" type="pres">
      <dgm:prSet presAssocID="{48F9CDE4-AA2E-E049-9371-8A153D867CBE}" presName="childTx" presStyleLbl="bgAccFollowNode1" presStyleIdx="1" presStyleCnt="4">
        <dgm:presLayoutVars>
          <dgm:bulletEnabled val="1"/>
        </dgm:presLayoutVars>
      </dgm:prSet>
      <dgm:spPr/>
    </dgm:pt>
    <dgm:pt modelId="{A6681521-7EF2-5D40-853B-B4D2CC477B73}" type="pres">
      <dgm:prSet presAssocID="{B1D1E0CB-6D13-FD41-8B00-2ABC4062F2C1}" presName="comp" presStyleCnt="0"/>
      <dgm:spPr/>
    </dgm:pt>
    <dgm:pt modelId="{CC534A47-51CC-B040-AA09-39516FE368C0}" type="pres">
      <dgm:prSet presAssocID="{B1D1E0CB-6D13-FD41-8B00-2ABC4062F2C1}" presName="child" presStyleLbl="bgAccFollowNode1" presStyleIdx="2" presStyleCnt="4" custScaleX="238703"/>
      <dgm:spPr/>
    </dgm:pt>
    <dgm:pt modelId="{C331DEBC-763C-6A48-AA9D-018D4F36BA91}" type="pres">
      <dgm:prSet presAssocID="{B1D1E0CB-6D13-FD41-8B00-2ABC4062F2C1}" presName="childTx" presStyleLbl="bgAccFollowNode1" presStyleIdx="2" presStyleCnt="4">
        <dgm:presLayoutVars>
          <dgm:bulletEnabled val="1"/>
        </dgm:presLayoutVars>
      </dgm:prSet>
      <dgm:spPr/>
    </dgm:pt>
    <dgm:pt modelId="{58338B7B-A0DE-8244-BBA8-D2C204D2A622}" type="pres">
      <dgm:prSet presAssocID="{1DE92760-55C0-FC48-A4BF-4DF589C100CB}" presName="comp" presStyleCnt="0"/>
      <dgm:spPr/>
    </dgm:pt>
    <dgm:pt modelId="{7182B6B8-B200-E04E-B9B1-A4C7FEC3653E}" type="pres">
      <dgm:prSet presAssocID="{1DE92760-55C0-FC48-A4BF-4DF589C100CB}" presName="child" presStyleLbl="bgAccFollowNode1" presStyleIdx="3" presStyleCnt="4" custScaleX="238703"/>
      <dgm:spPr/>
    </dgm:pt>
    <dgm:pt modelId="{F2AC57D1-EE12-8B43-9CA1-2D78C9931443}" type="pres">
      <dgm:prSet presAssocID="{1DE92760-55C0-FC48-A4BF-4DF589C100CB}"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200000" custLinFactNeighborX="-233142" custLinFactNeighborY="8197"/>
      <dgm:spPr/>
    </dgm:pt>
  </dgm:ptLst>
  <dgm:cxnLst>
    <dgm:cxn modelId="{DADFA006-143A-BA4D-8913-1EABA6D3C83E}" type="presOf" srcId="{E9A35A14-82D8-624C-8C2D-5785F69AE7EF}" destId="{FEAE6829-85FC-DB41-B334-E74B07734DC7}" srcOrd="1" destOrd="0" presId="urn:microsoft.com/office/officeart/2005/8/layout/hList9"/>
    <dgm:cxn modelId="{9CCA6C16-459F-634B-B7DA-BB120E27D650}" srcId="{B20A92C4-8837-984F-98FB-D4CDB4923931}" destId="{48F9CDE4-AA2E-E049-9371-8A153D867CBE}" srcOrd="1" destOrd="0" parTransId="{D2E15AEC-5E37-CF42-93B5-4F41A098DC3B}" sibTransId="{DEFA3365-36F1-544C-B931-2B575DF13851}"/>
    <dgm:cxn modelId="{CEAD1C33-7091-BC43-816F-AC57BECCE8DC}" srcId="{B20A92C4-8837-984F-98FB-D4CDB4923931}" destId="{E9A35A14-82D8-624C-8C2D-5785F69AE7EF}" srcOrd="0" destOrd="0" parTransId="{FBD2AAB5-939D-A641-9B4A-F6C66E746657}" sibTransId="{CE188B4A-5408-3644-9348-39E2F129589E}"/>
    <dgm:cxn modelId="{AA45213A-5642-284F-8054-B651F406ACD3}" srcId="{4A5EC124-2873-3C47-BB6C-F34F355589A6}" destId="{B20A92C4-8837-984F-98FB-D4CDB4923931}" srcOrd="0" destOrd="0" parTransId="{BB1CD740-23DE-1047-9747-E6427B60CF24}" sibTransId="{447C8133-C107-504C-999C-790CF441B1E3}"/>
    <dgm:cxn modelId="{119CD640-B533-214D-AA06-271E495DB342}" type="presOf" srcId="{1DE92760-55C0-FC48-A4BF-4DF589C100CB}" destId="{F2AC57D1-EE12-8B43-9CA1-2D78C9931443}" srcOrd="1" destOrd="0" presId="urn:microsoft.com/office/officeart/2005/8/layout/hList9"/>
    <dgm:cxn modelId="{CEA31146-2B78-A844-96F0-B3A544F69065}" type="presOf" srcId="{1DE92760-55C0-FC48-A4BF-4DF589C100CB}" destId="{7182B6B8-B200-E04E-B9B1-A4C7FEC3653E}" srcOrd="0" destOrd="0" presId="urn:microsoft.com/office/officeart/2005/8/layout/hList9"/>
    <dgm:cxn modelId="{3809EF54-A585-C549-8800-C3226E8F6336}" srcId="{B20A92C4-8837-984F-98FB-D4CDB4923931}" destId="{B1D1E0CB-6D13-FD41-8B00-2ABC4062F2C1}" srcOrd="2" destOrd="0" parTransId="{3F364C77-03B2-2846-9B0F-BE1357A6D03D}" sibTransId="{355380E3-4BDF-2446-80DF-6579A5F062E4}"/>
    <dgm:cxn modelId="{9B066E85-309F-A44E-8365-13E2232C400A}" type="presOf" srcId="{48F9CDE4-AA2E-E049-9371-8A153D867CBE}" destId="{2594BA65-94E4-C949-92CB-AC8012B357D1}" srcOrd="0" destOrd="0" presId="urn:microsoft.com/office/officeart/2005/8/layout/hList9"/>
    <dgm:cxn modelId="{154C9F91-2374-8640-A5B7-8E9DFE2E7F49}" type="presOf" srcId="{E9A35A14-82D8-624C-8C2D-5785F69AE7EF}" destId="{740D81DF-DCDE-2844-8A0B-DF9BE887C290}" srcOrd="0" destOrd="0" presId="urn:microsoft.com/office/officeart/2005/8/layout/hList9"/>
    <dgm:cxn modelId="{6D323D93-C6F5-8C43-971B-3A8C7E7C08E1}" type="presOf" srcId="{4A5EC124-2873-3C47-BB6C-F34F355589A6}" destId="{B9D3A6F8-0289-674E-90D0-6F78045169EA}" srcOrd="0" destOrd="0" presId="urn:microsoft.com/office/officeart/2005/8/layout/hList9"/>
    <dgm:cxn modelId="{40C48E99-394B-474D-B025-F414D5BB17A8}" srcId="{B20A92C4-8837-984F-98FB-D4CDB4923931}" destId="{1DE92760-55C0-FC48-A4BF-4DF589C100CB}" srcOrd="3" destOrd="0" parTransId="{C77A9505-B5E0-4940-ABE9-A1C21F2D72F6}" sibTransId="{498A7293-E6CB-5645-8494-B430EEFC0FED}"/>
    <dgm:cxn modelId="{E7699DA6-AC02-DB44-B6C6-9A482143EF7E}" type="presOf" srcId="{B1D1E0CB-6D13-FD41-8B00-2ABC4062F2C1}" destId="{C331DEBC-763C-6A48-AA9D-018D4F36BA91}" srcOrd="1" destOrd="0" presId="urn:microsoft.com/office/officeart/2005/8/layout/hList9"/>
    <dgm:cxn modelId="{247A0BC3-8674-D54A-B3D5-42C61206DF01}" type="presOf" srcId="{B20A92C4-8837-984F-98FB-D4CDB4923931}" destId="{9590011F-0487-5D4E-B471-75B91041E346}" srcOrd="0" destOrd="0" presId="urn:microsoft.com/office/officeart/2005/8/layout/hList9"/>
    <dgm:cxn modelId="{1A9A6CD2-A557-E646-BBA3-593D400D2386}" type="presOf" srcId="{B1D1E0CB-6D13-FD41-8B00-2ABC4062F2C1}" destId="{CC534A47-51CC-B040-AA09-39516FE368C0}" srcOrd="0" destOrd="0" presId="urn:microsoft.com/office/officeart/2005/8/layout/hList9"/>
    <dgm:cxn modelId="{8E9A17D4-5C2A-3042-816C-5C275A3F0990}" type="presOf" srcId="{48F9CDE4-AA2E-E049-9371-8A153D867CBE}" destId="{8F4B898B-CB51-8245-8140-159DE7B27F3D}" srcOrd="1" destOrd="0" presId="urn:microsoft.com/office/officeart/2005/8/layout/hList9"/>
    <dgm:cxn modelId="{0830A79D-F512-A540-A23E-8605B1867C21}" type="presParOf" srcId="{B9D3A6F8-0289-674E-90D0-6F78045169EA}" destId="{C7546447-C3B7-3F4B-B364-5FD6C37EEA03}" srcOrd="0" destOrd="0" presId="urn:microsoft.com/office/officeart/2005/8/layout/hList9"/>
    <dgm:cxn modelId="{70144508-6EC1-4E46-AFBA-292738A0182B}" type="presParOf" srcId="{B9D3A6F8-0289-674E-90D0-6F78045169EA}" destId="{94DF82CF-125E-8940-BFF5-A924EE803FFF}" srcOrd="1" destOrd="0" presId="urn:microsoft.com/office/officeart/2005/8/layout/hList9"/>
    <dgm:cxn modelId="{A16F9B30-4875-AE41-9591-59574B882DF6}" type="presParOf" srcId="{94DF82CF-125E-8940-BFF5-A924EE803FFF}" destId="{041133B5-EE8C-4443-B38D-3A613E945DEB}" srcOrd="0" destOrd="0" presId="urn:microsoft.com/office/officeart/2005/8/layout/hList9"/>
    <dgm:cxn modelId="{4B49E8CE-4585-844B-A143-CE86FA5ADFB6}" type="presParOf" srcId="{94DF82CF-125E-8940-BFF5-A924EE803FFF}" destId="{7D9C5AD7-79B4-9748-BED9-F90F60EE3886}" srcOrd="1" destOrd="0" presId="urn:microsoft.com/office/officeart/2005/8/layout/hList9"/>
    <dgm:cxn modelId="{D05CE725-47E5-D748-A7BD-381E6FD53F45}" type="presParOf" srcId="{7D9C5AD7-79B4-9748-BED9-F90F60EE3886}" destId="{740D81DF-DCDE-2844-8A0B-DF9BE887C290}" srcOrd="0" destOrd="0" presId="urn:microsoft.com/office/officeart/2005/8/layout/hList9"/>
    <dgm:cxn modelId="{C4DB5C21-8908-2649-911B-5A0DA4932539}" type="presParOf" srcId="{7D9C5AD7-79B4-9748-BED9-F90F60EE3886}" destId="{FEAE6829-85FC-DB41-B334-E74B07734DC7}" srcOrd="1" destOrd="0" presId="urn:microsoft.com/office/officeart/2005/8/layout/hList9"/>
    <dgm:cxn modelId="{9A5756B3-666A-D942-9A7F-3A5DA05016E3}" type="presParOf" srcId="{94DF82CF-125E-8940-BFF5-A924EE803FFF}" destId="{D68B57C4-5CE8-A54F-8B1E-8B47A4435633}" srcOrd="2" destOrd="0" presId="urn:microsoft.com/office/officeart/2005/8/layout/hList9"/>
    <dgm:cxn modelId="{26A63EA2-019C-2347-9917-478478A82792}" type="presParOf" srcId="{D68B57C4-5CE8-A54F-8B1E-8B47A4435633}" destId="{2594BA65-94E4-C949-92CB-AC8012B357D1}" srcOrd="0" destOrd="0" presId="urn:microsoft.com/office/officeart/2005/8/layout/hList9"/>
    <dgm:cxn modelId="{4E19DC5F-3A71-2843-A575-C5261F0B12DF}" type="presParOf" srcId="{D68B57C4-5CE8-A54F-8B1E-8B47A4435633}" destId="{8F4B898B-CB51-8245-8140-159DE7B27F3D}" srcOrd="1" destOrd="0" presId="urn:microsoft.com/office/officeart/2005/8/layout/hList9"/>
    <dgm:cxn modelId="{0D09AAC3-12A6-D342-8EA6-1BC7B2D6FF1E}" type="presParOf" srcId="{94DF82CF-125E-8940-BFF5-A924EE803FFF}" destId="{A6681521-7EF2-5D40-853B-B4D2CC477B73}" srcOrd="3" destOrd="0" presId="urn:microsoft.com/office/officeart/2005/8/layout/hList9"/>
    <dgm:cxn modelId="{83FC31EC-8FB2-FA4A-BCDA-1A2D42C29BBC}" type="presParOf" srcId="{A6681521-7EF2-5D40-853B-B4D2CC477B73}" destId="{CC534A47-51CC-B040-AA09-39516FE368C0}" srcOrd="0" destOrd="0" presId="urn:microsoft.com/office/officeart/2005/8/layout/hList9"/>
    <dgm:cxn modelId="{ECEBE6B9-04E7-AD46-85F2-CB1408885943}" type="presParOf" srcId="{A6681521-7EF2-5D40-853B-B4D2CC477B73}" destId="{C331DEBC-763C-6A48-AA9D-018D4F36BA91}" srcOrd="1" destOrd="0" presId="urn:microsoft.com/office/officeart/2005/8/layout/hList9"/>
    <dgm:cxn modelId="{0A036B2D-BA85-BB4D-975E-CAB956414167}" type="presParOf" srcId="{94DF82CF-125E-8940-BFF5-A924EE803FFF}" destId="{58338B7B-A0DE-8244-BBA8-D2C204D2A622}" srcOrd="4" destOrd="0" presId="urn:microsoft.com/office/officeart/2005/8/layout/hList9"/>
    <dgm:cxn modelId="{5FDDCF0F-8759-CE45-A42B-6F7238ECB563}" type="presParOf" srcId="{58338B7B-A0DE-8244-BBA8-D2C204D2A622}" destId="{7182B6B8-B200-E04E-B9B1-A4C7FEC3653E}" srcOrd="0" destOrd="0" presId="urn:microsoft.com/office/officeart/2005/8/layout/hList9"/>
    <dgm:cxn modelId="{79E1A835-69FA-5E4D-A6F1-0AB1B1605B2C}" type="presParOf" srcId="{58338B7B-A0DE-8244-BBA8-D2C204D2A622}" destId="{F2AC57D1-EE12-8B43-9CA1-2D78C9931443}" srcOrd="1" destOrd="0" presId="urn:microsoft.com/office/officeart/2005/8/layout/hList9"/>
    <dgm:cxn modelId="{65983510-E6A7-694A-9696-4FBD99C3C9CD}" type="presParOf" srcId="{B9D3A6F8-0289-674E-90D0-6F78045169EA}" destId="{383491E8-95D8-AE40-8F0C-7A61A4D33040}" srcOrd="2" destOrd="0" presId="urn:microsoft.com/office/officeart/2005/8/layout/hList9"/>
    <dgm:cxn modelId="{3B9CEEED-0B87-6A4B-A722-AE44BE63B2CC}"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8828CD0-0971-B64E-A103-23AF9905BF75}" type="doc">
      <dgm:prSet loTypeId="urn:microsoft.com/office/officeart/2005/8/layout/matrix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b="1" dirty="0">
              <a:solidFill>
                <a:schemeClr val="bg1"/>
              </a:solidFill>
              <a:latin typeface="Calibri" charset="0"/>
              <a:ea typeface="Calibri" charset="0"/>
              <a:cs typeface="Calibri" charset="0"/>
            </a:rPr>
            <a:t>Evidence of the Key Shifts</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A9BD7D16-C61C-2847-8FAA-A88157500490}">
      <dgm:prSet phldrT="[Text]" custT="1"/>
      <dgm:spPr>
        <a:noFill/>
        <a:ln>
          <a:solidFill>
            <a:srgbClr val="38A884"/>
          </a:solidFill>
        </a:ln>
      </dgm:spPr>
      <dgm:t>
        <a:bodyPr/>
        <a:lstStyle/>
        <a:p>
          <a:r>
            <a:rPr lang="en-US" sz="2800" dirty="0">
              <a:solidFill>
                <a:schemeClr val="accent6"/>
              </a:solidFill>
              <a:latin typeface="Calibri"/>
              <a:cs typeface="Calibri"/>
            </a:rPr>
            <a:t>Corner A: </a:t>
          </a:r>
        </a:p>
        <a:p>
          <a:r>
            <a:rPr lang="en-US" sz="2800" dirty="0">
              <a:solidFill>
                <a:schemeClr val="accent6"/>
              </a:solidFill>
              <a:latin typeface="Calibri"/>
              <a:cs typeface="Calibri"/>
            </a:rPr>
            <a:t>Coherence</a:t>
          </a:r>
          <a:endParaRPr lang="en-US" sz="2800" dirty="0">
            <a:solidFill>
              <a:schemeClr val="accent6"/>
            </a:solidFill>
          </a:endParaRPr>
        </a:p>
      </dgm:t>
    </dgm:pt>
    <dgm:pt modelId="{C1CC28AE-836F-3B4C-8343-0C6D75A87EE3}" type="parTrans" cxnId="{E9DE31E4-107F-BF4C-BD4E-F367BF3882AB}">
      <dgm:prSet/>
      <dgm:spPr/>
      <dgm:t>
        <a:bodyPr/>
        <a:lstStyle/>
        <a:p>
          <a:endParaRPr lang="en-US"/>
        </a:p>
      </dgm:t>
    </dgm:pt>
    <dgm:pt modelId="{F2473931-3A57-4E45-B9E7-12EEDA8C5417}" type="sibTrans" cxnId="{E9DE31E4-107F-BF4C-BD4E-F367BF3882AB}">
      <dgm:prSet/>
      <dgm:spPr/>
      <dgm:t>
        <a:bodyPr/>
        <a:lstStyle/>
        <a:p>
          <a:endParaRPr lang="en-US"/>
        </a:p>
      </dgm:t>
    </dgm:pt>
    <dgm:pt modelId="{9318D65F-82ED-A74D-806A-56B7BDE4BA74}">
      <dgm:prSet phldrT="[Text]" custT="1"/>
      <dgm:spPr>
        <a:noFill/>
        <a:ln>
          <a:solidFill>
            <a:srgbClr val="38A884"/>
          </a:solidFill>
        </a:ln>
      </dgm:spPr>
      <dgm:t>
        <a:bodyPr/>
        <a:lstStyle/>
        <a:p>
          <a:r>
            <a:rPr lang="en-US" sz="2800" dirty="0">
              <a:solidFill>
                <a:schemeClr val="accent6"/>
              </a:solidFill>
              <a:latin typeface="Calibri"/>
              <a:cs typeface="Calibri"/>
            </a:rPr>
            <a:t>Corner C:</a:t>
          </a:r>
        </a:p>
        <a:p>
          <a:r>
            <a:rPr lang="en-US" sz="2800" dirty="0">
              <a:solidFill>
                <a:schemeClr val="accent6"/>
              </a:solidFill>
              <a:latin typeface="Calibri"/>
              <a:cs typeface="Calibri"/>
            </a:rPr>
            <a:t>Conceptual Understanding</a:t>
          </a:r>
          <a:endParaRPr lang="en-US" sz="2800" dirty="0">
            <a:solidFill>
              <a:schemeClr val="accent6"/>
            </a:solidFill>
          </a:endParaRPr>
        </a:p>
      </dgm:t>
    </dgm:pt>
    <dgm:pt modelId="{5B7D67E0-9006-184B-9F1B-D0754F64B2D7}" type="parTrans" cxnId="{DD73B06B-0187-994C-BAB3-24A75A035C98}">
      <dgm:prSet/>
      <dgm:spPr/>
      <dgm:t>
        <a:bodyPr/>
        <a:lstStyle/>
        <a:p>
          <a:endParaRPr lang="en-US"/>
        </a:p>
      </dgm:t>
    </dgm:pt>
    <dgm:pt modelId="{3643E969-967D-3848-8069-38A2657E2428}" type="sibTrans" cxnId="{DD73B06B-0187-994C-BAB3-24A75A035C98}">
      <dgm:prSet/>
      <dgm:spPr/>
      <dgm:t>
        <a:bodyPr/>
        <a:lstStyle/>
        <a:p>
          <a:endParaRPr lang="en-US"/>
        </a:p>
      </dgm:t>
    </dgm:pt>
    <dgm:pt modelId="{1B82F5B2-D2C5-7247-A941-628975F2CDFE}">
      <dgm:prSet phldrT="[Text]" custT="1"/>
      <dgm:spPr>
        <a:noFill/>
        <a:ln>
          <a:solidFill>
            <a:srgbClr val="38A884"/>
          </a:solidFill>
        </a:ln>
      </dgm:spPr>
      <dgm:t>
        <a:bodyPr/>
        <a:lstStyle/>
        <a:p>
          <a:r>
            <a:rPr lang="en-US" sz="2800" dirty="0">
              <a:solidFill>
                <a:schemeClr val="accent6"/>
              </a:solidFill>
              <a:latin typeface="Calibri"/>
              <a:cs typeface="Calibri"/>
            </a:rPr>
            <a:t>Corner B: </a:t>
          </a:r>
        </a:p>
        <a:p>
          <a:r>
            <a:rPr lang="en-US" sz="2800" dirty="0">
              <a:solidFill>
                <a:schemeClr val="accent6"/>
              </a:solidFill>
              <a:latin typeface="Calibri"/>
              <a:cs typeface="Calibri"/>
            </a:rPr>
            <a:t>Procedural Skills and Fluency</a:t>
          </a:r>
          <a:endParaRPr lang="en-US" sz="2800" dirty="0">
            <a:solidFill>
              <a:schemeClr val="accent6"/>
            </a:solidFill>
          </a:endParaRPr>
        </a:p>
      </dgm:t>
    </dgm:pt>
    <dgm:pt modelId="{13963B1A-24ED-6A45-B0E3-0B49B8991B47}" type="parTrans" cxnId="{E70D3264-7EC2-4849-AF17-27A36B64D9B0}">
      <dgm:prSet/>
      <dgm:spPr/>
      <dgm:t>
        <a:bodyPr/>
        <a:lstStyle/>
        <a:p>
          <a:endParaRPr lang="en-US"/>
        </a:p>
      </dgm:t>
    </dgm:pt>
    <dgm:pt modelId="{FED74ED6-9630-F846-9F22-34EED55AFE04}" type="sibTrans" cxnId="{E70D3264-7EC2-4849-AF17-27A36B64D9B0}">
      <dgm:prSet/>
      <dgm:spPr/>
      <dgm:t>
        <a:bodyPr/>
        <a:lstStyle/>
        <a:p>
          <a:endParaRPr lang="en-US"/>
        </a:p>
      </dgm:t>
    </dgm:pt>
    <dgm:pt modelId="{EC39C2E8-F76C-1947-9123-E3E47FF97446}">
      <dgm:prSet phldrT="[Text]" custT="1"/>
      <dgm:spPr>
        <a:noFill/>
        <a:ln>
          <a:solidFill>
            <a:srgbClr val="38A884"/>
          </a:solidFill>
        </a:ln>
      </dgm:spPr>
      <dgm:t>
        <a:bodyPr/>
        <a:lstStyle/>
        <a:p>
          <a:r>
            <a:rPr lang="en-US" sz="2800" dirty="0">
              <a:solidFill>
                <a:schemeClr val="accent6"/>
              </a:solidFill>
              <a:latin typeface="Calibri"/>
              <a:cs typeface="Calibri"/>
            </a:rPr>
            <a:t>Corner D:</a:t>
          </a:r>
        </a:p>
        <a:p>
          <a:r>
            <a:rPr lang="en-US" sz="2800" dirty="0">
              <a:solidFill>
                <a:schemeClr val="accent6"/>
              </a:solidFill>
              <a:latin typeface="Calibri"/>
              <a:cs typeface="Calibri"/>
            </a:rPr>
            <a:t>Application</a:t>
          </a:r>
          <a:endParaRPr lang="en-US" sz="2800" dirty="0">
            <a:solidFill>
              <a:schemeClr val="accent6"/>
            </a:solidFill>
          </a:endParaRPr>
        </a:p>
      </dgm:t>
    </dgm:pt>
    <dgm:pt modelId="{4F7F09AD-6552-D34D-84D3-F5767D2414D5}" type="parTrans" cxnId="{94000AF9-533D-4041-80D8-D075107C004C}">
      <dgm:prSet/>
      <dgm:spPr/>
      <dgm:t>
        <a:bodyPr/>
        <a:lstStyle/>
        <a:p>
          <a:endParaRPr lang="en-US"/>
        </a:p>
      </dgm:t>
    </dgm:pt>
    <dgm:pt modelId="{BF6C5328-0447-4A4F-B0C7-0A4DC259BD2A}" type="sibTrans" cxnId="{94000AF9-533D-4041-80D8-D075107C004C}">
      <dgm:prSet/>
      <dgm:spPr/>
      <dgm:t>
        <a:bodyPr/>
        <a:lstStyle/>
        <a:p>
          <a:endParaRPr lang="en-US"/>
        </a:p>
      </dgm:t>
    </dgm:pt>
    <dgm:pt modelId="{94999B48-3C39-8B45-9AFE-61D942EC3194}" type="pres">
      <dgm:prSet presAssocID="{18828CD0-0971-B64E-A103-23AF9905BF75}" presName="diagram" presStyleCnt="0">
        <dgm:presLayoutVars>
          <dgm:chMax val="1"/>
          <dgm:dir/>
          <dgm:animLvl val="ctr"/>
          <dgm:resizeHandles val="exact"/>
        </dgm:presLayoutVars>
      </dgm:prSet>
      <dgm:spPr/>
    </dgm:pt>
    <dgm:pt modelId="{3FCAEC07-A400-4B44-BDD7-B3BD9D6AE953}" type="pres">
      <dgm:prSet presAssocID="{18828CD0-0971-B64E-A103-23AF9905BF75}" presName="matrix" presStyleCnt="0"/>
      <dgm:spPr/>
    </dgm:pt>
    <dgm:pt modelId="{BD4ED21A-9DD9-B449-B1E6-B37DFD2FD3A0}" type="pres">
      <dgm:prSet presAssocID="{18828CD0-0971-B64E-A103-23AF9905BF75}" presName="tile1" presStyleLbl="node1" presStyleIdx="0" presStyleCnt="4"/>
      <dgm:spPr/>
    </dgm:pt>
    <dgm:pt modelId="{B7342376-C470-D844-8D5B-2D59524D0075}" type="pres">
      <dgm:prSet presAssocID="{18828CD0-0971-B64E-A103-23AF9905BF75}" presName="tile1text" presStyleLbl="node1" presStyleIdx="0" presStyleCnt="4">
        <dgm:presLayoutVars>
          <dgm:chMax val="0"/>
          <dgm:chPref val="0"/>
          <dgm:bulletEnabled val="1"/>
        </dgm:presLayoutVars>
      </dgm:prSet>
      <dgm:spPr/>
    </dgm:pt>
    <dgm:pt modelId="{4D6A1703-0CCC-2044-88A2-DD868C4740AD}" type="pres">
      <dgm:prSet presAssocID="{18828CD0-0971-B64E-A103-23AF9905BF75}" presName="tile2" presStyleLbl="node1" presStyleIdx="1" presStyleCnt="4"/>
      <dgm:spPr/>
    </dgm:pt>
    <dgm:pt modelId="{8610EBAA-259B-0243-95DE-BB04782F8C41}" type="pres">
      <dgm:prSet presAssocID="{18828CD0-0971-B64E-A103-23AF9905BF75}" presName="tile2text" presStyleLbl="node1" presStyleIdx="1" presStyleCnt="4">
        <dgm:presLayoutVars>
          <dgm:chMax val="0"/>
          <dgm:chPref val="0"/>
          <dgm:bulletEnabled val="1"/>
        </dgm:presLayoutVars>
      </dgm:prSet>
      <dgm:spPr/>
    </dgm:pt>
    <dgm:pt modelId="{1D502BAB-A55D-8343-98D4-7F3719743C51}" type="pres">
      <dgm:prSet presAssocID="{18828CD0-0971-B64E-A103-23AF9905BF75}" presName="tile3" presStyleLbl="node1" presStyleIdx="2" presStyleCnt="4"/>
      <dgm:spPr/>
    </dgm:pt>
    <dgm:pt modelId="{DACA9A4A-08A5-8C43-AB2D-39E6D2CAA7F5}" type="pres">
      <dgm:prSet presAssocID="{18828CD0-0971-B64E-A103-23AF9905BF75}" presName="tile3text" presStyleLbl="node1" presStyleIdx="2" presStyleCnt="4">
        <dgm:presLayoutVars>
          <dgm:chMax val="0"/>
          <dgm:chPref val="0"/>
          <dgm:bulletEnabled val="1"/>
        </dgm:presLayoutVars>
      </dgm:prSet>
      <dgm:spPr/>
    </dgm:pt>
    <dgm:pt modelId="{2C907F8E-C7C8-4A4D-AF72-72E2C419C808}" type="pres">
      <dgm:prSet presAssocID="{18828CD0-0971-B64E-A103-23AF9905BF75}" presName="tile4" presStyleLbl="node1" presStyleIdx="3" presStyleCnt="4"/>
      <dgm:spPr/>
    </dgm:pt>
    <dgm:pt modelId="{4B54F0F8-D196-124A-AB19-73E16C7FBB8F}" type="pres">
      <dgm:prSet presAssocID="{18828CD0-0971-B64E-A103-23AF9905BF75}" presName="tile4text" presStyleLbl="node1" presStyleIdx="3" presStyleCnt="4">
        <dgm:presLayoutVars>
          <dgm:chMax val="0"/>
          <dgm:chPref val="0"/>
          <dgm:bulletEnabled val="1"/>
        </dgm:presLayoutVars>
      </dgm:prSet>
      <dgm:spPr/>
    </dgm:pt>
    <dgm:pt modelId="{BC791494-6062-6A40-A189-034E94124FCD}" type="pres">
      <dgm:prSet presAssocID="{18828CD0-0971-B64E-A103-23AF9905BF75}" presName="centerTile" presStyleLbl="fgShp" presStyleIdx="0" presStyleCnt="1">
        <dgm:presLayoutVars>
          <dgm:chMax val="0"/>
          <dgm:chPref val="0"/>
        </dgm:presLayoutVars>
      </dgm:prSet>
      <dgm:spPr/>
    </dgm:pt>
  </dgm:ptLst>
  <dgm:cxnLst>
    <dgm:cxn modelId="{D5189B10-21F9-3748-B400-53FF6DB7295A}" type="presOf" srcId="{9318D65F-82ED-A74D-806A-56B7BDE4BA74}" destId="{8610EBAA-259B-0243-95DE-BB04782F8C41}" srcOrd="1" destOrd="0" presId="urn:microsoft.com/office/officeart/2005/8/layout/matrix1"/>
    <dgm:cxn modelId="{35616C15-EA65-8040-AFF1-7CA2089467AD}" type="presOf" srcId="{A9BD7D16-C61C-2847-8FAA-A88157500490}" destId="{BD4ED21A-9DD9-B449-B1E6-B37DFD2FD3A0}" srcOrd="0" destOrd="0" presId="urn:microsoft.com/office/officeart/2005/8/layout/matrix1"/>
    <dgm:cxn modelId="{BB3E1839-7C04-6F43-B376-F59C1CE5C851}" type="presOf" srcId="{9229333D-7F5D-D048-BACA-BAE4C5E7ADB8}" destId="{BC791494-6062-6A40-A189-034E94124FCD}" srcOrd="0" destOrd="0" presId="urn:microsoft.com/office/officeart/2005/8/layout/matrix1"/>
    <dgm:cxn modelId="{DA1AA03A-430F-2147-8993-62958E57DB83}" type="presOf" srcId="{1B82F5B2-D2C5-7247-A941-628975F2CDFE}" destId="{DACA9A4A-08A5-8C43-AB2D-39E6D2CAA7F5}" srcOrd="1" destOrd="0" presId="urn:microsoft.com/office/officeart/2005/8/layout/matrix1"/>
    <dgm:cxn modelId="{23C35146-2214-694F-9376-4D59E14788A9}" type="presOf" srcId="{1B82F5B2-D2C5-7247-A941-628975F2CDFE}" destId="{1D502BAB-A55D-8343-98D4-7F3719743C51}" srcOrd="0" destOrd="0" presId="urn:microsoft.com/office/officeart/2005/8/layout/matrix1"/>
    <dgm:cxn modelId="{E70D3264-7EC2-4849-AF17-27A36B64D9B0}" srcId="{9229333D-7F5D-D048-BACA-BAE4C5E7ADB8}" destId="{1B82F5B2-D2C5-7247-A941-628975F2CDFE}" srcOrd="2" destOrd="0" parTransId="{13963B1A-24ED-6A45-B0E3-0B49B8991B47}" sibTransId="{FED74ED6-9630-F846-9F22-34EED55AFE04}"/>
    <dgm:cxn modelId="{7A6EC566-C67F-7F4B-ACFE-EC6026E27DCE}" type="presOf" srcId="{18828CD0-0971-B64E-A103-23AF9905BF75}" destId="{94999B48-3C39-8B45-9AFE-61D942EC3194}" srcOrd="0" destOrd="0" presId="urn:microsoft.com/office/officeart/2005/8/layout/matrix1"/>
    <dgm:cxn modelId="{DD73B06B-0187-994C-BAB3-24A75A035C98}" srcId="{9229333D-7F5D-D048-BACA-BAE4C5E7ADB8}" destId="{9318D65F-82ED-A74D-806A-56B7BDE4BA74}" srcOrd="1" destOrd="0" parTransId="{5B7D67E0-9006-184B-9F1B-D0754F64B2D7}" sibTransId="{3643E969-967D-3848-8069-38A2657E2428}"/>
    <dgm:cxn modelId="{57130192-2BBE-F946-A764-6A4755D7CA0B}" srcId="{18828CD0-0971-B64E-A103-23AF9905BF75}" destId="{9229333D-7F5D-D048-BACA-BAE4C5E7ADB8}" srcOrd="0" destOrd="0" parTransId="{98CA103C-81AF-A140-9AE9-A0A3FFDCE5C4}" sibTransId="{C02BF150-0F13-EC43-82FB-3DB32FF189FB}"/>
    <dgm:cxn modelId="{2D9583A6-0F85-A342-816E-42543599016B}" type="presOf" srcId="{A9BD7D16-C61C-2847-8FAA-A88157500490}" destId="{B7342376-C470-D844-8D5B-2D59524D0075}" srcOrd="1" destOrd="0" presId="urn:microsoft.com/office/officeart/2005/8/layout/matrix1"/>
    <dgm:cxn modelId="{80A234AF-0305-2248-99E1-AD31BD78E843}" type="presOf" srcId="{EC39C2E8-F76C-1947-9123-E3E47FF97446}" destId="{4B54F0F8-D196-124A-AB19-73E16C7FBB8F}" srcOrd="1" destOrd="0" presId="urn:microsoft.com/office/officeart/2005/8/layout/matrix1"/>
    <dgm:cxn modelId="{961BB3C3-F3C4-9C40-A568-F2B459416CB0}" type="presOf" srcId="{EC39C2E8-F76C-1947-9123-E3E47FF97446}" destId="{2C907F8E-C7C8-4A4D-AF72-72E2C419C808}" srcOrd="0" destOrd="0" presId="urn:microsoft.com/office/officeart/2005/8/layout/matrix1"/>
    <dgm:cxn modelId="{E9DE31E4-107F-BF4C-BD4E-F367BF3882AB}" srcId="{9229333D-7F5D-D048-BACA-BAE4C5E7ADB8}" destId="{A9BD7D16-C61C-2847-8FAA-A88157500490}" srcOrd="0" destOrd="0" parTransId="{C1CC28AE-836F-3B4C-8343-0C6D75A87EE3}" sibTransId="{F2473931-3A57-4E45-B9E7-12EEDA8C5417}"/>
    <dgm:cxn modelId="{4B3A88F7-B035-E844-B10D-C55F69A4EFEC}" type="presOf" srcId="{9318D65F-82ED-A74D-806A-56B7BDE4BA74}" destId="{4D6A1703-0CCC-2044-88A2-DD868C4740AD}" srcOrd="0" destOrd="0" presId="urn:microsoft.com/office/officeart/2005/8/layout/matrix1"/>
    <dgm:cxn modelId="{94000AF9-533D-4041-80D8-D075107C004C}" srcId="{9229333D-7F5D-D048-BACA-BAE4C5E7ADB8}" destId="{EC39C2E8-F76C-1947-9123-E3E47FF97446}" srcOrd="3" destOrd="0" parTransId="{4F7F09AD-6552-D34D-84D3-F5767D2414D5}" sibTransId="{BF6C5328-0447-4A4F-B0C7-0A4DC259BD2A}"/>
    <dgm:cxn modelId="{13F9DC2A-0221-C549-A108-72E1F1C687D1}" type="presParOf" srcId="{94999B48-3C39-8B45-9AFE-61D942EC3194}" destId="{3FCAEC07-A400-4B44-BDD7-B3BD9D6AE953}" srcOrd="0" destOrd="0" presId="urn:microsoft.com/office/officeart/2005/8/layout/matrix1"/>
    <dgm:cxn modelId="{DAB62413-364D-1C4F-B3F2-8351C744CACE}" type="presParOf" srcId="{3FCAEC07-A400-4B44-BDD7-B3BD9D6AE953}" destId="{BD4ED21A-9DD9-B449-B1E6-B37DFD2FD3A0}" srcOrd="0" destOrd="0" presId="urn:microsoft.com/office/officeart/2005/8/layout/matrix1"/>
    <dgm:cxn modelId="{69EDD5C1-81E4-7046-87BE-4146B0416894}" type="presParOf" srcId="{3FCAEC07-A400-4B44-BDD7-B3BD9D6AE953}" destId="{B7342376-C470-D844-8D5B-2D59524D0075}" srcOrd="1" destOrd="0" presId="urn:microsoft.com/office/officeart/2005/8/layout/matrix1"/>
    <dgm:cxn modelId="{AD815235-C4CC-264C-BCA9-C827E0E0227F}" type="presParOf" srcId="{3FCAEC07-A400-4B44-BDD7-B3BD9D6AE953}" destId="{4D6A1703-0CCC-2044-88A2-DD868C4740AD}" srcOrd="2" destOrd="0" presId="urn:microsoft.com/office/officeart/2005/8/layout/matrix1"/>
    <dgm:cxn modelId="{3ACCC38D-D706-E140-829B-0E290B438E71}" type="presParOf" srcId="{3FCAEC07-A400-4B44-BDD7-B3BD9D6AE953}" destId="{8610EBAA-259B-0243-95DE-BB04782F8C41}" srcOrd="3" destOrd="0" presId="urn:microsoft.com/office/officeart/2005/8/layout/matrix1"/>
    <dgm:cxn modelId="{40EAF182-B575-894F-8811-DA0A95A51894}" type="presParOf" srcId="{3FCAEC07-A400-4B44-BDD7-B3BD9D6AE953}" destId="{1D502BAB-A55D-8343-98D4-7F3719743C51}" srcOrd="4" destOrd="0" presId="urn:microsoft.com/office/officeart/2005/8/layout/matrix1"/>
    <dgm:cxn modelId="{3AFF33C8-6218-4F46-BA39-0549B7611019}" type="presParOf" srcId="{3FCAEC07-A400-4B44-BDD7-B3BD9D6AE953}" destId="{DACA9A4A-08A5-8C43-AB2D-39E6D2CAA7F5}" srcOrd="5" destOrd="0" presId="urn:microsoft.com/office/officeart/2005/8/layout/matrix1"/>
    <dgm:cxn modelId="{5003183D-3827-D544-AC1F-5379324407B7}" type="presParOf" srcId="{3FCAEC07-A400-4B44-BDD7-B3BD9D6AE953}" destId="{2C907F8E-C7C8-4A4D-AF72-72E2C419C808}" srcOrd="6" destOrd="0" presId="urn:microsoft.com/office/officeart/2005/8/layout/matrix1"/>
    <dgm:cxn modelId="{84A72A39-7D8B-2743-AD91-743DE1AE1075}" type="presParOf" srcId="{3FCAEC07-A400-4B44-BDD7-B3BD9D6AE953}" destId="{4B54F0F8-D196-124A-AB19-73E16C7FBB8F}" srcOrd="7" destOrd="0" presId="urn:microsoft.com/office/officeart/2005/8/layout/matrix1"/>
    <dgm:cxn modelId="{D646BBB7-9317-7948-82AB-3C88D7A101C2}" type="presParOf" srcId="{94999B48-3C39-8B45-9AFE-61D942EC3194}" destId="{BC791494-6062-6A40-A189-034E94124FCD}" srcOrd="1" destOrd="0" presId="urn:microsoft.com/office/officeart/2005/8/layout/matrix1"/>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Focus</a:t>
          </a:r>
        </a:p>
        <a:p>
          <a:r>
            <a:rPr lang="en-US" sz="1300" dirty="0"/>
            <a:t> Narrowing in on fewer topics</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C85DD4DB-8117-E84E-A9CE-5C151893A66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Coherence</a:t>
          </a:r>
        </a:p>
        <a:p>
          <a:r>
            <a:rPr lang="en-US" sz="1300" dirty="0"/>
            <a:t>Linking topics and thinking across grades and domains</a:t>
          </a:r>
        </a:p>
      </dgm:t>
    </dgm:pt>
    <dgm:pt modelId="{B837BE67-C33C-C94D-8FDE-EBF0E8383BA9}" type="parTrans" cxnId="{E9563EF7-1F4D-6947-B3AE-68538791A101}">
      <dgm:prSet/>
      <dgm:spPr/>
      <dgm:t>
        <a:bodyPr/>
        <a:lstStyle/>
        <a:p>
          <a:endParaRPr lang="en-US"/>
        </a:p>
      </dgm:t>
    </dgm:pt>
    <dgm:pt modelId="{5B117EF4-CA95-9943-BE5C-48971A04B209}" type="sibTrans" cxnId="{E9563EF7-1F4D-6947-B3AE-68538791A101}">
      <dgm:prSet/>
      <dgm:spPr/>
      <dgm:t>
        <a:bodyPr/>
        <a:lstStyle/>
        <a:p>
          <a:endParaRPr lang="en-US"/>
        </a:p>
      </dgm:t>
    </dgm:pt>
    <dgm:pt modelId="{5DC56696-93AE-AF40-A716-5E425DF8AEC5}">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Rigor</a:t>
          </a:r>
        </a:p>
        <a:p>
          <a:r>
            <a:rPr lang="en-US" sz="1300" dirty="0"/>
            <a:t>Pursuing with equal intensity</a:t>
          </a:r>
          <a:br>
            <a:rPr lang="en-US" sz="1300" dirty="0"/>
          </a:br>
          <a:r>
            <a:rPr lang="en-US" sz="1300" dirty="0"/>
            <a:t>conceptual understanding, procedural skills and fluency, and applications</a:t>
          </a:r>
        </a:p>
      </dgm:t>
    </dgm:pt>
    <dgm:pt modelId="{6F604626-2D50-C84B-B6E2-93EBDC6E9EE6}" type="parTrans" cxnId="{FA1C86FB-681A-CF46-8713-73FBF968B109}">
      <dgm:prSet/>
      <dgm:spPr/>
      <dgm:t>
        <a:bodyPr/>
        <a:lstStyle/>
        <a:p>
          <a:endParaRPr lang="en-US"/>
        </a:p>
      </dgm:t>
    </dgm:pt>
    <dgm:pt modelId="{31549444-DA31-E944-BB3B-805AFBC153B9}" type="sibTrans" cxnId="{FA1C86FB-681A-CF46-8713-73FBF968B109}">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dgm:presLayoutVars>
          <dgm:bulletEnabled val="1"/>
        </dgm:presLayoutVars>
      </dgm:prSet>
      <dgm:spPr/>
    </dgm:pt>
    <dgm:pt modelId="{78CF11E6-AA4B-6E4A-9C0D-A20457D92498}" type="pres">
      <dgm:prSet presAssocID="{C94B9D16-6872-0646-8D28-C3C671DB56EB}" presName="aSpace" presStyleCnt="0"/>
      <dgm:spPr/>
    </dgm:pt>
    <dgm:pt modelId="{7F58CF54-36D0-9C4E-915E-C1BA7ADDDAC7}" type="pres">
      <dgm:prSet presAssocID="{C85DD4DB-8117-E84E-A9CE-5C151893A661}" presName="aNode" presStyleLbl="fgAcc1" presStyleIdx="1" presStyleCnt="3">
        <dgm:presLayoutVars>
          <dgm:bulletEnabled val="1"/>
        </dgm:presLayoutVars>
      </dgm:prSet>
      <dgm:spPr/>
    </dgm:pt>
    <dgm:pt modelId="{1CF64047-2536-D941-8196-06B910B7D83F}" type="pres">
      <dgm:prSet presAssocID="{C85DD4DB-8117-E84E-A9CE-5C151893A661}" presName="aSpace" presStyleCnt="0"/>
      <dgm:spPr/>
    </dgm:pt>
    <dgm:pt modelId="{5DE463BB-62BE-A54E-9954-1616E1BF516A}" type="pres">
      <dgm:prSet presAssocID="{5DC56696-93AE-AF40-A716-5E425DF8AEC5}" presName="aNode" presStyleLbl="fgAcc1" presStyleIdx="2" presStyleCnt="3" custScaleX="108186" custScaleY="124987">
        <dgm:presLayoutVars>
          <dgm:bulletEnabled val="1"/>
        </dgm:presLayoutVars>
      </dgm:prSet>
      <dgm:spPr/>
    </dgm:pt>
    <dgm:pt modelId="{1E561D89-B827-1941-84BF-3B804F855646}" type="pres">
      <dgm:prSet presAssocID="{5DC56696-93AE-AF40-A716-5E425DF8AEC5}"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B764F08C-A977-9042-AF1E-D826C066F530}" type="presOf" srcId="{DB13A7C5-638F-FB44-AAE8-33AE716FA1BB}" destId="{7D42966F-F7F5-E243-9B01-FFDB80E5B8F2}" srcOrd="0" destOrd="0" presId="urn:microsoft.com/office/officeart/2005/8/layout/pyramid2"/>
    <dgm:cxn modelId="{54C182C7-DE6A-AD4A-8C7C-6E67457C4CC6}" type="presOf" srcId="{C85DD4DB-8117-E84E-A9CE-5C151893A661}" destId="{7F58CF54-36D0-9C4E-915E-C1BA7ADDDAC7}" srcOrd="0" destOrd="0" presId="urn:microsoft.com/office/officeart/2005/8/layout/pyramid2"/>
    <dgm:cxn modelId="{153640D5-4B3C-E248-AA46-F93405FD2279}" type="presOf" srcId="{C94B9D16-6872-0646-8D28-C3C671DB56EB}" destId="{E91E3062-20AD-4C43-837E-1AADD30FB3FE}" srcOrd="0" destOrd="0" presId="urn:microsoft.com/office/officeart/2005/8/layout/pyramid2"/>
    <dgm:cxn modelId="{13A973EC-03CC-1D41-8013-C7577CA24992}" type="presOf" srcId="{5DC56696-93AE-AF40-A716-5E425DF8AEC5}" destId="{5DE463BB-62BE-A54E-9954-1616E1BF516A}" srcOrd="0" destOrd="0" presId="urn:microsoft.com/office/officeart/2005/8/layout/pyramid2"/>
    <dgm:cxn modelId="{E9563EF7-1F4D-6947-B3AE-68538791A101}" srcId="{DB13A7C5-638F-FB44-AAE8-33AE716FA1BB}" destId="{C85DD4DB-8117-E84E-A9CE-5C151893A661}" srcOrd="1" destOrd="0" parTransId="{B837BE67-C33C-C94D-8FDE-EBF0E8383BA9}" sibTransId="{5B117EF4-CA95-9943-BE5C-48971A04B209}"/>
    <dgm:cxn modelId="{FA1C86FB-681A-CF46-8713-73FBF968B109}" srcId="{DB13A7C5-638F-FB44-AAE8-33AE716FA1BB}" destId="{5DC56696-93AE-AF40-A716-5E425DF8AEC5}" srcOrd="2" destOrd="0" parTransId="{6F604626-2D50-C84B-B6E2-93EBDC6E9EE6}" sibTransId="{31549444-DA31-E944-BB3B-805AFBC153B9}"/>
    <dgm:cxn modelId="{60B2D36D-EC14-8948-9B50-05C9C196FC8D}" type="presParOf" srcId="{7D42966F-F7F5-E243-9B01-FFDB80E5B8F2}" destId="{CF2C7704-B592-E04C-828F-1611817850EC}" srcOrd="0" destOrd="0" presId="urn:microsoft.com/office/officeart/2005/8/layout/pyramid2"/>
    <dgm:cxn modelId="{E97D8DD3-5210-BF4E-B2B2-BC7E0BA0890F}" type="presParOf" srcId="{7D42966F-F7F5-E243-9B01-FFDB80E5B8F2}" destId="{8F9251F2-3CF0-DC49-B6F8-8ED9A4F01EE6}" srcOrd="1" destOrd="0" presId="urn:microsoft.com/office/officeart/2005/8/layout/pyramid2"/>
    <dgm:cxn modelId="{B5B07710-8E6F-5141-A0ED-A63986539F50}" type="presParOf" srcId="{8F9251F2-3CF0-DC49-B6F8-8ED9A4F01EE6}" destId="{E91E3062-20AD-4C43-837E-1AADD30FB3FE}" srcOrd="0" destOrd="0" presId="urn:microsoft.com/office/officeart/2005/8/layout/pyramid2"/>
    <dgm:cxn modelId="{B66C395D-4FC9-2C4B-98B7-781A0C718566}" type="presParOf" srcId="{8F9251F2-3CF0-DC49-B6F8-8ED9A4F01EE6}" destId="{78CF11E6-AA4B-6E4A-9C0D-A20457D92498}" srcOrd="1" destOrd="0" presId="urn:microsoft.com/office/officeart/2005/8/layout/pyramid2"/>
    <dgm:cxn modelId="{EED3CB55-F949-6940-9DCD-99C6FD89A8F9}" type="presParOf" srcId="{8F9251F2-3CF0-DC49-B6F8-8ED9A4F01EE6}" destId="{7F58CF54-36D0-9C4E-915E-C1BA7ADDDAC7}" srcOrd="2" destOrd="0" presId="urn:microsoft.com/office/officeart/2005/8/layout/pyramid2"/>
    <dgm:cxn modelId="{4B20F8BF-2CEA-A94C-A335-0DE04C7F59DF}" type="presParOf" srcId="{8F9251F2-3CF0-DC49-B6F8-8ED9A4F01EE6}" destId="{1CF64047-2536-D941-8196-06B910B7D83F}" srcOrd="3" destOrd="0" presId="urn:microsoft.com/office/officeart/2005/8/layout/pyramid2"/>
    <dgm:cxn modelId="{1EBF944B-D9F2-9542-8E4E-E2C4BD7561BE}" type="presParOf" srcId="{8F9251F2-3CF0-DC49-B6F8-8ED9A4F01EE6}" destId="{5DE463BB-62BE-A54E-9954-1616E1BF516A}" srcOrd="4" destOrd="0" presId="urn:microsoft.com/office/officeart/2005/8/layout/pyramid2"/>
    <dgm:cxn modelId="{293D5F15-6221-8045-8B9C-35C631C86642}" type="presParOf" srcId="{8F9251F2-3CF0-DC49-B6F8-8ED9A4F01EE6}" destId="{1E561D89-B827-1941-84BF-3B804F855646}" srcOrd="5" destOrd="0" presId="urn:microsoft.com/office/officeart/2005/8/layout/pyramid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B02687B-AD3B-9F4C-B729-F7BCB6F3394B}" type="doc">
      <dgm:prSet loTypeId="urn:microsoft.com/office/officeart/2005/8/layout/list1" loCatId="" qsTypeId="urn:microsoft.com/office/officeart/2005/8/quickstyle/simple4" qsCatId="simple" csTypeId="urn:microsoft.com/office/officeart/2005/8/colors/accent6_3" csCatId="accent6" phldr="1"/>
      <dgm:spPr/>
      <dgm:t>
        <a:bodyPr/>
        <a:lstStyle/>
        <a:p>
          <a:endParaRPr lang="en-US"/>
        </a:p>
      </dgm:t>
    </dgm:pt>
    <dgm:pt modelId="{9AAE8C12-24E6-1B41-A448-E91BBD676186}">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a:ln>
          <a:noFill/>
        </a:ln>
      </dgm:spPr>
      <dgm:t>
        <a:bodyPr/>
        <a:lstStyle/>
        <a:p>
          <a:r>
            <a:rPr lang="en-US" sz="4000" dirty="0">
              <a:latin typeface="Calibri"/>
              <a:cs typeface="Calibri"/>
            </a:rPr>
            <a:t>Personal reflection</a:t>
          </a:r>
        </a:p>
      </dgm:t>
    </dgm:pt>
    <dgm:pt modelId="{12C91F6C-6EDB-BD4B-8CE9-B5A59D5FFC30}" type="parTrans" cxnId="{1CE6EA37-3AFD-624A-BD3A-33054F5F9427}">
      <dgm:prSet/>
      <dgm:spPr/>
      <dgm:t>
        <a:bodyPr/>
        <a:lstStyle/>
        <a:p>
          <a:endParaRPr lang="en-US"/>
        </a:p>
      </dgm:t>
    </dgm:pt>
    <dgm:pt modelId="{0D9F4818-49B2-9047-B437-7968744DBA23}" type="sibTrans" cxnId="{1CE6EA37-3AFD-624A-BD3A-33054F5F9427}">
      <dgm:prSet/>
      <dgm:spPr/>
      <dgm:t>
        <a:bodyPr/>
        <a:lstStyle/>
        <a:p>
          <a:endParaRPr lang="en-US"/>
        </a:p>
      </dgm:t>
    </dgm:pt>
    <dgm:pt modelId="{7771FA12-0203-1347-86F0-653A4907C7AC}">
      <dgm:prSet phldrT="[Text]" custT="1"/>
      <dgm:spPr>
        <a:ln>
          <a:solidFill>
            <a:srgbClr val="38A884"/>
          </a:solidFill>
        </a:ln>
      </dgm:spPr>
      <dgm:t>
        <a:bodyPr/>
        <a:lstStyle/>
        <a:p>
          <a:pPr>
            <a:lnSpc>
              <a:spcPct val="110000"/>
            </a:lnSpc>
            <a:spcAft>
              <a:spcPts val="0"/>
            </a:spcAft>
          </a:pPr>
          <a:r>
            <a:rPr lang="en-US" sz="2800" dirty="0">
              <a:solidFill>
                <a:srgbClr val="797878"/>
              </a:solidFill>
              <a:latin typeface="Calibri"/>
              <a:cs typeface="Calibri"/>
            </a:rPr>
            <a:t>How will unpacking EngageNY lessons for the standards and key shifts affect your planning and instruction? </a:t>
          </a:r>
        </a:p>
      </dgm:t>
    </dgm:pt>
    <dgm:pt modelId="{3C587684-3F4B-CE49-8D5B-E945BD8680A2}" type="parTrans" cxnId="{6E647647-C888-3147-8074-871B1DA304A2}">
      <dgm:prSet/>
      <dgm:spPr/>
      <dgm:t>
        <a:bodyPr/>
        <a:lstStyle/>
        <a:p>
          <a:endParaRPr lang="en-US"/>
        </a:p>
      </dgm:t>
    </dgm:pt>
    <dgm:pt modelId="{E26FFD13-44D3-E945-B100-820C447F053E}" type="sibTrans" cxnId="{6E647647-C888-3147-8074-871B1DA304A2}">
      <dgm:prSet/>
      <dgm:spPr/>
      <dgm:t>
        <a:bodyPr/>
        <a:lstStyle/>
        <a:p>
          <a:endParaRPr lang="en-US"/>
        </a:p>
      </dgm:t>
    </dgm:pt>
    <dgm:pt modelId="{48D90436-91D1-914E-8074-104F6C192159}">
      <dgm:prSet phldrT="[Text]" custT="1"/>
      <dgm:spPr>
        <a:ln>
          <a:solidFill>
            <a:srgbClr val="38A884"/>
          </a:solidFill>
        </a:ln>
      </dgm:spPr>
      <dgm:t>
        <a:bodyPr/>
        <a:lstStyle/>
        <a:p>
          <a:pPr>
            <a:lnSpc>
              <a:spcPct val="110000"/>
            </a:lnSpc>
            <a:spcAft>
              <a:spcPts val="0"/>
            </a:spcAft>
          </a:pPr>
          <a:r>
            <a:rPr lang="en-US" sz="2800" dirty="0">
              <a:solidFill>
                <a:srgbClr val="797878"/>
              </a:solidFill>
              <a:latin typeface="Calibri"/>
              <a:cs typeface="Calibri"/>
            </a:rPr>
            <a:t>As a result of your learning in Sessions 3 and 4, identify one </a:t>
          </a:r>
          <a:r>
            <a:rPr lang="en-US" sz="2800" i="1" dirty="0">
              <a:solidFill>
                <a:srgbClr val="797878"/>
              </a:solidFill>
              <a:latin typeface="Calibri"/>
              <a:cs typeface="Calibri"/>
            </a:rPr>
            <a:t>action</a:t>
          </a:r>
          <a:r>
            <a:rPr lang="en-US" sz="2800" dirty="0">
              <a:solidFill>
                <a:srgbClr val="797878"/>
              </a:solidFill>
              <a:latin typeface="Calibri"/>
              <a:cs typeface="Calibri"/>
            </a:rPr>
            <a:t> you will take to effectively plan for instruction.  </a:t>
          </a:r>
        </a:p>
      </dgm:t>
    </dgm:pt>
    <dgm:pt modelId="{584F74DB-C617-334B-BF85-C747569054EE}" type="parTrans" cxnId="{00F83ADC-1E53-984F-903F-1F2CA5A1BE2A}">
      <dgm:prSet/>
      <dgm:spPr/>
      <dgm:t>
        <a:bodyPr/>
        <a:lstStyle/>
        <a:p>
          <a:endParaRPr lang="en-US"/>
        </a:p>
      </dgm:t>
    </dgm:pt>
    <dgm:pt modelId="{B28DEACC-3B80-3949-89D1-64D1151869DE}" type="sibTrans" cxnId="{00F83ADC-1E53-984F-903F-1F2CA5A1BE2A}">
      <dgm:prSet/>
      <dgm:spPr/>
      <dgm:t>
        <a:bodyPr/>
        <a:lstStyle/>
        <a:p>
          <a:endParaRPr lang="en-US"/>
        </a:p>
      </dgm:t>
    </dgm:pt>
    <dgm:pt modelId="{BDA4587E-1A6D-354B-A047-78839CB9A481}" type="pres">
      <dgm:prSet presAssocID="{3B02687B-AD3B-9F4C-B729-F7BCB6F3394B}" presName="linear" presStyleCnt="0">
        <dgm:presLayoutVars>
          <dgm:dir/>
          <dgm:animLvl val="lvl"/>
          <dgm:resizeHandles val="exact"/>
        </dgm:presLayoutVars>
      </dgm:prSet>
      <dgm:spPr/>
    </dgm:pt>
    <dgm:pt modelId="{5E6C361F-F02B-DD46-A8E3-F46509EFD88E}" type="pres">
      <dgm:prSet presAssocID="{9AAE8C12-24E6-1B41-A448-E91BBD676186}" presName="parentLin" presStyleCnt="0"/>
      <dgm:spPr/>
    </dgm:pt>
    <dgm:pt modelId="{6720D601-D397-2B44-8C8B-4EA6B31E04D9}" type="pres">
      <dgm:prSet presAssocID="{9AAE8C12-24E6-1B41-A448-E91BBD676186}" presName="parentLeftMargin" presStyleLbl="node1" presStyleIdx="0" presStyleCnt="1"/>
      <dgm:spPr/>
    </dgm:pt>
    <dgm:pt modelId="{F3714605-6079-1342-A615-5E140FD78F7E}" type="pres">
      <dgm:prSet presAssocID="{9AAE8C12-24E6-1B41-A448-E91BBD676186}" presName="parentText" presStyleLbl="node1" presStyleIdx="0" presStyleCnt="1" custScaleX="59308" custScaleY="65406">
        <dgm:presLayoutVars>
          <dgm:chMax val="0"/>
          <dgm:bulletEnabled val="1"/>
        </dgm:presLayoutVars>
      </dgm:prSet>
      <dgm:spPr/>
    </dgm:pt>
    <dgm:pt modelId="{9ED50ECA-0FCA-1D4D-980F-EC78013C7733}" type="pres">
      <dgm:prSet presAssocID="{9AAE8C12-24E6-1B41-A448-E91BBD676186}" presName="negativeSpace" presStyleCnt="0"/>
      <dgm:spPr/>
    </dgm:pt>
    <dgm:pt modelId="{B3EEA955-B1ED-B54B-A83F-188AA7FF63B9}" type="pres">
      <dgm:prSet presAssocID="{9AAE8C12-24E6-1B41-A448-E91BBD676186}" presName="childText" presStyleLbl="conFgAcc1" presStyleIdx="0" presStyleCnt="1" custLinFactNeighborX="-327">
        <dgm:presLayoutVars>
          <dgm:bulletEnabled val="1"/>
        </dgm:presLayoutVars>
      </dgm:prSet>
      <dgm:spPr/>
    </dgm:pt>
  </dgm:ptLst>
  <dgm:cxnLst>
    <dgm:cxn modelId="{8250D902-B25A-E84B-8AB1-691F03184C6F}" type="presOf" srcId="{9AAE8C12-24E6-1B41-A448-E91BBD676186}" destId="{6720D601-D397-2B44-8C8B-4EA6B31E04D9}" srcOrd="0" destOrd="0" presId="urn:microsoft.com/office/officeart/2005/8/layout/list1"/>
    <dgm:cxn modelId="{E7D93718-5D0D-2349-AAB7-7553B890DC44}" type="presOf" srcId="{3B02687B-AD3B-9F4C-B729-F7BCB6F3394B}" destId="{BDA4587E-1A6D-354B-A047-78839CB9A481}" srcOrd="0" destOrd="0" presId="urn:microsoft.com/office/officeart/2005/8/layout/list1"/>
    <dgm:cxn modelId="{2558961F-DEB2-3040-B1B0-7A32FA24AB71}" type="presOf" srcId="{7771FA12-0203-1347-86F0-653A4907C7AC}" destId="{B3EEA955-B1ED-B54B-A83F-188AA7FF63B9}" srcOrd="0" destOrd="0" presId="urn:microsoft.com/office/officeart/2005/8/layout/list1"/>
    <dgm:cxn modelId="{ABADFE36-7A62-3240-BFCD-EECA116BF1AB}" type="presOf" srcId="{48D90436-91D1-914E-8074-104F6C192159}" destId="{B3EEA955-B1ED-B54B-A83F-188AA7FF63B9}" srcOrd="0" destOrd="1" presId="urn:microsoft.com/office/officeart/2005/8/layout/list1"/>
    <dgm:cxn modelId="{1CE6EA37-3AFD-624A-BD3A-33054F5F9427}" srcId="{3B02687B-AD3B-9F4C-B729-F7BCB6F3394B}" destId="{9AAE8C12-24E6-1B41-A448-E91BBD676186}" srcOrd="0" destOrd="0" parTransId="{12C91F6C-6EDB-BD4B-8CE9-B5A59D5FFC30}" sibTransId="{0D9F4818-49B2-9047-B437-7968744DBA23}"/>
    <dgm:cxn modelId="{6E647647-C888-3147-8074-871B1DA304A2}" srcId="{9AAE8C12-24E6-1B41-A448-E91BBD676186}" destId="{7771FA12-0203-1347-86F0-653A4907C7AC}" srcOrd="0" destOrd="0" parTransId="{3C587684-3F4B-CE49-8D5B-E945BD8680A2}" sibTransId="{E26FFD13-44D3-E945-B100-820C447F053E}"/>
    <dgm:cxn modelId="{4D44BA56-1D6C-4E42-930E-FAD3FA26F425}" type="presOf" srcId="{9AAE8C12-24E6-1B41-A448-E91BBD676186}" destId="{F3714605-6079-1342-A615-5E140FD78F7E}" srcOrd="1" destOrd="0" presId="urn:microsoft.com/office/officeart/2005/8/layout/list1"/>
    <dgm:cxn modelId="{00F83ADC-1E53-984F-903F-1F2CA5A1BE2A}" srcId="{9AAE8C12-24E6-1B41-A448-E91BBD676186}" destId="{48D90436-91D1-914E-8074-104F6C192159}" srcOrd="1" destOrd="0" parTransId="{584F74DB-C617-334B-BF85-C747569054EE}" sibTransId="{B28DEACC-3B80-3949-89D1-64D1151869DE}"/>
    <dgm:cxn modelId="{CF8C1C6C-C267-1D4C-ADE0-B7C494C9ACAA}" type="presParOf" srcId="{BDA4587E-1A6D-354B-A047-78839CB9A481}" destId="{5E6C361F-F02B-DD46-A8E3-F46509EFD88E}" srcOrd="0" destOrd="0" presId="urn:microsoft.com/office/officeart/2005/8/layout/list1"/>
    <dgm:cxn modelId="{8D3F92E2-F028-0E41-84BC-9FF52DF2FF0E}" type="presParOf" srcId="{5E6C361F-F02B-DD46-A8E3-F46509EFD88E}" destId="{6720D601-D397-2B44-8C8B-4EA6B31E04D9}" srcOrd="0" destOrd="0" presId="urn:microsoft.com/office/officeart/2005/8/layout/list1"/>
    <dgm:cxn modelId="{897AB727-23CE-8542-9289-BBAA99F41970}" type="presParOf" srcId="{5E6C361F-F02B-DD46-A8E3-F46509EFD88E}" destId="{F3714605-6079-1342-A615-5E140FD78F7E}" srcOrd="1" destOrd="0" presId="urn:microsoft.com/office/officeart/2005/8/layout/list1"/>
    <dgm:cxn modelId="{28EBE1AF-4F06-BF47-83B1-B929B338A22E}" type="presParOf" srcId="{BDA4587E-1A6D-354B-A047-78839CB9A481}" destId="{9ED50ECA-0FCA-1D4D-980F-EC78013C7733}" srcOrd="1" destOrd="0" presId="urn:microsoft.com/office/officeart/2005/8/layout/list1"/>
    <dgm:cxn modelId="{5C8CD62A-3EB8-2D41-B929-DC58C46F2CB9}" type="presParOf" srcId="{BDA4587E-1A6D-354B-A047-78839CB9A481}" destId="{B3EEA955-B1ED-B54B-A83F-188AA7FF63B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92ADE7B-2FCB-8745-9BD3-691E225FF700}" type="doc">
      <dgm:prSet loTypeId="urn:microsoft.com/office/officeart/2005/8/layout/default" loCatId="" qsTypeId="urn:microsoft.com/office/officeart/2005/8/quickstyle/simple4" qsCatId="simple" csTypeId="urn:microsoft.com/office/officeart/2005/8/colors/accent1_2" csCatId="accent1" phldr="1"/>
      <dgm:spPr/>
      <dgm:t>
        <a:bodyPr/>
        <a:lstStyle/>
        <a:p>
          <a:endParaRPr lang="en-US"/>
        </a:p>
      </dgm:t>
    </dgm:pt>
    <dgm:pt modelId="{231FD16C-49FD-424D-8CFE-28410D93F499}">
      <dgm:prSet>
        <dgm:style>
          <a:lnRef idx="2">
            <a:schemeClr val="accent5"/>
          </a:lnRef>
          <a:fillRef idx="1">
            <a:schemeClr val="lt1"/>
          </a:fillRef>
          <a:effectRef idx="0">
            <a:schemeClr val="accent5"/>
          </a:effectRef>
          <a:fontRef idx="minor">
            <a:schemeClr val="dk1"/>
          </a:fontRef>
        </dgm:style>
      </dgm:prSet>
      <dgm:spPr/>
      <dgm:t>
        <a:bodyPr/>
        <a:lstStyle/>
        <a:p>
          <a:pPr rtl="0"/>
          <a:r>
            <a:rPr lang="en-US" b="0" i="0" dirty="0"/>
            <a:t>What confirms your current knowledge and beliefs?</a:t>
          </a:r>
          <a:endParaRPr lang="en-US" dirty="0"/>
        </a:p>
      </dgm:t>
    </dgm:pt>
    <dgm:pt modelId="{44E4C3CB-C1FB-0543-B2D0-08B739AA9FB5}" type="parTrans" cxnId="{DDE99AC8-858B-254B-8D6C-73DE2AEA7BC6}">
      <dgm:prSet/>
      <dgm:spPr/>
      <dgm:t>
        <a:bodyPr/>
        <a:lstStyle/>
        <a:p>
          <a:endParaRPr lang="en-US"/>
        </a:p>
      </dgm:t>
    </dgm:pt>
    <dgm:pt modelId="{3ED72928-A259-3741-BE29-6704F22F31EA}" type="sibTrans" cxnId="{DDE99AC8-858B-254B-8D6C-73DE2AEA7BC6}">
      <dgm:prSet/>
      <dgm:spPr/>
      <dgm:t>
        <a:bodyPr/>
        <a:lstStyle/>
        <a:p>
          <a:endParaRPr lang="en-US"/>
        </a:p>
      </dgm:t>
    </dgm:pt>
    <dgm:pt modelId="{E97CD4CE-D2B2-0B49-B3A6-8E04449EDF6C}">
      <dgm:prSet>
        <dgm:style>
          <a:lnRef idx="2">
            <a:schemeClr val="accent5"/>
          </a:lnRef>
          <a:fillRef idx="1">
            <a:schemeClr val="lt1"/>
          </a:fillRef>
          <a:effectRef idx="0">
            <a:schemeClr val="accent5"/>
          </a:effectRef>
          <a:fontRef idx="minor">
            <a:schemeClr val="dk1"/>
          </a:fontRef>
        </dgm:style>
      </dgm:prSet>
      <dgm:spPr/>
      <dgm:t>
        <a:bodyPr/>
        <a:lstStyle/>
        <a:p>
          <a:pPr rtl="0"/>
          <a:r>
            <a:rPr lang="en-US" b="0" i="0" dirty="0"/>
            <a:t>What questions does this research raise for you?</a:t>
          </a:r>
          <a:endParaRPr lang="en-US" dirty="0"/>
        </a:p>
      </dgm:t>
    </dgm:pt>
    <dgm:pt modelId="{89383B8A-E2E3-914F-9277-953E84B9F511}" type="parTrans" cxnId="{164A590E-EA8A-1A45-9967-1CE641454E55}">
      <dgm:prSet/>
      <dgm:spPr/>
      <dgm:t>
        <a:bodyPr/>
        <a:lstStyle/>
        <a:p>
          <a:endParaRPr lang="en-US"/>
        </a:p>
      </dgm:t>
    </dgm:pt>
    <dgm:pt modelId="{25BE278A-054C-AA42-B1A9-1E1EDD2139DF}" type="sibTrans" cxnId="{164A590E-EA8A-1A45-9967-1CE641454E55}">
      <dgm:prSet/>
      <dgm:spPr/>
      <dgm:t>
        <a:bodyPr/>
        <a:lstStyle/>
        <a:p>
          <a:endParaRPr lang="en-US"/>
        </a:p>
      </dgm:t>
    </dgm:pt>
    <dgm:pt modelId="{12AE7B92-BC50-9A4B-A3B9-C9E81C2E2E45}" type="pres">
      <dgm:prSet presAssocID="{692ADE7B-2FCB-8745-9BD3-691E225FF700}" presName="diagram" presStyleCnt="0">
        <dgm:presLayoutVars>
          <dgm:dir/>
          <dgm:resizeHandles val="exact"/>
        </dgm:presLayoutVars>
      </dgm:prSet>
      <dgm:spPr/>
    </dgm:pt>
    <dgm:pt modelId="{A99817B4-46CC-844D-96A2-646E96F19853}" type="pres">
      <dgm:prSet presAssocID="{231FD16C-49FD-424D-8CFE-28410D93F499}" presName="node" presStyleLbl="node1" presStyleIdx="0" presStyleCnt="2">
        <dgm:presLayoutVars>
          <dgm:bulletEnabled val="1"/>
        </dgm:presLayoutVars>
      </dgm:prSet>
      <dgm:spPr/>
    </dgm:pt>
    <dgm:pt modelId="{B81EB720-8FF7-3E4B-879F-6972C77BDD85}" type="pres">
      <dgm:prSet presAssocID="{3ED72928-A259-3741-BE29-6704F22F31EA}" presName="sibTrans" presStyleCnt="0"/>
      <dgm:spPr/>
    </dgm:pt>
    <dgm:pt modelId="{BB393FC9-4043-BF46-AA40-54A00AAEFA0C}" type="pres">
      <dgm:prSet presAssocID="{E97CD4CE-D2B2-0B49-B3A6-8E04449EDF6C}" presName="node" presStyleLbl="node1" presStyleIdx="1" presStyleCnt="2">
        <dgm:presLayoutVars>
          <dgm:bulletEnabled val="1"/>
        </dgm:presLayoutVars>
      </dgm:prSet>
      <dgm:spPr/>
    </dgm:pt>
  </dgm:ptLst>
  <dgm:cxnLst>
    <dgm:cxn modelId="{164A590E-EA8A-1A45-9967-1CE641454E55}" srcId="{692ADE7B-2FCB-8745-9BD3-691E225FF700}" destId="{E97CD4CE-D2B2-0B49-B3A6-8E04449EDF6C}" srcOrd="1" destOrd="0" parTransId="{89383B8A-E2E3-914F-9277-953E84B9F511}" sibTransId="{25BE278A-054C-AA42-B1A9-1E1EDD2139DF}"/>
    <dgm:cxn modelId="{26547168-56E8-6A4A-92E6-07084C9838C5}" type="presOf" srcId="{231FD16C-49FD-424D-8CFE-28410D93F499}" destId="{A99817B4-46CC-844D-96A2-646E96F19853}" srcOrd="0" destOrd="0" presId="urn:microsoft.com/office/officeart/2005/8/layout/default"/>
    <dgm:cxn modelId="{6FE9EA7C-B02D-0A42-A3FF-1618ABF26283}" type="presOf" srcId="{692ADE7B-2FCB-8745-9BD3-691E225FF700}" destId="{12AE7B92-BC50-9A4B-A3B9-C9E81C2E2E45}" srcOrd="0" destOrd="0" presId="urn:microsoft.com/office/officeart/2005/8/layout/default"/>
    <dgm:cxn modelId="{9CB70AAB-37D2-F442-AFD3-94F91DB3887F}" type="presOf" srcId="{E97CD4CE-D2B2-0B49-B3A6-8E04449EDF6C}" destId="{BB393FC9-4043-BF46-AA40-54A00AAEFA0C}" srcOrd="0" destOrd="0" presId="urn:microsoft.com/office/officeart/2005/8/layout/default"/>
    <dgm:cxn modelId="{DDE99AC8-858B-254B-8D6C-73DE2AEA7BC6}" srcId="{692ADE7B-2FCB-8745-9BD3-691E225FF700}" destId="{231FD16C-49FD-424D-8CFE-28410D93F499}" srcOrd="0" destOrd="0" parTransId="{44E4C3CB-C1FB-0543-B2D0-08B739AA9FB5}" sibTransId="{3ED72928-A259-3741-BE29-6704F22F31EA}"/>
    <dgm:cxn modelId="{A4DACDB0-DF6E-4D4F-B8FE-023BBC7B906E}" type="presParOf" srcId="{12AE7B92-BC50-9A4B-A3B9-C9E81C2E2E45}" destId="{A99817B4-46CC-844D-96A2-646E96F19853}" srcOrd="0" destOrd="0" presId="urn:microsoft.com/office/officeart/2005/8/layout/default"/>
    <dgm:cxn modelId="{FC5C1410-C5BA-E948-B106-371CB73D5901}" type="presParOf" srcId="{12AE7B92-BC50-9A4B-A3B9-C9E81C2E2E45}" destId="{B81EB720-8FF7-3E4B-879F-6972C77BDD85}" srcOrd="1" destOrd="0" presId="urn:microsoft.com/office/officeart/2005/8/layout/default"/>
    <dgm:cxn modelId="{B07EB130-3F1C-D241-951A-FC906B1ED5E1}" type="presParOf" srcId="{12AE7B92-BC50-9A4B-A3B9-C9E81C2E2E45}" destId="{BB393FC9-4043-BF46-AA40-54A00AAEFA0C}"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482E193-BA0E-294F-98A7-564FEEE8F63E}" type="doc">
      <dgm:prSet loTypeId="urn:microsoft.com/office/officeart/2008/layout/VerticalCurvedList" loCatId="" qsTypeId="urn:microsoft.com/office/officeart/2005/8/quickstyle/3D4" qsCatId="3D" csTypeId="urn:microsoft.com/office/officeart/2005/8/colors/accent1_2" csCatId="accent1" phldr="1"/>
      <dgm:spPr/>
      <dgm:t>
        <a:bodyPr/>
        <a:lstStyle/>
        <a:p>
          <a:endParaRPr lang="en-US"/>
        </a:p>
      </dgm:t>
    </dgm:pt>
    <dgm:pt modelId="{A79D5CCF-E361-4949-B01E-7AC5E382C00E}">
      <dgm:prSet custT="1">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sz="2700" b="0" i="0" dirty="0">
              <a:latin typeface="Calibri"/>
              <a:cs typeface="Calibri"/>
            </a:rPr>
            <a:t>Provide opportunities for collaboration and discourse.</a:t>
          </a:r>
          <a:endParaRPr lang="en-US" sz="2700" dirty="0">
            <a:latin typeface="Calibri"/>
            <a:cs typeface="Calibri"/>
          </a:endParaRPr>
        </a:p>
      </dgm:t>
    </dgm:pt>
    <dgm:pt modelId="{51EEBCD8-3966-B64B-B450-185D2587DF5C}" type="parTrans" cxnId="{2039652C-E3C8-7B4A-8BE2-B8A7901D7F8F}">
      <dgm:prSet/>
      <dgm:spPr/>
      <dgm:t>
        <a:bodyPr/>
        <a:lstStyle/>
        <a:p>
          <a:endParaRPr lang="en-US"/>
        </a:p>
      </dgm:t>
    </dgm:pt>
    <dgm:pt modelId="{0DF0107B-D005-D544-BB80-8DF5808F70BF}" type="sibTrans" cxnId="{2039652C-E3C8-7B4A-8BE2-B8A7901D7F8F}">
      <dgm:prSet/>
      <dgm:spPr/>
      <dgm:t>
        <a:bodyPr/>
        <a:lstStyle/>
        <a:p>
          <a:endParaRPr lang="en-US"/>
        </a:p>
      </dgm:t>
    </dgm:pt>
    <dgm:pt modelId="{A24A914C-74FA-A541-970E-AD0F884A4076}">
      <dgm:prSet>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b="0" i="0" dirty="0">
              <a:latin typeface="Calibri"/>
              <a:cs typeface="Calibri"/>
            </a:rPr>
            <a:t>Encourage high, equitable levels of student participation.</a:t>
          </a:r>
          <a:endParaRPr lang="en-US" dirty="0">
            <a:latin typeface="Calibri"/>
            <a:cs typeface="Calibri"/>
          </a:endParaRPr>
        </a:p>
      </dgm:t>
    </dgm:pt>
    <dgm:pt modelId="{2069C341-1051-B64E-9EEA-0786A92CDD17}" type="parTrans" cxnId="{1FBD01A5-398C-BC44-8ADF-7FE14C72C6E3}">
      <dgm:prSet/>
      <dgm:spPr/>
      <dgm:t>
        <a:bodyPr/>
        <a:lstStyle/>
        <a:p>
          <a:endParaRPr lang="en-US"/>
        </a:p>
      </dgm:t>
    </dgm:pt>
    <dgm:pt modelId="{23E37D61-4069-DF49-8F82-D4CBAA6B90D2}" type="sibTrans" cxnId="{1FBD01A5-398C-BC44-8ADF-7FE14C72C6E3}">
      <dgm:prSet/>
      <dgm:spPr/>
      <dgm:t>
        <a:bodyPr/>
        <a:lstStyle/>
        <a:p>
          <a:endParaRPr lang="en-US"/>
        </a:p>
      </dgm:t>
    </dgm:pt>
    <dgm:pt modelId="{EB1C6D9A-4D4F-444C-BC46-50C4144B95F2}">
      <dgm:prSet>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b="0" i="0" dirty="0">
              <a:latin typeface="Calibri"/>
              <a:cs typeface="Calibri"/>
            </a:rPr>
            <a:t>Encourage a broad range of competencies/approaches.</a:t>
          </a:r>
          <a:endParaRPr lang="en-US" dirty="0">
            <a:latin typeface="Calibri"/>
            <a:cs typeface="Calibri"/>
          </a:endParaRPr>
        </a:p>
      </dgm:t>
    </dgm:pt>
    <dgm:pt modelId="{CC0D8272-C8B2-EA44-BAA1-376999F34DA9}" type="parTrans" cxnId="{304F48EB-4EDF-984F-AB1B-48D015A262A8}">
      <dgm:prSet/>
      <dgm:spPr/>
      <dgm:t>
        <a:bodyPr/>
        <a:lstStyle/>
        <a:p>
          <a:endParaRPr lang="en-US"/>
        </a:p>
      </dgm:t>
    </dgm:pt>
    <dgm:pt modelId="{E3338FC7-E1E0-6340-B87E-A55A2BFB8201}" type="sibTrans" cxnId="{304F48EB-4EDF-984F-AB1B-48D015A262A8}">
      <dgm:prSet/>
      <dgm:spPr/>
      <dgm:t>
        <a:bodyPr/>
        <a:lstStyle/>
        <a:p>
          <a:endParaRPr lang="en-US"/>
        </a:p>
      </dgm:t>
    </dgm:pt>
    <dgm:pt modelId="{6470FD94-2DE1-6140-A115-463ECE2CCD85}">
      <dgm:prSet>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b="0" i="0" dirty="0">
              <a:latin typeface="Calibri"/>
              <a:cs typeface="Calibri"/>
            </a:rPr>
            <a:t>Promote cooperative learning and shared accountability.</a:t>
          </a:r>
          <a:endParaRPr lang="en-US" dirty="0">
            <a:latin typeface="Calibri"/>
            <a:cs typeface="Calibri"/>
          </a:endParaRPr>
        </a:p>
      </dgm:t>
    </dgm:pt>
    <dgm:pt modelId="{56B664B0-D8D1-394F-93DC-28FE45442EA1}" type="parTrans" cxnId="{C247BE2C-7B33-D34A-BA00-9FC5CB6D5440}">
      <dgm:prSet/>
      <dgm:spPr/>
      <dgm:t>
        <a:bodyPr/>
        <a:lstStyle/>
        <a:p>
          <a:endParaRPr lang="en-US"/>
        </a:p>
      </dgm:t>
    </dgm:pt>
    <dgm:pt modelId="{C56F9D58-EB35-AF4E-B5AF-D1A792A8681E}" type="sibTrans" cxnId="{C247BE2C-7B33-D34A-BA00-9FC5CB6D5440}">
      <dgm:prSet/>
      <dgm:spPr/>
      <dgm:t>
        <a:bodyPr/>
        <a:lstStyle/>
        <a:p>
          <a:endParaRPr lang="en-US"/>
        </a:p>
      </dgm:t>
    </dgm:pt>
    <dgm:pt modelId="{7B2DC2C8-15E8-0447-82DE-C73BFD2F993E}">
      <dgm:prSet>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b="0" i="0" dirty="0">
              <a:latin typeface="Calibri"/>
              <a:cs typeface="Calibri"/>
            </a:rPr>
            <a:t>Provide autonomy/choice in task, team, and processes.</a:t>
          </a:r>
          <a:endParaRPr lang="en-US" dirty="0">
            <a:latin typeface="Calibri"/>
            <a:cs typeface="Calibri"/>
          </a:endParaRPr>
        </a:p>
      </dgm:t>
    </dgm:pt>
    <dgm:pt modelId="{B84FEBF4-971A-654F-B298-CCEE4BA69DD6}" type="parTrans" cxnId="{54F98736-E4D7-7B4B-895D-242D20014093}">
      <dgm:prSet/>
      <dgm:spPr/>
      <dgm:t>
        <a:bodyPr/>
        <a:lstStyle/>
        <a:p>
          <a:endParaRPr lang="en-US"/>
        </a:p>
      </dgm:t>
    </dgm:pt>
    <dgm:pt modelId="{98431BF4-47A1-FA4A-9BE5-84E66DF85DF8}" type="sibTrans" cxnId="{54F98736-E4D7-7B4B-895D-242D20014093}">
      <dgm:prSet/>
      <dgm:spPr/>
      <dgm:t>
        <a:bodyPr/>
        <a:lstStyle/>
        <a:p>
          <a:endParaRPr lang="en-US"/>
        </a:p>
      </dgm:t>
    </dgm:pt>
    <dgm:pt modelId="{D5926A20-0D56-3842-BF03-65D28C52794F}">
      <dgm:prSet>
        <dgm:style>
          <a:lnRef idx="2">
            <a:schemeClr val="accent6">
              <a:shade val="50000"/>
            </a:schemeClr>
          </a:lnRef>
          <a:fillRef idx="1">
            <a:schemeClr val="accent6"/>
          </a:fillRef>
          <a:effectRef idx="0">
            <a:schemeClr val="accent6"/>
          </a:effectRef>
          <a:fontRef idx="minor">
            <a:schemeClr val="lt1"/>
          </a:fontRef>
        </dgm:style>
      </dgm:prSet>
      <dgm:spPr/>
      <dgm:t>
        <a:bodyPr/>
        <a:lstStyle/>
        <a:p>
          <a:pPr rtl="0"/>
          <a:r>
            <a:rPr lang="en-US" b="0" i="0" dirty="0">
              <a:latin typeface="Calibri"/>
              <a:cs typeface="Calibri"/>
            </a:rPr>
            <a:t>Model and monitor the climate for interactions among students.</a:t>
          </a:r>
          <a:endParaRPr lang="en-US" dirty="0">
            <a:latin typeface="Calibri"/>
            <a:cs typeface="Calibri"/>
          </a:endParaRPr>
        </a:p>
      </dgm:t>
    </dgm:pt>
    <dgm:pt modelId="{DFBA177B-19F9-C24A-9CF1-0D229B105BED}" type="parTrans" cxnId="{4D21991C-B6F7-DD40-B53B-B36B539CA645}">
      <dgm:prSet/>
      <dgm:spPr/>
      <dgm:t>
        <a:bodyPr/>
        <a:lstStyle/>
        <a:p>
          <a:endParaRPr lang="en-US"/>
        </a:p>
      </dgm:t>
    </dgm:pt>
    <dgm:pt modelId="{6A8B0730-A3BA-8247-81F5-151D32DA3D44}" type="sibTrans" cxnId="{4D21991C-B6F7-DD40-B53B-B36B539CA645}">
      <dgm:prSet/>
      <dgm:spPr/>
      <dgm:t>
        <a:bodyPr/>
        <a:lstStyle/>
        <a:p>
          <a:endParaRPr lang="en-US"/>
        </a:p>
      </dgm:t>
    </dgm:pt>
    <dgm:pt modelId="{FEAE8ADE-D5E4-3C40-AC62-EFD93338E376}" type="pres">
      <dgm:prSet presAssocID="{F482E193-BA0E-294F-98A7-564FEEE8F63E}" presName="Name0" presStyleCnt="0">
        <dgm:presLayoutVars>
          <dgm:chMax val="7"/>
          <dgm:chPref val="7"/>
          <dgm:dir/>
        </dgm:presLayoutVars>
      </dgm:prSet>
      <dgm:spPr/>
    </dgm:pt>
    <dgm:pt modelId="{A0F909AA-9554-7A41-A8B1-B114E8231F07}" type="pres">
      <dgm:prSet presAssocID="{F482E193-BA0E-294F-98A7-564FEEE8F63E}" presName="Name1" presStyleCnt="0"/>
      <dgm:spPr/>
    </dgm:pt>
    <dgm:pt modelId="{08652D4D-771B-9D40-BEE4-995788792F11}" type="pres">
      <dgm:prSet presAssocID="{F482E193-BA0E-294F-98A7-564FEEE8F63E}" presName="cycle" presStyleCnt="0"/>
      <dgm:spPr/>
    </dgm:pt>
    <dgm:pt modelId="{33D48514-A557-FD48-8446-C972A5390CDF}" type="pres">
      <dgm:prSet presAssocID="{F482E193-BA0E-294F-98A7-564FEEE8F63E}" presName="srcNode" presStyleLbl="node1" presStyleIdx="0" presStyleCnt="6"/>
      <dgm:spPr/>
    </dgm:pt>
    <dgm:pt modelId="{858CB074-72D2-E94C-923F-49BE0F37C77D}" type="pres">
      <dgm:prSet presAssocID="{F482E193-BA0E-294F-98A7-564FEEE8F63E}" presName="conn" presStyleLbl="parChTrans1D2" presStyleIdx="0" presStyleCnt="1"/>
      <dgm:spPr/>
    </dgm:pt>
    <dgm:pt modelId="{99697208-BE40-1841-9E20-B75475602D32}" type="pres">
      <dgm:prSet presAssocID="{F482E193-BA0E-294F-98A7-564FEEE8F63E}" presName="extraNode" presStyleLbl="node1" presStyleIdx="0" presStyleCnt="6"/>
      <dgm:spPr/>
    </dgm:pt>
    <dgm:pt modelId="{E281A556-340E-784D-B0B2-B6524A928AA8}" type="pres">
      <dgm:prSet presAssocID="{F482E193-BA0E-294F-98A7-564FEEE8F63E}" presName="dstNode" presStyleLbl="node1" presStyleIdx="0" presStyleCnt="6"/>
      <dgm:spPr/>
    </dgm:pt>
    <dgm:pt modelId="{FAE4567A-35A0-1C4D-AD75-C65D68941677}" type="pres">
      <dgm:prSet presAssocID="{A79D5CCF-E361-4949-B01E-7AC5E382C00E}" presName="text_1" presStyleLbl="node1" presStyleIdx="0" presStyleCnt="6">
        <dgm:presLayoutVars>
          <dgm:bulletEnabled val="1"/>
        </dgm:presLayoutVars>
      </dgm:prSet>
      <dgm:spPr/>
    </dgm:pt>
    <dgm:pt modelId="{9B888C78-EA89-C94D-B184-0E91BD389B05}" type="pres">
      <dgm:prSet presAssocID="{A79D5CCF-E361-4949-B01E-7AC5E382C00E}" presName="accent_1" presStyleCnt="0"/>
      <dgm:spPr/>
    </dgm:pt>
    <dgm:pt modelId="{4A413CF0-6E6B-B944-A733-2471F3BFB66B}" type="pres">
      <dgm:prSet presAssocID="{A79D5CCF-E361-4949-B01E-7AC5E382C00E}" presName="accentRepeatNode" presStyleLbl="solidFgAcc1" presStyleIdx="0" presStyleCnt="6"/>
      <dgm:spPr/>
    </dgm:pt>
    <dgm:pt modelId="{71CA45AC-8626-2D40-847D-9C0500D79862}" type="pres">
      <dgm:prSet presAssocID="{A24A914C-74FA-A541-970E-AD0F884A4076}" presName="text_2" presStyleLbl="node1" presStyleIdx="1" presStyleCnt="6">
        <dgm:presLayoutVars>
          <dgm:bulletEnabled val="1"/>
        </dgm:presLayoutVars>
      </dgm:prSet>
      <dgm:spPr/>
    </dgm:pt>
    <dgm:pt modelId="{F8E1F612-9B6C-AF41-B44B-EDBC63BD51D2}" type="pres">
      <dgm:prSet presAssocID="{A24A914C-74FA-A541-970E-AD0F884A4076}" presName="accent_2" presStyleCnt="0"/>
      <dgm:spPr/>
    </dgm:pt>
    <dgm:pt modelId="{AC63C5AB-1CE6-7C4F-96D4-AB601FF57CEC}" type="pres">
      <dgm:prSet presAssocID="{A24A914C-74FA-A541-970E-AD0F884A4076}" presName="accentRepeatNode" presStyleLbl="solidFgAcc1" presStyleIdx="1" presStyleCnt="6"/>
      <dgm:spPr/>
    </dgm:pt>
    <dgm:pt modelId="{14C45D53-AC45-0046-A541-95946B29A7E6}" type="pres">
      <dgm:prSet presAssocID="{EB1C6D9A-4D4F-444C-BC46-50C4144B95F2}" presName="text_3" presStyleLbl="node1" presStyleIdx="2" presStyleCnt="6">
        <dgm:presLayoutVars>
          <dgm:bulletEnabled val="1"/>
        </dgm:presLayoutVars>
      </dgm:prSet>
      <dgm:spPr/>
    </dgm:pt>
    <dgm:pt modelId="{3F89FDEB-110C-3B4A-83FB-B703E7D09C39}" type="pres">
      <dgm:prSet presAssocID="{EB1C6D9A-4D4F-444C-BC46-50C4144B95F2}" presName="accent_3" presStyleCnt="0"/>
      <dgm:spPr/>
    </dgm:pt>
    <dgm:pt modelId="{0CFEA722-8054-A549-B85E-16C28FB36C92}" type="pres">
      <dgm:prSet presAssocID="{EB1C6D9A-4D4F-444C-BC46-50C4144B95F2}" presName="accentRepeatNode" presStyleLbl="solidFgAcc1" presStyleIdx="2" presStyleCnt="6"/>
      <dgm:spPr/>
    </dgm:pt>
    <dgm:pt modelId="{FB596204-AEA0-9A41-AC99-F755EB2CA8F6}" type="pres">
      <dgm:prSet presAssocID="{6470FD94-2DE1-6140-A115-463ECE2CCD85}" presName="text_4" presStyleLbl="node1" presStyleIdx="3" presStyleCnt="6">
        <dgm:presLayoutVars>
          <dgm:bulletEnabled val="1"/>
        </dgm:presLayoutVars>
      </dgm:prSet>
      <dgm:spPr/>
    </dgm:pt>
    <dgm:pt modelId="{BC796E00-AE83-D942-A288-5B4B8FE15306}" type="pres">
      <dgm:prSet presAssocID="{6470FD94-2DE1-6140-A115-463ECE2CCD85}" presName="accent_4" presStyleCnt="0"/>
      <dgm:spPr/>
    </dgm:pt>
    <dgm:pt modelId="{79287C8A-FEDC-5F42-9418-AE28F10FDA88}" type="pres">
      <dgm:prSet presAssocID="{6470FD94-2DE1-6140-A115-463ECE2CCD85}" presName="accentRepeatNode" presStyleLbl="solidFgAcc1" presStyleIdx="3" presStyleCnt="6"/>
      <dgm:spPr/>
    </dgm:pt>
    <dgm:pt modelId="{FFBD45E8-DF86-5E4A-A670-8DA3F59BC1D4}" type="pres">
      <dgm:prSet presAssocID="{7B2DC2C8-15E8-0447-82DE-C73BFD2F993E}" presName="text_5" presStyleLbl="node1" presStyleIdx="4" presStyleCnt="6">
        <dgm:presLayoutVars>
          <dgm:bulletEnabled val="1"/>
        </dgm:presLayoutVars>
      </dgm:prSet>
      <dgm:spPr/>
    </dgm:pt>
    <dgm:pt modelId="{8A504D08-1227-9E41-A6BC-145A2F7FF613}" type="pres">
      <dgm:prSet presAssocID="{7B2DC2C8-15E8-0447-82DE-C73BFD2F993E}" presName="accent_5" presStyleCnt="0"/>
      <dgm:spPr/>
    </dgm:pt>
    <dgm:pt modelId="{33C14F05-B30B-4C4D-8356-757DF52FE5F3}" type="pres">
      <dgm:prSet presAssocID="{7B2DC2C8-15E8-0447-82DE-C73BFD2F993E}" presName="accentRepeatNode" presStyleLbl="solidFgAcc1" presStyleIdx="4" presStyleCnt="6"/>
      <dgm:spPr/>
    </dgm:pt>
    <dgm:pt modelId="{F0B1F263-B1B8-3145-83F5-BCDFDA75EBA4}" type="pres">
      <dgm:prSet presAssocID="{D5926A20-0D56-3842-BF03-65D28C52794F}" presName="text_6" presStyleLbl="node1" presStyleIdx="5" presStyleCnt="6">
        <dgm:presLayoutVars>
          <dgm:bulletEnabled val="1"/>
        </dgm:presLayoutVars>
      </dgm:prSet>
      <dgm:spPr/>
    </dgm:pt>
    <dgm:pt modelId="{B8F34386-93F9-C647-8FD1-F0431B47185F}" type="pres">
      <dgm:prSet presAssocID="{D5926A20-0D56-3842-BF03-65D28C52794F}" presName="accent_6" presStyleCnt="0"/>
      <dgm:spPr/>
    </dgm:pt>
    <dgm:pt modelId="{67E65074-4E16-E94B-A88E-9EA1EAA4A927}" type="pres">
      <dgm:prSet presAssocID="{D5926A20-0D56-3842-BF03-65D28C52794F}" presName="accentRepeatNode" presStyleLbl="solidFgAcc1" presStyleIdx="5" presStyleCnt="6"/>
      <dgm:spPr/>
    </dgm:pt>
  </dgm:ptLst>
  <dgm:cxnLst>
    <dgm:cxn modelId="{4D21991C-B6F7-DD40-B53B-B36B539CA645}" srcId="{F482E193-BA0E-294F-98A7-564FEEE8F63E}" destId="{D5926A20-0D56-3842-BF03-65D28C52794F}" srcOrd="5" destOrd="0" parTransId="{DFBA177B-19F9-C24A-9CF1-0D229B105BED}" sibTransId="{6A8B0730-A3BA-8247-81F5-151D32DA3D44}"/>
    <dgm:cxn modelId="{34A35420-7CA2-334C-BED8-7A931D8594E8}" type="presOf" srcId="{6470FD94-2DE1-6140-A115-463ECE2CCD85}" destId="{FB596204-AEA0-9A41-AC99-F755EB2CA8F6}" srcOrd="0" destOrd="0" presId="urn:microsoft.com/office/officeart/2008/layout/VerticalCurvedList"/>
    <dgm:cxn modelId="{71B9CA25-EFD3-FA42-9EB1-7043D7867B09}" type="presOf" srcId="{0DF0107B-D005-D544-BB80-8DF5808F70BF}" destId="{858CB074-72D2-E94C-923F-49BE0F37C77D}" srcOrd="0" destOrd="0" presId="urn:microsoft.com/office/officeart/2008/layout/VerticalCurvedList"/>
    <dgm:cxn modelId="{2039652C-E3C8-7B4A-8BE2-B8A7901D7F8F}" srcId="{F482E193-BA0E-294F-98A7-564FEEE8F63E}" destId="{A79D5CCF-E361-4949-B01E-7AC5E382C00E}" srcOrd="0" destOrd="0" parTransId="{51EEBCD8-3966-B64B-B450-185D2587DF5C}" sibTransId="{0DF0107B-D005-D544-BB80-8DF5808F70BF}"/>
    <dgm:cxn modelId="{C247BE2C-7B33-D34A-BA00-9FC5CB6D5440}" srcId="{F482E193-BA0E-294F-98A7-564FEEE8F63E}" destId="{6470FD94-2DE1-6140-A115-463ECE2CCD85}" srcOrd="3" destOrd="0" parTransId="{56B664B0-D8D1-394F-93DC-28FE45442EA1}" sibTransId="{C56F9D58-EB35-AF4E-B5AF-D1A792A8681E}"/>
    <dgm:cxn modelId="{54F98736-E4D7-7B4B-895D-242D20014093}" srcId="{F482E193-BA0E-294F-98A7-564FEEE8F63E}" destId="{7B2DC2C8-15E8-0447-82DE-C73BFD2F993E}" srcOrd="4" destOrd="0" parTransId="{B84FEBF4-971A-654F-B298-CCEE4BA69DD6}" sibTransId="{98431BF4-47A1-FA4A-9BE5-84E66DF85DF8}"/>
    <dgm:cxn modelId="{98DFAC55-037C-B74A-8B00-A4F31F6F0F82}" type="presOf" srcId="{D5926A20-0D56-3842-BF03-65D28C52794F}" destId="{F0B1F263-B1B8-3145-83F5-BCDFDA75EBA4}" srcOrd="0" destOrd="0" presId="urn:microsoft.com/office/officeart/2008/layout/VerticalCurvedList"/>
    <dgm:cxn modelId="{A86C8678-B9D7-BA48-81A7-D5441E675653}" type="presOf" srcId="{EB1C6D9A-4D4F-444C-BC46-50C4144B95F2}" destId="{14C45D53-AC45-0046-A541-95946B29A7E6}" srcOrd="0" destOrd="0" presId="urn:microsoft.com/office/officeart/2008/layout/VerticalCurvedList"/>
    <dgm:cxn modelId="{1FBD01A5-398C-BC44-8ADF-7FE14C72C6E3}" srcId="{F482E193-BA0E-294F-98A7-564FEEE8F63E}" destId="{A24A914C-74FA-A541-970E-AD0F884A4076}" srcOrd="1" destOrd="0" parTransId="{2069C341-1051-B64E-9EEA-0786A92CDD17}" sibTransId="{23E37D61-4069-DF49-8F82-D4CBAA6B90D2}"/>
    <dgm:cxn modelId="{02E732C5-0ADC-5149-8185-9ADBC3EE5661}" type="presOf" srcId="{A24A914C-74FA-A541-970E-AD0F884A4076}" destId="{71CA45AC-8626-2D40-847D-9C0500D79862}" srcOrd="0" destOrd="0" presId="urn:microsoft.com/office/officeart/2008/layout/VerticalCurvedList"/>
    <dgm:cxn modelId="{A2BF75CF-56DA-0143-81FF-53430BBD54B1}" type="presOf" srcId="{A79D5CCF-E361-4949-B01E-7AC5E382C00E}" destId="{FAE4567A-35A0-1C4D-AD75-C65D68941677}" srcOrd="0" destOrd="0" presId="urn:microsoft.com/office/officeart/2008/layout/VerticalCurvedList"/>
    <dgm:cxn modelId="{A4A56CDF-298F-4143-AF61-A03277CF6CC3}" type="presOf" srcId="{F482E193-BA0E-294F-98A7-564FEEE8F63E}" destId="{FEAE8ADE-D5E4-3C40-AC62-EFD93338E376}" srcOrd="0" destOrd="0" presId="urn:microsoft.com/office/officeart/2008/layout/VerticalCurvedList"/>
    <dgm:cxn modelId="{CDB808E1-F9F3-C44B-A8FD-B3965914DF20}" type="presOf" srcId="{7B2DC2C8-15E8-0447-82DE-C73BFD2F993E}" destId="{FFBD45E8-DF86-5E4A-A670-8DA3F59BC1D4}" srcOrd="0" destOrd="0" presId="urn:microsoft.com/office/officeart/2008/layout/VerticalCurvedList"/>
    <dgm:cxn modelId="{304F48EB-4EDF-984F-AB1B-48D015A262A8}" srcId="{F482E193-BA0E-294F-98A7-564FEEE8F63E}" destId="{EB1C6D9A-4D4F-444C-BC46-50C4144B95F2}" srcOrd="2" destOrd="0" parTransId="{CC0D8272-C8B2-EA44-BAA1-376999F34DA9}" sibTransId="{E3338FC7-E1E0-6340-B87E-A55A2BFB8201}"/>
    <dgm:cxn modelId="{E3707FB2-1F3E-974F-88A7-6E2AB73D114D}" type="presParOf" srcId="{FEAE8ADE-D5E4-3C40-AC62-EFD93338E376}" destId="{A0F909AA-9554-7A41-A8B1-B114E8231F07}" srcOrd="0" destOrd="0" presId="urn:microsoft.com/office/officeart/2008/layout/VerticalCurvedList"/>
    <dgm:cxn modelId="{AA643ECA-45B5-DF46-9933-B85821774699}" type="presParOf" srcId="{A0F909AA-9554-7A41-A8B1-B114E8231F07}" destId="{08652D4D-771B-9D40-BEE4-995788792F11}" srcOrd="0" destOrd="0" presId="urn:microsoft.com/office/officeart/2008/layout/VerticalCurvedList"/>
    <dgm:cxn modelId="{96A31AB8-4AB6-9D48-8599-97FB4215C239}" type="presParOf" srcId="{08652D4D-771B-9D40-BEE4-995788792F11}" destId="{33D48514-A557-FD48-8446-C972A5390CDF}" srcOrd="0" destOrd="0" presId="urn:microsoft.com/office/officeart/2008/layout/VerticalCurvedList"/>
    <dgm:cxn modelId="{035ADF56-623E-BC44-B566-4DEC3E3DB4BF}" type="presParOf" srcId="{08652D4D-771B-9D40-BEE4-995788792F11}" destId="{858CB074-72D2-E94C-923F-49BE0F37C77D}" srcOrd="1" destOrd="0" presId="urn:microsoft.com/office/officeart/2008/layout/VerticalCurvedList"/>
    <dgm:cxn modelId="{5E16B1DB-19AA-C04A-B31F-B8E370D14916}" type="presParOf" srcId="{08652D4D-771B-9D40-BEE4-995788792F11}" destId="{99697208-BE40-1841-9E20-B75475602D32}" srcOrd="2" destOrd="0" presId="urn:microsoft.com/office/officeart/2008/layout/VerticalCurvedList"/>
    <dgm:cxn modelId="{2751B2F5-F898-174B-924F-6C1F414DA834}" type="presParOf" srcId="{08652D4D-771B-9D40-BEE4-995788792F11}" destId="{E281A556-340E-784D-B0B2-B6524A928AA8}" srcOrd="3" destOrd="0" presId="urn:microsoft.com/office/officeart/2008/layout/VerticalCurvedList"/>
    <dgm:cxn modelId="{02C21F20-BC0D-6B4D-9D51-3CCDB8625895}" type="presParOf" srcId="{A0F909AA-9554-7A41-A8B1-B114E8231F07}" destId="{FAE4567A-35A0-1C4D-AD75-C65D68941677}" srcOrd="1" destOrd="0" presId="urn:microsoft.com/office/officeart/2008/layout/VerticalCurvedList"/>
    <dgm:cxn modelId="{514BC81B-6C1B-324D-8A54-47DD3F1721AF}" type="presParOf" srcId="{A0F909AA-9554-7A41-A8B1-B114E8231F07}" destId="{9B888C78-EA89-C94D-B184-0E91BD389B05}" srcOrd="2" destOrd="0" presId="urn:microsoft.com/office/officeart/2008/layout/VerticalCurvedList"/>
    <dgm:cxn modelId="{50845C2F-A36C-F147-952E-B1FDD3806E4A}" type="presParOf" srcId="{9B888C78-EA89-C94D-B184-0E91BD389B05}" destId="{4A413CF0-6E6B-B944-A733-2471F3BFB66B}" srcOrd="0" destOrd="0" presId="urn:microsoft.com/office/officeart/2008/layout/VerticalCurvedList"/>
    <dgm:cxn modelId="{65F19D35-F6DD-E641-865A-F83A281D8CB1}" type="presParOf" srcId="{A0F909AA-9554-7A41-A8B1-B114E8231F07}" destId="{71CA45AC-8626-2D40-847D-9C0500D79862}" srcOrd="3" destOrd="0" presId="urn:microsoft.com/office/officeart/2008/layout/VerticalCurvedList"/>
    <dgm:cxn modelId="{4D0D8392-29E1-A54F-B93D-D4F7D05EE463}" type="presParOf" srcId="{A0F909AA-9554-7A41-A8B1-B114E8231F07}" destId="{F8E1F612-9B6C-AF41-B44B-EDBC63BD51D2}" srcOrd="4" destOrd="0" presId="urn:microsoft.com/office/officeart/2008/layout/VerticalCurvedList"/>
    <dgm:cxn modelId="{D2651901-54C6-2743-819F-4FBF23DDB73E}" type="presParOf" srcId="{F8E1F612-9B6C-AF41-B44B-EDBC63BD51D2}" destId="{AC63C5AB-1CE6-7C4F-96D4-AB601FF57CEC}" srcOrd="0" destOrd="0" presId="urn:microsoft.com/office/officeart/2008/layout/VerticalCurvedList"/>
    <dgm:cxn modelId="{3D186A61-A621-3D44-80A2-84618165819B}" type="presParOf" srcId="{A0F909AA-9554-7A41-A8B1-B114E8231F07}" destId="{14C45D53-AC45-0046-A541-95946B29A7E6}" srcOrd="5" destOrd="0" presId="urn:microsoft.com/office/officeart/2008/layout/VerticalCurvedList"/>
    <dgm:cxn modelId="{B0699AC9-807D-4B47-894F-4B99578329EF}" type="presParOf" srcId="{A0F909AA-9554-7A41-A8B1-B114E8231F07}" destId="{3F89FDEB-110C-3B4A-83FB-B703E7D09C39}" srcOrd="6" destOrd="0" presId="urn:microsoft.com/office/officeart/2008/layout/VerticalCurvedList"/>
    <dgm:cxn modelId="{0EDC2D44-C4B7-C143-9326-BCB1464B8008}" type="presParOf" srcId="{3F89FDEB-110C-3B4A-83FB-B703E7D09C39}" destId="{0CFEA722-8054-A549-B85E-16C28FB36C92}" srcOrd="0" destOrd="0" presId="urn:microsoft.com/office/officeart/2008/layout/VerticalCurvedList"/>
    <dgm:cxn modelId="{EBBB4A12-4DD2-8A4B-B51F-FAE8AC470A4B}" type="presParOf" srcId="{A0F909AA-9554-7A41-A8B1-B114E8231F07}" destId="{FB596204-AEA0-9A41-AC99-F755EB2CA8F6}" srcOrd="7" destOrd="0" presId="urn:microsoft.com/office/officeart/2008/layout/VerticalCurvedList"/>
    <dgm:cxn modelId="{4729DDB1-B305-0845-9648-0169ECABE920}" type="presParOf" srcId="{A0F909AA-9554-7A41-A8B1-B114E8231F07}" destId="{BC796E00-AE83-D942-A288-5B4B8FE15306}" srcOrd="8" destOrd="0" presId="urn:microsoft.com/office/officeart/2008/layout/VerticalCurvedList"/>
    <dgm:cxn modelId="{530502E9-181E-C949-918C-5449EEF38DF0}" type="presParOf" srcId="{BC796E00-AE83-D942-A288-5B4B8FE15306}" destId="{79287C8A-FEDC-5F42-9418-AE28F10FDA88}" srcOrd="0" destOrd="0" presId="urn:microsoft.com/office/officeart/2008/layout/VerticalCurvedList"/>
    <dgm:cxn modelId="{B157D714-EDEE-F945-9AAD-31BCEEAA3494}" type="presParOf" srcId="{A0F909AA-9554-7A41-A8B1-B114E8231F07}" destId="{FFBD45E8-DF86-5E4A-A670-8DA3F59BC1D4}" srcOrd="9" destOrd="0" presId="urn:microsoft.com/office/officeart/2008/layout/VerticalCurvedList"/>
    <dgm:cxn modelId="{4BCC2C1F-42D5-1C4B-866E-3A76A1FEA71A}" type="presParOf" srcId="{A0F909AA-9554-7A41-A8B1-B114E8231F07}" destId="{8A504D08-1227-9E41-A6BC-145A2F7FF613}" srcOrd="10" destOrd="0" presId="urn:microsoft.com/office/officeart/2008/layout/VerticalCurvedList"/>
    <dgm:cxn modelId="{150AF3DF-61A0-4645-9215-B68A51C6E256}" type="presParOf" srcId="{8A504D08-1227-9E41-A6BC-145A2F7FF613}" destId="{33C14F05-B30B-4C4D-8356-757DF52FE5F3}" srcOrd="0" destOrd="0" presId="urn:microsoft.com/office/officeart/2008/layout/VerticalCurvedList"/>
    <dgm:cxn modelId="{5586EE3B-D91F-6D46-9B95-DF492D220E36}" type="presParOf" srcId="{A0F909AA-9554-7A41-A8B1-B114E8231F07}" destId="{F0B1F263-B1B8-3145-83F5-BCDFDA75EBA4}" srcOrd="11" destOrd="0" presId="urn:microsoft.com/office/officeart/2008/layout/VerticalCurvedList"/>
    <dgm:cxn modelId="{60FCE9AE-1AE5-C94E-9C40-B5A0836C7747}" type="presParOf" srcId="{A0F909AA-9554-7A41-A8B1-B114E8231F07}" destId="{B8F34386-93F9-C647-8FD1-F0431B47185F}" srcOrd="12" destOrd="0" presId="urn:microsoft.com/office/officeart/2008/layout/VerticalCurvedList"/>
    <dgm:cxn modelId="{A121CE5B-D51F-BD43-8D67-8B0001EC3F70}" type="presParOf" srcId="{B8F34386-93F9-C647-8FD1-F0431B47185F}" destId="{67E65074-4E16-E94B-A88E-9EA1EAA4A92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B02687B-AD3B-9F4C-B729-F7BCB6F3394B}" type="doc">
      <dgm:prSet loTypeId="urn:microsoft.com/office/officeart/2005/8/layout/list1" loCatId="" qsTypeId="urn:microsoft.com/office/officeart/2005/8/quickstyle/simple4" qsCatId="simple" csTypeId="urn:microsoft.com/office/officeart/2005/8/colors/accent6_3" csCatId="accent6" phldr="1"/>
      <dgm:spPr/>
      <dgm:t>
        <a:bodyPr/>
        <a:lstStyle/>
        <a:p>
          <a:endParaRPr lang="en-US"/>
        </a:p>
      </dgm:t>
    </dgm:pt>
    <dgm:pt modelId="{9AAE8C12-24E6-1B41-A448-E91BBD676186}">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a:ln>
          <a:noFill/>
        </a:ln>
      </dgm:spPr>
      <dgm:t>
        <a:bodyPr/>
        <a:lstStyle/>
        <a:p>
          <a:r>
            <a:rPr lang="en-US" sz="4000" dirty="0">
              <a:solidFill>
                <a:schemeClr val="bg1"/>
              </a:solidFill>
              <a:latin typeface="Calibri"/>
              <a:cs typeface="Calibri"/>
            </a:rPr>
            <a:t>Based on your reading and discussion:</a:t>
          </a:r>
          <a:endParaRPr lang="en-US" sz="4000" dirty="0">
            <a:solidFill>
              <a:schemeClr val="bg1"/>
            </a:solidFill>
          </a:endParaRPr>
        </a:p>
      </dgm:t>
    </dgm:pt>
    <dgm:pt modelId="{12C91F6C-6EDB-BD4B-8CE9-B5A59D5FFC30}" type="parTrans" cxnId="{1CE6EA37-3AFD-624A-BD3A-33054F5F9427}">
      <dgm:prSet/>
      <dgm:spPr/>
      <dgm:t>
        <a:bodyPr/>
        <a:lstStyle/>
        <a:p>
          <a:endParaRPr lang="en-US"/>
        </a:p>
      </dgm:t>
    </dgm:pt>
    <dgm:pt modelId="{0D9F4818-49B2-9047-B437-7968744DBA23}" type="sibTrans" cxnId="{1CE6EA37-3AFD-624A-BD3A-33054F5F9427}">
      <dgm:prSet/>
      <dgm:spPr/>
      <dgm:t>
        <a:bodyPr/>
        <a:lstStyle/>
        <a:p>
          <a:endParaRPr lang="en-US"/>
        </a:p>
      </dgm:t>
    </dgm:pt>
    <dgm:pt modelId="{785EA024-E80F-5348-B982-27F7A6EA3E61}">
      <dgm:prSet/>
      <dgm:spPr/>
      <dgm:t>
        <a:bodyPr/>
        <a:lstStyle/>
        <a:p>
          <a:r>
            <a:rPr lang="en-US" dirty="0">
              <a:solidFill>
                <a:schemeClr val="tx1"/>
              </a:solidFill>
              <a:latin typeface="Calibri"/>
              <a:cs typeface="Calibri"/>
            </a:rPr>
            <a:t>How might this research inform the ways in which you interact with and teach your students?</a:t>
          </a:r>
        </a:p>
      </dgm:t>
    </dgm:pt>
    <dgm:pt modelId="{33AB6346-D7CF-C348-83B5-519744F402F2}" type="parTrans" cxnId="{A43E0E9A-B713-A843-AEC7-A99EDCADA375}">
      <dgm:prSet/>
      <dgm:spPr/>
      <dgm:t>
        <a:bodyPr/>
        <a:lstStyle/>
        <a:p>
          <a:endParaRPr lang="en-US"/>
        </a:p>
      </dgm:t>
    </dgm:pt>
    <dgm:pt modelId="{52D48249-E06D-774D-84F3-08286025B682}" type="sibTrans" cxnId="{A43E0E9A-B713-A843-AEC7-A99EDCADA375}">
      <dgm:prSet/>
      <dgm:spPr/>
      <dgm:t>
        <a:bodyPr/>
        <a:lstStyle/>
        <a:p>
          <a:endParaRPr lang="en-US"/>
        </a:p>
      </dgm:t>
    </dgm:pt>
    <dgm:pt modelId="{F66E381E-DA0A-3D4E-966C-E06DDD5FAFBB}">
      <dgm:prSet/>
      <dgm:spPr/>
      <dgm:t>
        <a:bodyPr/>
        <a:lstStyle/>
        <a:p>
          <a:r>
            <a:rPr lang="en-US" dirty="0">
              <a:solidFill>
                <a:schemeClr val="tx1"/>
              </a:solidFill>
              <a:latin typeface="Calibri"/>
              <a:cs typeface="Calibri"/>
            </a:rPr>
            <a:t>How might this research impact the culture of learning in your classroom?</a:t>
          </a:r>
        </a:p>
      </dgm:t>
    </dgm:pt>
    <dgm:pt modelId="{A9C93743-6E08-CF41-BCEB-7E09C966D066}" type="parTrans" cxnId="{A79FB6C4-6FE6-844F-BE0E-CA9BA1FD4F17}">
      <dgm:prSet/>
      <dgm:spPr/>
      <dgm:t>
        <a:bodyPr/>
        <a:lstStyle/>
        <a:p>
          <a:endParaRPr lang="en-US"/>
        </a:p>
      </dgm:t>
    </dgm:pt>
    <dgm:pt modelId="{A1CFDB54-B748-754F-8A98-9425E9B513B8}" type="sibTrans" cxnId="{A79FB6C4-6FE6-844F-BE0E-CA9BA1FD4F17}">
      <dgm:prSet/>
      <dgm:spPr/>
      <dgm:t>
        <a:bodyPr/>
        <a:lstStyle/>
        <a:p>
          <a:endParaRPr lang="en-US"/>
        </a:p>
      </dgm:t>
    </dgm:pt>
    <dgm:pt modelId="{BDA4587E-1A6D-354B-A047-78839CB9A481}" type="pres">
      <dgm:prSet presAssocID="{3B02687B-AD3B-9F4C-B729-F7BCB6F3394B}" presName="linear" presStyleCnt="0">
        <dgm:presLayoutVars>
          <dgm:dir/>
          <dgm:animLvl val="lvl"/>
          <dgm:resizeHandles val="exact"/>
        </dgm:presLayoutVars>
      </dgm:prSet>
      <dgm:spPr/>
    </dgm:pt>
    <dgm:pt modelId="{5E6C361F-F02B-DD46-A8E3-F46509EFD88E}" type="pres">
      <dgm:prSet presAssocID="{9AAE8C12-24E6-1B41-A448-E91BBD676186}" presName="parentLin" presStyleCnt="0"/>
      <dgm:spPr/>
    </dgm:pt>
    <dgm:pt modelId="{6720D601-D397-2B44-8C8B-4EA6B31E04D9}" type="pres">
      <dgm:prSet presAssocID="{9AAE8C12-24E6-1B41-A448-E91BBD676186}" presName="parentLeftMargin" presStyleLbl="node1" presStyleIdx="0" presStyleCnt="1"/>
      <dgm:spPr/>
    </dgm:pt>
    <dgm:pt modelId="{F3714605-6079-1342-A615-5E140FD78F7E}" type="pres">
      <dgm:prSet presAssocID="{9AAE8C12-24E6-1B41-A448-E91BBD676186}" presName="parentText" presStyleLbl="node1" presStyleIdx="0" presStyleCnt="1" custScaleX="111542" custScaleY="90461">
        <dgm:presLayoutVars>
          <dgm:chMax val="0"/>
          <dgm:bulletEnabled val="1"/>
        </dgm:presLayoutVars>
      </dgm:prSet>
      <dgm:spPr/>
    </dgm:pt>
    <dgm:pt modelId="{9ED50ECA-0FCA-1D4D-980F-EC78013C7733}" type="pres">
      <dgm:prSet presAssocID="{9AAE8C12-24E6-1B41-A448-E91BBD676186}" presName="negativeSpace" presStyleCnt="0"/>
      <dgm:spPr/>
    </dgm:pt>
    <dgm:pt modelId="{B3EEA955-B1ED-B54B-A83F-188AA7FF63B9}" type="pres">
      <dgm:prSet presAssocID="{9AAE8C12-24E6-1B41-A448-E91BBD676186}" presName="childText" presStyleLbl="conFgAcc1" presStyleIdx="0" presStyleCnt="1" custLinFactNeighborX="-327">
        <dgm:presLayoutVars>
          <dgm:bulletEnabled val="1"/>
        </dgm:presLayoutVars>
      </dgm:prSet>
      <dgm:spPr/>
    </dgm:pt>
  </dgm:ptLst>
  <dgm:cxnLst>
    <dgm:cxn modelId="{1CE6EA37-3AFD-624A-BD3A-33054F5F9427}" srcId="{3B02687B-AD3B-9F4C-B729-F7BCB6F3394B}" destId="{9AAE8C12-24E6-1B41-A448-E91BBD676186}" srcOrd="0" destOrd="0" parTransId="{12C91F6C-6EDB-BD4B-8CE9-B5A59D5FFC30}" sibTransId="{0D9F4818-49B2-9047-B437-7968744DBA23}"/>
    <dgm:cxn modelId="{F73CA796-B1DB-7F4A-B3CF-F6BFC372827E}" type="presOf" srcId="{785EA024-E80F-5348-B982-27F7A6EA3E61}" destId="{B3EEA955-B1ED-B54B-A83F-188AA7FF63B9}" srcOrd="0" destOrd="0" presId="urn:microsoft.com/office/officeart/2005/8/layout/list1"/>
    <dgm:cxn modelId="{A43E0E9A-B713-A843-AEC7-A99EDCADA375}" srcId="{9AAE8C12-24E6-1B41-A448-E91BBD676186}" destId="{785EA024-E80F-5348-B982-27F7A6EA3E61}" srcOrd="0" destOrd="0" parTransId="{33AB6346-D7CF-C348-83B5-519744F402F2}" sibTransId="{52D48249-E06D-774D-84F3-08286025B682}"/>
    <dgm:cxn modelId="{AE43C5AC-DBA2-994C-BE71-1DAAB4E6339A}" type="presOf" srcId="{9AAE8C12-24E6-1B41-A448-E91BBD676186}" destId="{6720D601-D397-2B44-8C8B-4EA6B31E04D9}" srcOrd="0" destOrd="0" presId="urn:microsoft.com/office/officeart/2005/8/layout/list1"/>
    <dgm:cxn modelId="{A79FB6C4-6FE6-844F-BE0E-CA9BA1FD4F17}" srcId="{9AAE8C12-24E6-1B41-A448-E91BBD676186}" destId="{F66E381E-DA0A-3D4E-966C-E06DDD5FAFBB}" srcOrd="1" destOrd="0" parTransId="{A9C93743-6E08-CF41-BCEB-7E09C966D066}" sibTransId="{A1CFDB54-B748-754F-8A98-9425E9B513B8}"/>
    <dgm:cxn modelId="{A19EEEDD-F68A-A54F-B5C8-55224923F4CB}" type="presOf" srcId="{3B02687B-AD3B-9F4C-B729-F7BCB6F3394B}" destId="{BDA4587E-1A6D-354B-A047-78839CB9A481}" srcOrd="0" destOrd="0" presId="urn:microsoft.com/office/officeart/2005/8/layout/list1"/>
    <dgm:cxn modelId="{6C1C1FDE-8C46-A14B-B420-B0FF572F3C07}" type="presOf" srcId="{F66E381E-DA0A-3D4E-966C-E06DDD5FAFBB}" destId="{B3EEA955-B1ED-B54B-A83F-188AA7FF63B9}" srcOrd="0" destOrd="1" presId="urn:microsoft.com/office/officeart/2005/8/layout/list1"/>
    <dgm:cxn modelId="{CBC9F5FF-2909-CD40-84BC-9C715EF95670}" type="presOf" srcId="{9AAE8C12-24E6-1B41-A448-E91BBD676186}" destId="{F3714605-6079-1342-A615-5E140FD78F7E}" srcOrd="1" destOrd="0" presId="urn:microsoft.com/office/officeart/2005/8/layout/list1"/>
    <dgm:cxn modelId="{CE17BFAA-AD4B-614F-B159-41D2DB64E5CE}" type="presParOf" srcId="{BDA4587E-1A6D-354B-A047-78839CB9A481}" destId="{5E6C361F-F02B-DD46-A8E3-F46509EFD88E}" srcOrd="0" destOrd="0" presId="urn:microsoft.com/office/officeart/2005/8/layout/list1"/>
    <dgm:cxn modelId="{639EB32F-E496-3B43-BD17-18BCCD208EFD}" type="presParOf" srcId="{5E6C361F-F02B-DD46-A8E3-F46509EFD88E}" destId="{6720D601-D397-2B44-8C8B-4EA6B31E04D9}" srcOrd="0" destOrd="0" presId="urn:microsoft.com/office/officeart/2005/8/layout/list1"/>
    <dgm:cxn modelId="{C87A6645-E683-3F42-8C1D-C8FB326DA200}" type="presParOf" srcId="{5E6C361F-F02B-DD46-A8E3-F46509EFD88E}" destId="{F3714605-6079-1342-A615-5E140FD78F7E}" srcOrd="1" destOrd="0" presId="urn:microsoft.com/office/officeart/2005/8/layout/list1"/>
    <dgm:cxn modelId="{75BBE0C4-0317-2444-B0FD-CC16EEE91B05}" type="presParOf" srcId="{BDA4587E-1A6D-354B-A047-78839CB9A481}" destId="{9ED50ECA-0FCA-1D4D-980F-EC78013C7733}" srcOrd="1" destOrd="0" presId="urn:microsoft.com/office/officeart/2005/8/layout/list1"/>
    <dgm:cxn modelId="{7C7821F6-0797-FF49-9D5E-8CD52C5BD25A}" type="presParOf" srcId="{BDA4587E-1A6D-354B-A047-78839CB9A481}" destId="{B3EEA955-B1ED-B54B-A83F-188AA7FF63B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00C5195-2F17-D140-8924-E7CD55F6632E}"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66B419B7-378E-F446-99EC-3E2466CFC3D5}">
      <dgm:prSet phldrT="[Text]"/>
      <dgm:spPr/>
      <dgm:t>
        <a:bodyPr/>
        <a:lstStyle/>
        <a:p>
          <a:r>
            <a:rPr lang="en-US" b="1" dirty="0">
              <a:latin typeface="Calibri" charset="0"/>
              <a:ea typeface="Calibri" charset="0"/>
              <a:cs typeface="Calibri" charset="0"/>
            </a:rPr>
            <a:t>Deepening Mathematical Content Knowledge </a:t>
          </a:r>
          <a:r>
            <a:rPr lang="en-US" dirty="0">
              <a:latin typeface="Calibri" charset="0"/>
              <a:ea typeface="Calibri" charset="0"/>
              <a:cs typeface="Calibri" charset="0"/>
            </a:rPr>
            <a:t>for effective instruction</a:t>
          </a:r>
        </a:p>
      </dgm:t>
    </dgm:pt>
    <dgm:pt modelId="{FEC95BA3-3AA5-1646-B9C0-D7776F2B8062}" type="parTrans" cxnId="{59A9F5E7-54FA-FD40-A91E-43BA61117E74}">
      <dgm:prSet/>
      <dgm:spPr/>
      <dgm:t>
        <a:bodyPr/>
        <a:lstStyle/>
        <a:p>
          <a:endParaRPr lang="en-US"/>
        </a:p>
      </dgm:t>
    </dgm:pt>
    <dgm:pt modelId="{A058A1CF-C3A2-2B4F-8852-7DF84C688A59}" type="sibTrans" cxnId="{59A9F5E7-54FA-FD40-A91E-43BA61117E74}">
      <dgm:prSet/>
      <dgm:spPr/>
      <dgm:t>
        <a:bodyPr/>
        <a:lstStyle/>
        <a:p>
          <a:endParaRPr lang="en-US"/>
        </a:p>
      </dgm:t>
    </dgm:pt>
    <dgm:pt modelId="{2EA4F45F-9436-E849-8ECC-ABA8B0376BCD}">
      <dgm:prSet phldrT="[Text]"/>
      <dgm:spPr/>
      <dgm:t>
        <a:bodyPr/>
        <a:lstStyle/>
        <a:p>
          <a:r>
            <a:rPr lang="en-US" b="1" dirty="0">
              <a:latin typeface="Calibri" charset="0"/>
              <a:ea typeface="Calibri" charset="0"/>
              <a:cs typeface="Calibri" charset="0"/>
            </a:rPr>
            <a:t>Exploring Coherence </a:t>
          </a:r>
          <a:r>
            <a:rPr lang="en-US" dirty="0">
              <a:latin typeface="Calibri" charset="0"/>
              <a:ea typeface="Calibri" charset="0"/>
              <a:cs typeface="Calibri" charset="0"/>
            </a:rPr>
            <a:t>in the LSSM</a:t>
          </a:r>
        </a:p>
      </dgm:t>
    </dgm:pt>
    <dgm:pt modelId="{C89E3485-AB2B-8147-937F-DDA769D4195E}" type="parTrans" cxnId="{1E2011FA-A490-BE4B-8358-9440C00A24F1}">
      <dgm:prSet/>
      <dgm:spPr/>
      <dgm:t>
        <a:bodyPr/>
        <a:lstStyle/>
        <a:p>
          <a:endParaRPr lang="en-US"/>
        </a:p>
      </dgm:t>
    </dgm:pt>
    <dgm:pt modelId="{A329007D-AE2D-FA47-A7A6-997148738BE9}" type="sibTrans" cxnId="{1E2011FA-A490-BE4B-8358-9440C00A24F1}">
      <dgm:prSet/>
      <dgm:spPr/>
      <dgm:t>
        <a:bodyPr/>
        <a:lstStyle/>
        <a:p>
          <a:endParaRPr lang="en-US"/>
        </a:p>
      </dgm:t>
    </dgm:pt>
    <dgm:pt modelId="{88380A01-68B9-C94C-9D71-1CE3F99B4826}">
      <dgm:prSet phldrT="[Text]"/>
      <dgm:spPr/>
      <dgm:t>
        <a:bodyPr/>
        <a:lstStyle/>
        <a:p>
          <a:r>
            <a:rPr lang="en-US" b="1" dirty="0">
              <a:latin typeface="Calibri" charset="0"/>
              <a:ea typeface="Calibri" charset="0"/>
              <a:cs typeface="Calibri" charset="0"/>
            </a:rPr>
            <a:t>Promoting Rigor </a:t>
          </a:r>
          <a:r>
            <a:rPr lang="en-US" dirty="0">
              <a:latin typeface="Calibri" charset="0"/>
              <a:ea typeface="Calibri" charset="0"/>
              <a:cs typeface="Calibri" charset="0"/>
            </a:rPr>
            <a:t>in the classroom</a:t>
          </a:r>
        </a:p>
      </dgm:t>
    </dgm:pt>
    <dgm:pt modelId="{5BBCC9B2-A317-CF4B-897C-E5BC53EF6500}" type="parTrans" cxnId="{165B5225-48A2-D448-A6F9-5D3D26BD6150}">
      <dgm:prSet/>
      <dgm:spPr/>
      <dgm:t>
        <a:bodyPr/>
        <a:lstStyle/>
        <a:p>
          <a:endParaRPr lang="en-US"/>
        </a:p>
      </dgm:t>
    </dgm:pt>
    <dgm:pt modelId="{B7D693D0-692D-BE43-8A6C-E5E195272EEC}" type="sibTrans" cxnId="{165B5225-48A2-D448-A6F9-5D3D26BD6150}">
      <dgm:prSet/>
      <dgm:spPr/>
      <dgm:t>
        <a:bodyPr/>
        <a:lstStyle/>
        <a:p>
          <a:endParaRPr lang="en-US"/>
        </a:p>
      </dgm:t>
    </dgm:pt>
    <dgm:pt modelId="{7B5664E2-9894-F44E-9BAC-D68E7530DA53}">
      <dgm:prSet phldrT="[Text]"/>
      <dgm:spPr/>
      <dgm:t>
        <a:bodyPr/>
        <a:lstStyle/>
        <a:p>
          <a:r>
            <a:rPr lang="en-US" dirty="0">
              <a:latin typeface="Calibri" charset="0"/>
              <a:ea typeface="Calibri" charset="0"/>
              <a:cs typeface="Calibri" charset="0"/>
            </a:rPr>
            <a:t>The role of a </a:t>
          </a:r>
          <a:r>
            <a:rPr lang="en-US" b="1" dirty="0">
              <a:latin typeface="Calibri" charset="0"/>
              <a:ea typeface="Calibri" charset="0"/>
              <a:cs typeface="Calibri" charset="0"/>
            </a:rPr>
            <a:t>Productive Classroom Culture </a:t>
          </a:r>
          <a:r>
            <a:rPr lang="en-US" dirty="0">
              <a:latin typeface="Calibri" charset="0"/>
              <a:ea typeface="Calibri" charset="0"/>
              <a:cs typeface="Calibri" charset="0"/>
            </a:rPr>
            <a:t>in the EngageNY curriculum</a:t>
          </a:r>
        </a:p>
      </dgm:t>
    </dgm:pt>
    <dgm:pt modelId="{52D550B7-76E7-984E-9596-4B1B86B9BE25}" type="parTrans" cxnId="{57615F7B-B482-2447-BC33-FA88C325C531}">
      <dgm:prSet/>
      <dgm:spPr/>
      <dgm:t>
        <a:bodyPr/>
        <a:lstStyle/>
        <a:p>
          <a:endParaRPr lang="en-US"/>
        </a:p>
      </dgm:t>
    </dgm:pt>
    <dgm:pt modelId="{C1782618-9F27-F443-96F9-35D37804A34F}" type="sibTrans" cxnId="{57615F7B-B482-2447-BC33-FA88C325C531}">
      <dgm:prSet/>
      <dgm:spPr/>
      <dgm:t>
        <a:bodyPr/>
        <a:lstStyle/>
        <a:p>
          <a:endParaRPr lang="en-US"/>
        </a:p>
      </dgm:t>
    </dgm:pt>
    <dgm:pt modelId="{B4D288AB-8852-0041-B27C-86CA7D6B48AD}">
      <dgm:prSet phldrT="[Text]"/>
      <dgm:spPr/>
      <dgm:t>
        <a:bodyPr/>
        <a:lstStyle/>
        <a:p>
          <a:r>
            <a:rPr lang="en-US" b="1" dirty="0">
              <a:latin typeface="Calibri" charset="0"/>
              <a:ea typeface="Calibri" charset="0"/>
              <a:cs typeface="Calibri" charset="0"/>
            </a:rPr>
            <a:t>Instructional Strategies </a:t>
          </a:r>
          <a:r>
            <a:rPr lang="en-US" dirty="0">
              <a:latin typeface="Calibri" charset="0"/>
              <a:ea typeface="Calibri" charset="0"/>
              <a:cs typeface="Calibri" charset="0"/>
            </a:rPr>
            <a:t>for implementing the EngageNY curriculum</a:t>
          </a:r>
        </a:p>
      </dgm:t>
    </dgm:pt>
    <dgm:pt modelId="{FBE25A63-4C2D-CA47-9C31-1F666D0D1041}" type="parTrans" cxnId="{4E0E6911-6323-5844-B00B-917A4C288911}">
      <dgm:prSet/>
      <dgm:spPr/>
      <dgm:t>
        <a:bodyPr/>
        <a:lstStyle/>
        <a:p>
          <a:endParaRPr lang="en-US"/>
        </a:p>
      </dgm:t>
    </dgm:pt>
    <dgm:pt modelId="{2DFEC220-1885-BF4D-BBE7-A3F736151DE7}" type="sibTrans" cxnId="{4E0E6911-6323-5844-B00B-917A4C288911}">
      <dgm:prSet/>
      <dgm:spPr/>
      <dgm:t>
        <a:bodyPr/>
        <a:lstStyle/>
        <a:p>
          <a:endParaRPr lang="en-US"/>
        </a:p>
      </dgm:t>
    </dgm:pt>
    <dgm:pt modelId="{121FE855-94F3-8F46-B95E-5E1B5CF85EEB}">
      <dgm:prSet phldrT="[Text]"/>
      <dgm:spPr/>
      <dgm:t>
        <a:bodyPr/>
        <a:lstStyle/>
        <a:p>
          <a:r>
            <a:rPr lang="en-US" b="1" dirty="0">
              <a:latin typeface="Calibri" charset="0"/>
              <a:ea typeface="Calibri" charset="0"/>
              <a:cs typeface="Calibri" charset="0"/>
            </a:rPr>
            <a:t>Purposeful Planning </a:t>
          </a:r>
          <a:r>
            <a:rPr lang="en-US" dirty="0">
              <a:latin typeface="Calibri" charset="0"/>
              <a:ea typeface="Calibri" charset="0"/>
              <a:cs typeface="Calibri" charset="0"/>
            </a:rPr>
            <a:t>of the EngageNY curriculum</a:t>
          </a:r>
        </a:p>
      </dgm:t>
    </dgm:pt>
    <dgm:pt modelId="{441003BB-6C9A-E342-9905-DAF61910CF9B}" type="parTrans" cxnId="{BFC145FE-0107-8C4F-B48B-5C996D076598}">
      <dgm:prSet/>
      <dgm:spPr/>
      <dgm:t>
        <a:bodyPr/>
        <a:lstStyle/>
        <a:p>
          <a:endParaRPr lang="en-US"/>
        </a:p>
      </dgm:t>
    </dgm:pt>
    <dgm:pt modelId="{D8572738-DFF9-444E-B268-3F1F3CBBE6E9}" type="sibTrans" cxnId="{BFC145FE-0107-8C4F-B48B-5C996D076598}">
      <dgm:prSet/>
      <dgm:spPr/>
      <dgm:t>
        <a:bodyPr/>
        <a:lstStyle/>
        <a:p>
          <a:endParaRPr lang="en-US"/>
        </a:p>
      </dgm:t>
    </dgm:pt>
    <dgm:pt modelId="{3BC6294F-E0A7-844D-9068-EA505C0851BF}">
      <dgm:prSet phldrT="[Text]"/>
      <dgm:spPr/>
      <dgm:t>
        <a:bodyPr/>
        <a:lstStyle/>
        <a:p>
          <a:r>
            <a:rPr lang="en-US" b="1" dirty="0">
              <a:latin typeface="Calibri" charset="0"/>
              <a:ea typeface="Calibri" charset="0"/>
              <a:cs typeface="Calibri" charset="0"/>
            </a:rPr>
            <a:t>Key Shifts in Action </a:t>
          </a:r>
          <a:r>
            <a:rPr lang="en-US" dirty="0">
              <a:latin typeface="Calibri" charset="0"/>
              <a:ea typeface="Calibri" charset="0"/>
              <a:cs typeface="Calibri" charset="0"/>
            </a:rPr>
            <a:t>through an EngageNY lesson</a:t>
          </a:r>
        </a:p>
      </dgm:t>
    </dgm:pt>
    <dgm:pt modelId="{6AEFB83B-D3CD-2C43-A4F3-4C5742E80A6A}" type="parTrans" cxnId="{41138B24-C7AF-DD48-9381-D2566C1DE5F7}">
      <dgm:prSet/>
      <dgm:spPr/>
      <dgm:t>
        <a:bodyPr/>
        <a:lstStyle/>
        <a:p>
          <a:endParaRPr lang="en-US"/>
        </a:p>
      </dgm:t>
    </dgm:pt>
    <dgm:pt modelId="{0D85B9C3-9876-5443-8191-7F427602E374}" type="sibTrans" cxnId="{41138B24-C7AF-DD48-9381-D2566C1DE5F7}">
      <dgm:prSet/>
      <dgm:spPr/>
      <dgm:t>
        <a:bodyPr/>
        <a:lstStyle/>
        <a:p>
          <a:endParaRPr lang="en-US"/>
        </a:p>
      </dgm:t>
    </dgm:pt>
    <dgm:pt modelId="{AA4F7729-4354-554E-BDD9-3EE2C2B6228B}" type="pres">
      <dgm:prSet presAssocID="{000C5195-2F17-D140-8924-E7CD55F6632E}" presName="Name0" presStyleCnt="0">
        <dgm:presLayoutVars>
          <dgm:chMax val="7"/>
          <dgm:chPref val="7"/>
          <dgm:dir/>
        </dgm:presLayoutVars>
      </dgm:prSet>
      <dgm:spPr/>
    </dgm:pt>
    <dgm:pt modelId="{AF85F576-9E20-DA47-85FD-31007359826E}" type="pres">
      <dgm:prSet presAssocID="{000C5195-2F17-D140-8924-E7CD55F6632E}" presName="Name1" presStyleCnt="0"/>
      <dgm:spPr/>
    </dgm:pt>
    <dgm:pt modelId="{8CF40BD6-85E0-B343-A342-D788CEF392F1}" type="pres">
      <dgm:prSet presAssocID="{000C5195-2F17-D140-8924-E7CD55F6632E}" presName="cycle" presStyleCnt="0"/>
      <dgm:spPr/>
    </dgm:pt>
    <dgm:pt modelId="{03F47AE9-1A1B-E245-AB7F-5A6EC690FF50}" type="pres">
      <dgm:prSet presAssocID="{000C5195-2F17-D140-8924-E7CD55F6632E}" presName="srcNode" presStyleLbl="node1" presStyleIdx="0" presStyleCnt="7"/>
      <dgm:spPr/>
    </dgm:pt>
    <dgm:pt modelId="{289FEDB6-D9B9-ED42-BB85-01FB10E97E40}" type="pres">
      <dgm:prSet presAssocID="{000C5195-2F17-D140-8924-E7CD55F6632E}" presName="conn" presStyleLbl="parChTrans1D2" presStyleIdx="0" presStyleCnt="1"/>
      <dgm:spPr/>
    </dgm:pt>
    <dgm:pt modelId="{89F5F4E6-8338-3142-8A90-F59C2E023D21}" type="pres">
      <dgm:prSet presAssocID="{000C5195-2F17-D140-8924-E7CD55F6632E}" presName="extraNode" presStyleLbl="node1" presStyleIdx="0" presStyleCnt="7"/>
      <dgm:spPr/>
    </dgm:pt>
    <dgm:pt modelId="{583E4DDF-4326-A74D-B389-A4221BCE58C7}" type="pres">
      <dgm:prSet presAssocID="{000C5195-2F17-D140-8924-E7CD55F6632E}" presName="dstNode" presStyleLbl="node1" presStyleIdx="0" presStyleCnt="7"/>
      <dgm:spPr/>
    </dgm:pt>
    <dgm:pt modelId="{32E1EF88-F8E9-6948-85F4-126E213B4E76}" type="pres">
      <dgm:prSet presAssocID="{66B419B7-378E-F446-99EC-3E2466CFC3D5}" presName="text_1" presStyleLbl="node1" presStyleIdx="0" presStyleCnt="7">
        <dgm:presLayoutVars>
          <dgm:bulletEnabled val="1"/>
        </dgm:presLayoutVars>
      </dgm:prSet>
      <dgm:spPr/>
    </dgm:pt>
    <dgm:pt modelId="{E6D7A239-5B4A-A846-AEEF-14C758270F32}" type="pres">
      <dgm:prSet presAssocID="{66B419B7-378E-F446-99EC-3E2466CFC3D5}" presName="accent_1" presStyleCnt="0"/>
      <dgm:spPr/>
    </dgm:pt>
    <dgm:pt modelId="{596D7790-EAE0-224F-A8C1-D7DCCD5844F1}" type="pres">
      <dgm:prSet presAssocID="{66B419B7-378E-F446-99EC-3E2466CFC3D5}" presName="accentRepeatNode" presStyleLbl="solidFgAcc1" presStyleIdx="0" presStyleCnt="7"/>
      <dgm:spPr/>
    </dgm:pt>
    <dgm:pt modelId="{F137C0D6-93D6-654B-804B-8FB10291CB92}" type="pres">
      <dgm:prSet presAssocID="{2EA4F45F-9436-E849-8ECC-ABA8B0376BCD}" presName="text_2" presStyleLbl="node1" presStyleIdx="1" presStyleCnt="7">
        <dgm:presLayoutVars>
          <dgm:bulletEnabled val="1"/>
        </dgm:presLayoutVars>
      </dgm:prSet>
      <dgm:spPr/>
    </dgm:pt>
    <dgm:pt modelId="{FEF49AB7-3641-0947-8DF2-EF60AD217518}" type="pres">
      <dgm:prSet presAssocID="{2EA4F45F-9436-E849-8ECC-ABA8B0376BCD}" presName="accent_2" presStyleCnt="0"/>
      <dgm:spPr/>
    </dgm:pt>
    <dgm:pt modelId="{7F522569-4318-764C-91E4-2C1EA1A3D936}" type="pres">
      <dgm:prSet presAssocID="{2EA4F45F-9436-E849-8ECC-ABA8B0376BCD}" presName="accentRepeatNode" presStyleLbl="solidFgAcc1" presStyleIdx="1" presStyleCnt="7"/>
      <dgm:spPr/>
    </dgm:pt>
    <dgm:pt modelId="{2585ABCA-2A2C-C745-AFC5-939FB1FF7882}" type="pres">
      <dgm:prSet presAssocID="{3BC6294F-E0A7-844D-9068-EA505C0851BF}" presName="text_3" presStyleLbl="node1" presStyleIdx="2" presStyleCnt="7">
        <dgm:presLayoutVars>
          <dgm:bulletEnabled val="1"/>
        </dgm:presLayoutVars>
      </dgm:prSet>
      <dgm:spPr/>
    </dgm:pt>
    <dgm:pt modelId="{5D66C018-43B0-AE46-BB9D-18DDE7E8400B}" type="pres">
      <dgm:prSet presAssocID="{3BC6294F-E0A7-844D-9068-EA505C0851BF}" presName="accent_3" presStyleCnt="0"/>
      <dgm:spPr/>
    </dgm:pt>
    <dgm:pt modelId="{1827A35C-5272-E94A-8506-BA568C3F37F7}" type="pres">
      <dgm:prSet presAssocID="{3BC6294F-E0A7-844D-9068-EA505C0851BF}" presName="accentRepeatNode" presStyleLbl="solidFgAcc1" presStyleIdx="2" presStyleCnt="7"/>
      <dgm:spPr/>
    </dgm:pt>
    <dgm:pt modelId="{5B6C8845-9E15-254B-A377-BD828A6147F0}" type="pres">
      <dgm:prSet presAssocID="{88380A01-68B9-C94C-9D71-1CE3F99B4826}" presName="text_4" presStyleLbl="node1" presStyleIdx="3" presStyleCnt="7">
        <dgm:presLayoutVars>
          <dgm:bulletEnabled val="1"/>
        </dgm:presLayoutVars>
      </dgm:prSet>
      <dgm:spPr/>
    </dgm:pt>
    <dgm:pt modelId="{4C203937-D938-F645-8275-8C70FA9A07D2}" type="pres">
      <dgm:prSet presAssocID="{88380A01-68B9-C94C-9D71-1CE3F99B4826}" presName="accent_4" presStyleCnt="0"/>
      <dgm:spPr/>
    </dgm:pt>
    <dgm:pt modelId="{D298ADEB-6CB0-0F43-A960-A3AEFD303D46}" type="pres">
      <dgm:prSet presAssocID="{88380A01-68B9-C94C-9D71-1CE3F99B4826}" presName="accentRepeatNode" presStyleLbl="solidFgAcc1" presStyleIdx="3" presStyleCnt="7"/>
      <dgm:spPr/>
    </dgm:pt>
    <dgm:pt modelId="{383EFADA-01C1-C045-B6E1-1336948DED04}" type="pres">
      <dgm:prSet presAssocID="{B4D288AB-8852-0041-B27C-86CA7D6B48AD}" presName="text_5" presStyleLbl="node1" presStyleIdx="4" presStyleCnt="7">
        <dgm:presLayoutVars>
          <dgm:bulletEnabled val="1"/>
        </dgm:presLayoutVars>
      </dgm:prSet>
      <dgm:spPr/>
    </dgm:pt>
    <dgm:pt modelId="{4FCA8DDC-B986-9C47-8F5F-69E4ADAAE663}" type="pres">
      <dgm:prSet presAssocID="{B4D288AB-8852-0041-B27C-86CA7D6B48AD}" presName="accent_5" presStyleCnt="0"/>
      <dgm:spPr/>
    </dgm:pt>
    <dgm:pt modelId="{245B7FB1-276D-C547-A9F4-FDCBBE03A2BD}" type="pres">
      <dgm:prSet presAssocID="{B4D288AB-8852-0041-B27C-86CA7D6B48AD}" presName="accentRepeatNode" presStyleLbl="solidFgAcc1" presStyleIdx="4" presStyleCnt="7"/>
      <dgm:spPr/>
    </dgm:pt>
    <dgm:pt modelId="{CD883283-3F7E-D746-B6DF-BAA38792A872}" type="pres">
      <dgm:prSet presAssocID="{7B5664E2-9894-F44E-9BAC-D68E7530DA53}" presName="text_6" presStyleLbl="node1" presStyleIdx="5" presStyleCnt="7">
        <dgm:presLayoutVars>
          <dgm:bulletEnabled val="1"/>
        </dgm:presLayoutVars>
      </dgm:prSet>
      <dgm:spPr/>
    </dgm:pt>
    <dgm:pt modelId="{A158F0BF-CFD9-704B-B167-BA90F0CCAAF9}" type="pres">
      <dgm:prSet presAssocID="{7B5664E2-9894-F44E-9BAC-D68E7530DA53}" presName="accent_6" presStyleCnt="0"/>
      <dgm:spPr/>
    </dgm:pt>
    <dgm:pt modelId="{4942C0DB-D27E-4C4B-A477-A5569C27B2FB}" type="pres">
      <dgm:prSet presAssocID="{7B5664E2-9894-F44E-9BAC-D68E7530DA53}" presName="accentRepeatNode" presStyleLbl="solidFgAcc1" presStyleIdx="5" presStyleCnt="7"/>
      <dgm:spPr/>
    </dgm:pt>
    <dgm:pt modelId="{7B32AA1B-497C-5D46-AA7F-B6AD3FFFEFD2}" type="pres">
      <dgm:prSet presAssocID="{121FE855-94F3-8F46-B95E-5E1B5CF85EEB}" presName="text_7" presStyleLbl="node1" presStyleIdx="6" presStyleCnt="7">
        <dgm:presLayoutVars>
          <dgm:bulletEnabled val="1"/>
        </dgm:presLayoutVars>
      </dgm:prSet>
      <dgm:spPr/>
    </dgm:pt>
    <dgm:pt modelId="{E16C19C6-ABE6-3643-8CB1-62A7E4456DEF}" type="pres">
      <dgm:prSet presAssocID="{121FE855-94F3-8F46-B95E-5E1B5CF85EEB}" presName="accent_7" presStyleCnt="0"/>
      <dgm:spPr/>
    </dgm:pt>
    <dgm:pt modelId="{34512ED5-F450-C446-A416-EEC9DB6A2ED2}" type="pres">
      <dgm:prSet presAssocID="{121FE855-94F3-8F46-B95E-5E1B5CF85EEB}" presName="accentRepeatNode" presStyleLbl="solidFgAcc1" presStyleIdx="6" presStyleCnt="7"/>
      <dgm:spPr/>
    </dgm:pt>
  </dgm:ptLst>
  <dgm:cxnLst>
    <dgm:cxn modelId="{4E0E6911-6323-5844-B00B-917A4C288911}" srcId="{000C5195-2F17-D140-8924-E7CD55F6632E}" destId="{B4D288AB-8852-0041-B27C-86CA7D6B48AD}" srcOrd="4" destOrd="0" parTransId="{FBE25A63-4C2D-CA47-9C31-1F666D0D1041}" sibTransId="{2DFEC220-1885-BF4D-BBE7-A3F736151DE7}"/>
    <dgm:cxn modelId="{94AC9F11-A30F-1242-B037-0B95B9A216FF}" type="presOf" srcId="{B4D288AB-8852-0041-B27C-86CA7D6B48AD}" destId="{383EFADA-01C1-C045-B6E1-1336948DED04}" srcOrd="0" destOrd="0" presId="urn:microsoft.com/office/officeart/2008/layout/VerticalCurvedList"/>
    <dgm:cxn modelId="{41138B24-C7AF-DD48-9381-D2566C1DE5F7}" srcId="{000C5195-2F17-D140-8924-E7CD55F6632E}" destId="{3BC6294F-E0A7-844D-9068-EA505C0851BF}" srcOrd="2" destOrd="0" parTransId="{6AEFB83B-D3CD-2C43-A4F3-4C5742E80A6A}" sibTransId="{0D85B9C3-9876-5443-8191-7F427602E374}"/>
    <dgm:cxn modelId="{165B5225-48A2-D448-A6F9-5D3D26BD6150}" srcId="{000C5195-2F17-D140-8924-E7CD55F6632E}" destId="{88380A01-68B9-C94C-9D71-1CE3F99B4826}" srcOrd="3" destOrd="0" parTransId="{5BBCC9B2-A317-CF4B-897C-E5BC53EF6500}" sibTransId="{B7D693D0-692D-BE43-8A6C-E5E195272EEC}"/>
    <dgm:cxn modelId="{E98FC947-457B-CF44-B567-949F5313D13F}" type="presOf" srcId="{3BC6294F-E0A7-844D-9068-EA505C0851BF}" destId="{2585ABCA-2A2C-C745-AFC5-939FB1FF7882}" srcOrd="0" destOrd="0" presId="urn:microsoft.com/office/officeart/2008/layout/VerticalCurvedList"/>
    <dgm:cxn modelId="{F07D9B50-DA59-9647-8227-B6F1C082D568}" type="presOf" srcId="{2EA4F45F-9436-E849-8ECC-ABA8B0376BCD}" destId="{F137C0D6-93D6-654B-804B-8FB10291CB92}" srcOrd="0" destOrd="0" presId="urn:microsoft.com/office/officeart/2008/layout/VerticalCurvedList"/>
    <dgm:cxn modelId="{1DD26C68-B320-564D-958F-99D1514A7E26}" type="presOf" srcId="{A058A1CF-C3A2-2B4F-8852-7DF84C688A59}" destId="{289FEDB6-D9B9-ED42-BB85-01FB10E97E40}" srcOrd="0" destOrd="0" presId="urn:microsoft.com/office/officeart/2008/layout/VerticalCurvedList"/>
    <dgm:cxn modelId="{D9751A69-042E-EC4E-873A-B27CB4BC2A80}" type="presOf" srcId="{88380A01-68B9-C94C-9D71-1CE3F99B4826}" destId="{5B6C8845-9E15-254B-A377-BD828A6147F0}" srcOrd="0" destOrd="0" presId="urn:microsoft.com/office/officeart/2008/layout/VerticalCurvedList"/>
    <dgm:cxn modelId="{2FF6AC6D-EAFB-AA4B-8ACD-2DD78DAFD4A8}" type="presOf" srcId="{000C5195-2F17-D140-8924-E7CD55F6632E}" destId="{AA4F7729-4354-554E-BDD9-3EE2C2B6228B}" srcOrd="0" destOrd="0" presId="urn:microsoft.com/office/officeart/2008/layout/VerticalCurvedList"/>
    <dgm:cxn modelId="{57615F7B-B482-2447-BC33-FA88C325C531}" srcId="{000C5195-2F17-D140-8924-E7CD55F6632E}" destId="{7B5664E2-9894-F44E-9BAC-D68E7530DA53}" srcOrd="5" destOrd="0" parTransId="{52D550B7-76E7-984E-9596-4B1B86B9BE25}" sibTransId="{C1782618-9F27-F443-96F9-35D37804A34F}"/>
    <dgm:cxn modelId="{3F161293-E3CF-5742-8EA3-4EA5A6AAA3F9}" type="presOf" srcId="{66B419B7-378E-F446-99EC-3E2466CFC3D5}" destId="{32E1EF88-F8E9-6948-85F4-126E213B4E76}" srcOrd="0" destOrd="0" presId="urn:microsoft.com/office/officeart/2008/layout/VerticalCurvedList"/>
    <dgm:cxn modelId="{442402D5-9418-004F-84A6-E5671B0CAAC4}" type="presOf" srcId="{7B5664E2-9894-F44E-9BAC-D68E7530DA53}" destId="{CD883283-3F7E-D746-B6DF-BAA38792A872}" srcOrd="0" destOrd="0" presId="urn:microsoft.com/office/officeart/2008/layout/VerticalCurvedList"/>
    <dgm:cxn modelId="{59A9F5E7-54FA-FD40-A91E-43BA61117E74}" srcId="{000C5195-2F17-D140-8924-E7CD55F6632E}" destId="{66B419B7-378E-F446-99EC-3E2466CFC3D5}" srcOrd="0" destOrd="0" parTransId="{FEC95BA3-3AA5-1646-B9C0-D7776F2B8062}" sibTransId="{A058A1CF-C3A2-2B4F-8852-7DF84C688A59}"/>
    <dgm:cxn modelId="{281A13F2-1D5A-BA4B-9586-1EF951AA533D}" type="presOf" srcId="{121FE855-94F3-8F46-B95E-5E1B5CF85EEB}" destId="{7B32AA1B-497C-5D46-AA7F-B6AD3FFFEFD2}" srcOrd="0" destOrd="0" presId="urn:microsoft.com/office/officeart/2008/layout/VerticalCurvedList"/>
    <dgm:cxn modelId="{1E2011FA-A490-BE4B-8358-9440C00A24F1}" srcId="{000C5195-2F17-D140-8924-E7CD55F6632E}" destId="{2EA4F45F-9436-E849-8ECC-ABA8B0376BCD}" srcOrd="1" destOrd="0" parTransId="{C89E3485-AB2B-8147-937F-DDA769D4195E}" sibTransId="{A329007D-AE2D-FA47-A7A6-997148738BE9}"/>
    <dgm:cxn modelId="{BFC145FE-0107-8C4F-B48B-5C996D076598}" srcId="{000C5195-2F17-D140-8924-E7CD55F6632E}" destId="{121FE855-94F3-8F46-B95E-5E1B5CF85EEB}" srcOrd="6" destOrd="0" parTransId="{441003BB-6C9A-E342-9905-DAF61910CF9B}" sibTransId="{D8572738-DFF9-444E-B268-3F1F3CBBE6E9}"/>
    <dgm:cxn modelId="{3F9A2D5A-D794-7148-8C39-C86B3A6D37C8}" type="presParOf" srcId="{AA4F7729-4354-554E-BDD9-3EE2C2B6228B}" destId="{AF85F576-9E20-DA47-85FD-31007359826E}" srcOrd="0" destOrd="0" presId="urn:microsoft.com/office/officeart/2008/layout/VerticalCurvedList"/>
    <dgm:cxn modelId="{7F71A94A-F728-D246-BA3B-0D7290531D10}" type="presParOf" srcId="{AF85F576-9E20-DA47-85FD-31007359826E}" destId="{8CF40BD6-85E0-B343-A342-D788CEF392F1}" srcOrd="0" destOrd="0" presId="urn:microsoft.com/office/officeart/2008/layout/VerticalCurvedList"/>
    <dgm:cxn modelId="{BE5CECA8-148B-1947-9450-12E3D6281F3C}" type="presParOf" srcId="{8CF40BD6-85E0-B343-A342-D788CEF392F1}" destId="{03F47AE9-1A1B-E245-AB7F-5A6EC690FF50}" srcOrd="0" destOrd="0" presId="urn:microsoft.com/office/officeart/2008/layout/VerticalCurvedList"/>
    <dgm:cxn modelId="{77DC722F-5FFD-8347-BFD1-D519C4E449CE}" type="presParOf" srcId="{8CF40BD6-85E0-B343-A342-D788CEF392F1}" destId="{289FEDB6-D9B9-ED42-BB85-01FB10E97E40}" srcOrd="1" destOrd="0" presId="urn:microsoft.com/office/officeart/2008/layout/VerticalCurvedList"/>
    <dgm:cxn modelId="{3AAE36B6-BD83-6645-BCE8-EF0C5F1F6175}" type="presParOf" srcId="{8CF40BD6-85E0-B343-A342-D788CEF392F1}" destId="{89F5F4E6-8338-3142-8A90-F59C2E023D21}" srcOrd="2" destOrd="0" presId="urn:microsoft.com/office/officeart/2008/layout/VerticalCurvedList"/>
    <dgm:cxn modelId="{32932C41-B23E-1E4D-9645-F27387185D81}" type="presParOf" srcId="{8CF40BD6-85E0-B343-A342-D788CEF392F1}" destId="{583E4DDF-4326-A74D-B389-A4221BCE58C7}" srcOrd="3" destOrd="0" presId="urn:microsoft.com/office/officeart/2008/layout/VerticalCurvedList"/>
    <dgm:cxn modelId="{D7400966-92D0-9F43-9AED-0A041EAABE3D}" type="presParOf" srcId="{AF85F576-9E20-DA47-85FD-31007359826E}" destId="{32E1EF88-F8E9-6948-85F4-126E213B4E76}" srcOrd="1" destOrd="0" presId="urn:microsoft.com/office/officeart/2008/layout/VerticalCurvedList"/>
    <dgm:cxn modelId="{B1B3C0A7-6817-C64C-8629-0F4F34245DDE}" type="presParOf" srcId="{AF85F576-9E20-DA47-85FD-31007359826E}" destId="{E6D7A239-5B4A-A846-AEEF-14C758270F32}" srcOrd="2" destOrd="0" presId="urn:microsoft.com/office/officeart/2008/layout/VerticalCurvedList"/>
    <dgm:cxn modelId="{FDBC6B4A-BC8D-7747-B9A8-DE2DC9FD1E07}" type="presParOf" srcId="{E6D7A239-5B4A-A846-AEEF-14C758270F32}" destId="{596D7790-EAE0-224F-A8C1-D7DCCD5844F1}" srcOrd="0" destOrd="0" presId="urn:microsoft.com/office/officeart/2008/layout/VerticalCurvedList"/>
    <dgm:cxn modelId="{230DF60E-B046-B146-A644-2E68944C37F7}" type="presParOf" srcId="{AF85F576-9E20-DA47-85FD-31007359826E}" destId="{F137C0D6-93D6-654B-804B-8FB10291CB92}" srcOrd="3" destOrd="0" presId="urn:microsoft.com/office/officeart/2008/layout/VerticalCurvedList"/>
    <dgm:cxn modelId="{8C12A5DA-0BCD-6445-BEE3-F8195599C2EB}" type="presParOf" srcId="{AF85F576-9E20-DA47-85FD-31007359826E}" destId="{FEF49AB7-3641-0947-8DF2-EF60AD217518}" srcOrd="4" destOrd="0" presId="urn:microsoft.com/office/officeart/2008/layout/VerticalCurvedList"/>
    <dgm:cxn modelId="{953C02E9-DA6A-0844-96F4-39E67AB5631F}" type="presParOf" srcId="{FEF49AB7-3641-0947-8DF2-EF60AD217518}" destId="{7F522569-4318-764C-91E4-2C1EA1A3D936}" srcOrd="0" destOrd="0" presId="urn:microsoft.com/office/officeart/2008/layout/VerticalCurvedList"/>
    <dgm:cxn modelId="{AA277FC9-62C9-464C-8DC3-EE28DA283AC8}" type="presParOf" srcId="{AF85F576-9E20-DA47-85FD-31007359826E}" destId="{2585ABCA-2A2C-C745-AFC5-939FB1FF7882}" srcOrd="5" destOrd="0" presId="urn:microsoft.com/office/officeart/2008/layout/VerticalCurvedList"/>
    <dgm:cxn modelId="{4B8B2B8B-873D-004A-86E9-0EDE6CB43FA6}" type="presParOf" srcId="{AF85F576-9E20-DA47-85FD-31007359826E}" destId="{5D66C018-43B0-AE46-BB9D-18DDE7E8400B}" srcOrd="6" destOrd="0" presId="urn:microsoft.com/office/officeart/2008/layout/VerticalCurvedList"/>
    <dgm:cxn modelId="{918A98FD-0C64-5A4C-B18B-10B4815CC95B}" type="presParOf" srcId="{5D66C018-43B0-AE46-BB9D-18DDE7E8400B}" destId="{1827A35C-5272-E94A-8506-BA568C3F37F7}" srcOrd="0" destOrd="0" presId="urn:microsoft.com/office/officeart/2008/layout/VerticalCurvedList"/>
    <dgm:cxn modelId="{6B3A5D87-FD13-F044-9D6F-601CD22C0933}" type="presParOf" srcId="{AF85F576-9E20-DA47-85FD-31007359826E}" destId="{5B6C8845-9E15-254B-A377-BD828A6147F0}" srcOrd="7" destOrd="0" presId="urn:microsoft.com/office/officeart/2008/layout/VerticalCurvedList"/>
    <dgm:cxn modelId="{A095B241-CCCB-884E-8FB6-3FF45C1C0186}" type="presParOf" srcId="{AF85F576-9E20-DA47-85FD-31007359826E}" destId="{4C203937-D938-F645-8275-8C70FA9A07D2}" srcOrd="8" destOrd="0" presId="urn:microsoft.com/office/officeart/2008/layout/VerticalCurvedList"/>
    <dgm:cxn modelId="{46ACE088-D605-5146-8A31-D9AE89C259A9}" type="presParOf" srcId="{4C203937-D938-F645-8275-8C70FA9A07D2}" destId="{D298ADEB-6CB0-0F43-A960-A3AEFD303D46}" srcOrd="0" destOrd="0" presId="urn:microsoft.com/office/officeart/2008/layout/VerticalCurvedList"/>
    <dgm:cxn modelId="{E7B3A40F-97B9-554A-B1E8-999B518A1978}" type="presParOf" srcId="{AF85F576-9E20-DA47-85FD-31007359826E}" destId="{383EFADA-01C1-C045-B6E1-1336948DED04}" srcOrd="9" destOrd="0" presId="urn:microsoft.com/office/officeart/2008/layout/VerticalCurvedList"/>
    <dgm:cxn modelId="{DA3C6F1D-77B7-5148-B029-0439898CC12B}" type="presParOf" srcId="{AF85F576-9E20-DA47-85FD-31007359826E}" destId="{4FCA8DDC-B986-9C47-8F5F-69E4ADAAE663}" srcOrd="10" destOrd="0" presId="urn:microsoft.com/office/officeart/2008/layout/VerticalCurvedList"/>
    <dgm:cxn modelId="{B11A2E81-081F-A64A-8A4A-C47EF677EDCE}" type="presParOf" srcId="{4FCA8DDC-B986-9C47-8F5F-69E4ADAAE663}" destId="{245B7FB1-276D-C547-A9F4-FDCBBE03A2BD}" srcOrd="0" destOrd="0" presId="urn:microsoft.com/office/officeart/2008/layout/VerticalCurvedList"/>
    <dgm:cxn modelId="{33206EFC-D979-EE4C-BDF6-04B53F7F187C}" type="presParOf" srcId="{AF85F576-9E20-DA47-85FD-31007359826E}" destId="{CD883283-3F7E-D746-B6DF-BAA38792A872}" srcOrd="11" destOrd="0" presId="urn:microsoft.com/office/officeart/2008/layout/VerticalCurvedList"/>
    <dgm:cxn modelId="{DAC76520-7ED5-A247-9382-E03D77DC304D}" type="presParOf" srcId="{AF85F576-9E20-DA47-85FD-31007359826E}" destId="{A158F0BF-CFD9-704B-B167-BA90F0CCAAF9}" srcOrd="12" destOrd="0" presId="urn:microsoft.com/office/officeart/2008/layout/VerticalCurvedList"/>
    <dgm:cxn modelId="{47FB8556-5B0E-1341-BAF7-82341C71A40F}" type="presParOf" srcId="{A158F0BF-CFD9-704B-B167-BA90F0CCAAF9}" destId="{4942C0DB-D27E-4C4B-A477-A5569C27B2FB}" srcOrd="0" destOrd="0" presId="urn:microsoft.com/office/officeart/2008/layout/VerticalCurvedList"/>
    <dgm:cxn modelId="{DEFB398C-B3F5-D447-B857-6AA27EB82F17}" type="presParOf" srcId="{AF85F576-9E20-DA47-85FD-31007359826E}" destId="{7B32AA1B-497C-5D46-AA7F-B6AD3FFFEFD2}" srcOrd="13" destOrd="0" presId="urn:microsoft.com/office/officeart/2008/layout/VerticalCurvedList"/>
    <dgm:cxn modelId="{3ED31329-6453-8543-9A87-69F8A69B41EF}" type="presParOf" srcId="{AF85F576-9E20-DA47-85FD-31007359826E}" destId="{E16C19C6-ABE6-3643-8CB1-62A7E4456DEF}" srcOrd="14" destOrd="0" presId="urn:microsoft.com/office/officeart/2008/layout/VerticalCurvedList"/>
    <dgm:cxn modelId="{0A887A91-1ABD-0C41-8EED-D42BF2F5C5E1}" type="presParOf" srcId="{E16C19C6-ABE6-3643-8CB1-62A7E4456DEF}" destId="{34512ED5-F450-C446-A416-EEC9DB6A2ED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latin typeface="Calibri" charset="0"/>
              <a:ea typeface="Calibri" charset="0"/>
              <a:cs typeface="Calibri" charset="0"/>
            </a:rPr>
            <a:t>Focus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latin typeface="Calibri" charset="0"/>
              <a:ea typeface="Calibri" charset="0"/>
              <a:cs typeface="Calibri" charset="0"/>
            </a:rPr>
            <a:t>Coherence</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t>Rigor</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Y="108846">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06631" custScaleY="99985">
        <dgm:presLayoutVars>
          <dgm:bulletEnabled val="1"/>
        </dgm:presLayoutVars>
      </dgm:prSet>
      <dgm:spPr/>
    </dgm:pt>
    <dgm:pt modelId="{6B7A9A0F-3E9C-0841-B008-E5E757DBFF45}" type="pres">
      <dgm:prSet presAssocID="{1DD70182-A77E-4641-AE5C-A4778BC3BA83}" presName="aSpace" presStyleCnt="0"/>
      <dgm:spPr/>
    </dgm:pt>
  </dgm:ptLst>
  <dgm:cxnLst>
    <dgm:cxn modelId="{13E86D26-5D57-0744-8A0E-1A31CD78EF92}" type="presOf" srcId="{1DD70182-A77E-4641-AE5C-A4778BC3BA83}" destId="{26BDFF10-9696-1648-8466-20E8DFB9A5D6}" srcOrd="0" destOrd="0" presId="urn:microsoft.com/office/officeart/2005/8/layout/pyramid2"/>
    <dgm:cxn modelId="{99B74F2A-3411-C74B-8D60-203CAD2905A8}" srcId="{DB13A7C5-638F-FB44-AAE8-33AE716FA1BB}" destId="{C94B9D16-6872-0646-8D28-C3C671DB56EB}" srcOrd="0" destOrd="0" parTransId="{CF6E8680-9724-EB4B-B1DA-B2E41CC4E71E}" sibTransId="{BEB8571F-D5F3-4E43-BDB1-48CECA7D22ED}"/>
    <dgm:cxn modelId="{FDA15437-1668-1449-8E1C-3805A41C10B9}" srcId="{DB13A7C5-638F-FB44-AAE8-33AE716FA1BB}" destId="{B76BB5E9-5B8D-0540-86EA-BD579C9A69AA}" srcOrd="1" destOrd="0" parTransId="{1EE343DD-2321-B747-8BFD-38A671E3D6C2}" sibTransId="{606AE561-A72D-5D47-8B2F-E7FEFA9CEA8F}"/>
    <dgm:cxn modelId="{C9907D4F-1EBC-7E40-96A4-D0E9DFAF55F2}" type="presOf" srcId="{DB13A7C5-638F-FB44-AAE8-33AE716FA1BB}" destId="{7D42966F-F7F5-E243-9B01-FFDB80E5B8F2}"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B8A7D3BD-3950-8A49-9683-E93D4F7143CB}" type="presOf" srcId="{C94B9D16-6872-0646-8D28-C3C671DB56EB}" destId="{E91E3062-20AD-4C43-837E-1AADD30FB3FE}" srcOrd="0" destOrd="0" presId="urn:microsoft.com/office/officeart/2005/8/layout/pyramid2"/>
    <dgm:cxn modelId="{40EA13EB-4779-9548-A282-02DC0BAE23C9}" type="presOf" srcId="{B76BB5E9-5B8D-0540-86EA-BD579C9A69AA}" destId="{AD6A71CF-50D3-CD40-8BC1-FB8A78C70A60}" srcOrd="0" destOrd="0" presId="urn:microsoft.com/office/officeart/2005/8/layout/pyramid2"/>
    <dgm:cxn modelId="{9E141133-4F81-0244-96B7-7E66C678A008}" type="presParOf" srcId="{7D42966F-F7F5-E243-9B01-FFDB80E5B8F2}" destId="{CF2C7704-B592-E04C-828F-1611817850EC}" srcOrd="0" destOrd="0" presId="urn:microsoft.com/office/officeart/2005/8/layout/pyramid2"/>
    <dgm:cxn modelId="{BC1A8E50-09F8-394C-BDED-776900DB9F96}" type="presParOf" srcId="{7D42966F-F7F5-E243-9B01-FFDB80E5B8F2}" destId="{8F9251F2-3CF0-DC49-B6F8-8ED9A4F01EE6}" srcOrd="1" destOrd="0" presId="urn:microsoft.com/office/officeart/2005/8/layout/pyramid2"/>
    <dgm:cxn modelId="{F454D451-4E4C-334C-BDAE-F606DBF40440}" type="presParOf" srcId="{8F9251F2-3CF0-DC49-B6F8-8ED9A4F01EE6}" destId="{E91E3062-20AD-4C43-837E-1AADD30FB3FE}" srcOrd="0" destOrd="0" presId="urn:microsoft.com/office/officeart/2005/8/layout/pyramid2"/>
    <dgm:cxn modelId="{E3A298D4-3D2B-1E47-A1A4-4124B105F9A9}" type="presParOf" srcId="{8F9251F2-3CF0-DC49-B6F8-8ED9A4F01EE6}" destId="{78CF11E6-AA4B-6E4A-9C0D-A20457D92498}" srcOrd="1" destOrd="0" presId="urn:microsoft.com/office/officeart/2005/8/layout/pyramid2"/>
    <dgm:cxn modelId="{2B4FB3ED-A00B-B84C-88D2-62178F6F7A34}" type="presParOf" srcId="{8F9251F2-3CF0-DC49-B6F8-8ED9A4F01EE6}" destId="{AD6A71CF-50D3-CD40-8BC1-FB8A78C70A60}" srcOrd="2" destOrd="0" presId="urn:microsoft.com/office/officeart/2005/8/layout/pyramid2"/>
    <dgm:cxn modelId="{4581D1C9-AFA0-3142-930B-B80860D65CD6}" type="presParOf" srcId="{8F9251F2-3CF0-DC49-B6F8-8ED9A4F01EE6}" destId="{E618432E-86D9-7943-AA58-D8E73BD5683D}" srcOrd="3" destOrd="0" presId="urn:microsoft.com/office/officeart/2005/8/layout/pyramid2"/>
    <dgm:cxn modelId="{8B2B5C1F-03E6-154A-8266-8FF71A3CF935}" type="presParOf" srcId="{8F9251F2-3CF0-DC49-B6F8-8ED9A4F01EE6}" destId="{26BDFF10-9696-1648-8466-20E8DFB9A5D6}" srcOrd="4" destOrd="0" presId="urn:microsoft.com/office/officeart/2005/8/layout/pyramid2"/>
    <dgm:cxn modelId="{9ECF0350-FED1-4A43-BBD2-F87596AF8156}"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solidFill>
          <a:schemeClr val="tx1"/>
        </a:solidFill>
        <a:ln>
          <a:noFill/>
        </a:ln>
      </dgm:spPr>
      <dgm:t>
        <a:bodyPr/>
        <a:lstStyle/>
        <a:p>
          <a:r>
            <a:rPr lang="en-US" sz="2400" dirty="0">
              <a:solidFill>
                <a:schemeClr val="bg1"/>
              </a:solidFill>
              <a:latin typeface="Calibri" charset="0"/>
              <a:ea typeface="Calibri" charset="0"/>
              <a:cs typeface="Calibri" charset="0"/>
            </a:rPr>
            <a:t>Focus</a:t>
          </a:r>
        </a:p>
        <a:p>
          <a:r>
            <a:rPr lang="en-US" sz="1600" dirty="0">
              <a:solidFill>
                <a:schemeClr val="bg1"/>
              </a:solidFill>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tyle>
          <a:lnRef idx="2">
            <a:schemeClr val="accent5"/>
          </a:lnRef>
          <a:fillRef idx="1">
            <a:schemeClr val="lt1"/>
          </a:fillRef>
          <a:effectRef idx="0">
            <a:schemeClr val="accent5"/>
          </a:effectRef>
          <a:fontRef idx="minor">
            <a:schemeClr val="dk1"/>
          </a:fontRef>
        </dgm:style>
      </dgm:prSet>
      <dgm:spPr>
        <a:solidFill>
          <a:schemeClr val="tx1"/>
        </a:solidFill>
        <a:ln>
          <a:noFill/>
        </a:ln>
      </dgm:spPr>
      <dgm:t>
        <a:bodyPr/>
        <a:lstStyle/>
        <a:p>
          <a:r>
            <a:rPr lang="en-US" sz="2400" dirty="0">
              <a:solidFill>
                <a:schemeClr val="bg1"/>
              </a:solidFill>
              <a:latin typeface="Calibri" charset="0"/>
              <a:ea typeface="Calibri" charset="0"/>
              <a:cs typeface="Calibri" charset="0"/>
            </a:rPr>
            <a:t>Coherence</a:t>
          </a:r>
        </a:p>
        <a:p>
          <a:r>
            <a:rPr lang="en-US" sz="1600" dirty="0">
              <a:solidFill>
                <a:schemeClr val="bg1"/>
              </a:solidFill>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tyle>
          <a:lnRef idx="2">
            <a:schemeClr val="accent5"/>
          </a:lnRef>
          <a:fillRef idx="1">
            <a:schemeClr val="lt1"/>
          </a:fillRef>
          <a:effectRef idx="0">
            <a:schemeClr val="accent5"/>
          </a:effectRef>
          <a:fontRef idx="minor">
            <a:schemeClr val="dk1"/>
          </a:fontRef>
        </dgm:style>
      </dgm:prSet>
      <dgm:spPr>
        <a:solidFill>
          <a:schemeClr val="tx1"/>
        </a:solidFill>
        <a:ln>
          <a:noFill/>
        </a:ln>
      </dgm:spPr>
      <dgm:t>
        <a:bodyPr/>
        <a:lstStyle/>
        <a:p>
          <a:r>
            <a:rPr lang="en-US" sz="2400" dirty="0">
              <a:solidFill>
                <a:schemeClr val="bg1"/>
              </a:solidFill>
              <a:latin typeface="Calibri" charset="0"/>
              <a:ea typeface="Calibri" charset="0"/>
              <a:cs typeface="Calibri" charset="0"/>
            </a:rPr>
            <a:t>Rigor</a:t>
          </a:r>
        </a:p>
        <a:p>
          <a:r>
            <a:rPr lang="en-US" sz="1600" dirty="0">
              <a:solidFill>
                <a:schemeClr val="bg1"/>
              </a:solidFill>
              <a:latin typeface="Calibri" charset="0"/>
              <a:ea typeface="Calibri" charset="0"/>
              <a:cs typeface="Calibri" charset="0"/>
            </a:rPr>
            <a:t>Pursuing with equal intensity </a:t>
          </a:r>
          <a:br>
            <a:rPr lang="en-US" sz="1600" dirty="0">
              <a:solidFill>
                <a:schemeClr val="bg1"/>
              </a:solidFill>
              <a:latin typeface="Calibri" charset="0"/>
              <a:ea typeface="Calibri" charset="0"/>
              <a:cs typeface="Calibri" charset="0"/>
            </a:rPr>
          </a:br>
          <a:r>
            <a:rPr lang="en-US" sz="1600" dirty="0">
              <a:solidFill>
                <a:schemeClr val="bg1"/>
              </a:solidFill>
              <a:latin typeface="Calibri" charset="0"/>
              <a:ea typeface="Calibri" charset="0"/>
              <a:cs typeface="Calibri" charset="0"/>
            </a:rPr>
            <a:t>conceptual understanding, procedural skills and fluency, and applications</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tyle>
          <a:lnRef idx="3">
            <a:schemeClr val="lt1"/>
          </a:lnRef>
          <a:fillRef idx="1">
            <a:schemeClr val="accent5"/>
          </a:fillRef>
          <a:effectRef idx="1">
            <a:schemeClr val="accent5"/>
          </a:effectRef>
          <a:fontRef idx="minor">
            <a:schemeClr val="lt1"/>
          </a:fontRef>
        </dgm:style>
      </dgm:prSet>
      <dgm:spPr>
        <a:noFill/>
        <a:ln>
          <a:noFill/>
        </a:ln>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16771" custScaleY="241225" custLinFactNeighborX="-1972"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6771" custScaleY="242106">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6722" custScaleY="240912">
        <dgm:presLayoutVars>
          <dgm:bulletEnabled val="1"/>
        </dgm:presLayoutVars>
      </dgm:prSet>
      <dgm:spPr/>
    </dgm:pt>
    <dgm:pt modelId="{6B7A9A0F-3E9C-0841-B008-E5E757DBFF45}" type="pres">
      <dgm:prSet presAssocID="{1DD70182-A77E-4641-AE5C-A4778BC3BA83}" presName="aSpace" presStyleCnt="0"/>
      <dgm:spPr/>
    </dgm:pt>
  </dgm:ptLst>
  <dgm:cxnLst>
    <dgm:cxn modelId="{FCB7ED26-15C5-2F4A-99A7-A8CCC4F5EE0D}" type="presOf" srcId="{C94B9D16-6872-0646-8D28-C3C671DB56EB}" destId="{E91E3062-20AD-4C43-837E-1AADD30FB3FE}" srcOrd="0" destOrd="0" presId="urn:microsoft.com/office/officeart/2005/8/layout/pyramid2"/>
    <dgm:cxn modelId="{99B74F2A-3411-C74B-8D60-203CAD2905A8}" srcId="{DB13A7C5-638F-FB44-AAE8-33AE716FA1BB}" destId="{C94B9D16-6872-0646-8D28-C3C671DB56EB}" srcOrd="0" destOrd="0" parTransId="{CF6E8680-9724-EB4B-B1DA-B2E41CC4E71E}" sibTransId="{BEB8571F-D5F3-4E43-BDB1-48CECA7D22ED}"/>
    <dgm:cxn modelId="{0AACC834-E38E-5F44-9F7D-873B969EB42F}" type="presOf" srcId="{1DD70182-A77E-4641-AE5C-A4778BC3BA83}" destId="{26BDFF10-9696-1648-8466-20E8DFB9A5D6}" srcOrd="0" destOrd="0" presId="urn:microsoft.com/office/officeart/2005/8/layout/pyramid2"/>
    <dgm:cxn modelId="{FDA15437-1668-1449-8E1C-3805A41C10B9}" srcId="{DB13A7C5-638F-FB44-AAE8-33AE716FA1BB}" destId="{B76BB5E9-5B8D-0540-86EA-BD579C9A69AA}" srcOrd="1" destOrd="0" parTransId="{1EE343DD-2321-B747-8BFD-38A671E3D6C2}" sibTransId="{606AE561-A72D-5D47-8B2F-E7FEFA9CEA8F}"/>
    <dgm:cxn modelId="{2ADB4089-417D-A549-A2A1-2C7665B681CB}" srcId="{DB13A7C5-638F-FB44-AAE8-33AE716FA1BB}" destId="{1DD70182-A77E-4641-AE5C-A4778BC3BA83}" srcOrd="2" destOrd="0" parTransId="{61157D97-3C0B-EF4E-A2C3-085120304B6F}" sibTransId="{05EB887D-41B3-844D-8A64-DBCD51EDFA2F}"/>
    <dgm:cxn modelId="{96A6E4B7-5FDD-E743-BE21-D497926C55DE}" type="presOf" srcId="{DB13A7C5-638F-FB44-AAE8-33AE716FA1BB}" destId="{7D42966F-F7F5-E243-9B01-FFDB80E5B8F2}" srcOrd="0" destOrd="0" presId="urn:microsoft.com/office/officeart/2005/8/layout/pyramid2"/>
    <dgm:cxn modelId="{4E1259D3-B00D-CB48-818C-92AED533DD55}" type="presOf" srcId="{B76BB5E9-5B8D-0540-86EA-BD579C9A69AA}" destId="{AD6A71CF-50D3-CD40-8BC1-FB8A78C70A60}" srcOrd="0" destOrd="0" presId="urn:microsoft.com/office/officeart/2005/8/layout/pyramid2"/>
    <dgm:cxn modelId="{0833D5B8-32FA-D642-B3C1-F6A9310FF959}" type="presParOf" srcId="{7D42966F-F7F5-E243-9B01-FFDB80E5B8F2}" destId="{CF2C7704-B592-E04C-828F-1611817850EC}" srcOrd="0" destOrd="0" presId="urn:microsoft.com/office/officeart/2005/8/layout/pyramid2"/>
    <dgm:cxn modelId="{FAC283BC-6F6A-674A-825B-51EE7A699FA9}" type="presParOf" srcId="{7D42966F-F7F5-E243-9B01-FFDB80E5B8F2}" destId="{8F9251F2-3CF0-DC49-B6F8-8ED9A4F01EE6}" srcOrd="1" destOrd="0" presId="urn:microsoft.com/office/officeart/2005/8/layout/pyramid2"/>
    <dgm:cxn modelId="{1662033D-1B36-5244-B451-123FA037C747}" type="presParOf" srcId="{8F9251F2-3CF0-DC49-B6F8-8ED9A4F01EE6}" destId="{E91E3062-20AD-4C43-837E-1AADD30FB3FE}" srcOrd="0" destOrd="0" presId="urn:microsoft.com/office/officeart/2005/8/layout/pyramid2"/>
    <dgm:cxn modelId="{3C8CDE21-4F00-5146-AE53-5C536A7B008F}" type="presParOf" srcId="{8F9251F2-3CF0-DC49-B6F8-8ED9A4F01EE6}" destId="{78CF11E6-AA4B-6E4A-9C0D-A20457D92498}" srcOrd="1" destOrd="0" presId="urn:microsoft.com/office/officeart/2005/8/layout/pyramid2"/>
    <dgm:cxn modelId="{4B5A4ACD-C9E7-AD41-B62C-D5B01D5382BD}" type="presParOf" srcId="{8F9251F2-3CF0-DC49-B6F8-8ED9A4F01EE6}" destId="{AD6A71CF-50D3-CD40-8BC1-FB8A78C70A60}" srcOrd="2" destOrd="0" presId="urn:microsoft.com/office/officeart/2005/8/layout/pyramid2"/>
    <dgm:cxn modelId="{19E29831-35E6-3B4F-904D-E53E90AB9D5B}" type="presParOf" srcId="{8F9251F2-3CF0-DC49-B6F8-8ED9A4F01EE6}" destId="{E618432E-86D9-7943-AA58-D8E73BD5683D}" srcOrd="3" destOrd="0" presId="urn:microsoft.com/office/officeart/2005/8/layout/pyramid2"/>
    <dgm:cxn modelId="{8EC34FAC-D639-EA4F-949F-21577368E5BB}" type="presParOf" srcId="{8F9251F2-3CF0-DC49-B6F8-8ED9A4F01EE6}" destId="{26BDFF10-9696-1648-8466-20E8DFB9A5D6}" srcOrd="4" destOrd="0" presId="urn:microsoft.com/office/officeart/2005/8/layout/pyramid2"/>
    <dgm:cxn modelId="{82367059-B315-3640-8ACC-93D46FAB5305}"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CB4A07-6D60-024D-8064-118A07511876}" type="doc">
      <dgm:prSet loTypeId="urn:microsoft.com/office/officeart/2005/8/layout/hierarchy3" loCatId="" qsTypeId="urn:microsoft.com/office/officeart/2005/8/quickstyle/simple2" qsCatId="simple" csTypeId="urn:microsoft.com/office/officeart/2005/8/colors/accent1_2" csCatId="accent1" phldr="1"/>
      <dgm:spPr/>
      <dgm:t>
        <a:bodyPr/>
        <a:lstStyle/>
        <a:p>
          <a:endParaRPr lang="en-US"/>
        </a:p>
      </dgm:t>
    </dgm:pt>
    <dgm:pt modelId="{1A9C1AB4-10BA-BF45-97AA-F247599062DD}">
      <dgm:prSe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rtl="0"/>
          <a:r>
            <a:rPr lang="en-US" b="0" i="0" dirty="0"/>
            <a:t>Identify one connection between the sample EngageNY problems and the components of rigor. </a:t>
          </a:r>
          <a:endParaRPr lang="en-US" dirty="0"/>
        </a:p>
      </dgm:t>
    </dgm:pt>
    <dgm:pt modelId="{2301F27D-FA7A-E94A-BEB8-CA46A0736C63}" type="parTrans" cxnId="{28C9AE7D-8933-E540-960D-6A1628A4BA81}">
      <dgm:prSet/>
      <dgm:spPr/>
      <dgm:t>
        <a:bodyPr/>
        <a:lstStyle/>
        <a:p>
          <a:endParaRPr lang="en-US"/>
        </a:p>
      </dgm:t>
    </dgm:pt>
    <dgm:pt modelId="{06C9838C-6837-C046-874A-C7E501465B13}" type="sibTrans" cxnId="{28C9AE7D-8933-E540-960D-6A1628A4BA81}">
      <dgm:prSet/>
      <dgm:spPr/>
      <dgm:t>
        <a:bodyPr/>
        <a:lstStyle/>
        <a:p>
          <a:endParaRPr lang="en-US"/>
        </a:p>
      </dgm:t>
    </dgm:pt>
    <dgm:pt modelId="{8DB43F91-5A26-4E4F-9026-3DCCA16DF8B1}">
      <dgm:prSe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ctr" rtl="0"/>
          <a:r>
            <a:rPr lang="en-US" b="0" i="0" dirty="0"/>
            <a:t>What does it look like when we ask students to work on procedural skill and fluency versus conceptual understanding or application? </a:t>
          </a:r>
          <a:endParaRPr lang="en-US" dirty="0"/>
        </a:p>
      </dgm:t>
    </dgm:pt>
    <dgm:pt modelId="{21AB5A50-32E4-EF4A-8F23-1E0AC3B5899B}" type="parTrans" cxnId="{CE567BD3-E087-254B-A4BB-00730EB8F894}">
      <dgm:prSet/>
      <dgm:spPr/>
      <dgm:t>
        <a:bodyPr/>
        <a:lstStyle/>
        <a:p>
          <a:endParaRPr lang="en-US"/>
        </a:p>
      </dgm:t>
    </dgm:pt>
    <dgm:pt modelId="{9BE9FA92-8A08-3D4B-ABDE-BE6AC110CB3C}" type="sibTrans" cxnId="{CE567BD3-E087-254B-A4BB-00730EB8F894}">
      <dgm:prSet/>
      <dgm:spPr/>
      <dgm:t>
        <a:bodyPr/>
        <a:lstStyle/>
        <a:p>
          <a:endParaRPr lang="en-US"/>
        </a:p>
      </dgm:t>
    </dgm:pt>
    <dgm:pt modelId="{CB0F02FD-CC5E-7249-83AB-04432E1533A1}" type="pres">
      <dgm:prSet presAssocID="{ADCB4A07-6D60-024D-8064-118A07511876}" presName="diagram" presStyleCnt="0">
        <dgm:presLayoutVars>
          <dgm:chPref val="1"/>
          <dgm:dir/>
          <dgm:animOne val="branch"/>
          <dgm:animLvl val="lvl"/>
          <dgm:resizeHandles/>
        </dgm:presLayoutVars>
      </dgm:prSet>
      <dgm:spPr/>
    </dgm:pt>
    <dgm:pt modelId="{BC9B6E7C-51B6-C740-A518-E0674FAD4CAD}" type="pres">
      <dgm:prSet presAssocID="{1A9C1AB4-10BA-BF45-97AA-F247599062DD}" presName="root" presStyleCnt="0"/>
      <dgm:spPr/>
    </dgm:pt>
    <dgm:pt modelId="{BA063546-C59F-124C-BE81-C2365730ED89}" type="pres">
      <dgm:prSet presAssocID="{1A9C1AB4-10BA-BF45-97AA-F247599062DD}" presName="rootComposite" presStyleCnt="0"/>
      <dgm:spPr/>
    </dgm:pt>
    <dgm:pt modelId="{B6664BA4-23A4-7344-813A-46601FC8DB66}" type="pres">
      <dgm:prSet presAssocID="{1A9C1AB4-10BA-BF45-97AA-F247599062DD}" presName="rootText" presStyleLbl="node1" presStyleIdx="0" presStyleCnt="2" custScaleY="131309"/>
      <dgm:spPr/>
    </dgm:pt>
    <dgm:pt modelId="{DB966645-96D0-7543-B684-812B02B0FC13}" type="pres">
      <dgm:prSet presAssocID="{1A9C1AB4-10BA-BF45-97AA-F247599062DD}" presName="rootConnector" presStyleLbl="node1" presStyleIdx="0" presStyleCnt="2"/>
      <dgm:spPr/>
    </dgm:pt>
    <dgm:pt modelId="{BE919334-D7CD-F146-BF1A-AD0623535E22}" type="pres">
      <dgm:prSet presAssocID="{1A9C1AB4-10BA-BF45-97AA-F247599062DD}" presName="childShape" presStyleCnt="0"/>
      <dgm:spPr/>
    </dgm:pt>
    <dgm:pt modelId="{205F0212-D0C4-CD49-AFCB-40A639C9C7A3}" type="pres">
      <dgm:prSet presAssocID="{8DB43F91-5A26-4E4F-9026-3DCCA16DF8B1}" presName="root" presStyleCnt="0"/>
      <dgm:spPr/>
    </dgm:pt>
    <dgm:pt modelId="{438AEA33-ABB2-A841-8AB6-FE515B58D614}" type="pres">
      <dgm:prSet presAssocID="{8DB43F91-5A26-4E4F-9026-3DCCA16DF8B1}" presName="rootComposite" presStyleCnt="0"/>
      <dgm:spPr/>
    </dgm:pt>
    <dgm:pt modelId="{ABDDF330-1D0A-424D-800C-C87EC6163AA7}" type="pres">
      <dgm:prSet presAssocID="{8DB43F91-5A26-4E4F-9026-3DCCA16DF8B1}" presName="rootText" presStyleLbl="node1" presStyleIdx="1" presStyleCnt="2" custScaleY="131416"/>
      <dgm:spPr/>
    </dgm:pt>
    <dgm:pt modelId="{676DAE3D-F12E-3D49-830B-35116EA6BAB5}" type="pres">
      <dgm:prSet presAssocID="{8DB43F91-5A26-4E4F-9026-3DCCA16DF8B1}" presName="rootConnector" presStyleLbl="node1" presStyleIdx="1" presStyleCnt="2"/>
      <dgm:spPr/>
    </dgm:pt>
    <dgm:pt modelId="{4D8EA1ED-28A9-4F48-902D-133A27DF07F3}" type="pres">
      <dgm:prSet presAssocID="{8DB43F91-5A26-4E4F-9026-3DCCA16DF8B1}" presName="childShape" presStyleCnt="0"/>
      <dgm:spPr/>
    </dgm:pt>
  </dgm:ptLst>
  <dgm:cxnLst>
    <dgm:cxn modelId="{28C9AE7D-8933-E540-960D-6A1628A4BA81}" srcId="{ADCB4A07-6D60-024D-8064-118A07511876}" destId="{1A9C1AB4-10BA-BF45-97AA-F247599062DD}" srcOrd="0" destOrd="0" parTransId="{2301F27D-FA7A-E94A-BEB8-CA46A0736C63}" sibTransId="{06C9838C-6837-C046-874A-C7E501465B13}"/>
    <dgm:cxn modelId="{C772ABB0-B5D4-4C44-966A-CC040C471A1C}" type="presOf" srcId="{8DB43F91-5A26-4E4F-9026-3DCCA16DF8B1}" destId="{ABDDF330-1D0A-424D-800C-C87EC6163AA7}" srcOrd="0" destOrd="0" presId="urn:microsoft.com/office/officeart/2005/8/layout/hierarchy3"/>
    <dgm:cxn modelId="{36B40FD1-82BC-2A45-868B-45644BAFEE2B}" type="presOf" srcId="{8DB43F91-5A26-4E4F-9026-3DCCA16DF8B1}" destId="{676DAE3D-F12E-3D49-830B-35116EA6BAB5}" srcOrd="1" destOrd="0" presId="urn:microsoft.com/office/officeart/2005/8/layout/hierarchy3"/>
    <dgm:cxn modelId="{CE567BD3-E087-254B-A4BB-00730EB8F894}" srcId="{ADCB4A07-6D60-024D-8064-118A07511876}" destId="{8DB43F91-5A26-4E4F-9026-3DCCA16DF8B1}" srcOrd="1" destOrd="0" parTransId="{21AB5A50-32E4-EF4A-8F23-1E0AC3B5899B}" sibTransId="{9BE9FA92-8A08-3D4B-ABDE-BE6AC110CB3C}"/>
    <dgm:cxn modelId="{04DB8EDE-EA15-8240-8DFD-562EB6D2BF3C}" type="presOf" srcId="{ADCB4A07-6D60-024D-8064-118A07511876}" destId="{CB0F02FD-CC5E-7249-83AB-04432E1533A1}" srcOrd="0" destOrd="0" presId="urn:microsoft.com/office/officeart/2005/8/layout/hierarchy3"/>
    <dgm:cxn modelId="{637313E2-046F-E047-8848-C3927DA5C247}" type="presOf" srcId="{1A9C1AB4-10BA-BF45-97AA-F247599062DD}" destId="{DB966645-96D0-7543-B684-812B02B0FC13}" srcOrd="1" destOrd="0" presId="urn:microsoft.com/office/officeart/2005/8/layout/hierarchy3"/>
    <dgm:cxn modelId="{DE2681F6-647A-184A-91E2-5EA1CC44ACA6}" type="presOf" srcId="{1A9C1AB4-10BA-BF45-97AA-F247599062DD}" destId="{B6664BA4-23A4-7344-813A-46601FC8DB66}" srcOrd="0" destOrd="0" presId="urn:microsoft.com/office/officeart/2005/8/layout/hierarchy3"/>
    <dgm:cxn modelId="{76CEC480-B61A-9644-B07D-EC5EF70FE1FD}" type="presParOf" srcId="{CB0F02FD-CC5E-7249-83AB-04432E1533A1}" destId="{BC9B6E7C-51B6-C740-A518-E0674FAD4CAD}" srcOrd="0" destOrd="0" presId="urn:microsoft.com/office/officeart/2005/8/layout/hierarchy3"/>
    <dgm:cxn modelId="{03422837-19CB-0A4B-A013-AC2F03837155}" type="presParOf" srcId="{BC9B6E7C-51B6-C740-A518-E0674FAD4CAD}" destId="{BA063546-C59F-124C-BE81-C2365730ED89}" srcOrd="0" destOrd="0" presId="urn:microsoft.com/office/officeart/2005/8/layout/hierarchy3"/>
    <dgm:cxn modelId="{439E1BF8-3476-D14A-B163-5F895737A06D}" type="presParOf" srcId="{BA063546-C59F-124C-BE81-C2365730ED89}" destId="{B6664BA4-23A4-7344-813A-46601FC8DB66}" srcOrd="0" destOrd="0" presId="urn:microsoft.com/office/officeart/2005/8/layout/hierarchy3"/>
    <dgm:cxn modelId="{20B15053-F500-B848-A2B9-A6029527CC45}" type="presParOf" srcId="{BA063546-C59F-124C-BE81-C2365730ED89}" destId="{DB966645-96D0-7543-B684-812B02B0FC13}" srcOrd="1" destOrd="0" presId="urn:microsoft.com/office/officeart/2005/8/layout/hierarchy3"/>
    <dgm:cxn modelId="{CC7D61C5-1B84-8344-B139-620FA4B97B9E}" type="presParOf" srcId="{BC9B6E7C-51B6-C740-A518-E0674FAD4CAD}" destId="{BE919334-D7CD-F146-BF1A-AD0623535E22}" srcOrd="1" destOrd="0" presId="urn:microsoft.com/office/officeart/2005/8/layout/hierarchy3"/>
    <dgm:cxn modelId="{882C09CA-471A-B845-9945-F811D0F12676}" type="presParOf" srcId="{CB0F02FD-CC5E-7249-83AB-04432E1533A1}" destId="{205F0212-D0C4-CD49-AFCB-40A639C9C7A3}" srcOrd="1" destOrd="0" presId="urn:microsoft.com/office/officeart/2005/8/layout/hierarchy3"/>
    <dgm:cxn modelId="{0F616321-7F86-9B40-89D2-516BC09981E9}" type="presParOf" srcId="{205F0212-D0C4-CD49-AFCB-40A639C9C7A3}" destId="{438AEA33-ABB2-A841-8AB6-FE515B58D614}" srcOrd="0" destOrd="0" presId="urn:microsoft.com/office/officeart/2005/8/layout/hierarchy3"/>
    <dgm:cxn modelId="{DAD4B5CF-63C2-5544-96AD-D890B92F4B08}" type="presParOf" srcId="{438AEA33-ABB2-A841-8AB6-FE515B58D614}" destId="{ABDDF330-1D0A-424D-800C-C87EC6163AA7}" srcOrd="0" destOrd="0" presId="urn:microsoft.com/office/officeart/2005/8/layout/hierarchy3"/>
    <dgm:cxn modelId="{B4B3655B-4863-1142-A693-B1A078FFCF73}" type="presParOf" srcId="{438AEA33-ABB2-A841-8AB6-FE515B58D614}" destId="{676DAE3D-F12E-3D49-830B-35116EA6BAB5}" srcOrd="1" destOrd="0" presId="urn:microsoft.com/office/officeart/2005/8/layout/hierarchy3"/>
    <dgm:cxn modelId="{A4E8008C-329C-6743-8C02-E6A1D8E7EF74}" type="presParOf" srcId="{205F0212-D0C4-CD49-AFCB-40A639C9C7A3}" destId="{4D8EA1ED-28A9-4F48-902D-133A27DF07F3}"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828CD0-0971-B64E-A103-23AF9905BF75}"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sz="4000" dirty="0"/>
            <a:t>Points to ponder</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CD54C731-7A89-1A48-AD68-75B53B3298AD}">
      <dgm:prSet phldrT="[Text]" custT="1"/>
      <dgm:spPr>
        <a:ln>
          <a:solidFill>
            <a:srgbClr val="38A884"/>
          </a:solidFill>
        </a:ln>
      </dgm:spPr>
      <dgm:t>
        <a:bodyPr/>
        <a:lstStyle/>
        <a:p>
          <a:r>
            <a:rPr lang="en-US" sz="2800" dirty="0">
              <a:solidFill>
                <a:schemeClr val="tx1"/>
              </a:solidFill>
              <a:latin typeface="Calibri"/>
              <a:cs typeface="Calibri"/>
            </a:rPr>
            <a:t>How could knowing the related standard(s) affect teaching and learning in your classroom?</a:t>
          </a:r>
          <a:endParaRPr lang="en-US" sz="2800" dirty="0">
            <a:solidFill>
              <a:schemeClr val="tx1"/>
            </a:solidFill>
          </a:endParaRPr>
        </a:p>
      </dgm:t>
    </dgm:pt>
    <dgm:pt modelId="{0A880E4D-1D52-CC47-9A68-69A80D505FD4}" type="parTrans" cxnId="{A2B6FDFF-4B88-F94D-B29E-8C89E07FD608}">
      <dgm:prSet/>
      <dgm:spPr/>
      <dgm:t>
        <a:bodyPr/>
        <a:lstStyle/>
        <a:p>
          <a:endParaRPr lang="en-US"/>
        </a:p>
      </dgm:t>
    </dgm:pt>
    <dgm:pt modelId="{1D04648F-CF7C-2749-BBBC-9BF8F1FDCCD7}" type="sibTrans" cxnId="{A2B6FDFF-4B88-F94D-B29E-8C89E07FD608}">
      <dgm:prSet/>
      <dgm:spPr/>
      <dgm:t>
        <a:bodyPr/>
        <a:lstStyle/>
        <a:p>
          <a:endParaRPr lang="en-US"/>
        </a:p>
      </dgm:t>
    </dgm:pt>
    <dgm:pt modelId="{9A1B4442-EADA-0D4C-9007-B33ED9514BA7}">
      <dgm:prSet custT="1"/>
      <dgm:spPr>
        <a:ln>
          <a:solidFill>
            <a:srgbClr val="38A884"/>
          </a:solidFill>
        </a:ln>
      </dgm:spPr>
      <dgm:t>
        <a:bodyPr/>
        <a:lstStyle/>
        <a:p>
          <a:r>
            <a:rPr lang="en-US" sz="2800" dirty="0">
              <a:solidFill>
                <a:schemeClr val="tx1"/>
              </a:solidFill>
              <a:latin typeface="Calibri"/>
              <a:cs typeface="Calibri"/>
            </a:rPr>
            <a:t>How might you approach teaching the standards differently, knowing that they are supporting the major work of the grades?</a:t>
          </a:r>
        </a:p>
      </dgm:t>
    </dgm:pt>
    <dgm:pt modelId="{CD318C89-026E-AE4E-9C9B-7D8B9F5589C0}" type="parTrans" cxnId="{C86DE3AD-6D49-CB4B-BEE8-210F9F04C557}">
      <dgm:prSet/>
      <dgm:spPr/>
      <dgm:t>
        <a:bodyPr/>
        <a:lstStyle/>
        <a:p>
          <a:endParaRPr lang="en-US"/>
        </a:p>
      </dgm:t>
    </dgm:pt>
    <dgm:pt modelId="{09D1ACAE-C678-F341-A95D-CF47BFFCCBC8}" type="sibTrans" cxnId="{C86DE3AD-6D49-CB4B-BEE8-210F9F04C557}">
      <dgm:prSet/>
      <dgm:spPr/>
      <dgm:t>
        <a:bodyPr/>
        <a:lstStyle/>
        <a:p>
          <a:endParaRPr lang="en-US"/>
        </a:p>
      </dgm:t>
    </dgm:pt>
    <dgm:pt modelId="{6410F61B-40D6-5F42-B5A7-66CD80FFA713}" type="pres">
      <dgm:prSet presAssocID="{18828CD0-0971-B64E-A103-23AF9905BF75}" presName="linear" presStyleCnt="0">
        <dgm:presLayoutVars>
          <dgm:dir/>
          <dgm:animLvl val="lvl"/>
          <dgm:resizeHandles val="exact"/>
        </dgm:presLayoutVars>
      </dgm:prSet>
      <dgm:spPr/>
    </dgm:pt>
    <dgm:pt modelId="{7DEE1A3E-393C-E540-BCC0-664860081A24}" type="pres">
      <dgm:prSet presAssocID="{9229333D-7F5D-D048-BACA-BAE4C5E7ADB8}" presName="parentLin" presStyleCnt="0"/>
      <dgm:spPr/>
    </dgm:pt>
    <dgm:pt modelId="{153E84DC-A776-924E-AD24-8C6389C8145F}" type="pres">
      <dgm:prSet presAssocID="{9229333D-7F5D-D048-BACA-BAE4C5E7ADB8}" presName="parentLeftMargin" presStyleLbl="node1" presStyleIdx="0" presStyleCnt="1"/>
      <dgm:spPr/>
    </dgm:pt>
    <dgm:pt modelId="{0BD16CB0-5CDB-9D43-8B13-C61D141E1BEA}" type="pres">
      <dgm:prSet presAssocID="{9229333D-7F5D-D048-BACA-BAE4C5E7ADB8}" presName="parentText" presStyleLbl="node1" presStyleIdx="0" presStyleCnt="1" custScaleX="69664" custScaleY="63759" custLinFactNeighborX="10424" custLinFactNeighborY="-17423">
        <dgm:presLayoutVars>
          <dgm:chMax val="0"/>
          <dgm:bulletEnabled val="1"/>
        </dgm:presLayoutVars>
      </dgm:prSet>
      <dgm:spPr/>
    </dgm:pt>
    <dgm:pt modelId="{F2BCE5DE-3EAA-184B-9656-50141A7A97DB}" type="pres">
      <dgm:prSet presAssocID="{9229333D-7F5D-D048-BACA-BAE4C5E7ADB8}" presName="negativeSpace" presStyleCnt="0"/>
      <dgm:spPr/>
    </dgm:pt>
    <dgm:pt modelId="{1491E79D-384A-8142-A055-FF4C16B6F9CA}" type="pres">
      <dgm:prSet presAssocID="{9229333D-7F5D-D048-BACA-BAE4C5E7ADB8}" presName="childText" presStyleLbl="conFgAcc1" presStyleIdx="0" presStyleCnt="1" custLinFactNeighborY="17689">
        <dgm:presLayoutVars>
          <dgm:bulletEnabled val="1"/>
        </dgm:presLayoutVars>
      </dgm:prSet>
      <dgm:spPr/>
    </dgm:pt>
  </dgm:ptLst>
  <dgm:cxnLst>
    <dgm:cxn modelId="{00C36414-9FF3-904C-B276-8E412D9E9E45}" type="presOf" srcId="{18828CD0-0971-B64E-A103-23AF9905BF75}" destId="{6410F61B-40D6-5F42-B5A7-66CD80FFA713}" srcOrd="0" destOrd="0" presId="urn:microsoft.com/office/officeart/2005/8/layout/list1"/>
    <dgm:cxn modelId="{8FEFDF71-3B37-A848-AD4A-0906FEFC48D0}" type="presOf" srcId="{9229333D-7F5D-D048-BACA-BAE4C5E7ADB8}" destId="{153E84DC-A776-924E-AD24-8C6389C8145F}" srcOrd="0" destOrd="0" presId="urn:microsoft.com/office/officeart/2005/8/layout/list1"/>
    <dgm:cxn modelId="{57130192-2BBE-F946-A764-6A4755D7CA0B}" srcId="{18828CD0-0971-B64E-A103-23AF9905BF75}" destId="{9229333D-7F5D-D048-BACA-BAE4C5E7ADB8}" srcOrd="0" destOrd="0" parTransId="{98CA103C-81AF-A140-9AE9-A0A3FFDCE5C4}" sibTransId="{C02BF150-0F13-EC43-82FB-3DB32FF189FB}"/>
    <dgm:cxn modelId="{C86DE3AD-6D49-CB4B-BEE8-210F9F04C557}" srcId="{9229333D-7F5D-D048-BACA-BAE4C5E7ADB8}" destId="{9A1B4442-EADA-0D4C-9007-B33ED9514BA7}" srcOrd="1" destOrd="0" parTransId="{CD318C89-026E-AE4E-9C9B-7D8B9F5589C0}" sibTransId="{09D1ACAE-C678-F341-A95D-CF47BFFCCBC8}"/>
    <dgm:cxn modelId="{9C6162B4-E55F-5546-81D7-82DE8427CA49}" type="presOf" srcId="{CD54C731-7A89-1A48-AD68-75B53B3298AD}" destId="{1491E79D-384A-8142-A055-FF4C16B6F9CA}" srcOrd="0" destOrd="0" presId="urn:microsoft.com/office/officeart/2005/8/layout/list1"/>
    <dgm:cxn modelId="{269B21F1-F0E9-3143-98C8-E0F097755F8B}" type="presOf" srcId="{9229333D-7F5D-D048-BACA-BAE4C5E7ADB8}" destId="{0BD16CB0-5CDB-9D43-8B13-C61D141E1BEA}" srcOrd="1" destOrd="0" presId="urn:microsoft.com/office/officeart/2005/8/layout/list1"/>
    <dgm:cxn modelId="{EED778F7-1932-554F-AFB7-42788FEE75AE}" type="presOf" srcId="{9A1B4442-EADA-0D4C-9007-B33ED9514BA7}" destId="{1491E79D-384A-8142-A055-FF4C16B6F9CA}" srcOrd="0" destOrd="1" presId="urn:microsoft.com/office/officeart/2005/8/layout/list1"/>
    <dgm:cxn modelId="{A2B6FDFF-4B88-F94D-B29E-8C89E07FD608}" srcId="{9229333D-7F5D-D048-BACA-BAE4C5E7ADB8}" destId="{CD54C731-7A89-1A48-AD68-75B53B3298AD}" srcOrd="0" destOrd="0" parTransId="{0A880E4D-1D52-CC47-9A68-69A80D505FD4}" sibTransId="{1D04648F-CF7C-2749-BBBC-9BF8F1FDCCD7}"/>
    <dgm:cxn modelId="{5275939C-F93F-5341-8C93-1B73E1D68CAF}" type="presParOf" srcId="{6410F61B-40D6-5F42-B5A7-66CD80FFA713}" destId="{7DEE1A3E-393C-E540-BCC0-664860081A24}" srcOrd="0" destOrd="0" presId="urn:microsoft.com/office/officeart/2005/8/layout/list1"/>
    <dgm:cxn modelId="{62BEF59B-3302-604B-A57A-D82805CFE200}" type="presParOf" srcId="{7DEE1A3E-393C-E540-BCC0-664860081A24}" destId="{153E84DC-A776-924E-AD24-8C6389C8145F}" srcOrd="0" destOrd="0" presId="urn:microsoft.com/office/officeart/2005/8/layout/list1"/>
    <dgm:cxn modelId="{B64D3087-EF1F-3D43-89D5-233F536D0B34}" type="presParOf" srcId="{7DEE1A3E-393C-E540-BCC0-664860081A24}" destId="{0BD16CB0-5CDB-9D43-8B13-C61D141E1BEA}" srcOrd="1" destOrd="0" presId="urn:microsoft.com/office/officeart/2005/8/layout/list1"/>
    <dgm:cxn modelId="{FE435520-7662-9849-BBF0-C328DF65D59A}" type="presParOf" srcId="{6410F61B-40D6-5F42-B5A7-66CD80FFA713}" destId="{F2BCE5DE-3EAA-184B-9656-50141A7A97DB}" srcOrd="1" destOrd="0" presId="urn:microsoft.com/office/officeart/2005/8/layout/list1"/>
    <dgm:cxn modelId="{1D990538-D6C6-2840-BCE5-3930C20AEFA6}" type="presParOf" srcId="{6410F61B-40D6-5F42-B5A7-66CD80FFA713}" destId="{1491E79D-384A-8142-A055-FF4C16B6F9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pPr>
        <a:ln>
          <a:solidFill>
            <a:srgbClr val="38A884"/>
          </a:solidFill>
        </a:ln>
      </dgm:spPr>
      <dgm:t>
        <a:bodyPr/>
        <a:lstStyle/>
        <a:p>
          <a:r>
            <a:rPr lang="en-US" sz="2400" dirty="0">
              <a:latin typeface="Calibri" charset="0"/>
              <a:ea typeface="Calibri" charset="0"/>
              <a:cs typeface="Calibri" charset="0"/>
            </a:rPr>
            <a:t>Focus</a:t>
          </a:r>
        </a:p>
        <a:p>
          <a:r>
            <a:rPr lang="en-US" sz="1600" dirty="0">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pPr>
        <a:ln>
          <a:solidFill>
            <a:srgbClr val="38A884"/>
          </a:solidFill>
        </a:ln>
      </dgm:spPr>
      <dgm:t>
        <a:bodyPr/>
        <a:lstStyle/>
        <a:p>
          <a:r>
            <a:rPr lang="en-US" sz="2400" dirty="0">
              <a:latin typeface="Calibri" charset="0"/>
              <a:ea typeface="Calibri" charset="0"/>
              <a:cs typeface="Calibri" charset="0"/>
            </a:rPr>
            <a:t>Coherence</a:t>
          </a:r>
        </a:p>
        <a:p>
          <a:r>
            <a:rPr lang="en-US" sz="1600" dirty="0">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pPr>
        <a:ln>
          <a:solidFill>
            <a:srgbClr val="38A884"/>
          </a:solidFill>
        </a:ln>
      </dgm:spPr>
      <dgm:t>
        <a:bodyPr/>
        <a:lstStyle/>
        <a:p>
          <a:r>
            <a:rPr lang="en-US" sz="2400" dirty="0">
              <a:latin typeface="Calibri" charset="0"/>
              <a:ea typeface="Calibri" charset="0"/>
              <a:cs typeface="Calibri" charset="0"/>
            </a:rPr>
            <a:t>Rigor</a:t>
          </a:r>
        </a:p>
        <a:p>
          <a:r>
            <a:rPr lang="en-US" sz="1600" dirty="0">
              <a:latin typeface="Calibri" charset="0"/>
              <a:ea typeface="Calibri" charset="0"/>
              <a:cs typeface="Calibri" charset="0"/>
            </a:rPr>
            <a:t>Pursuing with equal intensity conceptual understanding, procedural skills and fluency, and applications</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04569" custScaleY="141576" custLinFactNeighborX="-1972"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2424" custScaleY="195624">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6722" custScaleY="240912">
        <dgm:presLayoutVars>
          <dgm:bulletEnabled val="1"/>
        </dgm:presLayoutVars>
      </dgm:prSet>
      <dgm:spPr/>
    </dgm:pt>
    <dgm:pt modelId="{6B7A9A0F-3E9C-0841-B008-E5E757DBFF45}" type="pres">
      <dgm:prSet presAssocID="{1DD70182-A77E-4641-AE5C-A4778BC3BA83}" presName="aSpace" presStyleCnt="0"/>
      <dgm:spPr/>
    </dgm:pt>
  </dgm:ptLst>
  <dgm:cxnLst>
    <dgm:cxn modelId="{F7D5EF18-9028-EE4F-920C-B14EB86F6F01}" type="presOf" srcId="{B76BB5E9-5B8D-0540-86EA-BD579C9A69AA}" destId="{AD6A71CF-50D3-CD40-8BC1-FB8A78C70A60}" srcOrd="0" destOrd="0" presId="urn:microsoft.com/office/officeart/2005/8/layout/pyramid2"/>
    <dgm:cxn modelId="{99B74F2A-3411-C74B-8D60-203CAD2905A8}" srcId="{DB13A7C5-638F-FB44-AAE8-33AE716FA1BB}" destId="{C94B9D16-6872-0646-8D28-C3C671DB56EB}" srcOrd="0" destOrd="0" parTransId="{CF6E8680-9724-EB4B-B1DA-B2E41CC4E71E}" sibTransId="{BEB8571F-D5F3-4E43-BDB1-48CECA7D22ED}"/>
    <dgm:cxn modelId="{FDA15437-1668-1449-8E1C-3805A41C10B9}" srcId="{DB13A7C5-638F-FB44-AAE8-33AE716FA1BB}" destId="{B76BB5E9-5B8D-0540-86EA-BD579C9A69AA}" srcOrd="1" destOrd="0" parTransId="{1EE343DD-2321-B747-8BFD-38A671E3D6C2}" sibTransId="{606AE561-A72D-5D47-8B2F-E7FEFA9CEA8F}"/>
    <dgm:cxn modelId="{A495FE40-7390-564E-81FC-54EAF13ECE47}" type="presOf" srcId="{1DD70182-A77E-4641-AE5C-A4778BC3BA83}" destId="{26BDFF10-9696-1648-8466-20E8DFB9A5D6}" srcOrd="0" destOrd="0" presId="urn:microsoft.com/office/officeart/2005/8/layout/pyramid2"/>
    <dgm:cxn modelId="{62173179-9728-DD4B-8BD6-F4A8C753DC5E}" type="presOf" srcId="{DB13A7C5-638F-FB44-AAE8-33AE716FA1BB}" destId="{7D42966F-F7F5-E243-9B01-FFDB80E5B8F2}"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A62DA8BF-BAAE-9649-8F1B-0F0CC478099C}" type="presOf" srcId="{C94B9D16-6872-0646-8D28-C3C671DB56EB}" destId="{E91E3062-20AD-4C43-837E-1AADD30FB3FE}" srcOrd="0" destOrd="0" presId="urn:microsoft.com/office/officeart/2005/8/layout/pyramid2"/>
    <dgm:cxn modelId="{708AF32C-F16A-AF40-8E06-777C8F073CCE}" type="presParOf" srcId="{7D42966F-F7F5-E243-9B01-FFDB80E5B8F2}" destId="{CF2C7704-B592-E04C-828F-1611817850EC}" srcOrd="0" destOrd="0" presId="urn:microsoft.com/office/officeart/2005/8/layout/pyramid2"/>
    <dgm:cxn modelId="{0DE1CB67-A9D1-8645-89DF-50B909101EBE}" type="presParOf" srcId="{7D42966F-F7F5-E243-9B01-FFDB80E5B8F2}" destId="{8F9251F2-3CF0-DC49-B6F8-8ED9A4F01EE6}" srcOrd="1" destOrd="0" presId="urn:microsoft.com/office/officeart/2005/8/layout/pyramid2"/>
    <dgm:cxn modelId="{70BD198B-7AFC-CA43-B384-3ED20B7B4B4A}" type="presParOf" srcId="{8F9251F2-3CF0-DC49-B6F8-8ED9A4F01EE6}" destId="{E91E3062-20AD-4C43-837E-1AADD30FB3FE}" srcOrd="0" destOrd="0" presId="urn:microsoft.com/office/officeart/2005/8/layout/pyramid2"/>
    <dgm:cxn modelId="{75B4DD7F-B89C-4044-ABDF-D418ABC8AB40}" type="presParOf" srcId="{8F9251F2-3CF0-DC49-B6F8-8ED9A4F01EE6}" destId="{78CF11E6-AA4B-6E4A-9C0D-A20457D92498}" srcOrd="1" destOrd="0" presId="urn:microsoft.com/office/officeart/2005/8/layout/pyramid2"/>
    <dgm:cxn modelId="{38836996-B969-8340-9E02-53B3E164B841}" type="presParOf" srcId="{8F9251F2-3CF0-DC49-B6F8-8ED9A4F01EE6}" destId="{AD6A71CF-50D3-CD40-8BC1-FB8A78C70A60}" srcOrd="2" destOrd="0" presId="urn:microsoft.com/office/officeart/2005/8/layout/pyramid2"/>
    <dgm:cxn modelId="{19B8B060-58E6-5348-BB4E-BE600F1B7B78}" type="presParOf" srcId="{8F9251F2-3CF0-DC49-B6F8-8ED9A4F01EE6}" destId="{E618432E-86D9-7943-AA58-D8E73BD5683D}" srcOrd="3" destOrd="0" presId="urn:microsoft.com/office/officeart/2005/8/layout/pyramid2"/>
    <dgm:cxn modelId="{85A79254-5802-754C-99C7-93200D57B8AE}" type="presParOf" srcId="{8F9251F2-3CF0-DC49-B6F8-8ED9A4F01EE6}" destId="{26BDFF10-9696-1648-8466-20E8DFB9A5D6}" srcOrd="4" destOrd="0" presId="urn:microsoft.com/office/officeart/2005/8/layout/pyramid2"/>
    <dgm:cxn modelId="{1B4972FD-DA70-564A-A24C-0AEABCC88462}"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DF00E7A-3C78-E844-A3EC-6C8E3286AC00}" type="doc">
      <dgm:prSet loTypeId="urn:microsoft.com/office/officeart/2005/8/layout/vList2" loCatId="" qsTypeId="urn:microsoft.com/office/officeart/2005/8/quickstyle/simple1" qsCatId="simple" csTypeId="urn:microsoft.com/office/officeart/2005/8/colors/accent6_1" csCatId="accent6" phldr="1"/>
      <dgm:spPr/>
      <dgm:t>
        <a:bodyPr/>
        <a:lstStyle/>
        <a:p>
          <a:endParaRPr lang="en-US"/>
        </a:p>
      </dgm:t>
    </dgm:pt>
    <dgm:pt modelId="{6451AE51-6FC6-574F-A227-38D0DC41BF14}">
      <dgm:prSet/>
      <dgm:spPr/>
      <dgm:t>
        <a:bodyPr/>
        <a:lstStyle/>
        <a:p>
          <a:r>
            <a:rPr lang="en-US" dirty="0">
              <a:solidFill>
                <a:schemeClr val="accent6">
                  <a:lumMod val="50000"/>
                </a:schemeClr>
              </a:solidFill>
              <a:latin typeface="Calibri"/>
              <a:cs typeface="Calibri"/>
            </a:rPr>
            <a:t>Graph proportional relationships, interpreting the unit rate as the slope of the graph. </a:t>
          </a:r>
          <a:endParaRPr lang="en-US" dirty="0">
            <a:solidFill>
              <a:schemeClr val="accent6">
                <a:lumMod val="50000"/>
              </a:schemeClr>
            </a:solidFill>
            <a:latin typeface="Calibri" panose="020F0502020204030204" pitchFamily="34" charset="0"/>
            <a:cs typeface="Calibri" panose="020F0502020204030204" pitchFamily="34" charset="0"/>
          </a:endParaRPr>
        </a:p>
      </dgm:t>
    </dgm:pt>
    <dgm:pt modelId="{5D19FEDD-2C34-D449-A310-BAA890D2DA2C}" type="parTrans" cxnId="{FC96339B-1035-DB4A-9CBD-6332B3CF3FC6}">
      <dgm:prSet/>
      <dgm:spPr/>
      <dgm:t>
        <a:bodyPr/>
        <a:lstStyle/>
        <a:p>
          <a:endParaRPr lang="en-US"/>
        </a:p>
      </dgm:t>
    </dgm:pt>
    <dgm:pt modelId="{3C6BB0B1-A736-A747-8412-62F2D50BE6A5}" type="sibTrans" cxnId="{FC96339B-1035-DB4A-9CBD-6332B3CF3FC6}">
      <dgm:prSet/>
      <dgm:spPr/>
      <dgm:t>
        <a:bodyPr/>
        <a:lstStyle/>
        <a:p>
          <a:endParaRPr lang="en-US"/>
        </a:p>
      </dgm:t>
    </dgm:pt>
    <dgm:pt modelId="{2344254F-03A8-7742-AA26-3AB2A253226D}">
      <dgm:prSet/>
      <dgm:spPr/>
      <dgm:t>
        <a:bodyPr/>
        <a:lstStyle/>
        <a:p>
          <a:pPr>
            <a:buFont typeface="Arial" panose="020B0604020202020204" pitchFamily="34" charset="0"/>
            <a:buChar char="•"/>
          </a:pPr>
          <a:r>
            <a:rPr lang="en-US" i="0"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p>
      </dgm:t>
    </dgm:pt>
    <dgm:pt modelId="{06AB70F9-C95B-B24E-99AA-3963EAC730FF}" type="parTrans" cxnId="{635A6E7A-60E8-9F4A-BA63-67B0E74A0977}">
      <dgm:prSet/>
      <dgm:spPr/>
      <dgm:t>
        <a:bodyPr/>
        <a:lstStyle/>
        <a:p>
          <a:endParaRPr lang="en-US"/>
        </a:p>
      </dgm:t>
    </dgm:pt>
    <dgm:pt modelId="{F3E661AC-A6E0-DC4E-AB41-73D4D1AA1A03}" type="sibTrans" cxnId="{635A6E7A-60E8-9F4A-BA63-67B0E74A0977}">
      <dgm:prSet/>
      <dgm:spPr/>
      <dgm:t>
        <a:bodyPr/>
        <a:lstStyle/>
        <a:p>
          <a:endParaRPr lang="en-US"/>
        </a:p>
      </dgm:t>
    </dgm:pt>
    <dgm:pt modelId="{B1FB8FA2-F29C-714D-899B-46161E6393EC}" type="pres">
      <dgm:prSet presAssocID="{6DF00E7A-3C78-E844-A3EC-6C8E3286AC00}" presName="linear" presStyleCnt="0">
        <dgm:presLayoutVars>
          <dgm:animLvl val="lvl"/>
          <dgm:resizeHandles val="exact"/>
        </dgm:presLayoutVars>
      </dgm:prSet>
      <dgm:spPr/>
    </dgm:pt>
    <dgm:pt modelId="{BA3B15E2-7FC2-4340-A764-173232EF685C}" type="pres">
      <dgm:prSet presAssocID="{6451AE51-6FC6-574F-A227-38D0DC41BF14}" presName="parentText" presStyleLbl="node1" presStyleIdx="0" presStyleCnt="2">
        <dgm:presLayoutVars>
          <dgm:chMax val="0"/>
          <dgm:bulletEnabled val="1"/>
        </dgm:presLayoutVars>
      </dgm:prSet>
      <dgm:spPr/>
    </dgm:pt>
    <dgm:pt modelId="{35C6CF2D-CE54-3F40-A35E-36B3044DEAE8}" type="pres">
      <dgm:prSet presAssocID="{3C6BB0B1-A736-A747-8412-62F2D50BE6A5}" presName="spacer" presStyleCnt="0"/>
      <dgm:spPr/>
    </dgm:pt>
    <dgm:pt modelId="{F74AB781-4F07-804E-9BC0-942DFC92C09A}" type="pres">
      <dgm:prSet presAssocID="{2344254F-03A8-7742-AA26-3AB2A253226D}" presName="parentText" presStyleLbl="node1" presStyleIdx="1" presStyleCnt="2">
        <dgm:presLayoutVars>
          <dgm:chMax val="0"/>
          <dgm:bulletEnabled val="1"/>
        </dgm:presLayoutVars>
      </dgm:prSet>
      <dgm:spPr/>
    </dgm:pt>
  </dgm:ptLst>
  <dgm:cxnLst>
    <dgm:cxn modelId="{635A6E7A-60E8-9F4A-BA63-67B0E74A0977}" srcId="{6DF00E7A-3C78-E844-A3EC-6C8E3286AC00}" destId="{2344254F-03A8-7742-AA26-3AB2A253226D}" srcOrd="1" destOrd="0" parTransId="{06AB70F9-C95B-B24E-99AA-3963EAC730FF}" sibTransId="{F3E661AC-A6E0-DC4E-AB41-73D4D1AA1A03}"/>
    <dgm:cxn modelId="{FC96339B-1035-DB4A-9CBD-6332B3CF3FC6}" srcId="{6DF00E7A-3C78-E844-A3EC-6C8E3286AC00}" destId="{6451AE51-6FC6-574F-A227-38D0DC41BF14}" srcOrd="0" destOrd="0" parTransId="{5D19FEDD-2C34-D449-A310-BAA890D2DA2C}" sibTransId="{3C6BB0B1-A736-A747-8412-62F2D50BE6A5}"/>
    <dgm:cxn modelId="{A23509B1-DEFD-FF4E-9882-799AB4D877EC}" type="presOf" srcId="{6DF00E7A-3C78-E844-A3EC-6C8E3286AC00}" destId="{B1FB8FA2-F29C-714D-899B-46161E6393EC}" srcOrd="0" destOrd="0" presId="urn:microsoft.com/office/officeart/2005/8/layout/vList2"/>
    <dgm:cxn modelId="{5E6767B3-C1BB-9546-BE59-CB0FE46DE735}" type="presOf" srcId="{2344254F-03A8-7742-AA26-3AB2A253226D}" destId="{F74AB781-4F07-804E-9BC0-942DFC92C09A}" srcOrd="0" destOrd="0" presId="urn:microsoft.com/office/officeart/2005/8/layout/vList2"/>
    <dgm:cxn modelId="{5D6CF1EA-D3AA-3446-8257-F7EBC85C35F6}" type="presOf" srcId="{6451AE51-6FC6-574F-A227-38D0DC41BF14}" destId="{BA3B15E2-7FC2-4340-A764-173232EF685C}" srcOrd="0" destOrd="0" presId="urn:microsoft.com/office/officeart/2005/8/layout/vList2"/>
    <dgm:cxn modelId="{12B5C915-26ED-D543-AD88-189A261714E6}" type="presParOf" srcId="{B1FB8FA2-F29C-714D-899B-46161E6393EC}" destId="{BA3B15E2-7FC2-4340-A764-173232EF685C}" srcOrd="0" destOrd="0" presId="urn:microsoft.com/office/officeart/2005/8/layout/vList2"/>
    <dgm:cxn modelId="{7FDC3E68-46A5-9445-B03F-8A02F37AF26D}" type="presParOf" srcId="{B1FB8FA2-F29C-714D-899B-46161E6393EC}" destId="{35C6CF2D-CE54-3F40-A35E-36B3044DEAE8}" srcOrd="1" destOrd="0" presId="urn:microsoft.com/office/officeart/2005/8/layout/vList2"/>
    <dgm:cxn modelId="{8C3243AC-B49A-354D-BC68-E56DD93BE7F9}" type="presParOf" srcId="{B1FB8FA2-F29C-714D-899B-46161E6393EC}" destId="{F74AB781-4F07-804E-9BC0-942DFC92C09A}"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A6FAB4-4931-7E42-8061-B699647B75CF}" type="doc">
      <dgm:prSet loTypeId="urn:microsoft.com/office/officeart/2008/layout/PictureAccentList" loCatId="" qsTypeId="urn:microsoft.com/office/officeart/2005/8/quickstyle/simple1" qsCatId="simple" csTypeId="urn:microsoft.com/office/officeart/2005/8/colors/accent1_2" csCatId="accent1" phldr="1"/>
      <dgm:spPr/>
      <dgm:t>
        <a:bodyPr/>
        <a:lstStyle/>
        <a:p>
          <a:endParaRPr lang="en-US"/>
        </a:p>
      </dgm:t>
    </dgm:pt>
    <dgm:pt modelId="{008DC945-876D-1E4E-98CB-7951A6027D40}">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t>Average Rate</a:t>
          </a:r>
        </a:p>
      </dgm:t>
    </dgm:pt>
    <dgm:pt modelId="{3F2CE973-6116-4044-B66D-82C9467A3D93}" type="parTrans" cxnId="{8BB2EE6D-8C28-964C-9284-1DD882557E22}">
      <dgm:prSet/>
      <dgm:spPr/>
      <dgm:t>
        <a:bodyPr/>
        <a:lstStyle/>
        <a:p>
          <a:endParaRPr lang="en-US"/>
        </a:p>
      </dgm:t>
    </dgm:pt>
    <dgm:pt modelId="{BE822EC5-947B-3748-9437-EA0CF2F52AAA}" type="sibTrans" cxnId="{8BB2EE6D-8C28-964C-9284-1DD882557E22}">
      <dgm:prSet/>
      <dgm:spPr/>
      <dgm:t>
        <a:bodyPr/>
        <a:lstStyle/>
        <a:p>
          <a:endParaRPr lang="en-US"/>
        </a:p>
      </dgm:t>
    </dgm:pt>
    <dgm:pt modelId="{89222F3E-844E-3945-945F-7D1442CD1628}">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t>Constant Rate</a:t>
          </a:r>
        </a:p>
      </dgm:t>
    </dgm:pt>
    <dgm:pt modelId="{B79D1192-71AE-2041-80A1-B19D9FFC0B8F}" type="parTrans" cxnId="{09B5BBC4-6CE4-7C4C-BDBF-557340669252}">
      <dgm:prSet/>
      <dgm:spPr/>
      <dgm:t>
        <a:bodyPr/>
        <a:lstStyle/>
        <a:p>
          <a:endParaRPr lang="en-US"/>
        </a:p>
      </dgm:t>
    </dgm:pt>
    <dgm:pt modelId="{1110E910-E0DC-F843-8231-F3F66794BE71}" type="sibTrans" cxnId="{09B5BBC4-6CE4-7C4C-BDBF-557340669252}">
      <dgm:prSet/>
      <dgm:spPr/>
      <dgm:t>
        <a:bodyPr/>
        <a:lstStyle/>
        <a:p>
          <a:endParaRPr lang="en-US"/>
        </a:p>
      </dgm:t>
    </dgm:pt>
    <dgm:pt modelId="{711465B2-A85C-D14F-ABE8-410A5F519A4B}" type="pres">
      <dgm:prSet presAssocID="{29A6FAB4-4931-7E42-8061-B699647B75CF}" presName="layout" presStyleCnt="0">
        <dgm:presLayoutVars>
          <dgm:chMax/>
          <dgm:chPref/>
          <dgm:dir/>
          <dgm:animOne val="branch"/>
          <dgm:animLvl val="lvl"/>
          <dgm:resizeHandles/>
        </dgm:presLayoutVars>
      </dgm:prSet>
      <dgm:spPr/>
    </dgm:pt>
    <dgm:pt modelId="{268C0F25-EBBC-7943-BB17-FB539C872B87}" type="pres">
      <dgm:prSet presAssocID="{008DC945-876D-1E4E-98CB-7951A6027D40}" presName="root" presStyleCnt="0">
        <dgm:presLayoutVars>
          <dgm:chMax/>
          <dgm:chPref val="4"/>
        </dgm:presLayoutVars>
      </dgm:prSet>
      <dgm:spPr/>
    </dgm:pt>
    <dgm:pt modelId="{856C0EB0-E447-DA49-8081-5C80C2D6666C}" type="pres">
      <dgm:prSet presAssocID="{008DC945-876D-1E4E-98CB-7951A6027D40}" presName="rootComposite" presStyleCnt="0">
        <dgm:presLayoutVars/>
      </dgm:prSet>
      <dgm:spPr/>
    </dgm:pt>
    <dgm:pt modelId="{FC7AF081-815B-944B-9470-B9554BECEEB0}" type="pres">
      <dgm:prSet presAssocID="{008DC945-876D-1E4E-98CB-7951A6027D40}" presName="rootText" presStyleLbl="node0" presStyleIdx="0" presStyleCnt="2" custScaleY="395648">
        <dgm:presLayoutVars>
          <dgm:chMax/>
          <dgm:chPref val="4"/>
        </dgm:presLayoutVars>
      </dgm:prSet>
      <dgm:spPr/>
    </dgm:pt>
    <dgm:pt modelId="{12A3D651-CEF8-3A46-894D-770B01D4622A}" type="pres">
      <dgm:prSet presAssocID="{008DC945-876D-1E4E-98CB-7951A6027D40}" presName="childShape" presStyleCnt="0">
        <dgm:presLayoutVars>
          <dgm:chMax val="0"/>
          <dgm:chPref val="0"/>
        </dgm:presLayoutVars>
      </dgm:prSet>
      <dgm:spPr/>
    </dgm:pt>
    <dgm:pt modelId="{A5875FFE-D186-A04C-8B44-D92CEAA744BB}" type="pres">
      <dgm:prSet presAssocID="{89222F3E-844E-3945-945F-7D1442CD1628}" presName="root" presStyleCnt="0">
        <dgm:presLayoutVars>
          <dgm:chMax/>
          <dgm:chPref val="4"/>
        </dgm:presLayoutVars>
      </dgm:prSet>
      <dgm:spPr/>
    </dgm:pt>
    <dgm:pt modelId="{D5E3255A-D9F3-6340-BBD5-0E2D49E6E587}" type="pres">
      <dgm:prSet presAssocID="{89222F3E-844E-3945-945F-7D1442CD1628}" presName="rootComposite" presStyleCnt="0">
        <dgm:presLayoutVars/>
      </dgm:prSet>
      <dgm:spPr/>
    </dgm:pt>
    <dgm:pt modelId="{53CC2786-D28F-384A-87B8-F5A9B0C94F64}" type="pres">
      <dgm:prSet presAssocID="{89222F3E-844E-3945-945F-7D1442CD1628}" presName="rootText" presStyleLbl="node0" presStyleIdx="1" presStyleCnt="2" custScaleY="396726">
        <dgm:presLayoutVars>
          <dgm:chMax/>
          <dgm:chPref val="4"/>
        </dgm:presLayoutVars>
      </dgm:prSet>
      <dgm:spPr/>
    </dgm:pt>
    <dgm:pt modelId="{3413A3B0-B86D-DE46-8256-F5985BE2A064}" type="pres">
      <dgm:prSet presAssocID="{89222F3E-844E-3945-945F-7D1442CD1628}" presName="childShape" presStyleCnt="0">
        <dgm:presLayoutVars>
          <dgm:chMax val="0"/>
          <dgm:chPref val="0"/>
        </dgm:presLayoutVars>
      </dgm:prSet>
      <dgm:spPr/>
    </dgm:pt>
  </dgm:ptLst>
  <dgm:cxnLst>
    <dgm:cxn modelId="{090DB462-41D4-0145-A7D2-82748ADECED6}" type="presOf" srcId="{89222F3E-844E-3945-945F-7D1442CD1628}" destId="{53CC2786-D28F-384A-87B8-F5A9B0C94F64}" srcOrd="0" destOrd="0" presId="urn:microsoft.com/office/officeart/2008/layout/PictureAccentList"/>
    <dgm:cxn modelId="{8BB2EE6D-8C28-964C-9284-1DD882557E22}" srcId="{29A6FAB4-4931-7E42-8061-B699647B75CF}" destId="{008DC945-876D-1E4E-98CB-7951A6027D40}" srcOrd="0" destOrd="0" parTransId="{3F2CE973-6116-4044-B66D-82C9467A3D93}" sibTransId="{BE822EC5-947B-3748-9437-EA0CF2F52AAA}"/>
    <dgm:cxn modelId="{0F0FA2AC-22A6-B34B-A13F-FCC9BF8997AE}" type="presOf" srcId="{008DC945-876D-1E4E-98CB-7951A6027D40}" destId="{FC7AF081-815B-944B-9470-B9554BECEEB0}" srcOrd="0" destOrd="0" presId="urn:microsoft.com/office/officeart/2008/layout/PictureAccentList"/>
    <dgm:cxn modelId="{09B5BBC4-6CE4-7C4C-BDBF-557340669252}" srcId="{29A6FAB4-4931-7E42-8061-B699647B75CF}" destId="{89222F3E-844E-3945-945F-7D1442CD1628}" srcOrd="1" destOrd="0" parTransId="{B79D1192-71AE-2041-80A1-B19D9FFC0B8F}" sibTransId="{1110E910-E0DC-F843-8231-F3F66794BE71}"/>
    <dgm:cxn modelId="{2BE99FDA-C27B-B546-AA88-B23F2EC6956C}" type="presOf" srcId="{29A6FAB4-4931-7E42-8061-B699647B75CF}" destId="{711465B2-A85C-D14F-ABE8-410A5F519A4B}" srcOrd="0" destOrd="0" presId="urn:microsoft.com/office/officeart/2008/layout/PictureAccentList"/>
    <dgm:cxn modelId="{ADEF4AD2-DC06-B44A-8923-742D2192E137}" type="presParOf" srcId="{711465B2-A85C-D14F-ABE8-410A5F519A4B}" destId="{268C0F25-EBBC-7943-BB17-FB539C872B87}" srcOrd="0" destOrd="0" presId="urn:microsoft.com/office/officeart/2008/layout/PictureAccentList"/>
    <dgm:cxn modelId="{DEB77DA4-4C24-114E-91B4-5D0777AC9A27}" type="presParOf" srcId="{268C0F25-EBBC-7943-BB17-FB539C872B87}" destId="{856C0EB0-E447-DA49-8081-5C80C2D6666C}" srcOrd="0" destOrd="0" presId="urn:microsoft.com/office/officeart/2008/layout/PictureAccentList"/>
    <dgm:cxn modelId="{B3DF3D1B-306C-8A48-8CCF-A5CC97EAAB35}" type="presParOf" srcId="{856C0EB0-E447-DA49-8081-5C80C2D6666C}" destId="{FC7AF081-815B-944B-9470-B9554BECEEB0}" srcOrd="0" destOrd="0" presId="urn:microsoft.com/office/officeart/2008/layout/PictureAccentList"/>
    <dgm:cxn modelId="{759DF41A-D4E7-EF4D-BD99-45C26642CE12}" type="presParOf" srcId="{268C0F25-EBBC-7943-BB17-FB539C872B87}" destId="{12A3D651-CEF8-3A46-894D-770B01D4622A}" srcOrd="1" destOrd="0" presId="urn:microsoft.com/office/officeart/2008/layout/PictureAccentList"/>
    <dgm:cxn modelId="{F652C304-3540-9540-9BAE-944F599999E9}" type="presParOf" srcId="{711465B2-A85C-D14F-ABE8-410A5F519A4B}" destId="{A5875FFE-D186-A04C-8B44-D92CEAA744BB}" srcOrd="1" destOrd="0" presId="urn:microsoft.com/office/officeart/2008/layout/PictureAccentList"/>
    <dgm:cxn modelId="{1532B129-323E-BB49-8144-F324937BA8A8}" type="presParOf" srcId="{A5875FFE-D186-A04C-8B44-D92CEAA744BB}" destId="{D5E3255A-D9F3-6340-BBD5-0E2D49E6E587}" srcOrd="0" destOrd="0" presId="urn:microsoft.com/office/officeart/2008/layout/PictureAccentList"/>
    <dgm:cxn modelId="{46A120B1-84B8-7847-AB38-85696F535290}" type="presParOf" srcId="{D5E3255A-D9F3-6340-BBD5-0E2D49E6E587}" destId="{53CC2786-D28F-384A-87B8-F5A9B0C94F64}" srcOrd="0" destOrd="0" presId="urn:microsoft.com/office/officeart/2008/layout/PictureAccentList"/>
    <dgm:cxn modelId="{4466F124-A21D-7449-8834-B0C8E2856DD5}" type="presParOf" srcId="{A5875FFE-D186-A04C-8B44-D92CEAA744BB}" destId="{3413A3B0-B86D-DE46-8256-F5985BE2A064}"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D1E897E-6C81-AB42-BDF6-FC5763128200}" type="doc">
      <dgm:prSet loTypeId="urn:microsoft.com/office/officeart/2005/8/layout/arrow6" loCatId="" qsTypeId="urn:microsoft.com/office/officeart/2005/8/quickstyle/simple4" qsCatId="simple" csTypeId="urn:microsoft.com/office/officeart/2005/8/colors/accent1_2" csCatId="accent1" phldr="1"/>
      <dgm:spPr/>
      <dgm:t>
        <a:bodyPr/>
        <a:lstStyle/>
        <a:p>
          <a:endParaRPr lang="en-US"/>
        </a:p>
      </dgm:t>
    </dgm:pt>
    <dgm:pt modelId="{08F364B1-66DB-0847-940C-A51C97302ADC}">
      <dgm:prSet phldrT="[Text]"/>
      <dgm:spPr/>
      <dgm:t>
        <a:bodyPr/>
        <a:lstStyle/>
        <a:p>
          <a:r>
            <a:rPr lang="en-US" dirty="0"/>
            <a:t>What is the same? </a:t>
          </a:r>
        </a:p>
      </dgm:t>
    </dgm:pt>
    <dgm:pt modelId="{7285C22A-7DE5-C844-895A-367A16E9A9CD}" type="parTrans" cxnId="{C2BBDFB8-F2F2-0C4D-9081-70614A7BB1B8}">
      <dgm:prSet/>
      <dgm:spPr/>
      <dgm:t>
        <a:bodyPr/>
        <a:lstStyle/>
        <a:p>
          <a:endParaRPr lang="en-US"/>
        </a:p>
      </dgm:t>
    </dgm:pt>
    <dgm:pt modelId="{EAF9A629-67F4-AC4F-8301-51DFEE2317C6}" type="sibTrans" cxnId="{C2BBDFB8-F2F2-0C4D-9081-70614A7BB1B8}">
      <dgm:prSet/>
      <dgm:spPr/>
      <dgm:t>
        <a:bodyPr/>
        <a:lstStyle/>
        <a:p>
          <a:endParaRPr lang="en-US"/>
        </a:p>
      </dgm:t>
    </dgm:pt>
    <dgm:pt modelId="{BCAB7C92-CBB9-3F46-B3CD-1DAB064D7C67}">
      <dgm:prSet phldrT="[Text]"/>
      <dgm:spPr/>
      <dgm:t>
        <a:bodyPr/>
        <a:lstStyle/>
        <a:p>
          <a:r>
            <a:rPr lang="en-US" dirty="0"/>
            <a:t>What is different? </a:t>
          </a:r>
        </a:p>
      </dgm:t>
    </dgm:pt>
    <dgm:pt modelId="{282635E1-2B04-FA43-BE36-B3D728304379}" type="parTrans" cxnId="{20D316DA-79D3-CA4A-950F-19A97718F7FF}">
      <dgm:prSet/>
      <dgm:spPr/>
      <dgm:t>
        <a:bodyPr/>
        <a:lstStyle/>
        <a:p>
          <a:endParaRPr lang="en-US"/>
        </a:p>
      </dgm:t>
    </dgm:pt>
    <dgm:pt modelId="{DA1BDBCD-B548-324C-9697-945F917311E7}" type="sibTrans" cxnId="{20D316DA-79D3-CA4A-950F-19A97718F7FF}">
      <dgm:prSet/>
      <dgm:spPr/>
      <dgm:t>
        <a:bodyPr/>
        <a:lstStyle/>
        <a:p>
          <a:endParaRPr lang="en-US"/>
        </a:p>
      </dgm:t>
    </dgm:pt>
    <dgm:pt modelId="{A2A5C01D-5BF9-9B44-A71C-149EAB4AB4AC}" type="pres">
      <dgm:prSet presAssocID="{8D1E897E-6C81-AB42-BDF6-FC5763128200}" presName="compositeShape" presStyleCnt="0">
        <dgm:presLayoutVars>
          <dgm:chMax val="2"/>
          <dgm:dir/>
          <dgm:resizeHandles val="exact"/>
        </dgm:presLayoutVars>
      </dgm:prSet>
      <dgm:spPr/>
    </dgm:pt>
    <dgm:pt modelId="{9B913886-8907-D34B-8B95-FF58D6CFF3CB}" type="pres">
      <dgm:prSet presAssocID="{8D1E897E-6C81-AB42-BDF6-FC5763128200}" presName="ribbon" presStyleLbl="node1" presStyleIdx="0" presStyleCnt="1">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1A6BC5C0-62DC-9344-ABA9-E8B4622287B8}" type="pres">
      <dgm:prSet presAssocID="{8D1E897E-6C81-AB42-BDF6-FC5763128200}" presName="leftArrowText" presStyleLbl="node1" presStyleIdx="0" presStyleCnt="1">
        <dgm:presLayoutVars>
          <dgm:chMax val="0"/>
          <dgm:bulletEnabled val="1"/>
        </dgm:presLayoutVars>
      </dgm:prSet>
      <dgm:spPr/>
    </dgm:pt>
    <dgm:pt modelId="{FDBBBA69-EDD9-404D-900D-D17CAE4E2B16}" type="pres">
      <dgm:prSet presAssocID="{8D1E897E-6C81-AB42-BDF6-FC5763128200}" presName="rightArrowText" presStyleLbl="node1" presStyleIdx="0" presStyleCnt="1">
        <dgm:presLayoutVars>
          <dgm:chMax val="0"/>
          <dgm:bulletEnabled val="1"/>
        </dgm:presLayoutVars>
      </dgm:prSet>
      <dgm:spPr/>
    </dgm:pt>
  </dgm:ptLst>
  <dgm:cxnLst>
    <dgm:cxn modelId="{CDD4FA5F-BA78-4441-8B2B-403723800995}" type="presOf" srcId="{08F364B1-66DB-0847-940C-A51C97302ADC}" destId="{1A6BC5C0-62DC-9344-ABA9-E8B4622287B8}" srcOrd="0" destOrd="0" presId="urn:microsoft.com/office/officeart/2005/8/layout/arrow6"/>
    <dgm:cxn modelId="{C2BBDFB8-F2F2-0C4D-9081-70614A7BB1B8}" srcId="{8D1E897E-6C81-AB42-BDF6-FC5763128200}" destId="{08F364B1-66DB-0847-940C-A51C97302ADC}" srcOrd="0" destOrd="0" parTransId="{7285C22A-7DE5-C844-895A-367A16E9A9CD}" sibTransId="{EAF9A629-67F4-AC4F-8301-51DFEE2317C6}"/>
    <dgm:cxn modelId="{58CB7BBC-AB4C-B44A-A2C4-3F569FD516C2}" type="presOf" srcId="{BCAB7C92-CBB9-3F46-B3CD-1DAB064D7C67}" destId="{FDBBBA69-EDD9-404D-900D-D17CAE4E2B16}" srcOrd="0" destOrd="0" presId="urn:microsoft.com/office/officeart/2005/8/layout/arrow6"/>
    <dgm:cxn modelId="{684C3CCB-335B-8348-BB7B-807FA997E527}" type="presOf" srcId="{8D1E897E-6C81-AB42-BDF6-FC5763128200}" destId="{A2A5C01D-5BF9-9B44-A71C-149EAB4AB4AC}" srcOrd="0" destOrd="0" presId="urn:microsoft.com/office/officeart/2005/8/layout/arrow6"/>
    <dgm:cxn modelId="{20D316DA-79D3-CA4A-950F-19A97718F7FF}" srcId="{8D1E897E-6C81-AB42-BDF6-FC5763128200}" destId="{BCAB7C92-CBB9-3F46-B3CD-1DAB064D7C67}" srcOrd="1" destOrd="0" parTransId="{282635E1-2B04-FA43-BE36-B3D728304379}" sibTransId="{DA1BDBCD-B548-324C-9697-945F917311E7}"/>
    <dgm:cxn modelId="{BABD197F-50D1-AC49-B77A-EB113BE6659A}" type="presParOf" srcId="{A2A5C01D-5BF9-9B44-A71C-149EAB4AB4AC}" destId="{9B913886-8907-D34B-8B95-FF58D6CFF3CB}" srcOrd="0" destOrd="0" presId="urn:microsoft.com/office/officeart/2005/8/layout/arrow6"/>
    <dgm:cxn modelId="{958493E3-52A9-214B-8E6D-225862AA9FAF}" type="presParOf" srcId="{A2A5C01D-5BF9-9B44-A71C-149EAB4AB4AC}" destId="{1A6BC5C0-62DC-9344-ABA9-E8B4622287B8}" srcOrd="1" destOrd="0" presId="urn:microsoft.com/office/officeart/2005/8/layout/arrow6"/>
    <dgm:cxn modelId="{CAB0E276-9EDE-0C49-8A8B-44ADF82897A3}" type="presParOf" srcId="{A2A5C01D-5BF9-9B44-A71C-149EAB4AB4AC}" destId="{FDBBBA69-EDD9-404D-900D-D17CAE4E2B16}" srcOrd="2" destOrd="0" presId="urn:microsoft.com/office/officeart/2005/8/layout/arrow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1571370" y="456653"/>
          <a:ext cx="968872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Calibri"/>
              <a:cs typeface="Calibri"/>
            </a:rPr>
            <a:t>Examine the project overview and intended outcomes for content modules.</a:t>
          </a:r>
        </a:p>
      </dsp:txBody>
      <dsp:txXfrm>
        <a:off x="3121567" y="456653"/>
        <a:ext cx="8138531" cy="1134485"/>
      </dsp:txXfrm>
    </dsp:sp>
    <dsp:sp modelId="{2594BA65-94E4-C949-92CB-AC8012B357D1}">
      <dsp:nvSpPr>
        <dsp:cNvPr id="0" name=""/>
        <dsp:cNvSpPr/>
      </dsp:nvSpPr>
      <dsp:spPr>
        <a:xfrm>
          <a:off x="1570010" y="1591138"/>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797878"/>
              </a:solidFill>
              <a:latin typeface="Calibri"/>
              <a:cs typeface="Calibri"/>
            </a:rPr>
            <a:t>Identify evidence of the key shifts in the standards and how these key shifts guide decisions about teaching and learning in conjunction with the EngageNY resources.</a:t>
          </a:r>
          <a:endParaRPr lang="en-US" sz="2400" kern="1200" dirty="0">
            <a:latin typeface="Calibri"/>
            <a:cs typeface="Calibri"/>
          </a:endParaRPr>
        </a:p>
      </dsp:txBody>
      <dsp:txXfrm>
        <a:off x="3120642" y="1591138"/>
        <a:ext cx="8140816" cy="1134485"/>
      </dsp:txXfrm>
    </dsp:sp>
    <dsp:sp modelId="{CC534A47-51CC-B040-AA09-39516FE368C0}">
      <dsp:nvSpPr>
        <dsp:cNvPr id="0" name=""/>
        <dsp:cNvSpPr/>
      </dsp:nvSpPr>
      <dsp:spPr>
        <a:xfrm>
          <a:off x="1570010" y="2725623"/>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Calibri"/>
              <a:cs typeface="Calibri"/>
            </a:rPr>
            <a:t>Gain clarity on how the key shifts manifest in the EngageNY curriculum when executed well in instruction.  </a:t>
          </a:r>
        </a:p>
      </dsp:txBody>
      <dsp:txXfrm>
        <a:off x="3120642" y="2725623"/>
        <a:ext cx="8140816" cy="1134485"/>
      </dsp:txXfrm>
    </dsp:sp>
    <dsp:sp modelId="{7182B6B8-B200-E04E-B9B1-A4C7FEC3653E}">
      <dsp:nvSpPr>
        <dsp:cNvPr id="0" name=""/>
        <dsp:cNvSpPr/>
      </dsp:nvSpPr>
      <dsp:spPr>
        <a:xfrm>
          <a:off x="1570010" y="3860108"/>
          <a:ext cx="9691448"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797878"/>
              </a:solidFill>
              <a:latin typeface="Calibri"/>
              <a:cs typeface="Calibri"/>
            </a:rPr>
            <a:t>Investigate the impact of educators’ beliefs on their interactions with students and how those beliefs can influence student success in mathematics.</a:t>
          </a:r>
        </a:p>
      </dsp:txBody>
      <dsp:txXfrm>
        <a:off x="3120642" y="3860108"/>
        <a:ext cx="8140816" cy="1134485"/>
      </dsp:txXfrm>
    </dsp:sp>
    <dsp:sp modelId="{9590011F-0487-5D4E-B471-75B91041E346}">
      <dsp:nvSpPr>
        <dsp:cNvPr id="0" name=""/>
        <dsp:cNvSpPr/>
      </dsp:nvSpPr>
      <dsp:spPr>
        <a:xfrm>
          <a:off x="305240" y="96033"/>
          <a:ext cx="2070636" cy="1831980"/>
        </a:xfrm>
        <a:prstGeom prst="ellipse">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a:cs typeface="Calibri"/>
            </a:rPr>
            <a:t>Participants will</a:t>
          </a:r>
          <a:r>
            <a:rPr lang="mr-IN" sz="2400" kern="1200" dirty="0">
              <a:latin typeface="Calibri"/>
              <a:cs typeface="Calibri"/>
            </a:rPr>
            <a:t>…</a:t>
          </a:r>
          <a:r>
            <a:rPr lang="en-US" sz="2400" kern="1200" dirty="0">
              <a:latin typeface="Calibri"/>
              <a:cs typeface="Calibri"/>
            </a:rPr>
            <a:t> </a:t>
          </a:r>
        </a:p>
      </dsp:txBody>
      <dsp:txXfrm>
        <a:off x="608478" y="364320"/>
        <a:ext cx="1464160" cy="12954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ED21A-9DD9-B449-B1E6-B37DFD2FD3A0}">
      <dsp:nvSpPr>
        <dsp:cNvPr id="0" name=""/>
        <dsp:cNvSpPr/>
      </dsp:nvSpPr>
      <dsp:spPr>
        <a:xfrm rot="16200000">
          <a:off x="1685496" y="-1685496"/>
          <a:ext cx="2497633" cy="5868625"/>
        </a:xfrm>
        <a:prstGeom prst="round1Rect">
          <a:avLst/>
        </a:prstGeom>
        <a:noFill/>
        <a:ln>
          <a:solidFill>
            <a:srgbClr val="38A884"/>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Corner A: </a:t>
          </a:r>
        </a:p>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Coherence</a:t>
          </a:r>
          <a:endParaRPr lang="en-US" sz="2800" kern="1200" dirty="0">
            <a:solidFill>
              <a:schemeClr val="accent6"/>
            </a:solidFill>
          </a:endParaRPr>
        </a:p>
      </dsp:txBody>
      <dsp:txXfrm rot="5400000">
        <a:off x="0" y="0"/>
        <a:ext cx="5868625" cy="1873224"/>
      </dsp:txXfrm>
    </dsp:sp>
    <dsp:sp modelId="{4D6A1703-0CCC-2044-88A2-DD868C4740AD}">
      <dsp:nvSpPr>
        <dsp:cNvPr id="0" name=""/>
        <dsp:cNvSpPr/>
      </dsp:nvSpPr>
      <dsp:spPr>
        <a:xfrm>
          <a:off x="5868625" y="0"/>
          <a:ext cx="5868625" cy="2497633"/>
        </a:xfrm>
        <a:prstGeom prst="round1Rect">
          <a:avLst/>
        </a:prstGeom>
        <a:noFill/>
        <a:ln>
          <a:solidFill>
            <a:srgbClr val="38A884"/>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Corner C:</a:t>
          </a:r>
        </a:p>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Conceptual Understanding</a:t>
          </a:r>
          <a:endParaRPr lang="en-US" sz="2800" kern="1200" dirty="0">
            <a:solidFill>
              <a:schemeClr val="accent6"/>
            </a:solidFill>
          </a:endParaRPr>
        </a:p>
      </dsp:txBody>
      <dsp:txXfrm>
        <a:off x="5868625" y="0"/>
        <a:ext cx="5868625" cy="1873224"/>
      </dsp:txXfrm>
    </dsp:sp>
    <dsp:sp modelId="{1D502BAB-A55D-8343-98D4-7F3719743C51}">
      <dsp:nvSpPr>
        <dsp:cNvPr id="0" name=""/>
        <dsp:cNvSpPr/>
      </dsp:nvSpPr>
      <dsp:spPr>
        <a:xfrm rot="10800000">
          <a:off x="0" y="2497633"/>
          <a:ext cx="5868625" cy="2497633"/>
        </a:xfrm>
        <a:prstGeom prst="round1Rect">
          <a:avLst/>
        </a:prstGeom>
        <a:noFill/>
        <a:ln>
          <a:solidFill>
            <a:srgbClr val="38A884"/>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Corner B: </a:t>
          </a:r>
        </a:p>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Procedural Skills and Fluency</a:t>
          </a:r>
          <a:endParaRPr lang="en-US" sz="2800" kern="1200" dirty="0">
            <a:solidFill>
              <a:schemeClr val="accent6"/>
            </a:solidFill>
          </a:endParaRPr>
        </a:p>
      </dsp:txBody>
      <dsp:txXfrm rot="10800000">
        <a:off x="0" y="3122041"/>
        <a:ext cx="5868625" cy="1873224"/>
      </dsp:txXfrm>
    </dsp:sp>
    <dsp:sp modelId="{2C907F8E-C7C8-4A4D-AF72-72E2C419C808}">
      <dsp:nvSpPr>
        <dsp:cNvPr id="0" name=""/>
        <dsp:cNvSpPr/>
      </dsp:nvSpPr>
      <dsp:spPr>
        <a:xfrm rot="5400000">
          <a:off x="7554121" y="812136"/>
          <a:ext cx="2497633" cy="5868625"/>
        </a:xfrm>
        <a:prstGeom prst="round1Rect">
          <a:avLst/>
        </a:prstGeom>
        <a:noFill/>
        <a:ln>
          <a:solidFill>
            <a:srgbClr val="38A884"/>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Corner D:</a:t>
          </a:r>
        </a:p>
        <a:p>
          <a:pPr marL="0" lvl="0" indent="0" algn="ctr" defTabSz="1244600">
            <a:lnSpc>
              <a:spcPct val="90000"/>
            </a:lnSpc>
            <a:spcBef>
              <a:spcPct val="0"/>
            </a:spcBef>
            <a:spcAft>
              <a:spcPct val="35000"/>
            </a:spcAft>
            <a:buNone/>
          </a:pPr>
          <a:r>
            <a:rPr lang="en-US" sz="2800" kern="1200" dirty="0">
              <a:solidFill>
                <a:schemeClr val="accent6"/>
              </a:solidFill>
              <a:latin typeface="Calibri"/>
              <a:cs typeface="Calibri"/>
            </a:rPr>
            <a:t>Application</a:t>
          </a:r>
          <a:endParaRPr lang="en-US" sz="2800" kern="1200" dirty="0">
            <a:solidFill>
              <a:schemeClr val="accent6"/>
            </a:solidFill>
          </a:endParaRPr>
        </a:p>
      </dsp:txBody>
      <dsp:txXfrm rot="-5400000">
        <a:off x="5868625" y="3122040"/>
        <a:ext cx="5868625" cy="1873224"/>
      </dsp:txXfrm>
    </dsp:sp>
    <dsp:sp modelId="{BC791494-6062-6A40-A189-034E94124FCD}">
      <dsp:nvSpPr>
        <dsp:cNvPr id="0" name=""/>
        <dsp:cNvSpPr/>
      </dsp:nvSpPr>
      <dsp:spPr>
        <a:xfrm>
          <a:off x="4108037" y="1873224"/>
          <a:ext cx="3521175" cy="1248816"/>
        </a:xfrm>
        <a:prstGeom prst="roundRect">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b="1" kern="1200" dirty="0">
              <a:solidFill>
                <a:schemeClr val="bg1"/>
              </a:solidFill>
              <a:latin typeface="Calibri" charset="0"/>
              <a:ea typeface="Calibri" charset="0"/>
              <a:cs typeface="Calibri" charset="0"/>
            </a:rPr>
            <a:t>Evidence of the Key Shifts</a:t>
          </a:r>
        </a:p>
      </dsp:txBody>
      <dsp:txXfrm>
        <a:off x="4168999" y="1934186"/>
        <a:ext cx="3399251" cy="11268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952469" y="0"/>
          <a:ext cx="4806851" cy="4806851"/>
        </a:xfrm>
        <a:prstGeom prst="triangle">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3355894" y="484039"/>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Focus</a:t>
          </a:r>
        </a:p>
        <a:p>
          <a:pPr marL="0" lvl="0" indent="0" algn="ctr" defTabSz="1066800">
            <a:lnSpc>
              <a:spcPct val="90000"/>
            </a:lnSpc>
            <a:spcBef>
              <a:spcPct val="0"/>
            </a:spcBef>
            <a:spcAft>
              <a:spcPct val="35000"/>
            </a:spcAft>
            <a:buNone/>
          </a:pPr>
          <a:r>
            <a:rPr lang="en-US" sz="1300" kern="1200" dirty="0"/>
            <a:t> Narrowing in on fewer topics</a:t>
          </a:r>
        </a:p>
      </dsp:txBody>
      <dsp:txXfrm>
        <a:off x="3407591" y="535736"/>
        <a:ext cx="3021059" cy="955615"/>
      </dsp:txXfrm>
    </dsp:sp>
    <dsp:sp modelId="{7F58CF54-36D0-9C4E-915E-C1BA7ADDDAC7}">
      <dsp:nvSpPr>
        <dsp:cNvPr id="0" name=""/>
        <dsp:cNvSpPr/>
      </dsp:nvSpPr>
      <dsp:spPr>
        <a:xfrm>
          <a:off x="3355894" y="1675425"/>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Coherence</a:t>
          </a:r>
        </a:p>
        <a:p>
          <a:pPr marL="0" lvl="0" indent="0" algn="ctr" defTabSz="1066800">
            <a:lnSpc>
              <a:spcPct val="90000"/>
            </a:lnSpc>
            <a:spcBef>
              <a:spcPct val="0"/>
            </a:spcBef>
            <a:spcAft>
              <a:spcPct val="35000"/>
            </a:spcAft>
            <a:buNone/>
          </a:pPr>
          <a:r>
            <a:rPr lang="en-US" sz="1300" kern="1200" dirty="0"/>
            <a:t>Linking topics and thinking across grades and domains</a:t>
          </a:r>
        </a:p>
      </dsp:txBody>
      <dsp:txXfrm>
        <a:off x="3407591" y="1727122"/>
        <a:ext cx="3021059" cy="955615"/>
      </dsp:txXfrm>
    </dsp:sp>
    <dsp:sp modelId="{5DE463BB-62BE-A54E-9954-1616E1BF516A}">
      <dsp:nvSpPr>
        <dsp:cNvPr id="0" name=""/>
        <dsp:cNvSpPr/>
      </dsp:nvSpPr>
      <dsp:spPr>
        <a:xfrm>
          <a:off x="3228010" y="2866810"/>
          <a:ext cx="3380220" cy="1323624"/>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Rigor</a:t>
          </a:r>
        </a:p>
        <a:p>
          <a:pPr marL="0" lvl="0" indent="0" algn="ctr" defTabSz="1066800">
            <a:lnSpc>
              <a:spcPct val="90000"/>
            </a:lnSpc>
            <a:spcBef>
              <a:spcPct val="0"/>
            </a:spcBef>
            <a:spcAft>
              <a:spcPct val="35000"/>
            </a:spcAft>
            <a:buNone/>
          </a:pPr>
          <a:r>
            <a:rPr lang="en-US" sz="1300" kern="1200" dirty="0"/>
            <a:t>Pursuing with equal intensity</a:t>
          </a:r>
          <a:br>
            <a:rPr lang="en-US" sz="1300" kern="1200" dirty="0"/>
          </a:br>
          <a:r>
            <a:rPr lang="en-US" sz="1300" kern="1200" dirty="0"/>
            <a:t>conceptual understanding, procedural skills and fluency, and applications</a:t>
          </a:r>
        </a:p>
      </dsp:txBody>
      <dsp:txXfrm>
        <a:off x="3292624" y="2931424"/>
        <a:ext cx="3250992" cy="119439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EEA955-B1ED-B54B-A83F-188AA7FF63B9}">
      <dsp:nvSpPr>
        <dsp:cNvPr id="0" name=""/>
        <dsp:cNvSpPr/>
      </dsp:nvSpPr>
      <dsp:spPr>
        <a:xfrm>
          <a:off x="0" y="479911"/>
          <a:ext cx="11116396" cy="3480750"/>
        </a:xfrm>
        <a:prstGeom prst="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862756" tIns="1353820" rIns="862756" bIns="199136" numCol="1" spcCol="1270" anchor="t" anchorCtr="0">
          <a:noAutofit/>
        </a:bodyPr>
        <a:lstStyle/>
        <a:p>
          <a:pPr marL="285750" lvl="1" indent="-285750" algn="l" defTabSz="1244600">
            <a:lnSpc>
              <a:spcPct val="110000"/>
            </a:lnSpc>
            <a:spcBef>
              <a:spcPct val="0"/>
            </a:spcBef>
            <a:spcAft>
              <a:spcPts val="0"/>
            </a:spcAft>
            <a:buChar char="•"/>
          </a:pPr>
          <a:r>
            <a:rPr lang="en-US" sz="2800" kern="1200" dirty="0">
              <a:solidFill>
                <a:srgbClr val="797878"/>
              </a:solidFill>
              <a:latin typeface="Calibri"/>
              <a:cs typeface="Calibri"/>
            </a:rPr>
            <a:t>How will unpacking EngageNY lessons for the standards and key shifts affect your planning and instruction? </a:t>
          </a:r>
        </a:p>
        <a:p>
          <a:pPr marL="285750" lvl="1" indent="-285750" algn="l" defTabSz="1244600">
            <a:lnSpc>
              <a:spcPct val="110000"/>
            </a:lnSpc>
            <a:spcBef>
              <a:spcPct val="0"/>
            </a:spcBef>
            <a:spcAft>
              <a:spcPts val="0"/>
            </a:spcAft>
            <a:buChar char="•"/>
          </a:pPr>
          <a:r>
            <a:rPr lang="en-US" sz="2800" kern="1200" dirty="0">
              <a:solidFill>
                <a:srgbClr val="797878"/>
              </a:solidFill>
              <a:latin typeface="Calibri"/>
              <a:cs typeface="Calibri"/>
            </a:rPr>
            <a:t>As a result of your learning in Sessions 3 and 4, identify one </a:t>
          </a:r>
          <a:r>
            <a:rPr lang="en-US" sz="2800" i="1" kern="1200" dirty="0">
              <a:solidFill>
                <a:srgbClr val="797878"/>
              </a:solidFill>
              <a:latin typeface="Calibri"/>
              <a:cs typeface="Calibri"/>
            </a:rPr>
            <a:t>action</a:t>
          </a:r>
          <a:r>
            <a:rPr lang="en-US" sz="2800" kern="1200" dirty="0">
              <a:solidFill>
                <a:srgbClr val="797878"/>
              </a:solidFill>
              <a:latin typeface="Calibri"/>
              <a:cs typeface="Calibri"/>
            </a:rPr>
            <a:t> you will take to effectively plan for instruction.  </a:t>
          </a:r>
        </a:p>
      </dsp:txBody>
      <dsp:txXfrm>
        <a:off x="0" y="479911"/>
        <a:ext cx="11116396" cy="3480750"/>
      </dsp:txXfrm>
    </dsp:sp>
    <dsp:sp modelId="{F3714605-6079-1342-A615-5E140FD78F7E}">
      <dsp:nvSpPr>
        <dsp:cNvPr id="0" name=""/>
        <dsp:cNvSpPr/>
      </dsp:nvSpPr>
      <dsp:spPr>
        <a:xfrm>
          <a:off x="555819" y="184301"/>
          <a:ext cx="4615038" cy="1255010"/>
        </a:xfrm>
        <a:prstGeom prst="roundRect">
          <a:avLst/>
        </a:prstGeom>
        <a:solidFill>
          <a:srgbClr val="38A884"/>
        </a:solidFill>
        <a:ln w="38100" cap="flat" cmpd="sng" algn="ctr">
          <a:no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294121" tIns="0" rIns="294121" bIns="0" numCol="1" spcCol="1270" anchor="ctr" anchorCtr="0">
          <a:noAutofit/>
        </a:bodyPr>
        <a:lstStyle/>
        <a:p>
          <a:pPr marL="0" lvl="0" indent="0" algn="l" defTabSz="1778000">
            <a:lnSpc>
              <a:spcPct val="90000"/>
            </a:lnSpc>
            <a:spcBef>
              <a:spcPct val="0"/>
            </a:spcBef>
            <a:spcAft>
              <a:spcPct val="35000"/>
            </a:spcAft>
            <a:buNone/>
          </a:pPr>
          <a:r>
            <a:rPr lang="en-US" sz="4000" kern="1200" dirty="0">
              <a:latin typeface="Calibri"/>
              <a:cs typeface="Calibri"/>
            </a:rPr>
            <a:t>Personal reflection</a:t>
          </a:r>
        </a:p>
      </dsp:txBody>
      <dsp:txXfrm>
        <a:off x="617084" y="245566"/>
        <a:ext cx="4492508" cy="113248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9817B4-46CC-844D-96A2-646E96F19853}">
      <dsp:nvSpPr>
        <dsp:cNvPr id="0" name=""/>
        <dsp:cNvSpPr/>
      </dsp:nvSpPr>
      <dsp:spPr>
        <a:xfrm>
          <a:off x="1318" y="157198"/>
          <a:ext cx="5140732" cy="3084439"/>
        </a:xfrm>
        <a:prstGeom prst="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94310" tIns="194310" rIns="194310" bIns="194310" numCol="1" spcCol="1270" anchor="ctr" anchorCtr="0">
          <a:noAutofit/>
        </a:bodyPr>
        <a:lstStyle/>
        <a:p>
          <a:pPr marL="0" lvl="0" indent="0" algn="ctr" defTabSz="2266950" rtl="0">
            <a:lnSpc>
              <a:spcPct val="90000"/>
            </a:lnSpc>
            <a:spcBef>
              <a:spcPct val="0"/>
            </a:spcBef>
            <a:spcAft>
              <a:spcPct val="35000"/>
            </a:spcAft>
            <a:buNone/>
          </a:pPr>
          <a:r>
            <a:rPr lang="en-US" sz="5100" b="0" i="0" kern="1200" dirty="0"/>
            <a:t>What confirms your current knowledge and beliefs?</a:t>
          </a:r>
          <a:endParaRPr lang="en-US" sz="5100" kern="1200" dirty="0"/>
        </a:p>
      </dsp:txBody>
      <dsp:txXfrm>
        <a:off x="1318" y="157198"/>
        <a:ext cx="5140732" cy="3084439"/>
      </dsp:txXfrm>
    </dsp:sp>
    <dsp:sp modelId="{BB393FC9-4043-BF46-AA40-54A00AAEFA0C}">
      <dsp:nvSpPr>
        <dsp:cNvPr id="0" name=""/>
        <dsp:cNvSpPr/>
      </dsp:nvSpPr>
      <dsp:spPr>
        <a:xfrm>
          <a:off x="5656124" y="157198"/>
          <a:ext cx="5140732" cy="3084439"/>
        </a:xfrm>
        <a:prstGeom prst="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94310" tIns="194310" rIns="194310" bIns="194310" numCol="1" spcCol="1270" anchor="ctr" anchorCtr="0">
          <a:noAutofit/>
        </a:bodyPr>
        <a:lstStyle/>
        <a:p>
          <a:pPr marL="0" lvl="0" indent="0" algn="ctr" defTabSz="2266950" rtl="0">
            <a:lnSpc>
              <a:spcPct val="90000"/>
            </a:lnSpc>
            <a:spcBef>
              <a:spcPct val="0"/>
            </a:spcBef>
            <a:spcAft>
              <a:spcPct val="35000"/>
            </a:spcAft>
            <a:buNone/>
          </a:pPr>
          <a:r>
            <a:rPr lang="en-US" sz="5100" b="0" i="0" kern="1200" dirty="0"/>
            <a:t>What questions does this research raise for you?</a:t>
          </a:r>
          <a:endParaRPr lang="en-US" sz="5100" kern="1200" dirty="0"/>
        </a:p>
      </dsp:txBody>
      <dsp:txXfrm>
        <a:off x="5656124" y="157198"/>
        <a:ext cx="5140732" cy="308443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8CB074-72D2-E94C-923F-49BE0F37C77D}">
      <dsp:nvSpPr>
        <dsp:cNvPr id="0" name=""/>
        <dsp:cNvSpPr/>
      </dsp:nvSpPr>
      <dsp:spPr>
        <a:xfrm>
          <a:off x="-5662480" y="-866794"/>
          <a:ext cx="6741694" cy="6741694"/>
        </a:xfrm>
        <a:prstGeom prst="blockArc">
          <a:avLst>
            <a:gd name="adj1" fmla="val 18900000"/>
            <a:gd name="adj2" fmla="val 2700000"/>
            <a:gd name="adj3" fmla="val 320"/>
          </a:avLst>
        </a:pr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FAE4567A-35A0-1C4D-AD75-C65D68941677}">
      <dsp:nvSpPr>
        <dsp:cNvPr id="0" name=""/>
        <dsp:cNvSpPr/>
      </dsp:nvSpPr>
      <dsp:spPr>
        <a:xfrm>
          <a:off x="402166" y="263726"/>
          <a:ext cx="11008535"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Provide opportunities for collaboration and discourse.</a:t>
          </a:r>
          <a:endParaRPr lang="en-US" sz="2700" kern="1200" dirty="0">
            <a:latin typeface="Calibri"/>
            <a:cs typeface="Calibri"/>
          </a:endParaRPr>
        </a:p>
      </dsp:txBody>
      <dsp:txXfrm>
        <a:off x="402166" y="263726"/>
        <a:ext cx="11008535" cy="527253"/>
      </dsp:txXfrm>
    </dsp:sp>
    <dsp:sp modelId="{4A413CF0-6E6B-B944-A733-2471F3BFB66B}">
      <dsp:nvSpPr>
        <dsp:cNvPr id="0" name=""/>
        <dsp:cNvSpPr/>
      </dsp:nvSpPr>
      <dsp:spPr>
        <a:xfrm>
          <a:off x="72633" y="197820"/>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71CA45AC-8626-2D40-847D-9C0500D79862}">
      <dsp:nvSpPr>
        <dsp:cNvPr id="0" name=""/>
        <dsp:cNvSpPr/>
      </dsp:nvSpPr>
      <dsp:spPr>
        <a:xfrm>
          <a:off x="835868" y="1054506"/>
          <a:ext cx="10574833"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Encourage high, equitable levels of student participation.</a:t>
          </a:r>
          <a:endParaRPr lang="en-US" sz="2700" kern="1200" dirty="0">
            <a:latin typeface="Calibri"/>
            <a:cs typeface="Calibri"/>
          </a:endParaRPr>
        </a:p>
      </dsp:txBody>
      <dsp:txXfrm>
        <a:off x="835868" y="1054506"/>
        <a:ext cx="10574833" cy="527253"/>
      </dsp:txXfrm>
    </dsp:sp>
    <dsp:sp modelId="{AC63C5AB-1CE6-7C4F-96D4-AB601FF57CEC}">
      <dsp:nvSpPr>
        <dsp:cNvPr id="0" name=""/>
        <dsp:cNvSpPr/>
      </dsp:nvSpPr>
      <dsp:spPr>
        <a:xfrm>
          <a:off x="506335" y="988600"/>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14C45D53-AC45-0046-A541-95946B29A7E6}">
      <dsp:nvSpPr>
        <dsp:cNvPr id="0" name=""/>
        <dsp:cNvSpPr/>
      </dsp:nvSpPr>
      <dsp:spPr>
        <a:xfrm>
          <a:off x="1034189" y="1845286"/>
          <a:ext cx="10376512"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Encourage a broad range of competencies/approaches.</a:t>
          </a:r>
          <a:endParaRPr lang="en-US" sz="2700" kern="1200" dirty="0">
            <a:latin typeface="Calibri"/>
            <a:cs typeface="Calibri"/>
          </a:endParaRPr>
        </a:p>
      </dsp:txBody>
      <dsp:txXfrm>
        <a:off x="1034189" y="1845286"/>
        <a:ext cx="10376512" cy="527253"/>
      </dsp:txXfrm>
    </dsp:sp>
    <dsp:sp modelId="{0CFEA722-8054-A549-B85E-16C28FB36C92}">
      <dsp:nvSpPr>
        <dsp:cNvPr id="0" name=""/>
        <dsp:cNvSpPr/>
      </dsp:nvSpPr>
      <dsp:spPr>
        <a:xfrm>
          <a:off x="704656" y="1779380"/>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FB596204-AEA0-9A41-AC99-F755EB2CA8F6}">
      <dsp:nvSpPr>
        <dsp:cNvPr id="0" name=""/>
        <dsp:cNvSpPr/>
      </dsp:nvSpPr>
      <dsp:spPr>
        <a:xfrm>
          <a:off x="1034189" y="2635565"/>
          <a:ext cx="10376512"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Promote cooperative learning and shared accountability.</a:t>
          </a:r>
          <a:endParaRPr lang="en-US" sz="2700" kern="1200" dirty="0">
            <a:latin typeface="Calibri"/>
            <a:cs typeface="Calibri"/>
          </a:endParaRPr>
        </a:p>
      </dsp:txBody>
      <dsp:txXfrm>
        <a:off x="1034189" y="2635565"/>
        <a:ext cx="10376512" cy="527253"/>
      </dsp:txXfrm>
    </dsp:sp>
    <dsp:sp modelId="{79287C8A-FEDC-5F42-9418-AE28F10FDA88}">
      <dsp:nvSpPr>
        <dsp:cNvPr id="0" name=""/>
        <dsp:cNvSpPr/>
      </dsp:nvSpPr>
      <dsp:spPr>
        <a:xfrm>
          <a:off x="704656" y="2569659"/>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FFBD45E8-DF86-5E4A-A670-8DA3F59BC1D4}">
      <dsp:nvSpPr>
        <dsp:cNvPr id="0" name=""/>
        <dsp:cNvSpPr/>
      </dsp:nvSpPr>
      <dsp:spPr>
        <a:xfrm>
          <a:off x="835868" y="3426345"/>
          <a:ext cx="10574833"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Provide autonomy/choice in task, team, and processes.</a:t>
          </a:r>
          <a:endParaRPr lang="en-US" sz="2700" kern="1200" dirty="0">
            <a:latin typeface="Calibri"/>
            <a:cs typeface="Calibri"/>
          </a:endParaRPr>
        </a:p>
      </dsp:txBody>
      <dsp:txXfrm>
        <a:off x="835868" y="3426345"/>
        <a:ext cx="10574833" cy="527253"/>
      </dsp:txXfrm>
    </dsp:sp>
    <dsp:sp modelId="{33C14F05-B30B-4C4D-8356-757DF52FE5F3}">
      <dsp:nvSpPr>
        <dsp:cNvPr id="0" name=""/>
        <dsp:cNvSpPr/>
      </dsp:nvSpPr>
      <dsp:spPr>
        <a:xfrm>
          <a:off x="506335" y="3360439"/>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F0B1F263-B1B8-3145-83F5-BCDFDA75EBA4}">
      <dsp:nvSpPr>
        <dsp:cNvPr id="0" name=""/>
        <dsp:cNvSpPr/>
      </dsp:nvSpPr>
      <dsp:spPr>
        <a:xfrm>
          <a:off x="402166" y="4217125"/>
          <a:ext cx="11008535" cy="527253"/>
        </a:xfrm>
        <a:prstGeom prst="rect">
          <a:avLst/>
        </a:prstGeom>
        <a:solidFill>
          <a:schemeClr val="accent6"/>
        </a:solidFill>
        <a:ln w="25400" cap="flat" cmpd="sng" algn="ctr">
          <a:solidFill>
            <a:schemeClr val="accent6">
              <a:shade val="50000"/>
            </a:schemeClr>
          </a:solidFill>
          <a:prstDash val="solid"/>
        </a:ln>
        <a:effectLst/>
        <a:scene3d>
          <a:camera prst="orthographicFront"/>
          <a:lightRig rig="chilly" dir="t"/>
        </a:scene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18507" tIns="68580" rIns="68580" bIns="68580" numCol="1" spcCol="1270" anchor="ctr" anchorCtr="0">
          <a:noAutofit/>
        </a:bodyPr>
        <a:lstStyle/>
        <a:p>
          <a:pPr marL="0" lvl="0" indent="0" algn="l" defTabSz="1200150" rtl="0">
            <a:lnSpc>
              <a:spcPct val="90000"/>
            </a:lnSpc>
            <a:spcBef>
              <a:spcPct val="0"/>
            </a:spcBef>
            <a:spcAft>
              <a:spcPct val="35000"/>
            </a:spcAft>
            <a:buNone/>
          </a:pPr>
          <a:r>
            <a:rPr lang="en-US" sz="2700" b="0" i="0" kern="1200" dirty="0">
              <a:latin typeface="Calibri"/>
              <a:cs typeface="Calibri"/>
            </a:rPr>
            <a:t>Model and monitor the climate for interactions among students.</a:t>
          </a:r>
          <a:endParaRPr lang="en-US" sz="2700" kern="1200" dirty="0">
            <a:latin typeface="Calibri"/>
            <a:cs typeface="Calibri"/>
          </a:endParaRPr>
        </a:p>
      </dsp:txBody>
      <dsp:txXfrm>
        <a:off x="402166" y="4217125"/>
        <a:ext cx="11008535" cy="527253"/>
      </dsp:txXfrm>
    </dsp:sp>
    <dsp:sp modelId="{67E65074-4E16-E94B-A88E-9EA1EAA4A927}">
      <dsp:nvSpPr>
        <dsp:cNvPr id="0" name=""/>
        <dsp:cNvSpPr/>
      </dsp:nvSpPr>
      <dsp:spPr>
        <a:xfrm>
          <a:off x="72633" y="4151219"/>
          <a:ext cx="659066" cy="659066"/>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EEA955-B1ED-B54B-A83F-188AA7FF63B9}">
      <dsp:nvSpPr>
        <dsp:cNvPr id="0" name=""/>
        <dsp:cNvSpPr/>
      </dsp:nvSpPr>
      <dsp:spPr>
        <a:xfrm>
          <a:off x="0" y="728225"/>
          <a:ext cx="11317802" cy="3118500"/>
        </a:xfrm>
        <a:prstGeom prst="rect">
          <a:avLst/>
        </a:prstGeom>
        <a:solidFill>
          <a:schemeClr val="lt1">
            <a:alpha val="90000"/>
            <a:hueOff val="0"/>
            <a:satOff val="0"/>
            <a:lumOff val="0"/>
            <a:alphaOff val="0"/>
          </a:schemeClr>
        </a:solidFill>
        <a:ln w="9525" cap="flat" cmpd="sng" algn="ctr">
          <a:solidFill>
            <a:schemeClr val="accent6">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78387" tIns="749808" rIns="878387" bIns="256032" numCol="1" spcCol="1270" anchor="t" anchorCtr="0">
          <a:noAutofit/>
        </a:bodyPr>
        <a:lstStyle/>
        <a:p>
          <a:pPr marL="285750" lvl="1" indent="-285750" algn="l" defTabSz="1600200">
            <a:lnSpc>
              <a:spcPct val="90000"/>
            </a:lnSpc>
            <a:spcBef>
              <a:spcPct val="0"/>
            </a:spcBef>
            <a:spcAft>
              <a:spcPct val="15000"/>
            </a:spcAft>
            <a:buChar char="•"/>
          </a:pPr>
          <a:r>
            <a:rPr lang="en-US" sz="3600" kern="1200" dirty="0">
              <a:solidFill>
                <a:schemeClr val="tx1"/>
              </a:solidFill>
              <a:latin typeface="Calibri"/>
              <a:cs typeface="Calibri"/>
            </a:rPr>
            <a:t>How might this research inform the ways in which you interact with and teach your students?</a:t>
          </a:r>
        </a:p>
        <a:p>
          <a:pPr marL="285750" lvl="1" indent="-285750" algn="l" defTabSz="1600200">
            <a:lnSpc>
              <a:spcPct val="90000"/>
            </a:lnSpc>
            <a:spcBef>
              <a:spcPct val="0"/>
            </a:spcBef>
            <a:spcAft>
              <a:spcPct val="15000"/>
            </a:spcAft>
            <a:buChar char="•"/>
          </a:pPr>
          <a:r>
            <a:rPr lang="en-US" sz="3600" kern="1200" dirty="0">
              <a:solidFill>
                <a:schemeClr val="tx1"/>
              </a:solidFill>
              <a:latin typeface="Calibri"/>
              <a:cs typeface="Calibri"/>
            </a:rPr>
            <a:t>How might this research impact the culture of learning in your classroom?</a:t>
          </a:r>
        </a:p>
      </dsp:txBody>
      <dsp:txXfrm>
        <a:off x="0" y="728225"/>
        <a:ext cx="11317802" cy="3118500"/>
      </dsp:txXfrm>
    </dsp:sp>
    <dsp:sp modelId="{F3714605-6079-1342-A615-5E140FD78F7E}">
      <dsp:nvSpPr>
        <dsp:cNvPr id="0" name=""/>
        <dsp:cNvSpPr/>
      </dsp:nvSpPr>
      <dsp:spPr>
        <a:xfrm>
          <a:off x="565890" y="298237"/>
          <a:ext cx="8836871" cy="961347"/>
        </a:xfrm>
        <a:prstGeom prst="roundRect">
          <a:avLst/>
        </a:prstGeom>
        <a:solidFill>
          <a:srgbClr val="38A884"/>
        </a:solidFill>
        <a:ln w="38100" cap="flat" cmpd="sng" algn="ctr">
          <a:no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299450" tIns="0" rIns="299450" bIns="0" numCol="1" spcCol="1270" anchor="ctr" anchorCtr="0">
          <a:noAutofit/>
        </a:bodyPr>
        <a:lstStyle/>
        <a:p>
          <a:pPr marL="0" lvl="0" indent="0" algn="l" defTabSz="1778000">
            <a:lnSpc>
              <a:spcPct val="90000"/>
            </a:lnSpc>
            <a:spcBef>
              <a:spcPct val="0"/>
            </a:spcBef>
            <a:spcAft>
              <a:spcPct val="35000"/>
            </a:spcAft>
            <a:buNone/>
          </a:pPr>
          <a:r>
            <a:rPr lang="en-US" sz="4000" kern="1200" dirty="0">
              <a:solidFill>
                <a:schemeClr val="bg1"/>
              </a:solidFill>
              <a:latin typeface="Calibri"/>
              <a:cs typeface="Calibri"/>
            </a:rPr>
            <a:t>Based on your reading and discussion:</a:t>
          </a:r>
          <a:endParaRPr lang="en-US" sz="4000" kern="1200" dirty="0">
            <a:solidFill>
              <a:schemeClr val="bg1"/>
            </a:solidFill>
          </a:endParaRPr>
        </a:p>
      </dsp:txBody>
      <dsp:txXfrm>
        <a:off x="612819" y="345166"/>
        <a:ext cx="8743013" cy="86748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EDB6-D9B9-ED42-BB85-01FB10E97E40}">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E1EF88-F8E9-6948-85F4-126E213B4E76}">
      <dsp:nvSpPr>
        <dsp:cNvPr id="0" name=""/>
        <dsp:cNvSpPr/>
      </dsp:nvSpPr>
      <dsp:spPr>
        <a:xfrm>
          <a:off x="380119" y="246332"/>
          <a:ext cx="11611525" cy="49244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Deepening Mathematical Content Knowledge </a:t>
          </a:r>
          <a:r>
            <a:rPr lang="en-US" sz="2500" kern="1200" dirty="0">
              <a:latin typeface="Calibri" charset="0"/>
              <a:ea typeface="Calibri" charset="0"/>
              <a:cs typeface="Calibri" charset="0"/>
            </a:rPr>
            <a:t>for effective instruction</a:t>
          </a:r>
        </a:p>
      </dsp:txBody>
      <dsp:txXfrm>
        <a:off x="380119" y="246332"/>
        <a:ext cx="11611525" cy="492448"/>
      </dsp:txXfrm>
    </dsp:sp>
    <dsp:sp modelId="{596D7790-EAE0-224F-A8C1-D7DCCD5844F1}">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7C0D6-93D6-654B-804B-8FB10291CB92}">
      <dsp:nvSpPr>
        <dsp:cNvPr id="0" name=""/>
        <dsp:cNvSpPr/>
      </dsp:nvSpPr>
      <dsp:spPr>
        <a:xfrm>
          <a:off x="826075" y="985438"/>
          <a:ext cx="11165569" cy="492448"/>
        </a:xfrm>
        <a:prstGeom prst="rect">
          <a:avLst/>
        </a:prstGeom>
        <a:solidFill>
          <a:schemeClr val="accent5">
            <a:hueOff val="620334"/>
            <a:satOff val="-7653"/>
            <a:lumOff val="-41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Exploring Coherence </a:t>
          </a:r>
          <a:r>
            <a:rPr lang="en-US" sz="2500" kern="1200" dirty="0">
              <a:latin typeface="Calibri" charset="0"/>
              <a:ea typeface="Calibri" charset="0"/>
              <a:cs typeface="Calibri" charset="0"/>
            </a:rPr>
            <a:t>in the LSSM</a:t>
          </a:r>
        </a:p>
      </dsp:txBody>
      <dsp:txXfrm>
        <a:off x="826075" y="985438"/>
        <a:ext cx="11165569" cy="492448"/>
      </dsp:txXfrm>
    </dsp:sp>
    <dsp:sp modelId="{7F522569-4318-764C-91E4-2C1EA1A3D936}">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5">
              <a:hueOff val="620334"/>
              <a:satOff val="-7653"/>
              <a:lumOff val="-4183"/>
              <a:alphaOff val="0"/>
            </a:schemeClr>
          </a:solidFill>
          <a:prstDash val="solid"/>
        </a:ln>
        <a:effectLst/>
      </dsp:spPr>
      <dsp:style>
        <a:lnRef idx="2">
          <a:scrgbClr r="0" g="0" b="0"/>
        </a:lnRef>
        <a:fillRef idx="1">
          <a:scrgbClr r="0" g="0" b="0"/>
        </a:fillRef>
        <a:effectRef idx="0">
          <a:scrgbClr r="0" g="0" b="0"/>
        </a:effectRef>
        <a:fontRef idx="minor"/>
      </dsp:style>
    </dsp:sp>
    <dsp:sp modelId="{2585ABCA-2A2C-C745-AFC5-939FB1FF7882}">
      <dsp:nvSpPr>
        <dsp:cNvPr id="0" name=""/>
        <dsp:cNvSpPr/>
      </dsp:nvSpPr>
      <dsp:spPr>
        <a:xfrm>
          <a:off x="1070457" y="1724003"/>
          <a:ext cx="10921187" cy="492448"/>
        </a:xfrm>
        <a:prstGeom prst="rect">
          <a:avLst/>
        </a:prstGeom>
        <a:solidFill>
          <a:schemeClr val="accent5">
            <a:hueOff val="1240668"/>
            <a:satOff val="-15305"/>
            <a:lumOff val="-83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Key Shifts in Action </a:t>
          </a:r>
          <a:r>
            <a:rPr lang="en-US" sz="2500" kern="1200" dirty="0">
              <a:latin typeface="Calibri" charset="0"/>
              <a:ea typeface="Calibri" charset="0"/>
              <a:cs typeface="Calibri" charset="0"/>
            </a:rPr>
            <a:t>through an EngageNY lesson</a:t>
          </a:r>
        </a:p>
      </dsp:txBody>
      <dsp:txXfrm>
        <a:off x="1070457" y="1724003"/>
        <a:ext cx="10921187" cy="492448"/>
      </dsp:txXfrm>
    </dsp:sp>
    <dsp:sp modelId="{1827A35C-5272-E94A-8506-BA568C3F37F7}">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5">
              <a:hueOff val="1240668"/>
              <a:satOff val="-15305"/>
              <a:lumOff val="-8365"/>
              <a:alphaOff val="0"/>
            </a:schemeClr>
          </a:solidFill>
          <a:prstDash val="solid"/>
        </a:ln>
        <a:effectLst/>
      </dsp:spPr>
      <dsp:style>
        <a:lnRef idx="2">
          <a:scrgbClr r="0" g="0" b="0"/>
        </a:lnRef>
        <a:fillRef idx="1">
          <a:scrgbClr r="0" g="0" b="0"/>
        </a:fillRef>
        <a:effectRef idx="0">
          <a:scrgbClr r="0" g="0" b="0"/>
        </a:effectRef>
        <a:fontRef idx="minor"/>
      </dsp:style>
    </dsp:sp>
    <dsp:sp modelId="{5B6C8845-9E15-254B-A377-BD828A6147F0}">
      <dsp:nvSpPr>
        <dsp:cNvPr id="0" name=""/>
        <dsp:cNvSpPr/>
      </dsp:nvSpPr>
      <dsp:spPr>
        <a:xfrm>
          <a:off x="1148486" y="2463109"/>
          <a:ext cx="10843158" cy="492448"/>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Promoting Rigor </a:t>
          </a:r>
          <a:r>
            <a:rPr lang="en-US" sz="2500" kern="1200" dirty="0">
              <a:latin typeface="Calibri" charset="0"/>
              <a:ea typeface="Calibri" charset="0"/>
              <a:cs typeface="Calibri" charset="0"/>
            </a:rPr>
            <a:t>in the classroom</a:t>
          </a:r>
        </a:p>
      </dsp:txBody>
      <dsp:txXfrm>
        <a:off x="1148486" y="2463109"/>
        <a:ext cx="10843158" cy="492448"/>
      </dsp:txXfrm>
    </dsp:sp>
    <dsp:sp modelId="{D298ADEB-6CB0-0F43-A960-A3AEFD303D46}">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383EFADA-01C1-C045-B6E1-1336948DED04}">
      <dsp:nvSpPr>
        <dsp:cNvPr id="0" name=""/>
        <dsp:cNvSpPr/>
      </dsp:nvSpPr>
      <dsp:spPr>
        <a:xfrm>
          <a:off x="1070457" y="3202215"/>
          <a:ext cx="10921187" cy="492448"/>
        </a:xfrm>
        <a:prstGeom prst="rect">
          <a:avLst/>
        </a:prstGeom>
        <a:solidFill>
          <a:schemeClr val="accent5">
            <a:hueOff val="2481335"/>
            <a:satOff val="-30610"/>
            <a:lumOff val="-167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Instructional Strategies </a:t>
          </a:r>
          <a:r>
            <a:rPr lang="en-US" sz="2500" kern="1200" dirty="0">
              <a:latin typeface="Calibri" charset="0"/>
              <a:ea typeface="Calibri" charset="0"/>
              <a:cs typeface="Calibri" charset="0"/>
            </a:rPr>
            <a:t>for implementing the EngageNY curriculum</a:t>
          </a:r>
        </a:p>
      </dsp:txBody>
      <dsp:txXfrm>
        <a:off x="1070457" y="3202215"/>
        <a:ext cx="10921187" cy="492448"/>
      </dsp:txXfrm>
    </dsp:sp>
    <dsp:sp modelId="{245B7FB1-276D-C547-A9F4-FDCBBE03A2BD}">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5">
              <a:hueOff val="2481335"/>
              <a:satOff val="-30610"/>
              <a:lumOff val="-16731"/>
              <a:alphaOff val="0"/>
            </a:schemeClr>
          </a:solidFill>
          <a:prstDash val="solid"/>
        </a:ln>
        <a:effectLst/>
      </dsp:spPr>
      <dsp:style>
        <a:lnRef idx="2">
          <a:scrgbClr r="0" g="0" b="0"/>
        </a:lnRef>
        <a:fillRef idx="1">
          <a:scrgbClr r="0" g="0" b="0"/>
        </a:fillRef>
        <a:effectRef idx="0">
          <a:scrgbClr r="0" g="0" b="0"/>
        </a:effectRef>
        <a:fontRef idx="minor"/>
      </dsp:style>
    </dsp:sp>
    <dsp:sp modelId="{CD883283-3F7E-D746-B6DF-BAA38792A872}">
      <dsp:nvSpPr>
        <dsp:cNvPr id="0" name=""/>
        <dsp:cNvSpPr/>
      </dsp:nvSpPr>
      <dsp:spPr>
        <a:xfrm>
          <a:off x="826075" y="3940779"/>
          <a:ext cx="11165569" cy="492448"/>
        </a:xfrm>
        <a:prstGeom prst="rect">
          <a:avLst/>
        </a:prstGeom>
        <a:solidFill>
          <a:schemeClr val="accent5">
            <a:hueOff val="3101669"/>
            <a:satOff val="-38262"/>
            <a:lumOff val="-209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Calibri" charset="0"/>
              <a:ea typeface="Calibri" charset="0"/>
              <a:cs typeface="Calibri" charset="0"/>
            </a:rPr>
            <a:t>The role of a </a:t>
          </a:r>
          <a:r>
            <a:rPr lang="en-US" sz="2500" b="1" kern="1200" dirty="0">
              <a:latin typeface="Calibri" charset="0"/>
              <a:ea typeface="Calibri" charset="0"/>
              <a:cs typeface="Calibri" charset="0"/>
            </a:rPr>
            <a:t>Productive Classroom Culture </a:t>
          </a:r>
          <a:r>
            <a:rPr lang="en-US" sz="2500" kern="1200" dirty="0">
              <a:latin typeface="Calibri" charset="0"/>
              <a:ea typeface="Calibri" charset="0"/>
              <a:cs typeface="Calibri" charset="0"/>
            </a:rPr>
            <a:t>in the EngageNY curriculum</a:t>
          </a:r>
        </a:p>
      </dsp:txBody>
      <dsp:txXfrm>
        <a:off x="826075" y="3940779"/>
        <a:ext cx="11165569" cy="492448"/>
      </dsp:txXfrm>
    </dsp:sp>
    <dsp:sp modelId="{4942C0DB-D27E-4C4B-A477-A5569C27B2FB}">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5">
              <a:hueOff val="3101669"/>
              <a:satOff val="-38262"/>
              <a:lumOff val="-20913"/>
              <a:alphaOff val="0"/>
            </a:schemeClr>
          </a:solidFill>
          <a:prstDash val="solid"/>
        </a:ln>
        <a:effectLst/>
      </dsp:spPr>
      <dsp:style>
        <a:lnRef idx="2">
          <a:scrgbClr r="0" g="0" b="0"/>
        </a:lnRef>
        <a:fillRef idx="1">
          <a:scrgbClr r="0" g="0" b="0"/>
        </a:fillRef>
        <a:effectRef idx="0">
          <a:scrgbClr r="0" g="0" b="0"/>
        </a:effectRef>
        <a:fontRef idx="minor"/>
      </dsp:style>
    </dsp:sp>
    <dsp:sp modelId="{7B32AA1B-497C-5D46-AA7F-B6AD3FFFEFD2}">
      <dsp:nvSpPr>
        <dsp:cNvPr id="0" name=""/>
        <dsp:cNvSpPr/>
      </dsp:nvSpPr>
      <dsp:spPr>
        <a:xfrm>
          <a:off x="380119" y="4679885"/>
          <a:ext cx="11611525" cy="492448"/>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Purposeful Planning </a:t>
          </a:r>
          <a:r>
            <a:rPr lang="en-US" sz="2500" kern="1200" dirty="0">
              <a:latin typeface="Calibri" charset="0"/>
              <a:ea typeface="Calibri" charset="0"/>
              <a:cs typeface="Calibri" charset="0"/>
            </a:rPr>
            <a:t>of the EngageNY curriculum</a:t>
          </a:r>
        </a:p>
      </dsp:txBody>
      <dsp:txXfrm>
        <a:off x="380119" y="4679885"/>
        <a:ext cx="11611525" cy="492448"/>
      </dsp:txXfrm>
    </dsp:sp>
    <dsp:sp modelId="{34512ED5-F450-C446-A416-EEC9DB6A2ED2}">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775919" y="0"/>
          <a:ext cx="4806851" cy="4806851"/>
        </a:xfrm>
        <a:prstGeom prst="triangle">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4094696" y="481796"/>
          <a:ext cx="3124453" cy="1207871"/>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charset="0"/>
              <a:ea typeface="Calibri" charset="0"/>
              <a:cs typeface="Calibri" charset="0"/>
            </a:rPr>
            <a:t>Focus </a:t>
          </a:r>
        </a:p>
      </dsp:txBody>
      <dsp:txXfrm>
        <a:off x="4153659" y="540759"/>
        <a:ext cx="3006527" cy="1089945"/>
      </dsp:txXfrm>
    </dsp:sp>
    <dsp:sp modelId="{AD6A71CF-50D3-CD40-8BC1-FB8A78C70A60}">
      <dsp:nvSpPr>
        <dsp:cNvPr id="0" name=""/>
        <dsp:cNvSpPr/>
      </dsp:nvSpPr>
      <dsp:spPr>
        <a:xfrm>
          <a:off x="4094696" y="1828381"/>
          <a:ext cx="3124453" cy="1109706"/>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charset="0"/>
              <a:ea typeface="Calibri" charset="0"/>
              <a:cs typeface="Calibri" charset="0"/>
            </a:rPr>
            <a:t>Coherence</a:t>
          </a:r>
        </a:p>
      </dsp:txBody>
      <dsp:txXfrm>
        <a:off x="4148867" y="1882552"/>
        <a:ext cx="3016111" cy="1001364"/>
      </dsp:txXfrm>
    </dsp:sp>
    <dsp:sp modelId="{26BDFF10-9696-1648-8466-20E8DFB9A5D6}">
      <dsp:nvSpPr>
        <dsp:cNvPr id="0" name=""/>
        <dsp:cNvSpPr/>
      </dsp:nvSpPr>
      <dsp:spPr>
        <a:xfrm>
          <a:off x="3991105" y="3076801"/>
          <a:ext cx="3331635" cy="1109540"/>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Rigor</a:t>
          </a:r>
        </a:p>
      </dsp:txBody>
      <dsp:txXfrm>
        <a:off x="4045268" y="3130964"/>
        <a:ext cx="3223309" cy="10012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696714" y="0"/>
          <a:ext cx="4806851" cy="4806851"/>
        </a:xfrm>
        <a:prstGeom prst="triangle">
          <a:avLst/>
        </a:prstGeom>
        <a:noFill/>
        <a:ln w="38100" cap="flat" cmpd="sng" algn="ctr">
          <a:no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3691876" y="475467"/>
          <a:ext cx="3648455" cy="1216150"/>
        </a:xfrm>
        <a:prstGeom prst="roundRect">
          <a:avLst/>
        </a:prstGeom>
        <a:solidFill>
          <a:schemeClr val="tx1"/>
        </a:solidFill>
        <a:ln w="25400" cap="flat" cmpd="sng" algn="ctr">
          <a:no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Calibri" charset="0"/>
              <a:ea typeface="Calibri" charset="0"/>
              <a:cs typeface="Calibri" charset="0"/>
            </a:rPr>
            <a:t>Focus</a:t>
          </a:r>
        </a:p>
        <a:p>
          <a:pPr marL="0" lvl="0" indent="0" algn="ctr" defTabSz="1066800">
            <a:lnSpc>
              <a:spcPct val="90000"/>
            </a:lnSpc>
            <a:spcBef>
              <a:spcPct val="0"/>
            </a:spcBef>
            <a:spcAft>
              <a:spcPct val="35000"/>
            </a:spcAft>
            <a:buNone/>
          </a:pPr>
          <a:r>
            <a:rPr lang="en-US" sz="1600" kern="1200" dirty="0">
              <a:solidFill>
                <a:schemeClr val="bg1"/>
              </a:solidFill>
              <a:latin typeface="Calibri" charset="0"/>
              <a:ea typeface="Calibri" charset="0"/>
              <a:cs typeface="Calibri" charset="0"/>
            </a:rPr>
            <a:t>Narrowing in on fewer topics </a:t>
          </a:r>
        </a:p>
      </dsp:txBody>
      <dsp:txXfrm>
        <a:off x="3751244" y="534835"/>
        <a:ext cx="3529719" cy="1097414"/>
      </dsp:txXfrm>
    </dsp:sp>
    <dsp:sp modelId="{AD6A71CF-50D3-CD40-8BC1-FB8A78C70A60}">
      <dsp:nvSpPr>
        <dsp:cNvPr id="0" name=""/>
        <dsp:cNvSpPr/>
      </dsp:nvSpPr>
      <dsp:spPr>
        <a:xfrm>
          <a:off x="3753490" y="1762408"/>
          <a:ext cx="3648455" cy="1220592"/>
        </a:xfrm>
        <a:prstGeom prst="roundRect">
          <a:avLst/>
        </a:prstGeom>
        <a:solidFill>
          <a:schemeClr val="tx1"/>
        </a:solidFill>
        <a:ln w="25400" cap="flat" cmpd="sng" algn="ctr">
          <a:no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Calibri" charset="0"/>
              <a:ea typeface="Calibri" charset="0"/>
              <a:cs typeface="Calibri" charset="0"/>
            </a:rPr>
            <a:t>Coherence</a:t>
          </a:r>
        </a:p>
        <a:p>
          <a:pPr marL="0" lvl="0" indent="0" algn="ctr" defTabSz="1066800">
            <a:lnSpc>
              <a:spcPct val="90000"/>
            </a:lnSpc>
            <a:spcBef>
              <a:spcPct val="0"/>
            </a:spcBef>
            <a:spcAft>
              <a:spcPct val="35000"/>
            </a:spcAft>
            <a:buNone/>
          </a:pPr>
          <a:r>
            <a:rPr lang="en-US" sz="1600" kern="1200" dirty="0">
              <a:solidFill>
                <a:schemeClr val="bg1"/>
              </a:solidFill>
              <a:latin typeface="Calibri" charset="0"/>
              <a:ea typeface="Calibri" charset="0"/>
              <a:cs typeface="Calibri" charset="0"/>
            </a:rPr>
            <a:t>Linking topics and thinking across grades and domains</a:t>
          </a:r>
        </a:p>
      </dsp:txBody>
      <dsp:txXfrm>
        <a:off x="3813074" y="1821992"/>
        <a:ext cx="3529287" cy="1101424"/>
      </dsp:txXfrm>
    </dsp:sp>
    <dsp:sp modelId="{26BDFF10-9696-1648-8466-20E8DFB9A5D6}">
      <dsp:nvSpPr>
        <dsp:cNvPr id="0" name=""/>
        <dsp:cNvSpPr/>
      </dsp:nvSpPr>
      <dsp:spPr>
        <a:xfrm>
          <a:off x="3754256" y="3046020"/>
          <a:ext cx="3646924" cy="1214572"/>
        </a:xfrm>
        <a:prstGeom prst="roundRect">
          <a:avLst/>
        </a:prstGeom>
        <a:solidFill>
          <a:schemeClr val="tx1"/>
        </a:solidFill>
        <a:ln w="25400" cap="flat" cmpd="sng" algn="ctr">
          <a:no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Calibri" charset="0"/>
              <a:ea typeface="Calibri" charset="0"/>
              <a:cs typeface="Calibri" charset="0"/>
            </a:rPr>
            <a:t>Rigor</a:t>
          </a:r>
        </a:p>
        <a:p>
          <a:pPr marL="0" lvl="0" indent="0" algn="ctr" defTabSz="1066800">
            <a:lnSpc>
              <a:spcPct val="90000"/>
            </a:lnSpc>
            <a:spcBef>
              <a:spcPct val="0"/>
            </a:spcBef>
            <a:spcAft>
              <a:spcPct val="35000"/>
            </a:spcAft>
            <a:buNone/>
          </a:pPr>
          <a:r>
            <a:rPr lang="en-US" sz="1600" kern="1200" dirty="0">
              <a:solidFill>
                <a:schemeClr val="bg1"/>
              </a:solidFill>
              <a:latin typeface="Calibri" charset="0"/>
              <a:ea typeface="Calibri" charset="0"/>
              <a:cs typeface="Calibri" charset="0"/>
            </a:rPr>
            <a:t>Pursuing with equal intensity </a:t>
          </a:r>
          <a:br>
            <a:rPr lang="en-US" sz="1600" kern="1200" dirty="0">
              <a:solidFill>
                <a:schemeClr val="bg1"/>
              </a:solidFill>
              <a:latin typeface="Calibri" charset="0"/>
              <a:ea typeface="Calibri" charset="0"/>
              <a:cs typeface="Calibri" charset="0"/>
            </a:rPr>
          </a:br>
          <a:r>
            <a:rPr lang="en-US" sz="1600" kern="1200" dirty="0">
              <a:solidFill>
                <a:schemeClr val="bg1"/>
              </a:solidFill>
              <a:latin typeface="Calibri" charset="0"/>
              <a:ea typeface="Calibri" charset="0"/>
              <a:cs typeface="Calibri" charset="0"/>
            </a:rPr>
            <a:t>conceptual understanding, procedural skills and fluency, and applications</a:t>
          </a:r>
        </a:p>
      </dsp:txBody>
      <dsp:txXfrm>
        <a:off x="3813547" y="3105311"/>
        <a:ext cx="3528342" cy="10959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64BA4-23A4-7344-813A-46601FC8DB66}">
      <dsp:nvSpPr>
        <dsp:cNvPr id="0" name=""/>
        <dsp:cNvSpPr/>
      </dsp:nvSpPr>
      <dsp:spPr>
        <a:xfrm>
          <a:off x="1250" y="1109797"/>
          <a:ext cx="4550568" cy="2987652"/>
        </a:xfrm>
        <a:prstGeom prst="roundRect">
          <a:avLst>
            <a:gd name="adj" fmla="val 10000"/>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55245" tIns="36830" rIns="55245" bIns="36830" numCol="1" spcCol="1270" anchor="ctr" anchorCtr="0">
          <a:noAutofit/>
        </a:bodyPr>
        <a:lstStyle/>
        <a:p>
          <a:pPr marL="0" lvl="0" indent="0" algn="ctr" defTabSz="1289050" rtl="0">
            <a:lnSpc>
              <a:spcPct val="90000"/>
            </a:lnSpc>
            <a:spcBef>
              <a:spcPct val="0"/>
            </a:spcBef>
            <a:spcAft>
              <a:spcPct val="35000"/>
            </a:spcAft>
            <a:buNone/>
          </a:pPr>
          <a:r>
            <a:rPr lang="en-US" sz="2900" b="0" i="0" kern="1200" dirty="0"/>
            <a:t>Identify one connection between the sample EngageNY problems and the components of rigor. </a:t>
          </a:r>
          <a:endParaRPr lang="en-US" sz="2900" kern="1200" dirty="0"/>
        </a:p>
      </dsp:txBody>
      <dsp:txXfrm>
        <a:off x="88755" y="1197302"/>
        <a:ext cx="4375558" cy="2812642"/>
      </dsp:txXfrm>
    </dsp:sp>
    <dsp:sp modelId="{ABDDF330-1D0A-424D-800C-C87EC6163AA7}">
      <dsp:nvSpPr>
        <dsp:cNvPr id="0" name=""/>
        <dsp:cNvSpPr/>
      </dsp:nvSpPr>
      <dsp:spPr>
        <a:xfrm>
          <a:off x="5689460" y="1109797"/>
          <a:ext cx="4550568" cy="2990087"/>
        </a:xfrm>
        <a:prstGeom prst="roundRect">
          <a:avLst>
            <a:gd name="adj" fmla="val 10000"/>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55245" tIns="36830" rIns="55245" bIns="36830" numCol="1" spcCol="1270" anchor="ctr" anchorCtr="0">
          <a:noAutofit/>
        </a:bodyPr>
        <a:lstStyle/>
        <a:p>
          <a:pPr marL="0" lvl="0" indent="0" algn="ctr" defTabSz="1289050" rtl="0">
            <a:lnSpc>
              <a:spcPct val="90000"/>
            </a:lnSpc>
            <a:spcBef>
              <a:spcPct val="0"/>
            </a:spcBef>
            <a:spcAft>
              <a:spcPct val="35000"/>
            </a:spcAft>
            <a:buNone/>
          </a:pPr>
          <a:r>
            <a:rPr lang="en-US" sz="2900" b="0" i="0" kern="1200" dirty="0"/>
            <a:t>What does it look like when we ask students to work on procedural skill and fluency versus conceptual understanding or application? </a:t>
          </a:r>
          <a:endParaRPr lang="en-US" sz="2900" kern="1200" dirty="0"/>
        </a:p>
      </dsp:txBody>
      <dsp:txXfrm>
        <a:off x="5777037" y="1197374"/>
        <a:ext cx="4375414" cy="28149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1E79D-384A-8142-A055-FF4C16B6F9CA}">
      <dsp:nvSpPr>
        <dsp:cNvPr id="0" name=""/>
        <dsp:cNvSpPr/>
      </dsp:nvSpPr>
      <dsp:spPr>
        <a:xfrm>
          <a:off x="0" y="698340"/>
          <a:ext cx="11422610" cy="3224812"/>
        </a:xfrm>
        <a:prstGeom prst="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886521" tIns="1353820" rIns="886521" bIns="199136" numCol="1" spcCol="1270" anchor="t" anchorCtr="0">
          <a:noAutofit/>
        </a:bodyPr>
        <a:lstStyle/>
        <a:p>
          <a:pPr marL="285750" lvl="1" indent="-285750" algn="l" defTabSz="1244600">
            <a:lnSpc>
              <a:spcPct val="90000"/>
            </a:lnSpc>
            <a:spcBef>
              <a:spcPct val="0"/>
            </a:spcBef>
            <a:spcAft>
              <a:spcPct val="15000"/>
            </a:spcAft>
            <a:buChar char="•"/>
          </a:pPr>
          <a:r>
            <a:rPr lang="en-US" sz="2800" kern="1200" dirty="0">
              <a:solidFill>
                <a:schemeClr val="tx1"/>
              </a:solidFill>
              <a:latin typeface="Calibri"/>
              <a:cs typeface="Calibri"/>
            </a:rPr>
            <a:t>How could knowing the related standard(s) affect teaching and learning in your classroom?</a:t>
          </a:r>
          <a:endParaRPr lang="en-US" sz="2800" kern="1200" dirty="0">
            <a:solidFill>
              <a:schemeClr val="tx1"/>
            </a:solidFill>
          </a:endParaRPr>
        </a:p>
        <a:p>
          <a:pPr marL="285750" lvl="1" indent="-285750" algn="l" defTabSz="1244600">
            <a:lnSpc>
              <a:spcPct val="90000"/>
            </a:lnSpc>
            <a:spcBef>
              <a:spcPct val="0"/>
            </a:spcBef>
            <a:spcAft>
              <a:spcPct val="15000"/>
            </a:spcAft>
            <a:buChar char="•"/>
          </a:pPr>
          <a:r>
            <a:rPr lang="en-US" sz="2800" kern="1200" dirty="0">
              <a:solidFill>
                <a:schemeClr val="tx1"/>
              </a:solidFill>
              <a:latin typeface="Calibri"/>
              <a:cs typeface="Calibri"/>
            </a:rPr>
            <a:t>How might you approach teaching the standards differently, knowing that they are supporting the major work of the grades?</a:t>
          </a:r>
        </a:p>
      </dsp:txBody>
      <dsp:txXfrm>
        <a:off x="0" y="698340"/>
        <a:ext cx="11422610" cy="3224812"/>
      </dsp:txXfrm>
    </dsp:sp>
    <dsp:sp modelId="{0BD16CB0-5CDB-9D43-8B13-C61D141E1BEA}">
      <dsp:nvSpPr>
        <dsp:cNvPr id="0" name=""/>
        <dsp:cNvSpPr/>
      </dsp:nvSpPr>
      <dsp:spPr>
        <a:xfrm>
          <a:off x="630665" y="0"/>
          <a:ext cx="5570212" cy="1223407"/>
        </a:xfrm>
        <a:prstGeom prst="roundRect">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302223" tIns="0" rIns="302223" bIns="0" numCol="1" spcCol="1270" anchor="ctr" anchorCtr="0">
          <a:noAutofit/>
        </a:bodyPr>
        <a:lstStyle/>
        <a:p>
          <a:pPr marL="0" lvl="0" indent="0" algn="l" defTabSz="1778000">
            <a:lnSpc>
              <a:spcPct val="90000"/>
            </a:lnSpc>
            <a:spcBef>
              <a:spcPct val="0"/>
            </a:spcBef>
            <a:spcAft>
              <a:spcPct val="35000"/>
            </a:spcAft>
            <a:buNone/>
          </a:pPr>
          <a:r>
            <a:rPr lang="en-US" sz="4000" kern="1200" dirty="0"/>
            <a:t>Points to ponder</a:t>
          </a:r>
        </a:p>
      </dsp:txBody>
      <dsp:txXfrm>
        <a:off x="690387" y="59722"/>
        <a:ext cx="5450768" cy="11039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697097" y="0"/>
          <a:ext cx="4806851" cy="4806851"/>
        </a:xfrm>
        <a:prstGeom prst="triangle">
          <a:avLst/>
        </a:prstGeom>
        <a:solidFill>
          <a:srgbClr val="38A88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3882882" y="472084"/>
          <a:ext cx="3267209" cy="883897"/>
        </a:xfrm>
        <a:prstGeom prst="round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charset="0"/>
              <a:ea typeface="Calibri" charset="0"/>
              <a:cs typeface="Calibri" charset="0"/>
            </a:rPr>
            <a:t>Focus</a:t>
          </a:r>
        </a:p>
        <a:p>
          <a:pPr marL="0" lvl="0" indent="0" algn="ctr" defTabSz="1066800">
            <a:lnSpc>
              <a:spcPct val="90000"/>
            </a:lnSpc>
            <a:spcBef>
              <a:spcPct val="0"/>
            </a:spcBef>
            <a:spcAft>
              <a:spcPct val="35000"/>
            </a:spcAft>
            <a:buNone/>
          </a:pPr>
          <a:r>
            <a:rPr lang="en-US" sz="1600" kern="1200" dirty="0">
              <a:latin typeface="Calibri" charset="0"/>
              <a:ea typeface="Calibri" charset="0"/>
              <a:cs typeface="Calibri" charset="0"/>
            </a:rPr>
            <a:t>Narrowing in on fewer topics </a:t>
          </a:r>
        </a:p>
      </dsp:txBody>
      <dsp:txXfrm>
        <a:off x="3926030" y="515232"/>
        <a:ext cx="3180913" cy="797601"/>
      </dsp:txXfrm>
    </dsp:sp>
    <dsp:sp modelId="{AD6A71CF-50D3-CD40-8BC1-FB8A78C70A60}">
      <dsp:nvSpPr>
        <dsp:cNvPr id="0" name=""/>
        <dsp:cNvSpPr/>
      </dsp:nvSpPr>
      <dsp:spPr>
        <a:xfrm>
          <a:off x="3821783" y="1443647"/>
          <a:ext cx="3512635" cy="1221334"/>
        </a:xfrm>
        <a:prstGeom prst="round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charset="0"/>
              <a:ea typeface="Calibri" charset="0"/>
              <a:cs typeface="Calibri" charset="0"/>
            </a:rPr>
            <a:t>Coherence</a:t>
          </a:r>
        </a:p>
        <a:p>
          <a:pPr marL="0" lvl="0" indent="0" algn="ctr" defTabSz="1066800">
            <a:lnSpc>
              <a:spcPct val="90000"/>
            </a:lnSpc>
            <a:spcBef>
              <a:spcPct val="0"/>
            </a:spcBef>
            <a:spcAft>
              <a:spcPct val="35000"/>
            </a:spcAft>
            <a:buNone/>
          </a:pPr>
          <a:r>
            <a:rPr lang="en-US" sz="1600" kern="1200" dirty="0">
              <a:latin typeface="Calibri" charset="0"/>
              <a:ea typeface="Calibri" charset="0"/>
              <a:cs typeface="Calibri" charset="0"/>
            </a:rPr>
            <a:t>Linking topics and thinking across grades and domains</a:t>
          </a:r>
        </a:p>
      </dsp:txBody>
      <dsp:txXfrm>
        <a:off x="3881404" y="1503268"/>
        <a:ext cx="3393393" cy="1102092"/>
      </dsp:txXfrm>
    </dsp:sp>
    <dsp:sp modelId="{26BDFF10-9696-1648-8466-20E8DFB9A5D6}">
      <dsp:nvSpPr>
        <dsp:cNvPr id="0" name=""/>
        <dsp:cNvSpPr/>
      </dsp:nvSpPr>
      <dsp:spPr>
        <a:xfrm>
          <a:off x="3754638" y="2743022"/>
          <a:ext cx="3646924" cy="1504079"/>
        </a:xfrm>
        <a:prstGeom prst="round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bri" charset="0"/>
              <a:ea typeface="Calibri" charset="0"/>
              <a:cs typeface="Calibri" charset="0"/>
            </a:rPr>
            <a:t>Rigor</a:t>
          </a:r>
        </a:p>
        <a:p>
          <a:pPr marL="0" lvl="0" indent="0" algn="ctr" defTabSz="1066800">
            <a:lnSpc>
              <a:spcPct val="90000"/>
            </a:lnSpc>
            <a:spcBef>
              <a:spcPct val="0"/>
            </a:spcBef>
            <a:spcAft>
              <a:spcPct val="35000"/>
            </a:spcAft>
            <a:buNone/>
          </a:pPr>
          <a:r>
            <a:rPr lang="en-US" sz="1600" kern="1200" dirty="0">
              <a:latin typeface="Calibri" charset="0"/>
              <a:ea typeface="Calibri" charset="0"/>
              <a:cs typeface="Calibri" charset="0"/>
            </a:rPr>
            <a:t>Pursuing with equal intensity conceptual understanding, procedural skills and fluency, and applications</a:t>
          </a:r>
        </a:p>
      </dsp:txBody>
      <dsp:txXfrm>
        <a:off x="3828061" y="2816445"/>
        <a:ext cx="3500078" cy="13572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3B15E2-7FC2-4340-A764-173232EF685C}">
      <dsp:nvSpPr>
        <dsp:cNvPr id="0" name=""/>
        <dsp:cNvSpPr/>
      </dsp:nvSpPr>
      <dsp:spPr>
        <a:xfrm>
          <a:off x="0" y="9143"/>
          <a:ext cx="10722563" cy="1901981"/>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solidFill>
                <a:schemeClr val="accent6">
                  <a:lumMod val="50000"/>
                </a:schemeClr>
              </a:solidFill>
              <a:latin typeface="Calibri"/>
              <a:cs typeface="Calibri"/>
            </a:rPr>
            <a:t>Graph proportional relationships, interpreting the unit rate as the slope of the graph. </a:t>
          </a:r>
          <a:endParaRPr lang="en-US" sz="3400" kern="1200" dirty="0">
            <a:solidFill>
              <a:schemeClr val="accent6">
                <a:lumMod val="50000"/>
              </a:schemeClr>
            </a:solidFill>
            <a:latin typeface="Calibri" panose="020F0502020204030204" pitchFamily="34" charset="0"/>
            <a:cs typeface="Calibri" panose="020F0502020204030204" pitchFamily="34" charset="0"/>
          </a:endParaRPr>
        </a:p>
      </dsp:txBody>
      <dsp:txXfrm>
        <a:off x="92847" y="101990"/>
        <a:ext cx="10536869" cy="1716287"/>
      </dsp:txXfrm>
    </dsp:sp>
    <dsp:sp modelId="{F74AB781-4F07-804E-9BC0-942DFC92C09A}">
      <dsp:nvSpPr>
        <dsp:cNvPr id="0" name=""/>
        <dsp:cNvSpPr/>
      </dsp:nvSpPr>
      <dsp:spPr>
        <a:xfrm>
          <a:off x="0" y="2009044"/>
          <a:ext cx="10722563" cy="1901981"/>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Font typeface="Arial" panose="020B0604020202020204" pitchFamily="34" charset="0"/>
            <a:buNone/>
          </a:pPr>
          <a:r>
            <a:rPr lang="en-US" sz="3400" i="0" kern="1200"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p>
      </dsp:txBody>
      <dsp:txXfrm>
        <a:off x="92847" y="2101891"/>
        <a:ext cx="10536869" cy="17162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7AF081-815B-944B-9470-B9554BECEEB0}">
      <dsp:nvSpPr>
        <dsp:cNvPr id="0" name=""/>
        <dsp:cNvSpPr/>
      </dsp:nvSpPr>
      <dsp:spPr>
        <a:xfrm>
          <a:off x="1365" y="1217989"/>
          <a:ext cx="5326651" cy="2173247"/>
        </a:xfrm>
        <a:prstGeom prst="roundRect">
          <a:avLst>
            <a:gd name="adj" fmla="val 10000"/>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23825" tIns="82550" rIns="123825" bIns="82550" numCol="1" spcCol="1270" anchor="ctr" anchorCtr="0">
          <a:noAutofit/>
        </a:bodyPr>
        <a:lstStyle/>
        <a:p>
          <a:pPr marL="0" lvl="0" indent="0" algn="ctr" defTabSz="2889250">
            <a:lnSpc>
              <a:spcPct val="90000"/>
            </a:lnSpc>
            <a:spcBef>
              <a:spcPct val="0"/>
            </a:spcBef>
            <a:spcAft>
              <a:spcPct val="35000"/>
            </a:spcAft>
            <a:buNone/>
          </a:pPr>
          <a:r>
            <a:rPr lang="en-US" sz="6500" kern="1200" dirty="0"/>
            <a:t>Average Rate</a:t>
          </a:r>
        </a:p>
      </dsp:txBody>
      <dsp:txXfrm>
        <a:off x="65017" y="1281641"/>
        <a:ext cx="5199347" cy="2045943"/>
      </dsp:txXfrm>
    </dsp:sp>
    <dsp:sp modelId="{53CC2786-D28F-384A-87B8-F5A9B0C94F64}">
      <dsp:nvSpPr>
        <dsp:cNvPr id="0" name=""/>
        <dsp:cNvSpPr/>
      </dsp:nvSpPr>
      <dsp:spPr>
        <a:xfrm>
          <a:off x="5860682" y="1217989"/>
          <a:ext cx="5326651" cy="2179168"/>
        </a:xfrm>
        <a:prstGeom prst="roundRect">
          <a:avLst>
            <a:gd name="adj" fmla="val 10000"/>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23825" tIns="82550" rIns="123825" bIns="82550" numCol="1" spcCol="1270" anchor="ctr" anchorCtr="0">
          <a:noAutofit/>
        </a:bodyPr>
        <a:lstStyle/>
        <a:p>
          <a:pPr marL="0" lvl="0" indent="0" algn="ctr" defTabSz="2889250">
            <a:lnSpc>
              <a:spcPct val="90000"/>
            </a:lnSpc>
            <a:spcBef>
              <a:spcPct val="0"/>
            </a:spcBef>
            <a:spcAft>
              <a:spcPct val="35000"/>
            </a:spcAft>
            <a:buNone/>
          </a:pPr>
          <a:r>
            <a:rPr lang="en-US" sz="6500" kern="1200" dirty="0"/>
            <a:t>Constant Rate</a:t>
          </a:r>
        </a:p>
      </dsp:txBody>
      <dsp:txXfrm>
        <a:off x="5924508" y="1281815"/>
        <a:ext cx="5198999" cy="20515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13886-8907-D34B-8B95-FF58D6CFF3CB}">
      <dsp:nvSpPr>
        <dsp:cNvPr id="0" name=""/>
        <dsp:cNvSpPr/>
      </dsp:nvSpPr>
      <dsp:spPr>
        <a:xfrm>
          <a:off x="0" y="1083733"/>
          <a:ext cx="8128000" cy="3251199"/>
        </a:xfrm>
        <a:prstGeom prst="leftRightRibbon">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1A6BC5C0-62DC-9344-ABA9-E8B4622287B8}">
      <dsp:nvSpPr>
        <dsp:cNvPr id="0" name=""/>
        <dsp:cNvSpPr/>
      </dsp:nvSpPr>
      <dsp:spPr>
        <a:xfrm>
          <a:off x="975360" y="1652693"/>
          <a:ext cx="2682239" cy="1593088"/>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60020" rIns="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t>What is the same? </a:t>
          </a:r>
        </a:p>
      </dsp:txBody>
      <dsp:txXfrm>
        <a:off x="975360" y="1652693"/>
        <a:ext cx="2682239" cy="1593088"/>
      </dsp:txXfrm>
    </dsp:sp>
    <dsp:sp modelId="{FDBBBA69-EDD9-404D-900D-D17CAE4E2B16}">
      <dsp:nvSpPr>
        <dsp:cNvPr id="0" name=""/>
        <dsp:cNvSpPr/>
      </dsp:nvSpPr>
      <dsp:spPr>
        <a:xfrm>
          <a:off x="4064000" y="2172885"/>
          <a:ext cx="3169920" cy="1593088"/>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60020" rIns="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t>What is different? </a:t>
          </a:r>
        </a:p>
      </dsp:txBody>
      <dsp:txXfrm>
        <a:off x="4064000" y="2172885"/>
        <a:ext cx="3169920" cy="1593088"/>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4194"/>
            <a:ext cx="2971800" cy="457200"/>
          </a:xfrm>
          <a:prstGeom prst="rect">
            <a:avLst/>
          </a:prstGeom>
        </p:spPr>
        <p:txBody>
          <a:bodyPr vert="horz" lIns="91440" tIns="45720" rIns="91440" bIns="45720" rtlCol="0"/>
          <a:lstStyle>
            <a:lvl1pPr algn="l">
              <a:defRPr sz="1200"/>
            </a:lvl1pPr>
          </a:lstStyle>
          <a:p>
            <a:pPr algn="r"/>
            <a:r>
              <a:rPr lang="en-US" sz="1000" dirty="0"/>
              <a:t>LDOE: Math Content</a:t>
            </a:r>
          </a:p>
          <a:p>
            <a:pPr algn="r"/>
            <a:r>
              <a:rPr lang="en-US" sz="1000" dirty="0"/>
              <a:t>Grades 6–9, Module 1</a:t>
            </a:r>
          </a:p>
        </p:txBody>
      </p:sp>
      <p:sp>
        <p:nvSpPr>
          <p:cNvPr id="6" name="Footer Placeholder 3">
            <a:extLst>
              <a:ext uri="{FF2B5EF4-FFF2-40B4-BE49-F238E27FC236}">
                <a16:creationId xmlns:a16="http://schemas.microsoft.com/office/drawing/2014/main" id="{2E258612-8723-E148-B2F8-B7BB9B5150D3}"/>
              </a:ext>
            </a:extLst>
          </p:cNvPr>
          <p:cNvSpPr>
            <a:spLocks noGrp="1"/>
          </p:cNvSpPr>
          <p:nvPr>
            <p:ph type="ftr" sz="quarter" idx="2"/>
          </p:nvPr>
        </p:nvSpPr>
        <p:spPr>
          <a:xfrm>
            <a:off x="-1" y="8685213"/>
            <a:ext cx="5043947" cy="458787"/>
          </a:xfrm>
          <a:prstGeom prst="rect">
            <a:avLst/>
          </a:prstGeom>
        </p:spPr>
        <p:txBody>
          <a:bodyPr vert="horz" lIns="91440" tIns="45720" rIns="91440" bIns="45720" rtlCol="0" anchor="b"/>
          <a:lstStyle>
            <a:lvl1pPr algn="l">
              <a:defRPr sz="1200"/>
            </a:lvl1pPr>
          </a:lstStyle>
          <a:p>
            <a:r>
              <a:rPr lang="en-US" sz="1000" dirty="0"/>
              <a:t>The Charles A. Dana Center at</a:t>
            </a:r>
          </a:p>
          <a:p>
            <a:r>
              <a:rPr lang="en-US" sz="1000" dirty="0"/>
              <a:t>The University of Texas at Austin                                          Module 1</a:t>
            </a:r>
          </a:p>
        </p:txBody>
      </p:sp>
      <p:sp>
        <p:nvSpPr>
          <p:cNvPr id="7" name="Slide Number Placeholder 4">
            <a:extLst>
              <a:ext uri="{FF2B5EF4-FFF2-40B4-BE49-F238E27FC236}">
                <a16:creationId xmlns:a16="http://schemas.microsoft.com/office/drawing/2014/main" id="{A1963E28-06EC-ED49-B4B8-25D58B024011}"/>
              </a:ext>
            </a:extLst>
          </p:cNvPr>
          <p:cNvSpPr>
            <a:spLocks noGrp="1"/>
          </p:cNvSpPr>
          <p:nvPr>
            <p:ph type="sldNum" sz="quarter" idx="3"/>
          </p:nvPr>
        </p:nvSpPr>
        <p:spPr>
          <a:xfrm>
            <a:off x="5043947" y="8685213"/>
            <a:ext cx="1812465" cy="458787"/>
          </a:xfrm>
          <a:prstGeom prst="rect">
            <a:avLst/>
          </a:prstGeom>
        </p:spPr>
        <p:txBody>
          <a:bodyPr vert="horz" lIns="91440" tIns="45720" rIns="91440" bIns="45720" rtlCol="0" anchor="b"/>
          <a:lstStyle>
            <a:lvl1pPr algn="r">
              <a:defRPr sz="1200"/>
            </a:lvl1pPr>
          </a:lstStyle>
          <a:p>
            <a:r>
              <a:rPr lang="en-US" sz="1000" dirty="0"/>
              <a:t>P-00.</a:t>
            </a:r>
            <a:fld id="{C5266194-FFA9-3B4A-B565-55B92B5FDDC0}" type="slidenum">
              <a:rPr lang="en-US" sz="1000" smtClean="0"/>
              <a:t>‹#›</a:t>
            </a:fld>
            <a:endParaRPr lang="en-US" sz="1000" dirty="0"/>
          </a:p>
        </p:txBody>
      </p:sp>
    </p:spTree>
    <p:extLst>
      <p:ext uri="{BB962C8B-B14F-4D97-AF65-F5344CB8AC3E}">
        <p14:creationId xmlns:p14="http://schemas.microsoft.com/office/powerpoint/2010/main" val="342482468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305968"/>
      </p:ext>
    </p:extLst>
  </p:cSld>
  <p:clrMap bg1="lt1" tx1="dk1" bg2="dk2" tx2="lt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thinkstockphotos.com/search/2/image?artist=Nik01ay&amp;family=creative"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www.thinkstockphotos.com/search/2/image?artist=ARTQU&amp;family=creative" TargetMode="External"/><Relationship Id="rId5" Type="http://schemas.openxmlformats.org/officeDocument/2006/relationships/hyperlink" Target="http://www.thinkstockphotos.com/search/2/image?artist=Ylivdesign&amp;family=creative" TargetMode="External"/><Relationship Id="rId4" Type="http://schemas.openxmlformats.org/officeDocument/2006/relationships/hyperlink" Target="http://www.thinkstockphotos.com/search/2/image?artist=AVIcons&amp;family=creative"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558800" y="2578630"/>
            <a:ext cx="5486400" cy="5490103"/>
          </a:xfrm>
          <a:prstGeom prst="rect">
            <a:avLst/>
          </a:prstGeom>
        </p:spPr>
        <p:txBody>
          <a:bodyPr wrap="square" lIns="91425" tIns="91425" rIns="91425" bIns="91425" anchor="t" anchorCtr="0">
            <a:noAutofit/>
          </a:bodyPr>
          <a:lstStyle/>
          <a:p>
            <a:pPr>
              <a:buNone/>
            </a:pPr>
            <a:endParaRPr lang="en-US" sz="1000" dirty="0"/>
          </a:p>
        </p:txBody>
      </p:sp>
      <p:sp>
        <p:nvSpPr>
          <p:cNvPr id="42" name="Shape 42"/>
          <p:cNvSpPr>
            <a:spLocks noGrp="1" noRot="1" noChangeAspect="1"/>
          </p:cNvSpPr>
          <p:nvPr>
            <p:ph type="sldImg" idx="2"/>
          </p:nvPr>
        </p:nvSpPr>
        <p:spPr>
          <a:xfrm>
            <a:off x="2116138" y="1143000"/>
            <a:ext cx="2557462" cy="1438275"/>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36988" y="1143000"/>
            <a:ext cx="2333625" cy="1312863"/>
          </a:xfrm>
        </p:spPr>
      </p:sp>
      <p:sp>
        <p:nvSpPr>
          <p:cNvPr id="3" name="Notes Placeholder 2"/>
          <p:cNvSpPr>
            <a:spLocks noGrp="1"/>
          </p:cNvSpPr>
          <p:nvPr>
            <p:ph type="body" idx="1"/>
          </p:nvPr>
        </p:nvSpPr>
        <p:spPr>
          <a:xfrm>
            <a:off x="684212" y="1143000"/>
            <a:ext cx="5486399" cy="7035800"/>
          </a:xfrm>
        </p:spPr>
        <p:txBody>
          <a:bodyPr/>
          <a:lstStyle/>
          <a:p>
            <a:pPr>
              <a:spcBef>
                <a:spcPts val="0"/>
              </a:spcBef>
              <a:spcAft>
                <a:spcPts val="0"/>
              </a:spcAft>
              <a:buNone/>
            </a:pPr>
            <a:endParaRPr lang="en-US" baseline="0" dirty="0"/>
          </a:p>
          <a:p>
            <a:pPr marL="171450" indent="-171450">
              <a:spcBef>
                <a:spcPts val="0"/>
              </a:spcBef>
              <a:spcAft>
                <a:spcPts val="0"/>
              </a:spcAft>
              <a:buFont typeface="Arial"/>
              <a:buChar char="•"/>
            </a:pPr>
            <a:endParaRPr lang="en-US" b="0" i="0" kern="1200" baseline="0" dirty="0">
              <a:solidFill>
                <a:schemeClr val="tx1"/>
              </a:solidFill>
            </a:endParaRPr>
          </a:p>
          <a:p>
            <a:pPr>
              <a:buNone/>
            </a:pPr>
            <a:endParaRPr lang="en-US" dirty="0"/>
          </a:p>
        </p:txBody>
      </p:sp>
    </p:spTree>
    <p:extLst>
      <p:ext uri="{BB962C8B-B14F-4D97-AF65-F5344CB8AC3E}">
        <p14:creationId xmlns:p14="http://schemas.microsoft.com/office/powerpoint/2010/main" val="481891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558800"/>
            <a:ext cx="2876550" cy="1617663"/>
          </a:xfrm>
        </p:spPr>
      </p:sp>
      <p:sp>
        <p:nvSpPr>
          <p:cNvPr id="3" name="Notes Placeholder 2"/>
          <p:cNvSpPr>
            <a:spLocks noGrp="1"/>
          </p:cNvSpPr>
          <p:nvPr>
            <p:ph type="body" idx="1"/>
          </p:nvPr>
        </p:nvSpPr>
        <p:spPr>
          <a:xfrm>
            <a:off x="687917" y="2228849"/>
            <a:ext cx="5486399" cy="7992533"/>
          </a:xfrm>
        </p:spPr>
        <p:txBody>
          <a:bodyPr/>
          <a:lstStyle/>
          <a:p>
            <a:pPr>
              <a:buNone/>
              <a:tabLst>
                <a:tab pos="222496" algn="l"/>
                <a:tab pos="474659" algn="l"/>
              </a:tabLst>
              <a:defRPr/>
            </a:pPr>
            <a:endParaRPr lang="en-US" dirty="0">
              <a:solidFill>
                <a:schemeClr val="tx1"/>
              </a:solidFill>
              <a:ea typeface="Times New Roman"/>
            </a:endParaRPr>
          </a:p>
          <a:p>
            <a:pPr>
              <a:buNone/>
              <a:tabLst>
                <a:tab pos="222496" algn="l"/>
                <a:tab pos="474659" algn="l"/>
              </a:tabLst>
              <a:defRPr/>
            </a:pPr>
            <a:r>
              <a:rPr lang="en-US" dirty="0">
                <a:solidFill>
                  <a:schemeClr val="tx1"/>
                </a:solidFill>
                <a:ea typeface="Times New Roman"/>
              </a:rPr>
              <a:t>ThinkstockPhotos-669754720</a:t>
            </a:r>
          </a:p>
          <a:p>
            <a:pPr marL="171450" indent="-171450">
              <a:buFont typeface="Arial" charset="0"/>
              <a:buChar char="•"/>
              <a:tabLst>
                <a:tab pos="222496" algn="l"/>
                <a:tab pos="474659" algn="l"/>
              </a:tabLst>
              <a:defRPr/>
            </a:pPr>
            <a:r>
              <a:rPr lang="en-US" dirty="0"/>
              <a:t>Credit: </a:t>
            </a:r>
            <a:r>
              <a:rPr lang="en-US" dirty="0">
                <a:hlinkClick r:id="rId3"/>
              </a:rPr>
              <a:t>Nik01ay</a:t>
            </a:r>
            <a:endParaRPr lang="en-US" dirty="0"/>
          </a:p>
          <a:p>
            <a:pPr marL="171450" indent="-171450">
              <a:buFont typeface="Arial" charset="0"/>
              <a:buChar char="•"/>
              <a:tabLst>
                <a:tab pos="222496" algn="l"/>
                <a:tab pos="474659" algn="l"/>
              </a:tabLst>
              <a:defRPr/>
            </a:pPr>
            <a:r>
              <a:rPr lang="en-US" dirty="0"/>
              <a:t>Item number:669754720 </a:t>
            </a:r>
          </a:p>
          <a:p>
            <a:pPr marL="171450" indent="-171450">
              <a:buFont typeface="Arial" charset="0"/>
              <a:buChar char="•"/>
              <a:tabLst>
                <a:tab pos="222496" algn="l"/>
                <a:tab pos="474659" algn="l"/>
              </a:tabLst>
              <a:defRPr/>
            </a:pPr>
            <a:r>
              <a:rPr lang="en-US" dirty="0"/>
              <a:t>Collection:iStock</a:t>
            </a:r>
            <a:endParaRPr lang="en-US" dirty="0">
              <a:solidFill>
                <a:schemeClr val="tx1"/>
              </a:solidFill>
              <a:ea typeface="Times New Roman"/>
            </a:endParaRPr>
          </a:p>
          <a:p>
            <a:pPr marL="171450" indent="-171450">
              <a:buFont typeface="Arial" charset="0"/>
              <a:buChar char="•"/>
              <a:tabLst>
                <a:tab pos="222496" algn="l"/>
                <a:tab pos="474659" algn="l"/>
              </a:tabLst>
              <a:defRPr/>
            </a:pPr>
            <a:endParaRPr lang="en-US" dirty="0">
              <a:solidFill>
                <a:schemeClr val="tx1"/>
              </a:solidFill>
              <a:ea typeface="Times New Roman"/>
            </a:endParaRPr>
          </a:p>
          <a:p>
            <a:pPr>
              <a:buNone/>
              <a:tabLst>
                <a:tab pos="222496" algn="l"/>
                <a:tab pos="474659" algn="l"/>
              </a:tabLst>
              <a:defRPr/>
            </a:pPr>
            <a:r>
              <a:rPr lang="en-US" dirty="0">
                <a:solidFill>
                  <a:schemeClr val="tx1"/>
                </a:solidFill>
                <a:ea typeface="Times New Roman"/>
              </a:rPr>
              <a:t>ThinkstockPhotos-672332514</a:t>
            </a:r>
          </a:p>
          <a:p>
            <a:pPr marL="171450" indent="-171450">
              <a:buFont typeface="Arial" charset="0"/>
              <a:buChar char="•"/>
              <a:tabLst>
                <a:tab pos="222496" algn="l"/>
                <a:tab pos="474659" algn="l"/>
              </a:tabLst>
              <a:defRPr/>
            </a:pPr>
            <a:r>
              <a:rPr lang="en-US" dirty="0"/>
              <a:t>Credit: </a:t>
            </a:r>
            <a:r>
              <a:rPr lang="en-US" dirty="0">
                <a:hlinkClick r:id="rId4"/>
              </a:rPr>
              <a:t>AVIcons</a:t>
            </a:r>
            <a:endParaRPr lang="en-US" dirty="0">
              <a:solidFill>
                <a:schemeClr val="tx1"/>
              </a:solidFill>
              <a:ea typeface="Times New Roman"/>
            </a:endParaRPr>
          </a:p>
          <a:p>
            <a:pPr marL="171450" indent="-171450">
              <a:buFont typeface="Arial" charset="0"/>
              <a:buChar char="•"/>
              <a:tabLst>
                <a:tab pos="222496" algn="l"/>
                <a:tab pos="474659" algn="l"/>
              </a:tabLst>
              <a:defRPr/>
            </a:pPr>
            <a:r>
              <a:rPr lang="en-US" dirty="0"/>
              <a:t>Item number:672332514 </a:t>
            </a:r>
          </a:p>
          <a:p>
            <a:pPr marL="171450" indent="-171450">
              <a:buFont typeface="Arial" charset="0"/>
              <a:buChar char="•"/>
              <a:tabLst>
                <a:tab pos="222496" algn="l"/>
                <a:tab pos="474659" algn="l"/>
              </a:tabLst>
              <a:defRPr/>
            </a:pPr>
            <a:r>
              <a:rPr lang="en-US" dirty="0"/>
              <a:t>Collection:iStock</a:t>
            </a:r>
            <a:endParaRPr lang="en-US" dirty="0">
              <a:solidFill>
                <a:schemeClr val="tx1"/>
              </a:solidFill>
              <a:ea typeface="Times New Roman"/>
            </a:endParaRPr>
          </a:p>
          <a:p>
            <a:pPr marL="166872" indent="-166872">
              <a:buFont typeface="Arial"/>
              <a:buChar char="•"/>
              <a:tabLst>
                <a:tab pos="222496" algn="l"/>
                <a:tab pos="474659" algn="l"/>
              </a:tabLst>
              <a:defRPr/>
            </a:pPr>
            <a:endParaRPr lang="en-US" dirty="0">
              <a:solidFill>
                <a:schemeClr val="tx1"/>
              </a:solidFill>
              <a:ea typeface="Times New Roman"/>
            </a:endParaRPr>
          </a:p>
          <a:p>
            <a:pPr>
              <a:buNone/>
              <a:tabLst>
                <a:tab pos="222496" algn="l"/>
                <a:tab pos="474659" algn="l"/>
              </a:tabLst>
              <a:defRPr/>
            </a:pPr>
            <a:r>
              <a:rPr lang="en-US" dirty="0">
                <a:solidFill>
                  <a:schemeClr val="tx1"/>
                </a:solidFill>
                <a:ea typeface="Times New Roman"/>
              </a:rPr>
              <a:t>ThinkstockPhotos-680529576</a:t>
            </a:r>
          </a:p>
          <a:p>
            <a:pPr marL="171450" indent="-171450">
              <a:buFont typeface="Arial" charset="0"/>
              <a:buChar char="•"/>
              <a:tabLst>
                <a:tab pos="222496" algn="l"/>
                <a:tab pos="474659" algn="l"/>
              </a:tabLst>
              <a:defRPr/>
            </a:pPr>
            <a:r>
              <a:rPr lang="en-US" dirty="0"/>
              <a:t>Credit: </a:t>
            </a:r>
            <a:r>
              <a:rPr lang="en-US" u="sng" dirty="0">
                <a:hlinkClick r:id="rId5"/>
              </a:rPr>
              <a:t>Ylivdesign</a:t>
            </a:r>
            <a:endParaRPr lang="en-US" u="sng" dirty="0"/>
          </a:p>
          <a:p>
            <a:pPr marL="171450" indent="-171450">
              <a:buFont typeface="Arial" charset="0"/>
              <a:buChar char="•"/>
              <a:tabLst>
                <a:tab pos="222496" algn="l"/>
                <a:tab pos="474659" algn="l"/>
              </a:tabLst>
              <a:defRPr/>
            </a:pPr>
            <a:r>
              <a:rPr lang="en-US" dirty="0"/>
              <a:t>Item number:680529576 </a:t>
            </a:r>
          </a:p>
          <a:p>
            <a:pPr marL="171450" indent="-171450">
              <a:buFont typeface="Arial" charset="0"/>
              <a:buChar char="•"/>
              <a:tabLst>
                <a:tab pos="222496" algn="l"/>
                <a:tab pos="474659" algn="l"/>
              </a:tabLst>
              <a:defRPr/>
            </a:pPr>
            <a:r>
              <a:rPr lang="en-US" dirty="0"/>
              <a:t>Collection:iStock</a:t>
            </a:r>
            <a:endParaRPr lang="en-US" dirty="0">
              <a:solidFill>
                <a:schemeClr val="tx1"/>
              </a:solidFill>
              <a:ea typeface="Times New Roman"/>
            </a:endParaRPr>
          </a:p>
          <a:p>
            <a:pPr marL="171450" indent="-171450">
              <a:buFont typeface="Arial" charset="0"/>
              <a:buChar char="•"/>
              <a:tabLst>
                <a:tab pos="222496" algn="l"/>
                <a:tab pos="474659" algn="l"/>
              </a:tabLst>
              <a:defRPr/>
            </a:pPr>
            <a:endParaRPr lang="en-US" dirty="0">
              <a:solidFill>
                <a:schemeClr val="tx1"/>
              </a:solidFill>
              <a:ea typeface="Times New Roman"/>
            </a:endParaRPr>
          </a:p>
          <a:p>
            <a:pPr>
              <a:buNone/>
              <a:tabLst>
                <a:tab pos="222496" algn="l"/>
                <a:tab pos="474659" algn="l"/>
              </a:tabLst>
              <a:defRPr/>
            </a:pPr>
            <a:r>
              <a:rPr lang="en-US" dirty="0">
                <a:solidFill>
                  <a:schemeClr val="tx1"/>
                </a:solidFill>
                <a:ea typeface="Times New Roman"/>
              </a:rPr>
              <a:t>ThinkstockPhotos-474842030</a:t>
            </a:r>
          </a:p>
          <a:p>
            <a:pPr marL="171450" indent="-171450">
              <a:buFont typeface="Arial" charset="0"/>
              <a:buChar char="•"/>
              <a:tabLst>
                <a:tab pos="222496" algn="l"/>
                <a:tab pos="474659" algn="l"/>
              </a:tabLst>
              <a:defRPr/>
            </a:pPr>
            <a:r>
              <a:rPr lang="en-US" dirty="0"/>
              <a:t>Credit: </a:t>
            </a:r>
            <a:r>
              <a:rPr lang="en-US" dirty="0">
                <a:hlinkClick r:id="rId6"/>
              </a:rPr>
              <a:t>ARTQU</a:t>
            </a:r>
            <a:endParaRPr lang="en-US" dirty="0"/>
          </a:p>
          <a:p>
            <a:pPr marL="171450" indent="-171450">
              <a:buFont typeface="Arial" charset="0"/>
              <a:buChar char="•"/>
              <a:tabLst>
                <a:tab pos="222496" algn="l"/>
                <a:tab pos="474659" algn="l"/>
              </a:tabLst>
              <a:defRPr/>
            </a:pPr>
            <a:r>
              <a:rPr lang="en-US" dirty="0"/>
              <a:t>Item number:474842030 </a:t>
            </a:r>
          </a:p>
          <a:p>
            <a:pPr marL="171450" indent="-171450">
              <a:buFont typeface="Arial" charset="0"/>
              <a:buChar char="•"/>
              <a:tabLst>
                <a:tab pos="222496" algn="l"/>
                <a:tab pos="474659" algn="l"/>
              </a:tabLst>
              <a:defRPr/>
            </a:pPr>
            <a:r>
              <a:rPr lang="en-US" dirty="0"/>
              <a:t>Collection:iStock</a:t>
            </a:r>
          </a:p>
          <a:p>
            <a:pPr>
              <a:buNone/>
              <a:tabLst>
                <a:tab pos="222496" algn="l"/>
                <a:tab pos="474659" algn="l"/>
              </a:tabLst>
              <a:defRPr/>
            </a:pPr>
            <a:endParaRPr lang="en-US" dirty="0">
              <a:solidFill>
                <a:schemeClr val="tx1"/>
              </a:solidFill>
              <a:ea typeface="Times New Roman"/>
            </a:endParaRPr>
          </a:p>
          <a:p>
            <a:endParaRPr lang="en-US" dirty="0">
              <a:solidFill>
                <a:schemeClr val="tx1"/>
              </a:solidFill>
            </a:endParaRPr>
          </a:p>
        </p:txBody>
      </p:sp>
    </p:spTree>
    <p:extLst>
      <p:ext uri="{BB962C8B-B14F-4D97-AF65-F5344CB8AC3E}">
        <p14:creationId xmlns:p14="http://schemas.microsoft.com/office/powerpoint/2010/main" val="2878764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3038" y="525463"/>
            <a:ext cx="2578100" cy="1450975"/>
          </a:xfrm>
        </p:spPr>
      </p:sp>
      <p:sp>
        <p:nvSpPr>
          <p:cNvPr id="3" name="Notes Placeholder 2"/>
          <p:cNvSpPr>
            <a:spLocks noGrp="1"/>
          </p:cNvSpPr>
          <p:nvPr>
            <p:ph type="body" idx="1"/>
          </p:nvPr>
        </p:nvSpPr>
        <p:spPr>
          <a:xfrm>
            <a:off x="345246" y="362857"/>
            <a:ext cx="6140825" cy="8273143"/>
          </a:xfrm>
        </p:spPr>
        <p:txBody>
          <a:bodyPr/>
          <a:lstStyle/>
          <a:p>
            <a:pPr>
              <a:spcBef>
                <a:spcPts val="0"/>
              </a:spcBef>
              <a:spcAft>
                <a:spcPts val="0"/>
              </a:spcAft>
              <a:buNone/>
            </a:pPr>
            <a:endParaRPr lang="en-US" sz="1000" dirty="0">
              <a:solidFill>
                <a:srgbClr val="000000"/>
              </a:solidFill>
              <a:ea typeface="Times New Roman"/>
            </a:endParaRPr>
          </a:p>
        </p:txBody>
      </p:sp>
    </p:spTree>
    <p:extLst>
      <p:ext uri="{BB962C8B-B14F-4D97-AF65-F5344CB8AC3E}">
        <p14:creationId xmlns:p14="http://schemas.microsoft.com/office/powerpoint/2010/main" val="2999849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4613" y="342900"/>
            <a:ext cx="3868737" cy="2176463"/>
          </a:xfrm>
        </p:spPr>
      </p:sp>
      <p:sp>
        <p:nvSpPr>
          <p:cNvPr id="3" name="Notes Placeholder 2"/>
          <p:cNvSpPr>
            <a:spLocks noGrp="1"/>
          </p:cNvSpPr>
          <p:nvPr>
            <p:ph type="body" idx="1"/>
          </p:nvPr>
        </p:nvSpPr>
        <p:spPr>
          <a:xfrm>
            <a:off x="685800" y="2732616"/>
            <a:ext cx="5486399" cy="5573183"/>
          </a:xfrm>
        </p:spPr>
        <p:txBody>
          <a:bodyPr/>
          <a:lstStyle/>
          <a:p>
            <a:pPr>
              <a:spcBef>
                <a:spcPts val="205"/>
              </a:spcBef>
              <a:buNone/>
            </a:pPr>
            <a:endParaRPr lang="en-US" dirty="0">
              <a:ea typeface="Times New Roman"/>
            </a:endParaRPr>
          </a:p>
        </p:txBody>
      </p:sp>
    </p:spTree>
    <p:extLst>
      <p:ext uri="{BB962C8B-B14F-4D97-AF65-F5344CB8AC3E}">
        <p14:creationId xmlns:p14="http://schemas.microsoft.com/office/powerpoint/2010/main" val="232692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389977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656236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6653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4458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83145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871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buNone/>
            </a:pPr>
            <a:r>
              <a:rPr lang="en-US" dirty="0"/>
              <a:t>ThinkstockPhotos-AA014176</a:t>
            </a:r>
          </a:p>
          <a:p>
            <a:pPr lvl="0">
              <a:buNone/>
            </a:pPr>
            <a:r>
              <a:rPr lang="en-US" dirty="0"/>
              <a:t>Credit: </a:t>
            </a:r>
            <a:r>
              <a:rPr lang="en-US" dirty="0">
                <a:hlinkClick r:id="rId3"/>
              </a:rPr>
              <a:t>Chad Baker/Jason Reed/Ryan McVay</a:t>
            </a:r>
            <a:endParaRPr lang="en-US" dirty="0"/>
          </a:p>
          <a:p>
            <a:pPr lvl="0">
              <a:buNone/>
            </a:pPr>
            <a:r>
              <a:rPr lang="en-US" dirty="0"/>
              <a:t>Item number: AA014176 </a:t>
            </a:r>
          </a:p>
          <a:p>
            <a:pPr lvl="0">
              <a:buNone/>
            </a:pPr>
            <a:r>
              <a:rPr lang="en-US" dirty="0"/>
              <a:t>Collection:Photodisc</a:t>
            </a:r>
          </a:p>
          <a:p>
            <a:pPr lvl="0">
              <a:buNone/>
            </a:pPr>
            <a:endParaRPr lang="en-US" dirty="0"/>
          </a:p>
          <a:p>
            <a:pPr lvl="0">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57566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5463" y="660400"/>
            <a:ext cx="3267075" cy="1838325"/>
          </a:xfrm>
        </p:spPr>
      </p:sp>
      <p:sp>
        <p:nvSpPr>
          <p:cNvPr id="3" name="Notes Placeholder 2"/>
          <p:cNvSpPr>
            <a:spLocks noGrp="1"/>
          </p:cNvSpPr>
          <p:nvPr>
            <p:ph type="body" idx="1"/>
          </p:nvPr>
        </p:nvSpPr>
        <p:spPr>
          <a:xfrm>
            <a:off x="685800" y="2857500"/>
            <a:ext cx="5486400" cy="5143500"/>
          </a:xfrm>
        </p:spPr>
        <p:txBody>
          <a:bodyPr/>
          <a:lstStyle/>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endParaRPr lang="en-US" dirty="0"/>
          </a:p>
        </p:txBody>
      </p:sp>
    </p:spTree>
    <p:extLst>
      <p:ext uri="{BB962C8B-B14F-4D97-AF65-F5344CB8AC3E}">
        <p14:creationId xmlns:p14="http://schemas.microsoft.com/office/powerpoint/2010/main" val="1882441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52522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3" name="Notes Placeholder 2"/>
          <p:cNvSpPr>
            <a:spLocks noGrp="1"/>
          </p:cNvSpPr>
          <p:nvPr>
            <p:ph type="body" idx="1"/>
          </p:nvPr>
        </p:nvSpPr>
        <p:spPr>
          <a:xfrm>
            <a:off x="574145" y="1069445"/>
            <a:ext cx="5486399" cy="7752822"/>
          </a:xfrm>
        </p:spPr>
        <p:txBody>
          <a:bodyPr/>
          <a:lstStyle/>
          <a:p>
            <a:pPr marL="171450" indent="-171450" eaLnBrk="1" fontAlgn="auto" hangingPunct="1">
              <a:spcBef>
                <a:spcPts val="0"/>
              </a:spcBef>
              <a:spcAft>
                <a:spcPts val="0"/>
              </a:spcAft>
              <a:buFont typeface="Arial"/>
              <a:buChar char="•"/>
              <a:tabLst>
                <a:tab pos="228600" algn="l"/>
                <a:tab pos="487680" algn="l"/>
              </a:tabLst>
              <a:defRPr/>
            </a:pPr>
            <a:endParaRPr lang="en-US" sz="1000" dirty="0">
              <a:ea typeface="Times New Roman"/>
            </a:endParaRPr>
          </a:p>
        </p:txBody>
      </p:sp>
    </p:spTree>
    <p:extLst>
      <p:ext uri="{BB962C8B-B14F-4D97-AF65-F5344CB8AC3E}">
        <p14:creationId xmlns:p14="http://schemas.microsoft.com/office/powerpoint/2010/main" val="547325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Tree>
    <p:extLst>
      <p:ext uri="{BB962C8B-B14F-4D97-AF65-F5344CB8AC3E}">
        <p14:creationId xmlns:p14="http://schemas.microsoft.com/office/powerpoint/2010/main" val="817375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0440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endParaRPr lang="en-US" dirty="0">
              <a:solidFill>
                <a:srgbClr val="000000"/>
              </a:solidFill>
              <a:ea typeface="Times New Roman"/>
            </a:endParaRPr>
          </a:p>
        </p:txBody>
      </p:sp>
    </p:spTree>
    <p:extLst>
      <p:ext uri="{BB962C8B-B14F-4D97-AF65-F5344CB8AC3E}">
        <p14:creationId xmlns:p14="http://schemas.microsoft.com/office/powerpoint/2010/main" val="14391732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endParaRPr lang="en-US" dirty="0">
              <a:solidFill>
                <a:srgbClr val="000000"/>
              </a:solidFill>
              <a:ea typeface="Times New Roman"/>
            </a:endParaRPr>
          </a:p>
        </p:txBody>
      </p:sp>
    </p:spTree>
    <p:extLst>
      <p:ext uri="{BB962C8B-B14F-4D97-AF65-F5344CB8AC3E}">
        <p14:creationId xmlns:p14="http://schemas.microsoft.com/office/powerpoint/2010/main" val="1393996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endParaRPr lang="en-US" dirty="0">
              <a:solidFill>
                <a:srgbClr val="000000"/>
              </a:solidFill>
              <a:ea typeface="Times New Roman"/>
            </a:endParaRPr>
          </a:p>
        </p:txBody>
      </p:sp>
    </p:spTree>
    <p:extLst>
      <p:ext uri="{BB962C8B-B14F-4D97-AF65-F5344CB8AC3E}">
        <p14:creationId xmlns:p14="http://schemas.microsoft.com/office/powerpoint/2010/main" val="28029657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endParaRPr lang="en-US" dirty="0">
              <a:solidFill>
                <a:srgbClr val="000000"/>
              </a:solidFill>
              <a:ea typeface="Times New Roman"/>
            </a:endParaRPr>
          </a:p>
        </p:txBody>
      </p:sp>
    </p:spTree>
    <p:extLst>
      <p:ext uri="{BB962C8B-B14F-4D97-AF65-F5344CB8AC3E}">
        <p14:creationId xmlns:p14="http://schemas.microsoft.com/office/powerpoint/2010/main" val="1439173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743200"/>
            <a:ext cx="6225782" cy="5604565"/>
          </a:xfrm>
        </p:spPr>
        <p:txBody>
          <a:bodyPr/>
          <a:lstStyle/>
          <a:p>
            <a:pPr>
              <a:spcBef>
                <a:spcPts val="600"/>
              </a:spcBef>
              <a:buNone/>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endParaRPr lang="en-US" dirty="0"/>
          </a:p>
        </p:txBody>
      </p:sp>
    </p:spTree>
    <p:extLst>
      <p:ext uri="{BB962C8B-B14F-4D97-AF65-F5344CB8AC3E}">
        <p14:creationId xmlns:p14="http://schemas.microsoft.com/office/powerpoint/2010/main" val="39105445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pPr>
            <a:endParaRPr lang="en-US" dirty="0">
              <a:solidFill>
                <a:srgbClr val="000000"/>
              </a:solidFill>
              <a:ea typeface="Times New Roman"/>
            </a:endParaRPr>
          </a:p>
        </p:txBody>
      </p:sp>
    </p:spTree>
    <p:extLst>
      <p:ext uri="{BB962C8B-B14F-4D97-AF65-F5344CB8AC3E}">
        <p14:creationId xmlns:p14="http://schemas.microsoft.com/office/powerpoint/2010/main" val="1439173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pPr>
            <a:endParaRPr lang="en-US" dirty="0">
              <a:solidFill>
                <a:srgbClr val="000000"/>
              </a:solidFill>
              <a:ea typeface="Times New Roman"/>
            </a:endParaRPr>
          </a:p>
        </p:txBody>
      </p:sp>
    </p:spTree>
    <p:extLst>
      <p:ext uri="{BB962C8B-B14F-4D97-AF65-F5344CB8AC3E}">
        <p14:creationId xmlns:p14="http://schemas.microsoft.com/office/powerpoint/2010/main" val="1565765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pPr>
            <a:endParaRPr lang="en-US" dirty="0">
              <a:solidFill>
                <a:srgbClr val="000000"/>
              </a:solidFill>
              <a:ea typeface="Times New Roman"/>
            </a:endParaRPr>
          </a:p>
        </p:txBody>
      </p:sp>
    </p:spTree>
    <p:extLst>
      <p:ext uri="{BB962C8B-B14F-4D97-AF65-F5344CB8AC3E}">
        <p14:creationId xmlns:p14="http://schemas.microsoft.com/office/powerpoint/2010/main" val="35986340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3813" y="338138"/>
            <a:ext cx="4270375" cy="2403475"/>
          </a:xfrm>
        </p:spPr>
      </p:sp>
      <p:sp>
        <p:nvSpPr>
          <p:cNvPr id="3" name="Notes Placeholder 2"/>
          <p:cNvSpPr>
            <a:spLocks noGrp="1"/>
          </p:cNvSpPr>
          <p:nvPr>
            <p:ph type="body" idx="1"/>
          </p:nvPr>
        </p:nvSpPr>
        <p:spPr/>
        <p:txBody>
          <a:bodyPr/>
          <a:lstStyle/>
          <a:p>
            <a:pPr eaLnBrk="1" fontAlgn="auto" hangingPunct="1">
              <a:spcBef>
                <a:spcPts val="0"/>
              </a:spcBef>
              <a:spcAft>
                <a:spcPts val="0"/>
              </a:spcAft>
              <a:buNone/>
              <a:defRPr/>
            </a:pPr>
            <a:endParaRPr lang="en-US" sz="1100" b="1" i="1" dirty="0">
              <a:latin typeface="Times New Roman"/>
              <a:ea typeface="Times New Roman"/>
              <a:cs typeface="Times New Roman"/>
            </a:endParaRPr>
          </a:p>
        </p:txBody>
      </p:sp>
    </p:spTree>
    <p:extLst>
      <p:ext uri="{BB962C8B-B14F-4D97-AF65-F5344CB8AC3E}">
        <p14:creationId xmlns:p14="http://schemas.microsoft.com/office/powerpoint/2010/main" val="1649849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Tree>
    <p:extLst>
      <p:ext uri="{BB962C8B-B14F-4D97-AF65-F5344CB8AC3E}">
        <p14:creationId xmlns:p14="http://schemas.microsoft.com/office/powerpoint/2010/main" val="875532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Tree>
    <p:extLst>
      <p:ext uri="{BB962C8B-B14F-4D97-AF65-F5344CB8AC3E}">
        <p14:creationId xmlns:p14="http://schemas.microsoft.com/office/powerpoint/2010/main" val="507283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67829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a:xfrm>
            <a:off x="685800" y="4400549"/>
            <a:ext cx="5486399" cy="4201583"/>
          </a:xfrm>
        </p:spPr>
        <p:txBody>
          <a:bodyPr/>
          <a:lstStyle/>
          <a:p>
            <a:pPr>
              <a:spcBef>
                <a:spcPts val="0"/>
              </a:spcBef>
              <a:spcAft>
                <a:spcPts val="0"/>
              </a:spcAft>
              <a:buNone/>
            </a:pPr>
            <a:endParaRPr lang="en-US" dirty="0"/>
          </a:p>
        </p:txBody>
      </p:sp>
    </p:spTree>
    <p:extLst>
      <p:ext uri="{BB962C8B-B14F-4D97-AF65-F5344CB8AC3E}">
        <p14:creationId xmlns:p14="http://schemas.microsoft.com/office/powerpoint/2010/main" val="14242556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01800" y="1143000"/>
            <a:ext cx="2928938" cy="1647825"/>
          </a:xfrm>
        </p:spPr>
      </p:sp>
      <p:sp>
        <p:nvSpPr>
          <p:cNvPr id="3" name="Notes Placeholder 2"/>
          <p:cNvSpPr>
            <a:spLocks noGrp="1"/>
          </p:cNvSpPr>
          <p:nvPr>
            <p:ph type="body" idx="1"/>
          </p:nvPr>
        </p:nvSpPr>
        <p:spPr>
          <a:xfrm>
            <a:off x="618067" y="2790825"/>
            <a:ext cx="5486399" cy="5862108"/>
          </a:xfrm>
        </p:spPr>
        <p:txBody>
          <a:bodyPr/>
          <a:lstStyle/>
          <a:p>
            <a:pPr>
              <a:spcBef>
                <a:spcPts val="0"/>
              </a:spcBef>
              <a:spcAft>
                <a:spcPts val="0"/>
              </a:spcAft>
              <a:buNone/>
            </a:pPr>
            <a:endParaRPr lang="en-US" b="1" i="1" dirty="0">
              <a:solidFill>
                <a:schemeClr val="tx1"/>
              </a:solidFill>
              <a:ea typeface="Times New Roman"/>
            </a:endParaRPr>
          </a:p>
        </p:txBody>
      </p:sp>
    </p:spTree>
    <p:extLst>
      <p:ext uri="{BB962C8B-B14F-4D97-AF65-F5344CB8AC3E}">
        <p14:creationId xmlns:p14="http://schemas.microsoft.com/office/powerpoint/2010/main" val="13046659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60675" y="677863"/>
            <a:ext cx="3311525" cy="1862137"/>
          </a:xfrm>
        </p:spPr>
      </p:sp>
      <p:sp>
        <p:nvSpPr>
          <p:cNvPr id="3" name="Notes Placeholder 2"/>
          <p:cNvSpPr>
            <a:spLocks noGrp="1"/>
          </p:cNvSpPr>
          <p:nvPr>
            <p:ph type="body" idx="1"/>
          </p:nvPr>
        </p:nvSpPr>
        <p:spPr>
          <a:xfrm>
            <a:off x="685800" y="677333"/>
            <a:ext cx="5486399" cy="3600450"/>
          </a:xfrm>
        </p:spPr>
        <p:txBody>
          <a:bodyPr/>
          <a:lstStyle/>
          <a:p>
            <a:pPr marL="0" indent="0">
              <a:spcBef>
                <a:spcPts val="0"/>
              </a:spcBef>
              <a:spcAft>
                <a:spcPts val="0"/>
              </a:spcAft>
              <a:buFont typeface="Arial"/>
              <a:buNone/>
            </a:pPr>
            <a:endParaRPr lang="en-US" b="0" i="0" dirty="0">
              <a:ea typeface="Times New Roman"/>
            </a:endParaRPr>
          </a:p>
        </p:txBody>
      </p:sp>
    </p:spTree>
    <p:extLst>
      <p:ext uri="{BB962C8B-B14F-4D97-AF65-F5344CB8AC3E}">
        <p14:creationId xmlns:p14="http://schemas.microsoft.com/office/powerpoint/2010/main" val="150695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endParaRPr lang="en-US" dirty="0"/>
          </a:p>
        </p:txBody>
      </p:sp>
    </p:spTree>
    <p:extLst>
      <p:ext uri="{BB962C8B-B14F-4D97-AF65-F5344CB8AC3E}">
        <p14:creationId xmlns:p14="http://schemas.microsoft.com/office/powerpoint/2010/main" val="4321651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68625" y="1143000"/>
            <a:ext cx="3297238" cy="1854200"/>
          </a:xfrm>
        </p:spPr>
      </p:sp>
      <p:sp>
        <p:nvSpPr>
          <p:cNvPr id="3" name="Notes Placeholder 2"/>
          <p:cNvSpPr>
            <a:spLocks noGrp="1"/>
          </p:cNvSpPr>
          <p:nvPr>
            <p:ph type="body" idx="1"/>
          </p:nvPr>
        </p:nvSpPr>
        <p:spPr>
          <a:xfrm>
            <a:off x="778934" y="1123950"/>
            <a:ext cx="5486399" cy="3600450"/>
          </a:xfrm>
        </p:spPr>
        <p:txBody>
          <a:bodyPr/>
          <a:lstStyle/>
          <a:p>
            <a:endParaRPr lang="en-US" dirty="0"/>
          </a:p>
        </p:txBody>
      </p:sp>
    </p:spTree>
    <p:extLst>
      <p:ext uri="{BB962C8B-B14F-4D97-AF65-F5344CB8AC3E}">
        <p14:creationId xmlns:p14="http://schemas.microsoft.com/office/powerpoint/2010/main" val="16413802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4650" y="1016000"/>
            <a:ext cx="3198813" cy="1798638"/>
          </a:xfrm>
        </p:spPr>
      </p:sp>
      <p:sp>
        <p:nvSpPr>
          <p:cNvPr id="3" name="Notes Placeholder 2"/>
          <p:cNvSpPr>
            <a:spLocks noGrp="1"/>
          </p:cNvSpPr>
          <p:nvPr>
            <p:ph type="body" idx="1"/>
          </p:nvPr>
        </p:nvSpPr>
        <p:spPr>
          <a:xfrm>
            <a:off x="626533" y="1020398"/>
            <a:ext cx="5486399" cy="3600450"/>
          </a:xfrm>
        </p:spPr>
        <p:txBody>
          <a:bodyPr/>
          <a:lstStyle/>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Tree>
    <p:extLst>
      <p:ext uri="{BB962C8B-B14F-4D97-AF65-F5344CB8AC3E}">
        <p14:creationId xmlns:p14="http://schemas.microsoft.com/office/powerpoint/2010/main" val="19782120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1538" y="1201738"/>
            <a:ext cx="2760662" cy="1552575"/>
          </a:xfrm>
        </p:spPr>
      </p:sp>
      <p:sp>
        <p:nvSpPr>
          <p:cNvPr id="3" name="Notes Placeholder 2"/>
          <p:cNvSpPr>
            <a:spLocks noGrp="1"/>
          </p:cNvSpPr>
          <p:nvPr>
            <p:ph type="body" idx="1"/>
          </p:nvPr>
        </p:nvSpPr>
        <p:spPr>
          <a:xfrm>
            <a:off x="846667" y="1210734"/>
            <a:ext cx="5486399" cy="7933266"/>
          </a:xfrm>
        </p:spPr>
        <p:txBody>
          <a:bodyPr/>
          <a:lstStyle/>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Tree>
    <p:extLst>
      <p:ext uri="{BB962C8B-B14F-4D97-AF65-F5344CB8AC3E}">
        <p14:creationId xmlns:p14="http://schemas.microsoft.com/office/powerpoint/2010/main" val="2060491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4613" y="342900"/>
            <a:ext cx="3868737" cy="2176463"/>
          </a:xfrm>
        </p:spPr>
      </p:sp>
      <p:sp>
        <p:nvSpPr>
          <p:cNvPr id="3" name="Notes Placeholder 2"/>
          <p:cNvSpPr>
            <a:spLocks noGrp="1"/>
          </p:cNvSpPr>
          <p:nvPr>
            <p:ph type="body" idx="1"/>
          </p:nvPr>
        </p:nvSpPr>
        <p:spPr>
          <a:xfrm>
            <a:off x="685800" y="2600324"/>
            <a:ext cx="5486399" cy="5476875"/>
          </a:xfrm>
        </p:spPr>
        <p:txBody>
          <a:bodyPr/>
          <a:lstStyle/>
          <a:p>
            <a:pPr marL="173736" indent="-173736" eaLnBrk="1" fontAlgn="auto" hangingPunct="1">
              <a:spcAft>
                <a:spcPts val="0"/>
              </a:spcAft>
              <a:defRPr/>
            </a:pPr>
            <a:endParaRPr lang="en-US" dirty="0">
              <a:ea typeface="Times New Roman"/>
            </a:endParaRPr>
          </a:p>
          <a:p>
            <a:pPr marL="173736" indent="-173736" eaLnBrk="1" fontAlgn="auto" hangingPunct="1">
              <a:spcAft>
                <a:spcPts val="0"/>
              </a:spcAft>
              <a:defRPr/>
            </a:pPr>
            <a:endParaRPr lang="en-US" dirty="0">
              <a:ea typeface="Times New Roman"/>
            </a:endParaRPr>
          </a:p>
        </p:txBody>
      </p:sp>
    </p:spTree>
    <p:extLst>
      <p:ext uri="{BB962C8B-B14F-4D97-AF65-F5344CB8AC3E}">
        <p14:creationId xmlns:p14="http://schemas.microsoft.com/office/powerpoint/2010/main" val="2999849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buNone/>
            </a:pPr>
            <a:endParaRPr lang="en-US" dirty="0"/>
          </a:p>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2225" y="228600"/>
            <a:ext cx="4273550" cy="2405063"/>
          </a:xfrm>
        </p:spPr>
      </p:sp>
      <p:sp>
        <p:nvSpPr>
          <p:cNvPr id="3" name="Notes Placeholder 2"/>
          <p:cNvSpPr>
            <a:spLocks noGrp="1"/>
          </p:cNvSpPr>
          <p:nvPr>
            <p:ph type="body" idx="1"/>
          </p:nvPr>
        </p:nvSpPr>
        <p:spPr>
          <a:xfrm>
            <a:off x="685800" y="2749550"/>
            <a:ext cx="5486399" cy="3600450"/>
          </a:xfrm>
        </p:spPr>
        <p:txBody>
          <a:bodyPr/>
          <a:lstStyle/>
          <a:p>
            <a:pP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31343937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2225" y="228600"/>
            <a:ext cx="4273550" cy="2405063"/>
          </a:xfrm>
        </p:spPr>
      </p:sp>
      <p:sp>
        <p:nvSpPr>
          <p:cNvPr id="3" name="Notes Placeholder 2"/>
          <p:cNvSpPr>
            <a:spLocks noGrp="1"/>
          </p:cNvSpPr>
          <p:nvPr>
            <p:ph type="body" idx="1"/>
          </p:nvPr>
        </p:nvSpPr>
        <p:spPr>
          <a:xfrm>
            <a:off x="685800" y="2800350"/>
            <a:ext cx="5486399" cy="3600450"/>
          </a:xfrm>
        </p:spPr>
        <p:txBody>
          <a:bodyPr/>
          <a:lstStyle/>
          <a:p>
            <a:pPr marL="171450" indent="-171450" eaLnBrk="1" fontAlgn="auto" hangingPunct="1">
              <a:spcBef>
                <a:spcPts val="0"/>
              </a:spcBef>
              <a:spcAft>
                <a:spcPts val="0"/>
              </a:spcAft>
              <a:buFont typeface="Arial"/>
              <a:buChar char="•"/>
              <a:defRPr/>
            </a:pPr>
            <a:endParaRPr lang="en-US" dirty="0">
              <a:solidFill>
                <a:srgbClr val="000000"/>
              </a:solidFill>
              <a:ea typeface="Times New Roman"/>
            </a:endParaRPr>
          </a:p>
          <a:p>
            <a:pPr lvl="0">
              <a:buNone/>
              <a:defRPr/>
            </a:pPr>
            <a:r>
              <a:rPr lang="en-US" dirty="0">
                <a:solidFill>
                  <a:srgbClr val="000000"/>
                </a:solidFill>
                <a:ea typeface="Times New Roman"/>
              </a:rPr>
              <a:t>Image from: </a:t>
            </a:r>
            <a:r>
              <a:rPr lang="en-US" dirty="0">
                <a:ea typeface="Times New Roman"/>
              </a:rPr>
              <a:t>ThinkstockPhotos-474842030.jpg</a:t>
            </a:r>
          </a:p>
          <a:p>
            <a:pPr eaLnBrk="1" fontAlgn="auto" hangingPunct="1">
              <a:spcBef>
                <a:spcPts val="0"/>
              </a:spcBef>
              <a:spcAft>
                <a:spcPts val="0"/>
              </a:spcAft>
              <a:buNone/>
              <a:defRPr/>
            </a:pPr>
            <a:endParaRPr lang="en-US" dirty="0"/>
          </a:p>
        </p:txBody>
      </p:sp>
    </p:spTree>
    <p:extLst>
      <p:ext uri="{BB962C8B-B14F-4D97-AF65-F5344CB8AC3E}">
        <p14:creationId xmlns:p14="http://schemas.microsoft.com/office/powerpoint/2010/main" val="29267551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63738" y="401638"/>
            <a:ext cx="3065462" cy="1725612"/>
          </a:xfrm>
        </p:spPr>
      </p:sp>
      <p:sp>
        <p:nvSpPr>
          <p:cNvPr id="3" name="Notes Placeholder 2"/>
          <p:cNvSpPr>
            <a:spLocks noGrp="1"/>
          </p:cNvSpPr>
          <p:nvPr>
            <p:ph type="body" idx="1"/>
          </p:nvPr>
        </p:nvSpPr>
        <p:spPr>
          <a:xfrm>
            <a:off x="316109" y="2127333"/>
            <a:ext cx="6225782" cy="5892999"/>
          </a:xfrm>
        </p:spPr>
        <p:txBody>
          <a:bodyPr/>
          <a:lstStyle/>
          <a:p>
            <a:pPr marL="0" indent="0">
              <a:spcBef>
                <a:spcPts val="0"/>
              </a:spcBef>
              <a:spcAft>
                <a:spcPts val="0"/>
              </a:spcAft>
              <a:buFont typeface="Arial"/>
              <a:buNone/>
            </a:pPr>
            <a:endParaRPr lang="en-US" sz="1000" dirty="0">
              <a:ea typeface="Times New Roman"/>
            </a:endParaRPr>
          </a:p>
        </p:txBody>
      </p:sp>
    </p:spTree>
    <p:extLst>
      <p:ext uri="{BB962C8B-B14F-4D97-AF65-F5344CB8AC3E}">
        <p14:creationId xmlns:p14="http://schemas.microsoft.com/office/powerpoint/2010/main" val="2999849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873737"/>
            <a:ext cx="6225782" cy="5905828"/>
          </a:xfrm>
        </p:spPr>
        <p:txBody>
          <a:bodyPr/>
          <a:lstStyle/>
          <a:p>
            <a:pPr marL="0" indent="0">
              <a:spcBef>
                <a:spcPts val="0"/>
              </a:spcBef>
              <a:spcAft>
                <a:spcPts val="0"/>
              </a:spcAft>
              <a:buFont typeface="Arial"/>
              <a:buNone/>
            </a:pPr>
            <a:endParaRPr lang="en-US" dirty="0">
              <a:ea typeface="Times New Roman"/>
            </a:endParaRPr>
          </a:p>
        </p:txBody>
      </p:sp>
    </p:spTree>
    <p:extLst>
      <p:ext uri="{BB962C8B-B14F-4D97-AF65-F5344CB8AC3E}">
        <p14:creationId xmlns:p14="http://schemas.microsoft.com/office/powerpoint/2010/main" val="39105445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2225" y="228600"/>
            <a:ext cx="4273550" cy="2405063"/>
          </a:xfrm>
        </p:spPr>
      </p:sp>
      <p:sp>
        <p:nvSpPr>
          <p:cNvPr id="3" name="Notes Placeholder 2"/>
          <p:cNvSpPr>
            <a:spLocks noGrp="1"/>
          </p:cNvSpPr>
          <p:nvPr>
            <p:ph type="body" idx="1"/>
          </p:nvPr>
        </p:nvSpPr>
        <p:spPr>
          <a:xfrm>
            <a:off x="685800" y="2633663"/>
            <a:ext cx="5486399" cy="3600450"/>
          </a:xfrm>
        </p:spPr>
        <p:txBody>
          <a:bodyPr/>
          <a:lstStyle/>
          <a:p>
            <a:endParaRPr lang="en-US" dirty="0"/>
          </a:p>
        </p:txBody>
      </p:sp>
    </p:spTree>
    <p:extLst>
      <p:ext uri="{BB962C8B-B14F-4D97-AF65-F5344CB8AC3E}">
        <p14:creationId xmlns:p14="http://schemas.microsoft.com/office/powerpoint/2010/main" val="2088775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a:buNone/>
            </a:pPr>
            <a:endParaRPr b="1"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3" name="Notes Placeholder 2"/>
          <p:cNvSpPr>
            <a:spLocks noGrp="1"/>
          </p:cNvSpPr>
          <p:nvPr>
            <p:ph type="body" idx="1"/>
          </p:nvPr>
        </p:nvSpPr>
        <p:spPr>
          <a:xfrm>
            <a:off x="745066" y="342900"/>
            <a:ext cx="5486399" cy="3600450"/>
          </a:xfrm>
        </p:spPr>
        <p:txBody>
          <a:bodyPr/>
          <a:lstStyle/>
          <a:p>
            <a:pPr eaLnBrk="1" fontAlgn="auto" hangingPunct="1">
              <a:spcBef>
                <a:spcPts val="600"/>
              </a:spcBef>
              <a:spcAft>
                <a:spcPts val="0"/>
              </a:spcAft>
              <a:defRPr/>
            </a:pPr>
            <a:endParaRPr lang="en-US" b="1" i="1" dirty="0">
              <a:ea typeface="Times New Roman"/>
            </a:endParaRPr>
          </a:p>
          <a:p>
            <a:pPr eaLnBrk="1" fontAlgn="auto" hangingPunct="1">
              <a:spcBef>
                <a:spcPts val="600"/>
              </a:spcBef>
              <a:spcAft>
                <a:spcPts val="0"/>
              </a:spcAft>
              <a:defRPr/>
            </a:pPr>
            <a:endParaRPr lang="en-US" b="1" i="1" dirty="0">
              <a:ea typeface="Times New Roman"/>
            </a:endParaRPr>
          </a:p>
          <a:p>
            <a:pPr eaLnBrk="1" fontAlgn="auto" hangingPunct="1">
              <a:spcBef>
                <a:spcPts val="600"/>
              </a:spcBef>
              <a:spcAft>
                <a:spcPts val="0"/>
              </a:spcAft>
              <a:buNone/>
              <a:defRPr/>
            </a:pPr>
            <a:endParaRPr lang="en-US" b="1" i="1" dirty="0">
              <a:ea typeface="Times New Roman"/>
            </a:endParaRPr>
          </a:p>
          <a:p>
            <a:pPr eaLnBrk="1" fontAlgn="auto" hangingPunct="1">
              <a:spcBef>
                <a:spcPts val="600"/>
              </a:spcBef>
              <a:spcAft>
                <a:spcPts val="0"/>
              </a:spcAft>
              <a:defRPr/>
            </a:pPr>
            <a:endParaRPr lang="en-US" sz="1100" b="1" i="1" dirty="0">
              <a:latin typeface="Times New Roman"/>
              <a:ea typeface="Times New Roman"/>
              <a:cs typeface="Times New Roman"/>
            </a:endParaRPr>
          </a:p>
          <a:p>
            <a:pPr eaLnBrk="1" fontAlgn="auto" hangingPunct="1">
              <a:spcBef>
                <a:spcPts val="600"/>
              </a:spcBef>
              <a:spcAft>
                <a:spcPts val="0"/>
              </a:spcAft>
              <a:defRPr/>
            </a:pPr>
            <a:endParaRPr lang="en-US" sz="1100" b="1" i="1" dirty="0">
              <a:latin typeface="Times New Roman"/>
              <a:ea typeface="Times New Roman"/>
              <a:cs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pPr eaLnBrk="1" fontAlgn="auto" hangingPunct="1">
              <a:spcBef>
                <a:spcPts val="600"/>
              </a:spcBef>
              <a:spcAft>
                <a:spcPts val="0"/>
              </a:spcAft>
              <a:defRPr/>
            </a:pPr>
            <a:endParaRPr lang="en-US" sz="1100" b="1" i="1" dirty="0">
              <a:ea typeface="Times New Roman"/>
            </a:endParaRPr>
          </a:p>
          <a:p>
            <a:endParaRPr lang="en-US" sz="1100" dirty="0"/>
          </a:p>
        </p:txBody>
      </p:sp>
    </p:spTree>
    <p:extLst>
      <p:ext uri="{BB962C8B-B14F-4D97-AF65-F5344CB8AC3E}">
        <p14:creationId xmlns:p14="http://schemas.microsoft.com/office/powerpoint/2010/main" val="29998490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Tree>
    <p:extLst>
      <p:ext uri="{BB962C8B-B14F-4D97-AF65-F5344CB8AC3E}">
        <p14:creationId xmlns:p14="http://schemas.microsoft.com/office/powerpoint/2010/main" val="1615384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07249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6800" y="1143000"/>
            <a:ext cx="4884738" cy="2747963"/>
          </a:xfrm>
        </p:spPr>
      </p:sp>
      <p:sp>
        <p:nvSpPr>
          <p:cNvPr id="3" name="Notes Placeholder 2"/>
          <p:cNvSpPr>
            <a:spLocks noGrp="1"/>
          </p:cNvSpPr>
          <p:nvPr>
            <p:ph type="body" idx="1"/>
          </p:nvPr>
        </p:nvSpPr>
        <p:spPr>
          <a:xfrm>
            <a:off x="685800" y="3891247"/>
            <a:ext cx="5579533" cy="5083420"/>
          </a:xfrm>
        </p:spPr>
        <p:txBody>
          <a:bodyPr/>
          <a:lstStyle/>
          <a:p>
            <a:pPr>
              <a:buNone/>
            </a:pPr>
            <a:endParaRPr lang="en-US" dirty="0"/>
          </a:p>
        </p:txBody>
      </p:sp>
    </p:spTree>
    <p:extLst>
      <p:ext uri="{BB962C8B-B14F-4D97-AF65-F5344CB8AC3E}">
        <p14:creationId xmlns:p14="http://schemas.microsoft.com/office/powerpoint/2010/main" val="3582559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3" name="Notes Placeholder 2"/>
          <p:cNvSpPr>
            <a:spLocks noGrp="1"/>
          </p:cNvSpPr>
          <p:nvPr>
            <p:ph type="body" idx="1"/>
          </p:nvPr>
        </p:nvSpPr>
        <p:spPr>
          <a:xfrm>
            <a:off x="574145" y="1069445"/>
            <a:ext cx="5486399" cy="7752822"/>
          </a:xfrm>
        </p:spPr>
        <p:txBody>
          <a:bodyPr/>
          <a:lstStyle/>
          <a:p>
            <a:pPr marL="171450" indent="-171450" eaLnBrk="1" fontAlgn="auto" hangingPunct="1">
              <a:spcBef>
                <a:spcPts val="0"/>
              </a:spcBef>
              <a:spcAft>
                <a:spcPts val="0"/>
              </a:spcAft>
              <a:buFont typeface="Arial"/>
              <a:buChar char="•"/>
              <a:tabLst>
                <a:tab pos="228600" algn="l"/>
                <a:tab pos="487680" algn="l"/>
              </a:tabLst>
              <a:defRPr/>
            </a:pPr>
            <a:endParaRPr lang="en-US" sz="1000" dirty="0">
              <a:ea typeface="Times New Roman"/>
            </a:endParaRPr>
          </a:p>
        </p:txBody>
      </p:sp>
    </p:spTree>
    <p:extLst>
      <p:ext uri="{BB962C8B-B14F-4D97-AF65-F5344CB8AC3E}">
        <p14:creationId xmlns:p14="http://schemas.microsoft.com/office/powerpoint/2010/main" val="481891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0700" y="355600"/>
            <a:ext cx="3070225" cy="1727200"/>
          </a:xfrm>
        </p:spPr>
      </p:sp>
      <p:sp>
        <p:nvSpPr>
          <p:cNvPr id="3" name="Notes Placeholder 2"/>
          <p:cNvSpPr>
            <a:spLocks noGrp="1"/>
          </p:cNvSpPr>
          <p:nvPr>
            <p:ph type="body" idx="1"/>
          </p:nvPr>
        </p:nvSpPr>
        <p:spPr>
          <a:xfrm>
            <a:off x="316108" y="1972289"/>
            <a:ext cx="6364091" cy="6968511"/>
          </a:xfrm>
        </p:spPr>
        <p:txBody>
          <a:bodyPr/>
          <a:lstStyle/>
          <a:p>
            <a:pPr>
              <a:buNone/>
            </a:pPr>
            <a:endParaRPr lang="en-US" dirty="0">
              <a:solidFill>
                <a:srgbClr val="000000"/>
              </a:solidFill>
              <a:ea typeface="Times New Roman"/>
            </a:endParaRPr>
          </a:p>
        </p:txBody>
      </p:sp>
    </p:spTree>
    <p:extLst>
      <p:ext uri="{BB962C8B-B14F-4D97-AF65-F5344CB8AC3E}">
        <p14:creationId xmlns:p14="http://schemas.microsoft.com/office/powerpoint/2010/main" val="1613029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3" name="Notes Placeholder 2"/>
          <p:cNvSpPr>
            <a:spLocks noGrp="1"/>
          </p:cNvSpPr>
          <p:nvPr>
            <p:ph type="body" idx="1"/>
          </p:nvPr>
        </p:nvSpPr>
        <p:spPr>
          <a:xfrm>
            <a:off x="574145" y="1069445"/>
            <a:ext cx="5486399" cy="7752822"/>
          </a:xfrm>
        </p:spPr>
        <p:txBody>
          <a:bodyPr/>
          <a:lstStyle/>
          <a:p>
            <a:pPr marL="171450" indent="-171450" eaLnBrk="1" fontAlgn="auto" hangingPunct="1">
              <a:spcBef>
                <a:spcPts val="0"/>
              </a:spcBef>
              <a:spcAft>
                <a:spcPts val="0"/>
              </a:spcAft>
              <a:buFont typeface="Arial"/>
              <a:buChar char="•"/>
              <a:tabLst>
                <a:tab pos="228600" algn="l"/>
                <a:tab pos="487680" algn="l"/>
              </a:tabLst>
              <a:defRPr/>
            </a:pPr>
            <a:endParaRPr lang="en-US" sz="1000" dirty="0">
              <a:ea typeface="Times New Roman"/>
            </a:endParaRPr>
          </a:p>
        </p:txBody>
      </p:sp>
    </p:spTree>
    <p:extLst>
      <p:ext uri="{BB962C8B-B14F-4D97-AF65-F5344CB8AC3E}">
        <p14:creationId xmlns:p14="http://schemas.microsoft.com/office/powerpoint/2010/main" val="1349665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4342" y="134780"/>
            <a:ext cx="3845483" cy="6538245"/>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a:spLocks noGrp="1"/>
          </p:cNvSpPr>
          <p:nvPr>
            <p:ph type="pic" idx="2"/>
          </p:nvPr>
        </p:nvSpPr>
        <p:spPr>
          <a:xfrm>
            <a:off x="4048125" y="0"/>
            <a:ext cx="8143874"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dirty="0"/>
          </a:p>
        </p:txBody>
      </p:sp>
      <p:sp>
        <p:nvSpPr>
          <p:cNvPr id="35"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6400" y="228600"/>
            <a:ext cx="11480800" cy="533400"/>
          </a:xfrm>
          <a:prstGeom prst="rect">
            <a:avLst/>
          </a:prstGeom>
        </p:spPr>
        <p:txBody>
          <a:bodyPr/>
          <a:lstStyle>
            <a:lvl1pPr algn="l">
              <a:defRPr sz="2800"/>
            </a:lvl1pPr>
          </a:lstStyle>
          <a:p>
            <a:r>
              <a:rPr lang="en-US" dirty="0"/>
              <a:t>Click to add title text</a:t>
            </a:r>
          </a:p>
        </p:txBody>
      </p:sp>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cxnSp>
        <p:nvCxnSpPr>
          <p:cNvPr id="8" name="Straight Connector 7"/>
          <p:cNvCxnSpPr/>
          <p:nvPr userDrawn="1"/>
        </p:nvCxnSpPr>
        <p:spPr bwMode="auto">
          <a:xfrm>
            <a:off x="406400" y="838200"/>
            <a:ext cx="11480800" cy="0"/>
          </a:xfrm>
          <a:prstGeom prst="line">
            <a:avLst/>
          </a:prstGeom>
          <a:solidFill>
            <a:schemeClr val="accent1"/>
          </a:solidFill>
          <a:ln w="22225" cap="flat" cmpd="sng" algn="ctr">
            <a:solidFill>
              <a:srgbClr val="000090"/>
            </a:solidFill>
            <a:prstDash val="solid"/>
            <a:round/>
            <a:headEnd type="none" w="med" len="med"/>
            <a:tailEnd type="none" w="med" len="med"/>
          </a:ln>
          <a:effectLst>
            <a:outerShdw blurRad="50800" dist="38100" dir="2700000" algn="tl" rotWithShape="0">
              <a:srgbClr val="000000">
                <a:alpha val="43000"/>
              </a:srgbClr>
            </a:outerShdw>
          </a:effectLst>
        </p:spPr>
      </p:cxnSp>
      <p:sp>
        <p:nvSpPr>
          <p:cNvPr id="15" name="Text Placeholder 14"/>
          <p:cNvSpPr>
            <a:spLocks noGrp="1"/>
          </p:cNvSpPr>
          <p:nvPr>
            <p:ph type="body" sz="quarter" idx="10" hasCustomPrompt="1"/>
          </p:nvPr>
        </p:nvSpPr>
        <p:spPr>
          <a:xfrm>
            <a:off x="406400" y="838200"/>
            <a:ext cx="11480800" cy="533400"/>
          </a:xfrm>
          <a:prstGeom prst="rect">
            <a:avLst/>
          </a:prstGeom>
        </p:spPr>
        <p:txBody>
          <a:bodyPr/>
          <a:lstStyle>
            <a:lvl1pPr marL="0" indent="0">
              <a:buFontTx/>
              <a:buNone/>
              <a:defRPr sz="2200" baseline="0">
                <a:solidFill>
                  <a:srgbClr val="800000"/>
                </a:solidFill>
              </a:defRPr>
            </a:lvl1pPr>
          </a:lstStyle>
          <a:p>
            <a:pPr lvl="0"/>
            <a:r>
              <a:rPr lang="en-US" dirty="0"/>
              <a:t>Click to edit subtitle text</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extLst>
      <p:ext uri="{BB962C8B-B14F-4D97-AF65-F5344CB8AC3E}">
        <p14:creationId xmlns:p14="http://schemas.microsoft.com/office/powerpoint/2010/main" val="1038376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632630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
        <p:nvSpPr>
          <p:cNvPr id="28" name="Shape 28"/>
          <p:cNvSpPr txBox="1">
            <a:spLocks noGrp="1"/>
          </p:cNvSpPr>
          <p:nvPr>
            <p:ph type="body" idx="1"/>
          </p:nvPr>
        </p:nvSpPr>
        <p:spPr>
          <a:xfrm>
            <a:off x="3629678" y="1033259"/>
            <a:ext cx="8152745"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9" name="Shape 29"/>
          <p:cNvSpPr>
            <a:spLocks noGrp="1"/>
          </p:cNvSpPr>
          <p:nvPr>
            <p:ph type="pic" idx="2"/>
          </p:nvPr>
        </p:nvSpPr>
        <p:spPr>
          <a:xfrm>
            <a:off x="307127" y="2065167"/>
            <a:ext cx="3036730" cy="3036730"/>
          </a:xfrm>
          <a:prstGeom prst="ellipse">
            <a:avLst/>
          </a:prstGeom>
          <a:noFill/>
          <a:ln w="133350" cap="flat" cmpd="sng">
            <a:solidFill>
              <a:schemeClr val="dk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213807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388035" y="6459831"/>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600" b="0">
                <a:solidFill>
                  <a:srgbClr val="D9D9D9"/>
                </a:solidFill>
                <a:latin typeface="Century" charset="0"/>
                <a:ea typeface="Century" charset="0"/>
                <a:cs typeface="Century" charset="0"/>
              </a:defRPr>
            </a:lvl1pPr>
          </a:lstStyle>
          <a:p>
            <a:fld id="{6EF36E0C-29D7-3046-B978-7B10A2E0CECE}" type="slidenum">
              <a:rPr lang="en-US" smtClean="0"/>
              <a:pPr/>
              <a:t>‹#›</a:t>
            </a:fld>
            <a:endParaRPr lang="en-US" dirty="0"/>
          </a:p>
        </p:txBody>
      </p:sp>
      <p:sp>
        <p:nvSpPr>
          <p:cNvPr id="7" name="Title 1"/>
          <p:cNvSpPr>
            <a:spLocks noGrp="1"/>
          </p:cNvSpPr>
          <p:nvPr>
            <p:ph type="title" hasCustomPrompt="1"/>
          </p:nvPr>
        </p:nvSpPr>
        <p:spPr>
          <a:xfrm>
            <a:off x="406400" y="228600"/>
            <a:ext cx="11480800" cy="533400"/>
          </a:xfrm>
          <a:prstGeom prst="rect">
            <a:avLst/>
          </a:prstGeom>
        </p:spPr>
        <p:txBody>
          <a:bodyPr/>
          <a:lstStyle>
            <a:lvl1pPr algn="l">
              <a:defRPr lang="en-US" sz="2000" smtClean="0">
                <a:solidFill>
                  <a:schemeClr val="tx1"/>
                </a:solidFill>
              </a:defRPr>
            </a:lvl1pPr>
          </a:lstStyle>
          <a:p>
            <a:r>
              <a:rPr lang="en-US" sz="1800" dirty="0">
                <a:solidFill>
                  <a:schemeClr val="tx1"/>
                </a:solidFill>
                <a:latin typeface="+mn-lt"/>
              </a:rPr>
              <a:t>Louisiana Believes: Mathematics Educator Professional Development System</a:t>
            </a:r>
            <a:endParaRPr lang="en-US" dirty="0"/>
          </a:p>
        </p:txBody>
      </p:sp>
      <p:cxnSp>
        <p:nvCxnSpPr>
          <p:cNvPr id="9" name="Straight Connector 8"/>
          <p:cNvCxnSpPr/>
          <p:nvPr userDrawn="1"/>
        </p:nvCxnSpPr>
        <p:spPr bwMode="auto">
          <a:xfrm>
            <a:off x="406400" y="762000"/>
            <a:ext cx="11480800" cy="0"/>
          </a:xfrm>
          <a:prstGeom prst="line">
            <a:avLst/>
          </a:prstGeom>
          <a:solidFill>
            <a:schemeClr val="accent1"/>
          </a:solidFill>
          <a:ln w="22225" cap="flat" cmpd="sng" algn="ctr">
            <a:solidFill>
              <a:srgbClr val="60141F"/>
            </a:solidFill>
            <a:prstDash val="dash"/>
            <a:round/>
            <a:headEnd type="none" w="med" len="med"/>
            <a:tailEnd type="none" w="med" len="med"/>
          </a:ln>
          <a:effectLst/>
        </p:spPr>
      </p:cxnSp>
      <p:sp>
        <p:nvSpPr>
          <p:cNvPr id="10" name="Text Placeholder 14"/>
          <p:cNvSpPr>
            <a:spLocks noGrp="1"/>
          </p:cNvSpPr>
          <p:nvPr>
            <p:ph type="body" sz="quarter" idx="10"/>
          </p:nvPr>
        </p:nvSpPr>
        <p:spPr>
          <a:xfrm>
            <a:off x="406400" y="762000"/>
            <a:ext cx="11480800" cy="533400"/>
          </a:xfrm>
          <a:prstGeom prst="rect">
            <a:avLst/>
          </a:prstGeom>
        </p:spPr>
        <p:txBody>
          <a:bodyPr/>
          <a:lstStyle>
            <a:lvl1pPr marL="0" indent="0">
              <a:buFontTx/>
              <a:buNone/>
              <a:defRPr sz="1600" baseline="0">
                <a:solidFill>
                  <a:srgbClr val="000090"/>
                </a:solidFill>
                <a:latin typeface="Ostrich Sans Black"/>
                <a:cs typeface="Ostrich Sans Black"/>
              </a:defRPr>
            </a:lvl1pPr>
          </a:lstStyle>
          <a:p>
            <a:pPr lvl="0"/>
            <a:endParaRPr lang="en-US" dirty="0"/>
          </a:p>
        </p:txBody>
      </p:sp>
    </p:spTree>
    <p:custDataLst>
      <p:tags r:id="rId1"/>
    </p:custDataLst>
    <p:extLst>
      <p:ext uri="{BB962C8B-B14F-4D97-AF65-F5344CB8AC3E}">
        <p14:creationId xmlns:p14="http://schemas.microsoft.com/office/powerpoint/2010/main" val="3473246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083235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extLst>
      <p:ext uri="{BB962C8B-B14F-4D97-AF65-F5344CB8AC3E}">
        <p14:creationId xmlns:p14="http://schemas.microsoft.com/office/powerpoint/2010/main" val="6846298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5">
            <a:alphaModFix/>
          </a:blip>
          <a:srcRect/>
          <a:stretch/>
        </p:blipFill>
        <p:spPr>
          <a:xfrm>
            <a:off x="0" y="0"/>
            <a:ext cx="12191998" cy="68593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63" r:id="rId2"/>
    <p:sldLayoutId id="2147483664" r:id="rId3"/>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8">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9" r:id="rId3"/>
    <p:sldLayoutId id="2147483660" r:id="rId4"/>
    <p:sldLayoutId id="2147483662" r:id="rId5"/>
    <p:sldLayoutId id="2147483665" r:id="rId6"/>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
        <p:cNvGrpSpPr/>
        <p:nvPr/>
      </p:nvGrpSpPr>
      <p:grpSpPr>
        <a:xfrm>
          <a:off x="0" y="0"/>
          <a:ext cx="0" cy="0"/>
          <a:chOff x="0" y="0"/>
          <a:chExt cx="0" cy="0"/>
        </a:xfrm>
      </p:grpSpPr>
      <p:pic>
        <p:nvPicPr>
          <p:cNvPr id="37" name="Shape 37"/>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3"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achievethecore.org/page/2801/learn-more-about-the-coherence-map"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hyperlink" Target="https://achievethecore.org/coherence-ma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8" Type="http://schemas.openxmlformats.org/officeDocument/2006/relationships/hyperlink" Target="http://www.ascd.org/publications/educational-leadership/oct07/vol65/num02/The-Perils-and-Promises-of-Praise.aspx" TargetMode="External"/><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4.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6.xml.rels><?xml version="1.0" encoding="UTF-8" standalone="yes"?>
<Relationships xmlns="http://schemas.openxmlformats.org/package/2006/relationships"><Relationship Id="rId3" Type="http://schemas.openxmlformats.org/officeDocument/2006/relationships/hyperlink" Target="http://www.forbes.com/" TargetMode="External"/><Relationship Id="rId7" Type="http://schemas.openxmlformats.org/officeDocument/2006/relationships/hyperlink" Target="https://achievethecore.org/page/2801/learn-more-about-the-coherence-map" TargetMode="External"/><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hyperlink" Target="https://osse.dc.gov/service/what-does-college-and-career-readiness-mean" TargetMode="External"/><Relationship Id="rId5" Type="http://schemas.openxmlformats.org/officeDocument/2006/relationships/hyperlink" Target="http://www.ascd.org/publications/educational-leadership/oct07/vol65/num02/The-Perils-and-Promises-of-Praise.aspx" TargetMode="External"/><Relationship Id="rId4" Type="http://schemas.openxmlformats.org/officeDocument/2006/relationships/hyperlink" Target="http://scpd.stanford.edu/ppc/how-learn-math-teachers"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hyperlink" Target="http://www.utdanacenter.org/ldoe/surveys" TargetMode="External"/><Relationship Id="rId4" Type="http://schemas.openxmlformats.org/officeDocument/2006/relationships/hyperlink" Target="http://www.utdanacenter.org/dodea/mathsurveyq4"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lvl="0">
              <a:buSzPct val="25000"/>
            </a:pPr>
            <a:r>
              <a:rPr lang="en-US" sz="4400" b="1" i="0" u="none" strike="noStrike" cap="none" dirty="0">
                <a:solidFill>
                  <a:srgbClr val="5A5A5A"/>
                </a:solidFill>
                <a:sym typeface="Calibri"/>
              </a:rPr>
              <a:t>Module </a:t>
            </a:r>
            <a:r>
              <a:rPr lang="en-US" sz="4400" b="1" dirty="0"/>
              <a:t>1</a:t>
            </a:r>
            <a:r>
              <a:rPr lang="en-US" sz="4400" b="0" i="0" u="none" strike="noStrike" cap="none" dirty="0">
                <a:solidFill>
                  <a:srgbClr val="5A5A5A"/>
                </a:solidFill>
                <a:sym typeface="Calibri"/>
              </a:rPr>
              <a:t>: </a:t>
            </a:r>
            <a:r>
              <a:rPr lang="en-US" sz="4400" dirty="0"/>
              <a:t>Setting the foundation for implementing the Tier 1 curriculum</a:t>
            </a:r>
            <a:br>
              <a:rPr lang="en-US" sz="4400" b="0" i="0" u="none" strike="noStrike" cap="none" dirty="0">
                <a:solidFill>
                  <a:srgbClr val="5A5A5A"/>
                </a:solidFill>
                <a:sym typeface="Calibri"/>
              </a:rPr>
            </a:br>
            <a:br>
              <a:rPr lang="en-US" sz="4400" b="0" i="0" u="none" strike="noStrike" cap="none" dirty="0">
                <a:solidFill>
                  <a:srgbClr val="5A5A5A"/>
                </a:solidFill>
                <a:sym typeface="Calibri"/>
              </a:rPr>
            </a:br>
            <a:r>
              <a:rPr lang="en-US" sz="4400" b="0" i="0" u="none" strike="noStrike" cap="none" dirty="0">
                <a:solidFill>
                  <a:srgbClr val="5A5A5A"/>
                </a:solidFill>
                <a:sym typeface="Calibri"/>
              </a:rPr>
              <a:t>Grades </a:t>
            </a:r>
            <a:r>
              <a:rPr lang="en-US" sz="4400" dirty="0"/>
              <a:t>6</a:t>
            </a:r>
            <a:r>
              <a:rPr lang="en-US" sz="4400" dirty="0">
                <a:solidFill>
                  <a:srgbClr val="797878"/>
                </a:solidFill>
              </a:rPr>
              <a:t>–</a:t>
            </a:r>
            <a:r>
              <a:rPr lang="en-US" sz="4400" dirty="0"/>
              <a:t>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10</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Identifying the components of rigor</a:t>
            </a:r>
          </a:p>
        </p:txBody>
      </p:sp>
      <p:grpSp>
        <p:nvGrpSpPr>
          <p:cNvPr id="5" name="Group 4"/>
          <p:cNvGrpSpPr/>
          <p:nvPr/>
        </p:nvGrpSpPr>
        <p:grpSpPr>
          <a:xfrm>
            <a:off x="473812" y="1157588"/>
            <a:ext cx="6772937" cy="4675593"/>
            <a:chOff x="473812" y="1157588"/>
            <a:chExt cx="7918212" cy="4675593"/>
          </a:xfrm>
        </p:grpSpPr>
        <p:grpSp>
          <p:nvGrpSpPr>
            <p:cNvPr id="12" name="Group 11"/>
            <p:cNvGrpSpPr/>
            <p:nvPr/>
          </p:nvGrpSpPr>
          <p:grpSpPr>
            <a:xfrm>
              <a:off x="473812" y="1157588"/>
              <a:ext cx="7918212" cy="4675593"/>
              <a:chOff x="4967116" y="467333"/>
              <a:chExt cx="6409902" cy="5726145"/>
            </a:xfrm>
            <a:solidFill>
              <a:schemeClr val="bg1"/>
            </a:solidFill>
          </p:grpSpPr>
          <p:grpSp>
            <p:nvGrpSpPr>
              <p:cNvPr id="13" name="Group 12"/>
              <p:cNvGrpSpPr/>
              <p:nvPr/>
            </p:nvGrpSpPr>
            <p:grpSpPr>
              <a:xfrm>
                <a:off x="4967116" y="467333"/>
                <a:ext cx="6409902" cy="5726145"/>
                <a:chOff x="3251200" y="2590800"/>
                <a:chExt cx="2438400" cy="2628900"/>
              </a:xfrm>
              <a:grpFill/>
            </p:grpSpPr>
            <p:sp>
              <p:nvSpPr>
                <p:cNvPr id="26" name="Rectangle 25"/>
                <p:cNvSpPr/>
                <p:nvPr/>
              </p:nvSpPr>
              <p:spPr>
                <a:xfrm>
                  <a:off x="3251200" y="2590800"/>
                  <a:ext cx="2438400" cy="2628900"/>
                </a:xfrm>
                <a:prstGeom prst="rect">
                  <a:avLst/>
                </a:prstGeom>
                <a:grp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dirty="0">
                      <a:effectLst/>
                      <a:ea typeface="ＭＳ 明朝"/>
                      <a:cs typeface="Times New Roman"/>
                    </a:rPr>
                    <a:t> </a:t>
                  </a:r>
                </a:p>
              </p:txBody>
            </p:sp>
            <p:sp>
              <p:nvSpPr>
                <p:cNvPr id="27" name="Text Box 2"/>
                <p:cNvSpPr txBox="1"/>
                <p:nvPr/>
              </p:nvSpPr>
              <p:spPr>
                <a:xfrm>
                  <a:off x="3251200" y="2593524"/>
                  <a:ext cx="2438400" cy="609600"/>
                </a:xfrm>
                <a:prstGeom prst="rect">
                  <a:avLst/>
                </a:prstGeom>
                <a:grp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400" b="1" dirty="0">
                      <a:latin typeface="Calibri"/>
                      <a:ea typeface="ＭＳ 明朝"/>
                      <a:cs typeface="Calibri"/>
                    </a:rPr>
                    <a:t>Gr 6-9 Math Task </a:t>
                  </a:r>
                  <a:r>
                    <a:rPr lang="mr-IN" sz="2400" b="1" dirty="0">
                      <a:latin typeface="Calibri"/>
                      <a:ea typeface="ＭＳ 明朝"/>
                      <a:cs typeface="Calibri"/>
                    </a:rPr>
                    <a:t>–</a:t>
                  </a:r>
                  <a:r>
                    <a:rPr lang="en-US" sz="2400" b="1" dirty="0">
                      <a:latin typeface="Calibri"/>
                      <a:ea typeface="ＭＳ 明朝"/>
                      <a:cs typeface="Calibri"/>
                    </a:rPr>
                    <a:t> Standard Sort</a:t>
                  </a:r>
                </a:p>
              </p:txBody>
            </p:sp>
          </p:grpSp>
          <p:sp>
            <p:nvSpPr>
              <p:cNvPr id="16" name="TextBox 15"/>
              <p:cNvSpPr txBox="1"/>
              <p:nvPr/>
            </p:nvSpPr>
            <p:spPr>
              <a:xfrm>
                <a:off x="6420315" y="1055424"/>
                <a:ext cx="1316436" cy="461665"/>
              </a:xfrm>
              <a:prstGeom prst="rect">
                <a:avLst/>
              </a:prstGeom>
              <a:grpFill/>
            </p:spPr>
            <p:txBody>
              <a:bodyPr wrap="none" rtlCol="0">
                <a:spAutoFit/>
              </a:bodyPr>
              <a:lstStyle/>
              <a:p>
                <a:r>
                  <a:rPr lang="en-US" sz="2400" u="sng" dirty="0">
                    <a:solidFill>
                      <a:srgbClr val="797878"/>
                    </a:solidFill>
                    <a:latin typeface="Calibri"/>
                    <a:cs typeface="Calibri"/>
                  </a:rPr>
                  <a:t>Standard</a:t>
                </a:r>
              </a:p>
            </p:txBody>
          </p:sp>
          <p:sp>
            <p:nvSpPr>
              <p:cNvPr id="17" name="TextBox 16"/>
              <p:cNvSpPr txBox="1"/>
              <p:nvPr/>
            </p:nvSpPr>
            <p:spPr>
              <a:xfrm>
                <a:off x="5104936" y="1031729"/>
                <a:ext cx="1177558" cy="565396"/>
              </a:xfrm>
              <a:prstGeom prst="rect">
                <a:avLst/>
              </a:prstGeom>
              <a:grpFill/>
            </p:spPr>
            <p:txBody>
              <a:bodyPr wrap="none" rtlCol="0">
                <a:spAutoFit/>
              </a:bodyPr>
              <a:lstStyle/>
              <a:p>
                <a:r>
                  <a:rPr lang="en-US" sz="2400" u="sng" dirty="0">
                    <a:solidFill>
                      <a:schemeClr val="tx1"/>
                    </a:solidFill>
                    <a:latin typeface="Calibri"/>
                    <a:cs typeface="Calibri"/>
                  </a:rPr>
                  <a:t>Problem</a:t>
                </a:r>
              </a:p>
            </p:txBody>
          </p:sp>
          <p:sp>
            <p:nvSpPr>
              <p:cNvPr id="18" name="Rectangle 17"/>
              <p:cNvSpPr/>
              <p:nvPr/>
            </p:nvSpPr>
            <p:spPr>
              <a:xfrm>
                <a:off x="5158827" y="1731547"/>
                <a:ext cx="827738" cy="837125"/>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Rectangle 21"/>
              <p:cNvSpPr/>
              <p:nvPr/>
            </p:nvSpPr>
            <p:spPr>
              <a:xfrm>
                <a:off x="6282494" y="1801068"/>
                <a:ext cx="1410324" cy="719278"/>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1" name="TextBox 30"/>
            <p:cNvSpPr txBox="1"/>
            <p:nvPr/>
          </p:nvSpPr>
          <p:spPr>
            <a:xfrm>
              <a:off x="4640864" y="1640986"/>
              <a:ext cx="2708193" cy="461665"/>
            </a:xfrm>
            <a:prstGeom prst="rect">
              <a:avLst/>
            </a:prstGeom>
            <a:solidFill>
              <a:schemeClr val="bg1"/>
            </a:solidFill>
          </p:spPr>
          <p:txBody>
            <a:bodyPr wrap="none" rtlCol="0">
              <a:spAutoFit/>
            </a:bodyPr>
            <a:lstStyle/>
            <a:p>
              <a:r>
                <a:rPr lang="en-US" sz="2400" u="sng" dirty="0">
                  <a:solidFill>
                    <a:srgbClr val="797878"/>
                  </a:solidFill>
                  <a:latin typeface="Calibri"/>
                  <a:cs typeface="Calibri"/>
                </a:rPr>
                <a:t>Component of Rigor</a:t>
              </a:r>
            </a:p>
          </p:txBody>
        </p:sp>
        <p:sp>
          <p:nvSpPr>
            <p:cNvPr id="32" name="TextBox 31"/>
            <p:cNvSpPr txBox="1"/>
            <p:nvPr/>
          </p:nvSpPr>
          <p:spPr>
            <a:xfrm>
              <a:off x="4254695" y="2196626"/>
              <a:ext cx="4019500" cy="400110"/>
            </a:xfrm>
            <a:prstGeom prst="rect">
              <a:avLst/>
            </a:prstGeom>
            <a:solidFill>
              <a:schemeClr val="bg1"/>
            </a:solidFill>
          </p:spPr>
          <p:txBody>
            <a:bodyPr wrap="square" rtlCol="0">
              <a:spAutoFit/>
            </a:bodyPr>
            <a:lstStyle/>
            <a:p>
              <a:r>
                <a:rPr lang="en-US" sz="2000" dirty="0">
                  <a:solidFill>
                    <a:srgbClr val="797878"/>
                  </a:solidFill>
                  <a:latin typeface="Calibri"/>
                  <a:cs typeface="Calibri"/>
                </a:rPr>
                <a:t>Conceptual understanding because...</a:t>
              </a:r>
            </a:p>
          </p:txBody>
        </p:sp>
      </p:grpSp>
      <p:sp>
        <p:nvSpPr>
          <p:cNvPr id="39" name="TextBox 38"/>
          <p:cNvSpPr txBox="1"/>
          <p:nvPr/>
        </p:nvSpPr>
        <p:spPr>
          <a:xfrm>
            <a:off x="3707835" y="3085314"/>
            <a:ext cx="2848540" cy="400110"/>
          </a:xfrm>
          <a:prstGeom prst="rect">
            <a:avLst/>
          </a:prstGeom>
          <a:solidFill>
            <a:schemeClr val="bg1"/>
          </a:solidFill>
        </p:spPr>
        <p:txBody>
          <a:bodyPr wrap="square" rtlCol="0">
            <a:spAutoFit/>
          </a:bodyPr>
          <a:lstStyle/>
          <a:p>
            <a:r>
              <a:rPr lang="en-US" sz="2000" dirty="0">
                <a:solidFill>
                  <a:srgbClr val="797878"/>
                </a:solidFill>
                <a:latin typeface="Calibri"/>
                <a:cs typeface="Calibri"/>
              </a:rPr>
              <a:t>_________ because...</a:t>
            </a:r>
          </a:p>
        </p:txBody>
      </p:sp>
      <p:sp>
        <p:nvSpPr>
          <p:cNvPr id="40" name="TextBox 39"/>
          <p:cNvSpPr txBox="1"/>
          <p:nvPr/>
        </p:nvSpPr>
        <p:spPr>
          <a:xfrm>
            <a:off x="3707835" y="3984073"/>
            <a:ext cx="3070790" cy="400110"/>
          </a:xfrm>
          <a:prstGeom prst="rect">
            <a:avLst/>
          </a:prstGeom>
          <a:solidFill>
            <a:schemeClr val="bg1"/>
          </a:solidFill>
        </p:spPr>
        <p:txBody>
          <a:bodyPr wrap="square" rtlCol="0">
            <a:spAutoFit/>
          </a:bodyPr>
          <a:lstStyle/>
          <a:p>
            <a:r>
              <a:rPr lang="en-US" sz="2000" dirty="0">
                <a:solidFill>
                  <a:srgbClr val="797878"/>
                </a:solidFill>
                <a:latin typeface="Calibri"/>
                <a:cs typeface="Calibri"/>
              </a:rPr>
              <a:t>_________ because...</a:t>
            </a:r>
          </a:p>
        </p:txBody>
      </p:sp>
      <p:sp>
        <p:nvSpPr>
          <p:cNvPr id="41" name="TextBox 40"/>
          <p:cNvSpPr txBox="1"/>
          <p:nvPr/>
        </p:nvSpPr>
        <p:spPr>
          <a:xfrm>
            <a:off x="3707835" y="4977971"/>
            <a:ext cx="3070790" cy="400110"/>
          </a:xfrm>
          <a:prstGeom prst="rect">
            <a:avLst/>
          </a:prstGeom>
          <a:solidFill>
            <a:schemeClr val="bg1"/>
          </a:solidFill>
        </p:spPr>
        <p:txBody>
          <a:bodyPr wrap="square" rtlCol="0">
            <a:spAutoFit/>
          </a:bodyPr>
          <a:lstStyle/>
          <a:p>
            <a:r>
              <a:rPr lang="en-US" sz="2000" dirty="0">
                <a:solidFill>
                  <a:srgbClr val="797878"/>
                </a:solidFill>
                <a:latin typeface="Calibri"/>
                <a:cs typeface="Calibri"/>
              </a:rPr>
              <a:t>_________ because...</a:t>
            </a:r>
          </a:p>
        </p:txBody>
      </p:sp>
      <p:sp>
        <p:nvSpPr>
          <p:cNvPr id="42" name="Rounded Rectangle 41"/>
          <p:cNvSpPr/>
          <p:nvPr/>
        </p:nvSpPr>
        <p:spPr>
          <a:xfrm>
            <a:off x="7778750" y="1760840"/>
            <a:ext cx="4077666" cy="3081036"/>
          </a:xfrm>
          <a:prstGeom prst="roundRect">
            <a:avLst/>
          </a:prstGeom>
          <a:ln>
            <a:solidFill>
              <a:srgbClr val="38A884"/>
            </a:solidFill>
          </a:ln>
        </p:spPr>
        <p:style>
          <a:lnRef idx="2">
            <a:schemeClr val="accent5"/>
          </a:lnRef>
          <a:fillRef idx="1">
            <a:schemeClr val="lt1"/>
          </a:fillRef>
          <a:effectRef idx="0">
            <a:schemeClr val="accent5"/>
          </a:effectRef>
          <a:fontRef idx="minor">
            <a:schemeClr val="dk1"/>
          </a:fontRef>
        </p:style>
        <p:txBody>
          <a:bodyPr rtlCol="0" anchor="ctr"/>
          <a:lstStyle/>
          <a:p>
            <a:r>
              <a:rPr lang="en-US" sz="2400" dirty="0">
                <a:solidFill>
                  <a:schemeClr val="tx1"/>
                </a:solidFill>
                <a:latin typeface="Calibri"/>
                <a:cs typeface="Calibri"/>
              </a:rPr>
              <a:t>On your poster: </a:t>
            </a:r>
          </a:p>
          <a:p>
            <a:pPr marL="457200" indent="-457200">
              <a:buFont typeface="Arial"/>
              <a:buChar char="•"/>
            </a:pPr>
            <a:r>
              <a:rPr lang="en-US" sz="2400" dirty="0">
                <a:solidFill>
                  <a:schemeClr val="tx1"/>
                </a:solidFill>
                <a:latin typeface="Calibri"/>
                <a:cs typeface="Calibri"/>
              </a:rPr>
              <a:t>Identify the component of rigor that is evident in the task.</a:t>
            </a:r>
          </a:p>
          <a:p>
            <a:pPr marL="457200" indent="-457200">
              <a:buFont typeface="Arial"/>
              <a:buChar char="•"/>
            </a:pPr>
            <a:r>
              <a:rPr lang="en-US" sz="2400" dirty="0">
                <a:solidFill>
                  <a:schemeClr val="tx1"/>
                </a:solidFill>
                <a:latin typeface="Calibri"/>
                <a:cs typeface="Calibri"/>
              </a:rPr>
              <a:t>Justify your reasoning.</a:t>
            </a:r>
          </a:p>
          <a:p>
            <a:pPr marL="457200" indent="-457200">
              <a:buFont typeface="Arial"/>
              <a:buChar char="•"/>
            </a:pPr>
            <a:r>
              <a:rPr lang="en-US" sz="2400" dirty="0">
                <a:solidFill>
                  <a:schemeClr val="tx1"/>
                </a:solidFill>
                <a:latin typeface="Calibri"/>
                <a:cs typeface="Calibri"/>
              </a:rPr>
              <a:t>Choose a new reporter to be prepared to share out for your group.</a:t>
            </a:r>
          </a:p>
        </p:txBody>
      </p:sp>
      <p:sp>
        <p:nvSpPr>
          <p:cNvPr id="43" name="Rectangle 42"/>
          <p:cNvSpPr/>
          <p:nvPr/>
        </p:nvSpPr>
        <p:spPr>
          <a:xfrm>
            <a:off x="676381" y="3054186"/>
            <a:ext cx="874618" cy="683541"/>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4" name="Rectangle 43"/>
          <p:cNvSpPr/>
          <p:nvPr/>
        </p:nvSpPr>
        <p:spPr>
          <a:xfrm>
            <a:off x="676381" y="3984073"/>
            <a:ext cx="874618" cy="683541"/>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5" name="Rectangle 44"/>
          <p:cNvSpPr/>
          <p:nvPr/>
        </p:nvSpPr>
        <p:spPr>
          <a:xfrm>
            <a:off x="676381" y="4977971"/>
            <a:ext cx="874618" cy="683541"/>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6" name="Rectangle 45"/>
          <p:cNvSpPr/>
          <p:nvPr/>
        </p:nvSpPr>
        <p:spPr>
          <a:xfrm>
            <a:off x="1863689" y="3054186"/>
            <a:ext cx="1490200" cy="587315"/>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Rectangle 46"/>
          <p:cNvSpPr/>
          <p:nvPr/>
        </p:nvSpPr>
        <p:spPr>
          <a:xfrm>
            <a:off x="1863689" y="3975403"/>
            <a:ext cx="1490200" cy="587315"/>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ectangle 47"/>
          <p:cNvSpPr/>
          <p:nvPr/>
        </p:nvSpPr>
        <p:spPr>
          <a:xfrm>
            <a:off x="1863689" y="5015419"/>
            <a:ext cx="1490200" cy="587315"/>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139257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Untitled 10.52.3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9183" y="1095888"/>
            <a:ext cx="5017008" cy="5029200"/>
          </a:xfrm>
          <a:prstGeom prst="rect">
            <a:avLst/>
          </a:prstGeom>
        </p:spPr>
      </p:pic>
      <p:sp>
        <p:nvSpPr>
          <p:cNvPr id="4" name="Slide Number Placeholder 3"/>
          <p:cNvSpPr>
            <a:spLocks noGrp="1"/>
          </p:cNvSpPr>
          <p:nvPr>
            <p:ph type="sldNum" idx="12"/>
          </p:nvPr>
        </p:nvSpPr>
        <p:spPr>
          <a:xfrm>
            <a:off x="11391571" y="6310299"/>
            <a:ext cx="629281" cy="365125"/>
          </a:xfrm>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11</a:t>
            </a:fld>
            <a:endParaRPr lang="en-US" sz="1600" dirty="0">
              <a:solidFill>
                <a:srgbClr val="A7A7A7"/>
              </a:solidFill>
              <a:latin typeface="Century"/>
              <a:ea typeface="Century"/>
              <a:cs typeface="Century"/>
              <a:sym typeface="Century"/>
            </a:endParaRPr>
          </a:p>
        </p:txBody>
      </p:sp>
      <p:sp>
        <p:nvSpPr>
          <p:cNvPr id="2" name="Title 1"/>
          <p:cNvSpPr>
            <a:spLocks noGrp="1"/>
          </p:cNvSpPr>
          <p:nvPr>
            <p:ph type="title"/>
          </p:nvPr>
        </p:nvSpPr>
        <p:spPr/>
        <p:txBody>
          <a:bodyPr/>
          <a:lstStyle/>
          <a:p>
            <a:r>
              <a:rPr lang="en-US" b="1" dirty="0"/>
              <a:t>What skills do employers value most? </a:t>
            </a:r>
          </a:p>
        </p:txBody>
      </p:sp>
      <p:sp>
        <p:nvSpPr>
          <p:cNvPr id="12"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86752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12</a:t>
            </a:fld>
            <a:endParaRPr lang="en-US" sz="1600" dirty="0">
              <a:solidFill>
                <a:srgbClr val="A7A7A7"/>
              </a:solidFill>
              <a:latin typeface="Century" charset="0"/>
              <a:ea typeface="Century" charset="0"/>
              <a:cs typeface="Century" charset="0"/>
            </a:endParaRPr>
          </a:p>
        </p:txBody>
      </p:sp>
      <p:sp>
        <p:nvSpPr>
          <p:cNvPr id="2" name="Title 1"/>
          <p:cNvSpPr>
            <a:spLocks noGrp="1"/>
          </p:cNvSpPr>
          <p:nvPr>
            <p:ph type="title"/>
          </p:nvPr>
        </p:nvSpPr>
        <p:spPr/>
        <p:txBody>
          <a:bodyPr/>
          <a:lstStyle/>
          <a:p>
            <a:r>
              <a:rPr lang="en-US" sz="4000" b="1" dirty="0">
                <a:solidFill>
                  <a:schemeClr val="bg1"/>
                </a:solidFill>
                <a:latin typeface="Calibri"/>
                <a:cs typeface="Calibri"/>
              </a:rPr>
              <a:t>Session 1 </a:t>
            </a:r>
            <a:r>
              <a:rPr lang="en-US" b="1" dirty="0">
                <a:solidFill>
                  <a:schemeClr val="bg1"/>
                </a:solidFill>
              </a:rPr>
              <a:t>r</a:t>
            </a:r>
            <a:r>
              <a:rPr lang="en-US" sz="4000" b="1" dirty="0">
                <a:solidFill>
                  <a:schemeClr val="bg1"/>
                </a:solidFill>
                <a:latin typeface="Calibri"/>
                <a:cs typeface="Calibri"/>
              </a:rPr>
              <a:t>eflection </a:t>
            </a:r>
          </a:p>
        </p:txBody>
      </p:sp>
      <p:graphicFrame>
        <p:nvGraphicFramePr>
          <p:cNvPr id="12" name="Diagram 11"/>
          <p:cNvGraphicFramePr/>
          <p:nvPr>
            <p:extLst>
              <p:ext uri="{D42A27DB-BD31-4B8C-83A1-F6EECF244321}">
                <p14:modId xmlns:p14="http://schemas.microsoft.com/office/powerpoint/2010/main" val="293776379"/>
              </p:ext>
            </p:extLst>
          </p:nvPr>
        </p:nvGraphicFramePr>
        <p:xfrm>
          <a:off x="1067567" y="778130"/>
          <a:ext cx="10241279" cy="5209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202159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t>Module 1</a:t>
            </a:r>
            <a:r>
              <a:rPr lang="en-US" sz="4000" dirty="0"/>
              <a:t>: Setting the foundation for implementing the curriculum</a:t>
            </a:r>
            <a:br>
              <a:rPr lang="en-US" sz="4000" dirty="0"/>
            </a:br>
            <a:br>
              <a:rPr lang="en-US" sz="4000" dirty="0"/>
            </a:br>
            <a:r>
              <a:rPr lang="en-US" sz="4000" b="1" dirty="0"/>
              <a:t>Session 2</a:t>
            </a:r>
            <a:r>
              <a:rPr lang="en-US" sz="4000" dirty="0"/>
              <a:t>: Focus and coherence of the LSSM</a:t>
            </a:r>
            <a:br>
              <a:rPr lang="en-US" sz="4000" dirty="0"/>
            </a:br>
            <a:br>
              <a:rPr lang="en-US" sz="4000" dirty="0"/>
            </a:br>
            <a:r>
              <a:rPr lang="en-US" sz="4000" dirty="0"/>
              <a:t>Grades 6</a:t>
            </a:r>
            <a:r>
              <a:rPr lang="en-US" sz="4000" dirty="0">
                <a:solidFill>
                  <a:srgbClr val="797878"/>
                </a:solidFill>
              </a:rPr>
              <a:t>–</a:t>
            </a:r>
            <a:r>
              <a:rPr lang="en-US" sz="4000" dirty="0"/>
              <a:t>9</a:t>
            </a:r>
          </a:p>
        </p:txBody>
      </p:sp>
    </p:spTree>
    <p:extLst>
      <p:ext uri="{BB962C8B-B14F-4D97-AF65-F5344CB8AC3E}">
        <p14:creationId xmlns:p14="http://schemas.microsoft.com/office/powerpoint/2010/main" val="374551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14</a:t>
            </a:fld>
            <a:endParaRPr lang="en-US" sz="1600" dirty="0">
              <a:solidFill>
                <a:srgbClr val="A7A7A7"/>
              </a:solidFill>
              <a:latin typeface="Century" charset="0"/>
              <a:ea typeface="Century" charset="0"/>
              <a:cs typeface="Century" charset="0"/>
            </a:endParaRPr>
          </a:p>
        </p:txBody>
      </p:sp>
      <p:sp>
        <p:nvSpPr>
          <p:cNvPr id="2" name="Title 1"/>
          <p:cNvSpPr>
            <a:spLocks noGrp="1"/>
          </p:cNvSpPr>
          <p:nvPr>
            <p:ph type="title"/>
          </p:nvPr>
        </p:nvSpPr>
        <p:spPr/>
        <p:txBody>
          <a:bodyPr/>
          <a:lstStyle/>
          <a:p>
            <a:r>
              <a:rPr lang="en-US" sz="4000" b="1" dirty="0">
                <a:solidFill>
                  <a:schemeClr val="bg1"/>
                </a:solidFill>
                <a:latin typeface="Calibri"/>
                <a:cs typeface="Calibri"/>
              </a:rPr>
              <a:t>Focus and coherence of the LSSM</a:t>
            </a:r>
          </a:p>
        </p:txBody>
      </p:sp>
      <p:sp>
        <p:nvSpPr>
          <p:cNvPr id="3" name="Content Placeholder 2"/>
          <p:cNvSpPr>
            <a:spLocks noGrp="1"/>
          </p:cNvSpPr>
          <p:nvPr>
            <p:ph type="body" idx="1"/>
          </p:nvPr>
        </p:nvSpPr>
        <p:spPr/>
        <p:txBody>
          <a:bodyPr/>
          <a:lstStyle/>
          <a:p>
            <a:pPr marL="177800" indent="0">
              <a:buNone/>
            </a:pPr>
            <a:r>
              <a:rPr lang="en-US" dirty="0">
                <a:solidFill>
                  <a:schemeClr val="accent6"/>
                </a:solidFill>
                <a:latin typeface="Calibri"/>
                <a:cs typeface="Calibri"/>
              </a:rPr>
              <a:t>The Louisiana Student Standards for Mathematics is structured around essential instructional shifts:</a:t>
            </a:r>
          </a:p>
          <a:p>
            <a:pPr marL="457200" lvl="1" indent="0">
              <a:spcBef>
                <a:spcPts val="1800"/>
              </a:spcBef>
              <a:buNone/>
            </a:pPr>
            <a:r>
              <a:rPr lang="en-US" sz="3200" b="1" dirty="0">
                <a:solidFill>
                  <a:srgbClr val="38A884"/>
                </a:solidFill>
                <a:latin typeface="Calibri"/>
                <a:cs typeface="Calibri"/>
              </a:rPr>
              <a:t>Shift 1: Focus</a:t>
            </a:r>
          </a:p>
          <a:p>
            <a:pPr marL="457200" lvl="1" indent="0">
              <a:spcBef>
                <a:spcPts val="1800"/>
              </a:spcBef>
              <a:buNone/>
            </a:pPr>
            <a:endParaRPr lang="en-US" sz="3200" b="1" dirty="0">
              <a:solidFill>
                <a:srgbClr val="38A884"/>
              </a:solidFill>
              <a:latin typeface="Calibri"/>
              <a:cs typeface="Calibri"/>
            </a:endParaRPr>
          </a:p>
          <a:p>
            <a:pPr marL="457200" lvl="1" indent="0">
              <a:spcBef>
                <a:spcPts val="1800"/>
              </a:spcBef>
              <a:buNone/>
            </a:pPr>
            <a:r>
              <a:rPr lang="en-US" sz="3200" b="1" dirty="0">
                <a:solidFill>
                  <a:srgbClr val="38A884"/>
                </a:solidFill>
                <a:latin typeface="Calibri"/>
                <a:cs typeface="Calibri"/>
              </a:rPr>
              <a:t>Shift 2: Coherence</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22293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xEl>
                                              <p:pRg st="3" end="3"/>
                                            </p:txEl>
                                          </p:spTgt>
                                        </p:tgtEl>
                                      </p:cBhvr>
                                    </p:animEffect>
                                    <p:set>
                                      <p:cBhvr>
                                        <p:cTn id="7"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15</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a:xfrm>
            <a:off x="323061" y="896467"/>
            <a:ext cx="5336695" cy="4822824"/>
          </a:xfrm>
        </p:spPr>
        <p:txBody>
          <a:bodyPr/>
          <a:lstStyle/>
          <a:p>
            <a:pPr marL="177800" indent="0">
              <a:buNone/>
            </a:pPr>
            <a:r>
              <a:rPr lang="en-US" dirty="0"/>
              <a:t>Take a few minutes to familiarize yourself with the Focus documents.</a:t>
            </a:r>
          </a:p>
          <a:p>
            <a:pPr marL="290513" indent="0"/>
            <a:r>
              <a:rPr lang="en-US" dirty="0"/>
              <a:t>  How would you summarize the </a:t>
            </a:r>
            <a:r>
              <a:rPr lang="en-US" i="1" dirty="0"/>
              <a:t>major work </a:t>
            </a:r>
            <a:r>
              <a:rPr lang="en-US" dirty="0"/>
              <a:t>of your grade?</a:t>
            </a:r>
          </a:p>
          <a:p>
            <a:pPr marL="290513" indent="0"/>
            <a:r>
              <a:rPr lang="en-US" dirty="0"/>
              <a:t>  Is there anything that you thought should be a part of your grade’s major work that is not?</a:t>
            </a:r>
          </a:p>
          <a:p>
            <a:pPr marL="290513" indent="0"/>
            <a:r>
              <a:rPr lang="en-US" dirty="0"/>
              <a:t> How do the supporting and additional clusters support the major work in your grade?</a:t>
            </a:r>
          </a:p>
        </p:txBody>
      </p:sp>
      <p:sp>
        <p:nvSpPr>
          <p:cNvPr id="4" name="Title 3"/>
          <p:cNvSpPr>
            <a:spLocks noGrp="1"/>
          </p:cNvSpPr>
          <p:nvPr>
            <p:ph type="title"/>
          </p:nvPr>
        </p:nvSpPr>
        <p:spPr/>
        <p:txBody>
          <a:bodyPr/>
          <a:lstStyle/>
          <a:p>
            <a:r>
              <a:rPr lang="en-US" b="1" dirty="0"/>
              <a:t>Focus on the major work of the grade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0442" y="896467"/>
            <a:ext cx="5435600" cy="419436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94094">
            <a:off x="6104520" y="1991588"/>
            <a:ext cx="5407445" cy="4180114"/>
          </a:xfrm>
          <a:prstGeom prst="rect">
            <a:avLst/>
          </a:prstGeom>
          <a:ln>
            <a:noFill/>
          </a:ln>
          <a:effectLst>
            <a:outerShdw blurRad="292100" dist="139700" dir="2700000" algn="tl" rotWithShape="0">
              <a:srgbClr val="333333">
                <a:alpha val="65000"/>
              </a:srgbClr>
            </a:outerShdw>
          </a:effectLst>
        </p:spPr>
      </p:pic>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0124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16</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a:xfrm>
            <a:off x="398462" y="1193800"/>
            <a:ext cx="5336695" cy="4822824"/>
          </a:xfrm>
        </p:spPr>
        <p:txBody>
          <a:bodyPr/>
          <a:lstStyle/>
          <a:p>
            <a:pPr marL="177800" indent="0">
              <a:buNone/>
            </a:pPr>
            <a:r>
              <a:rPr lang="en-US" dirty="0"/>
              <a:t>Take a few minutes to familiarize yourself with the Focus documents.</a:t>
            </a:r>
          </a:p>
          <a:p>
            <a:pPr marL="290513" indent="0"/>
            <a:r>
              <a:rPr lang="en-US" dirty="0"/>
              <a:t> What additional information can be found on this document and why is it important?</a:t>
            </a:r>
          </a:p>
        </p:txBody>
      </p:sp>
      <p:sp>
        <p:nvSpPr>
          <p:cNvPr id="4" name="Title 3"/>
          <p:cNvSpPr>
            <a:spLocks noGrp="1"/>
          </p:cNvSpPr>
          <p:nvPr>
            <p:ph type="title"/>
          </p:nvPr>
        </p:nvSpPr>
        <p:spPr/>
        <p:txBody>
          <a:bodyPr/>
          <a:lstStyle/>
          <a:p>
            <a:r>
              <a:rPr lang="en-US" b="1" dirty="0"/>
              <a:t>Focus on the major work of the grade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0442" y="896467"/>
            <a:ext cx="5435600" cy="419436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94094">
            <a:off x="6104520" y="1991588"/>
            <a:ext cx="5407445" cy="4180114"/>
          </a:xfrm>
          <a:prstGeom prst="rect">
            <a:avLst/>
          </a:prstGeom>
          <a:ln>
            <a:noFill/>
          </a:ln>
          <a:effectLst>
            <a:outerShdw blurRad="292100" dist="139700" dir="2700000" algn="tl" rotWithShape="0">
              <a:srgbClr val="333333">
                <a:alpha val="65000"/>
              </a:srgbClr>
            </a:outerShdw>
          </a:effectLst>
        </p:spPr>
      </p:pic>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02049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98028" y="6550223"/>
            <a:ext cx="6259286" cy="307777"/>
          </a:xfrm>
          <a:prstGeom prst="rect">
            <a:avLst/>
          </a:prstGeom>
        </p:spPr>
        <p:txBody>
          <a:bodyPr wrap="square">
            <a:spAutoFit/>
          </a:bodyPr>
          <a:lstStyle/>
          <a:p>
            <a:r>
              <a:rPr lang="en-US" dirty="0">
                <a:hlinkClick r:id="rId3"/>
              </a:rPr>
              <a:t>https://achievethecore.org/page/2801/learn-more-about-the-coherence-map</a:t>
            </a:r>
            <a:r>
              <a:rPr lang="en-US" dirty="0"/>
              <a:t> </a:t>
            </a:r>
          </a:p>
        </p:txBody>
      </p:sp>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17</a:t>
            </a:fld>
            <a:endParaRPr lang="en-US" sz="1600" dirty="0">
              <a:solidFill>
                <a:srgbClr val="A7A7A7"/>
              </a:solidFill>
              <a:latin typeface="Century"/>
              <a:ea typeface="Century"/>
              <a:cs typeface="Century"/>
              <a:sym typeface="Century"/>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1056" y="756997"/>
            <a:ext cx="9436608" cy="5289202"/>
          </a:xfrm>
          <a:prstGeom prst="rect">
            <a:avLst/>
          </a:prstGeom>
        </p:spPr>
      </p:pic>
    </p:spTree>
    <p:extLst>
      <p:ext uri="{BB962C8B-B14F-4D97-AF65-F5344CB8AC3E}">
        <p14:creationId xmlns:p14="http://schemas.microsoft.com/office/powerpoint/2010/main" val="35603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18</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a:xfrm>
            <a:off x="398463" y="3265715"/>
            <a:ext cx="11100118" cy="2426426"/>
          </a:xfrm>
        </p:spPr>
        <p:txBody>
          <a:bodyPr/>
          <a:lstStyle/>
          <a:p>
            <a:pPr marL="457200" indent="-457200">
              <a:lnSpc>
                <a:spcPct val="100000"/>
              </a:lnSpc>
              <a:spcBef>
                <a:spcPts val="0"/>
              </a:spcBef>
              <a:buClrTx/>
              <a:buSzTx/>
            </a:pPr>
            <a:r>
              <a:rPr lang="en-US" sz="2400" dirty="0"/>
              <a:t>Build student understanding by linking together concepts within and across grades.</a:t>
            </a:r>
          </a:p>
          <a:p>
            <a:pPr marL="457200" indent="-457200">
              <a:lnSpc>
                <a:spcPct val="100000"/>
              </a:lnSpc>
              <a:spcBef>
                <a:spcPts val="0"/>
              </a:spcBef>
              <a:buClrTx/>
              <a:buSzTx/>
            </a:pPr>
            <a:endParaRPr lang="en-US" sz="2400" dirty="0"/>
          </a:p>
          <a:p>
            <a:pPr marL="457200" indent="-457200">
              <a:lnSpc>
                <a:spcPct val="100000"/>
              </a:lnSpc>
              <a:spcBef>
                <a:spcPts val="0"/>
              </a:spcBef>
              <a:buClrTx/>
              <a:buSzTx/>
            </a:pPr>
            <a:r>
              <a:rPr lang="en-US" sz="2400" dirty="0"/>
              <a:t>Identify gaps in a student’s knowledge by tracing a standard back through its logical pre-requisites.</a:t>
            </a:r>
          </a:p>
          <a:p>
            <a:pPr marL="457200" indent="-457200">
              <a:lnSpc>
                <a:spcPct val="100000"/>
              </a:lnSpc>
              <a:spcBef>
                <a:spcPts val="0"/>
              </a:spcBef>
              <a:buClrTx/>
              <a:buSzTx/>
            </a:pPr>
            <a:endParaRPr lang="en-US" sz="2400" dirty="0"/>
          </a:p>
          <a:p>
            <a:pPr marL="457200" indent="-457200">
              <a:lnSpc>
                <a:spcPct val="100000"/>
              </a:lnSpc>
              <a:spcBef>
                <a:spcPts val="0"/>
              </a:spcBef>
              <a:buClrTx/>
              <a:buSzTx/>
            </a:pPr>
            <a:r>
              <a:rPr lang="en-US" sz="2400" dirty="0"/>
              <a:t>Visualize and understand how supporting standards relate to the major work of the grade.</a:t>
            </a:r>
          </a:p>
        </p:txBody>
      </p:sp>
      <p:sp>
        <p:nvSpPr>
          <p:cNvPr id="4" name="Title 3"/>
          <p:cNvSpPr>
            <a:spLocks noGrp="1"/>
          </p:cNvSpPr>
          <p:nvPr>
            <p:ph type="title"/>
          </p:nvPr>
        </p:nvSpPr>
        <p:spPr/>
        <p:txBody>
          <a:bodyPr/>
          <a:lstStyle/>
          <a:p>
            <a:r>
              <a:rPr lang="en-US" b="1" dirty="0"/>
              <a:t>Coherence Map</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6953"/>
            <a:ext cx="12192000" cy="2343474"/>
          </a:xfrm>
          <a:prstGeom prst="rect">
            <a:avLst/>
          </a:prstGeom>
        </p:spPr>
      </p:pic>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7" name="Rectangle 6">
            <a:extLst>
              <a:ext uri="{FF2B5EF4-FFF2-40B4-BE49-F238E27FC236}">
                <a16:creationId xmlns:a16="http://schemas.microsoft.com/office/drawing/2014/main" id="{73E51532-11A2-F04B-BB6C-536E3EB375C3}"/>
              </a:ext>
            </a:extLst>
          </p:cNvPr>
          <p:cNvSpPr/>
          <p:nvPr/>
        </p:nvSpPr>
        <p:spPr>
          <a:xfrm>
            <a:off x="9768533" y="5797209"/>
            <a:ext cx="1773242" cy="307777"/>
          </a:xfrm>
          <a:prstGeom prst="rect">
            <a:avLst/>
          </a:prstGeom>
        </p:spPr>
        <p:txBody>
          <a:bodyPr wrap="none">
            <a:spAutoFit/>
          </a:bodyPr>
          <a:lstStyle/>
          <a:p>
            <a:r>
              <a:rPr lang="en-US" sz="600" i="1" dirty="0">
                <a:solidFill>
                  <a:schemeClr val="bg1">
                    <a:lumMod val="85000"/>
                  </a:schemeClr>
                </a:solidFill>
                <a:latin typeface="+mn-lt"/>
                <a:hlinkClick r:id="rId4"/>
              </a:rPr>
              <a:t>https://achievethecore.org/coherence-map/</a:t>
            </a:r>
            <a:r>
              <a:rPr lang="en-US" sz="600" b="1" i="1" dirty="0">
                <a:solidFill>
                  <a:schemeClr val="bg1">
                    <a:lumMod val="85000"/>
                  </a:schemeClr>
                </a:solidFill>
                <a:latin typeface="Helvetica" pitchFamily="2" charset="0"/>
              </a:rPr>
              <a:t> </a:t>
            </a:r>
            <a:r>
              <a:rPr lang="en-US" b="1" dirty="0">
                <a:latin typeface="Helvetica" pitchFamily="2" charset="0"/>
              </a:rPr>
              <a:t>  </a:t>
            </a:r>
            <a:endParaRPr lang="en-US" dirty="0"/>
          </a:p>
        </p:txBody>
      </p:sp>
    </p:spTree>
    <p:extLst>
      <p:ext uri="{BB962C8B-B14F-4D97-AF65-F5344CB8AC3E}">
        <p14:creationId xmlns:p14="http://schemas.microsoft.com/office/powerpoint/2010/main" val="50817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11153142" y="6453471"/>
            <a:ext cx="629281" cy="365125"/>
          </a:xfr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19</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p:txBody>
          <a:bodyPr/>
          <a:lstStyle/>
          <a:p>
            <a:endParaRPr lang="en-US" dirty="0"/>
          </a:p>
        </p:txBody>
      </p:sp>
      <p:sp>
        <p:nvSpPr>
          <p:cNvPr id="4" name="Title 3"/>
          <p:cNvSpPr>
            <a:spLocks noGrp="1"/>
          </p:cNvSpPr>
          <p:nvPr>
            <p:ph type="title"/>
          </p:nvPr>
        </p:nvSpPr>
        <p:spPr/>
        <p:txBody>
          <a:bodyPr/>
          <a:lstStyle/>
          <a:p>
            <a:r>
              <a:rPr lang="en-US" b="1" dirty="0"/>
              <a:t>Coherence Map</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8183"/>
          <a:stretch/>
        </p:blipFill>
        <p:spPr>
          <a:xfrm>
            <a:off x="0" y="751106"/>
            <a:ext cx="12192000" cy="5802015"/>
          </a:xfrm>
          <a:prstGeom prst="rect">
            <a:avLst/>
          </a:prstGeom>
        </p:spPr>
      </p:pic>
    </p:spTree>
    <p:extLst>
      <p:ext uri="{BB962C8B-B14F-4D97-AF65-F5344CB8AC3E}">
        <p14:creationId xmlns:p14="http://schemas.microsoft.com/office/powerpoint/2010/main" val="1969081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1"/>
          </p:nvPr>
        </p:nvSpPr>
        <p:spPr>
          <a:xfrm>
            <a:off x="4585252" y="1321078"/>
            <a:ext cx="7271164" cy="4439618"/>
          </a:xfrm>
        </p:spPr>
        <p:txBody>
          <a:bodyPr/>
          <a:lstStyle/>
          <a:p>
            <a:pPr marL="177800" indent="0">
              <a:buNone/>
            </a:pPr>
            <a:r>
              <a:rPr lang="en-US" sz="3600" dirty="0"/>
              <a:t>Improve the quality of instruction in math classrooms by developing deep mathematical content knowledge of teachers and connecting that content knowledge to the practical implementation of a quality curriculum. </a:t>
            </a:r>
          </a:p>
          <a:p>
            <a:endParaRPr lang="en-US" dirty="0">
              <a:solidFill>
                <a:schemeClr val="bg1">
                  <a:lumMod val="50000"/>
                </a:schemeClr>
              </a:solidFill>
            </a:endParaRPr>
          </a:p>
          <a:p>
            <a:pPr marL="177800" indent="0">
              <a:buNone/>
            </a:pPr>
            <a:endParaRPr lang="en-US" b="1" dirty="0"/>
          </a:p>
        </p:txBody>
      </p:sp>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Placeholder 2" descr="ThinkstockPhotos-AA014176.jpg"/>
          <p:cNvPicPr>
            <a:picLocks noGrp="1" noChangeAspect="1"/>
          </p:cNvPicPr>
          <p:nvPr>
            <p:ph type="pic" idx="2"/>
          </p:nvPr>
        </p:nvPicPr>
        <p:blipFill>
          <a:blip r:embed="rId3">
            <a:extLst>
              <a:ext uri="{28A0092B-C50C-407E-A947-70E740481C1C}">
                <a14:useLocalDpi xmlns:a14="http://schemas.microsoft.com/office/drawing/2010/main" val="0"/>
              </a:ext>
            </a:extLst>
          </a:blip>
          <a:srcRect l="13512" r="13512"/>
          <a:stretch>
            <a:fillRect/>
          </a:stretch>
        </p:blipFill>
        <p:spPr>
          <a:xfrm>
            <a:off x="323061" y="1212327"/>
            <a:ext cx="4138497" cy="4138497"/>
          </a:xfrm>
        </p:spPr>
      </p:pic>
      <p:sp>
        <p:nvSpPr>
          <p:cNvPr id="4" name="TextBox 3"/>
          <p:cNvSpPr txBox="1"/>
          <p:nvPr/>
        </p:nvSpPr>
        <p:spPr>
          <a:xfrm rot="16200000">
            <a:off x="-2054660" y="2822477"/>
            <a:ext cx="4355541" cy="246221"/>
          </a:xfrm>
          <a:prstGeom prst="rect">
            <a:avLst/>
          </a:prstGeom>
          <a:noFill/>
        </p:spPr>
        <p:txBody>
          <a:bodyPr wrap="square" rtlCol="0">
            <a:spAutoFit/>
          </a:bodyPr>
          <a:lstStyle/>
          <a:p>
            <a:pPr lvl="0"/>
            <a:r>
              <a:rPr lang="en-US" sz="1000" dirty="0">
                <a:solidFill>
                  <a:schemeClr val="bg1">
                    <a:lumMod val="85000"/>
                  </a:schemeClr>
                </a:solidFill>
              </a:rPr>
              <a:t>Chad Baker/Jason Reed/Ryan McVay/Photodisc/Thinkstock</a:t>
            </a:r>
          </a:p>
        </p:txBody>
      </p:sp>
    </p:spTree>
    <p:extLst>
      <p:ext uri="{BB962C8B-B14F-4D97-AF65-F5344CB8AC3E}">
        <p14:creationId xmlns:p14="http://schemas.microsoft.com/office/powerpoint/2010/main" val="259625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42" y="134780"/>
            <a:ext cx="3845483" cy="746963"/>
          </a:xfrm>
        </p:spPr>
        <p:txBody>
          <a:bodyPr/>
          <a:lstStyle/>
          <a:p>
            <a:r>
              <a:rPr lang="en-US" b="1" dirty="0"/>
              <a:t>Coherence Map</a:t>
            </a:r>
            <a:br>
              <a:rPr lang="en-US" b="1" dirty="0"/>
            </a:br>
            <a:endParaRPr lang="en-US" b="1" dirty="0"/>
          </a:p>
        </p:txBody>
      </p:sp>
      <p:pic>
        <p:nvPicPr>
          <p:cNvPr id="5" name="Picture Placeholder 4"/>
          <p:cNvPicPr>
            <a:picLocks noGrp="1" noChangeAspect="1"/>
          </p:cNvPicPr>
          <p:nvPr>
            <p:ph type="pic" idx="4294967295"/>
          </p:nvPr>
        </p:nvPicPr>
        <p:blipFill>
          <a:blip r:embed="rId3">
            <a:extLst>
              <a:ext uri="{28A0092B-C50C-407E-A947-70E740481C1C}">
                <a14:useLocalDpi xmlns:a14="http://schemas.microsoft.com/office/drawing/2010/main" val="0"/>
              </a:ext>
            </a:extLst>
          </a:blip>
          <a:srcRect l="3885" r="3885"/>
          <a:stretch>
            <a:fillRect/>
          </a:stretch>
        </p:blipFill>
        <p:spPr>
          <a:xfrm>
            <a:off x="4048125" y="0"/>
            <a:ext cx="8143874" cy="6858000"/>
          </a:xfrm>
          <a:prstGeom prst="rect">
            <a:avLst/>
          </a:prstGeom>
        </p:spPr>
      </p:pic>
      <p:sp>
        <p:nvSpPr>
          <p:cNvPr id="4" name="Slide Number Placeholder 3"/>
          <p:cNvSpPr>
            <a:spLocks noGrp="1"/>
          </p:cNvSpPr>
          <p:nvPr>
            <p:ph type="sldNum" idx="4294967295"/>
          </p:nvPr>
        </p:nvSpPr>
        <p:spPr>
          <a:xfrm>
            <a:off x="11227135" y="6445538"/>
            <a:ext cx="629281" cy="365125"/>
          </a:xfrm>
          <a:prstGeom prst="rect">
            <a:avLst/>
          </a:prstGeom>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20</a:t>
            </a:fld>
            <a:endParaRPr lang="en-US" sz="1600" dirty="0">
              <a:solidFill>
                <a:srgbClr val="A7A7A7"/>
              </a:solidFill>
              <a:latin typeface="Century"/>
              <a:ea typeface="Century"/>
              <a:cs typeface="Century"/>
              <a:sym typeface="Century"/>
            </a:endParaRPr>
          </a:p>
        </p:txBody>
      </p:sp>
      <p:sp>
        <p:nvSpPr>
          <p:cNvPr id="7" name="Title 1"/>
          <p:cNvSpPr txBox="1">
            <a:spLocks/>
          </p:cNvSpPr>
          <p:nvPr/>
        </p:nvSpPr>
        <p:spPr>
          <a:xfrm>
            <a:off x="84342" y="881743"/>
            <a:ext cx="3845483" cy="5568043"/>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marL="571500" indent="-571500">
              <a:buFont typeface="Arial" charset="0"/>
              <a:buChar char="•"/>
            </a:pPr>
            <a:endParaRPr lang="en-US" sz="3200" dirty="0"/>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634375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21</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Coherence Map</a:t>
            </a:r>
          </a:p>
        </p:txBody>
      </p:sp>
      <p:sp>
        <p:nvSpPr>
          <p:cNvPr id="4" name="Text Placeholder 3"/>
          <p:cNvSpPr>
            <a:spLocks noGrp="1"/>
          </p:cNvSpPr>
          <p:nvPr>
            <p:ph type="body" idx="1"/>
          </p:nvPr>
        </p:nvSpPr>
        <p:spPr/>
        <p:txBody>
          <a:bodyPr/>
          <a:lstStyle/>
          <a:p>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4063" b="3089"/>
          <a:stretch/>
        </p:blipFill>
        <p:spPr>
          <a:xfrm>
            <a:off x="0" y="756953"/>
            <a:ext cx="12192000" cy="5398918"/>
          </a:xfrm>
          <a:prstGeom prst="rect">
            <a:avLst/>
          </a:prstGeom>
        </p:spPr>
      </p:pic>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583337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22</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Coherence Map</a:t>
            </a:r>
          </a:p>
        </p:txBody>
      </p:sp>
      <p:sp>
        <p:nvSpPr>
          <p:cNvPr id="4" name="Text Placeholder 3"/>
          <p:cNvSpPr>
            <a:spLocks noGrp="1"/>
          </p:cNvSpPr>
          <p:nvPr>
            <p:ph type="body" idx="1"/>
          </p:nvPr>
        </p:nvSpPr>
        <p:spPr>
          <a:xfrm>
            <a:off x="8376556" y="756953"/>
            <a:ext cx="3815443" cy="5259671"/>
          </a:xfrm>
        </p:spPr>
        <p:txBody>
          <a:bodyPr/>
          <a:lstStyle/>
          <a:p>
            <a:pPr marL="177800" indent="0">
              <a:buNone/>
            </a:pPr>
            <a:r>
              <a:rPr lang="en-US" b="1" dirty="0"/>
              <a:t>Arrows</a:t>
            </a:r>
          </a:p>
          <a:p>
            <a:pPr marL="177800" indent="0">
              <a:buNone/>
            </a:pPr>
            <a:r>
              <a:rPr lang="en-US" sz="2400" dirty="0"/>
              <a:t>An arrow (A-&gt;B) indicates related standards in cases where a student who cannot meet A is not likely to be able to meet B.</a:t>
            </a:r>
          </a:p>
          <a:p>
            <a:pPr marL="177800" indent="0">
              <a:buNone/>
            </a:pPr>
            <a:endParaRPr lang="en-US" b="1" dirty="0"/>
          </a:p>
          <a:p>
            <a:pPr marL="177800" indent="0">
              <a:buNone/>
            </a:pPr>
            <a:r>
              <a:rPr lang="en-US" b="1" dirty="0"/>
              <a:t>Dashed Lines</a:t>
            </a:r>
          </a:p>
          <a:p>
            <a:pPr marL="177800" indent="0">
              <a:buNone/>
            </a:pPr>
            <a:r>
              <a:rPr lang="en-US" sz="2400" dirty="0"/>
              <a:t>A dashed line (A---B) indicates related standards.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56953"/>
            <a:ext cx="4172634" cy="529383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56954"/>
            <a:ext cx="8376557" cy="5293830"/>
          </a:xfrm>
          <a:prstGeom prst="rect">
            <a:avLst/>
          </a:prstGeom>
        </p:spPr>
      </p:pic>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88725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23</a:t>
            </a:fld>
            <a:endParaRPr lang="en-US" sz="1600" b="0" i="0" u="none" strike="noStrike" cap="none" dirty="0">
              <a:solidFill>
                <a:srgbClr val="A7A7A7"/>
              </a:solidFill>
              <a:latin typeface="Century"/>
              <a:ea typeface="Century"/>
              <a:cs typeface="Century"/>
              <a:sym typeface="Century"/>
            </a:endParaRPr>
          </a:p>
        </p:txBody>
      </p:sp>
      <p:sp>
        <p:nvSpPr>
          <p:cNvPr id="3" name="Text Placeholder 2"/>
          <p:cNvSpPr>
            <a:spLocks noGrp="1"/>
          </p:cNvSpPr>
          <p:nvPr>
            <p:ph type="body" idx="1"/>
          </p:nvPr>
        </p:nvSpPr>
        <p:spPr>
          <a:xfrm>
            <a:off x="398462" y="756953"/>
            <a:ext cx="11457953" cy="5259671"/>
          </a:xfrm>
        </p:spPr>
        <p:txBody>
          <a:bodyPr/>
          <a:lstStyle/>
          <a:p>
            <a:pPr marL="177800" indent="0">
              <a:buNone/>
            </a:pPr>
            <a:r>
              <a:rPr lang="en-US" dirty="0"/>
              <a:t>Take a few minutes to familiarize yourself with the Coherence Map.</a:t>
            </a:r>
          </a:p>
          <a:p>
            <a:pPr marL="177800" indent="0">
              <a:buNone/>
            </a:pPr>
            <a:endParaRPr lang="en-US" sz="2400" dirty="0"/>
          </a:p>
          <a:p>
            <a:pPr marL="177800" indent="0">
              <a:buNone/>
            </a:pPr>
            <a:r>
              <a:rPr lang="en-US" dirty="0"/>
              <a:t>On your chart paper:</a:t>
            </a:r>
          </a:p>
          <a:p>
            <a:pPr marL="692150" indent="-514350">
              <a:buFont typeface="+mj-lt"/>
              <a:buAutoNum type="arabicPeriod"/>
            </a:pPr>
            <a:r>
              <a:rPr lang="en-US" sz="2400" dirty="0"/>
              <a:t>Write your grade-level </a:t>
            </a:r>
          </a:p>
          <a:p>
            <a:pPr marL="177800" indent="0">
              <a:buNone/>
            </a:pPr>
            <a:r>
              <a:rPr lang="en-US" sz="2400" dirty="0"/>
              <a:t>standard code in the center.</a:t>
            </a:r>
          </a:p>
          <a:p>
            <a:pPr marL="692150" indent="-514350">
              <a:buFont typeface="+mj-lt"/>
              <a:buAutoNum type="arabicPeriod" startAt="2"/>
            </a:pPr>
            <a:r>
              <a:rPr lang="en-US" sz="2400" dirty="0"/>
              <a:t>Summarize the standard.</a:t>
            </a:r>
          </a:p>
          <a:p>
            <a:pPr marL="692150" indent="-514350">
              <a:buFont typeface="+mj-lt"/>
              <a:buAutoNum type="arabicPeriod" startAt="3"/>
            </a:pPr>
            <a:r>
              <a:rPr lang="en-US" sz="2400" dirty="0"/>
              <a:t>Identify at least 3 related </a:t>
            </a:r>
          </a:p>
          <a:p>
            <a:pPr marL="177800" indent="0">
              <a:buNone/>
            </a:pPr>
            <a:r>
              <a:rPr lang="en-US" sz="2400" dirty="0"/>
              <a:t>standards and summarize them.</a:t>
            </a:r>
          </a:p>
          <a:p>
            <a:pPr marL="635000" indent="-457200">
              <a:buFont typeface="+mj-lt"/>
              <a:buAutoNum type="arabicPeriod" startAt="4"/>
            </a:pPr>
            <a:r>
              <a:rPr lang="en-US" sz="2400" dirty="0"/>
              <a:t>Describe how the standards are </a:t>
            </a:r>
          </a:p>
          <a:p>
            <a:pPr marL="177800" indent="0">
              <a:buNone/>
            </a:pPr>
            <a:r>
              <a:rPr lang="en-US" sz="2400" dirty="0"/>
              <a:t>related.</a:t>
            </a:r>
          </a:p>
        </p:txBody>
      </p:sp>
      <p:sp>
        <p:nvSpPr>
          <p:cNvPr id="4" name="Title 3"/>
          <p:cNvSpPr>
            <a:spLocks noGrp="1"/>
          </p:cNvSpPr>
          <p:nvPr>
            <p:ph type="title"/>
          </p:nvPr>
        </p:nvSpPr>
        <p:spPr/>
        <p:txBody>
          <a:bodyPr/>
          <a:lstStyle/>
          <a:p>
            <a:r>
              <a:rPr lang="en-US" b="1" dirty="0"/>
              <a:t>Coherence Map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677" t="1904" r="3294" b="2609"/>
          <a:stretch/>
        </p:blipFill>
        <p:spPr>
          <a:xfrm rot="5400000">
            <a:off x="6737909" y="562532"/>
            <a:ext cx="4359729" cy="6548454"/>
          </a:xfrm>
          <a:prstGeom prst="rect">
            <a:avLst/>
          </a:prstGeom>
        </p:spPr>
      </p:pic>
      <p:sp>
        <p:nvSpPr>
          <p:cNvPr id="6" name="TextBox 5"/>
          <p:cNvSpPr txBox="1"/>
          <p:nvPr/>
        </p:nvSpPr>
        <p:spPr>
          <a:xfrm>
            <a:off x="8310876" y="4144369"/>
            <a:ext cx="1213794" cy="461665"/>
          </a:xfrm>
          <a:prstGeom prst="rect">
            <a:avLst/>
          </a:prstGeom>
          <a:noFill/>
        </p:spPr>
        <p:txBody>
          <a:bodyPr wrap="none" rtlCol="0">
            <a:spAutoFit/>
          </a:bodyPr>
          <a:lstStyle/>
          <a:p>
            <a:r>
              <a:rPr lang="en-US" sz="2400" dirty="0">
                <a:solidFill>
                  <a:srgbClr val="0070C0"/>
                </a:solidFill>
                <a:latin typeface="Chalkduster" charset="0"/>
                <a:ea typeface="Chalkduster" charset="0"/>
                <a:cs typeface="Chalkduster" charset="0"/>
              </a:rPr>
              <a:t>5.OA.2</a:t>
            </a:r>
          </a:p>
        </p:txBody>
      </p:sp>
      <p:sp>
        <p:nvSpPr>
          <p:cNvPr id="7" name="TextBox 6"/>
          <p:cNvSpPr txBox="1"/>
          <p:nvPr/>
        </p:nvSpPr>
        <p:spPr>
          <a:xfrm>
            <a:off x="7642520" y="4480331"/>
            <a:ext cx="2536904" cy="830997"/>
          </a:xfrm>
          <a:prstGeom prst="rect">
            <a:avLst/>
          </a:prstGeom>
          <a:noFill/>
        </p:spPr>
        <p:txBody>
          <a:bodyPr wrap="square" rtlCol="0">
            <a:spAutoFit/>
          </a:bodyPr>
          <a:lstStyle/>
          <a:p>
            <a:r>
              <a:rPr lang="en-US" sz="1600" dirty="0">
                <a:solidFill>
                  <a:srgbClr val="0070C0"/>
                </a:solidFill>
                <a:latin typeface="Chalkduster" charset="0"/>
                <a:ea typeface="Chalkduster" charset="0"/>
                <a:cs typeface="Chalkduster" charset="0"/>
              </a:rPr>
              <a:t>Write and interpret simple numerical expressions</a:t>
            </a:r>
          </a:p>
        </p:txBody>
      </p:sp>
      <p:sp>
        <p:nvSpPr>
          <p:cNvPr id="8" name="TextBox 7"/>
          <p:cNvSpPr txBox="1"/>
          <p:nvPr/>
        </p:nvSpPr>
        <p:spPr>
          <a:xfrm>
            <a:off x="6070461" y="1811580"/>
            <a:ext cx="1226618" cy="461665"/>
          </a:xfrm>
          <a:prstGeom prst="rect">
            <a:avLst/>
          </a:prstGeom>
          <a:noFill/>
        </p:spPr>
        <p:txBody>
          <a:bodyPr wrap="none" rtlCol="0">
            <a:spAutoFit/>
          </a:bodyPr>
          <a:lstStyle/>
          <a:p>
            <a:r>
              <a:rPr lang="en-US" sz="2400" dirty="0">
                <a:solidFill>
                  <a:srgbClr val="0070C0"/>
                </a:solidFill>
                <a:latin typeface="Chalkduster" charset="0"/>
                <a:ea typeface="Chalkduster" charset="0"/>
                <a:cs typeface="Chalkduster" charset="0"/>
              </a:rPr>
              <a:t>5.OA.1</a:t>
            </a:r>
          </a:p>
        </p:txBody>
      </p:sp>
      <p:sp>
        <p:nvSpPr>
          <p:cNvPr id="9" name="TextBox 8"/>
          <p:cNvSpPr txBox="1"/>
          <p:nvPr/>
        </p:nvSpPr>
        <p:spPr>
          <a:xfrm>
            <a:off x="10471726" y="1745446"/>
            <a:ext cx="1226618" cy="461665"/>
          </a:xfrm>
          <a:prstGeom prst="rect">
            <a:avLst/>
          </a:prstGeom>
          <a:noFill/>
        </p:spPr>
        <p:txBody>
          <a:bodyPr wrap="none" rtlCol="0">
            <a:spAutoFit/>
          </a:bodyPr>
          <a:lstStyle/>
          <a:p>
            <a:r>
              <a:rPr lang="en-US" sz="2400" dirty="0">
                <a:solidFill>
                  <a:srgbClr val="0070C0"/>
                </a:solidFill>
                <a:latin typeface="Chalkduster" charset="0"/>
                <a:ea typeface="Chalkduster" charset="0"/>
                <a:cs typeface="Chalkduster" charset="0"/>
              </a:rPr>
              <a:t>6.EE.2</a:t>
            </a:r>
          </a:p>
        </p:txBody>
      </p:sp>
      <p:sp>
        <p:nvSpPr>
          <p:cNvPr id="10" name="TextBox 9"/>
          <p:cNvSpPr txBox="1"/>
          <p:nvPr/>
        </p:nvSpPr>
        <p:spPr>
          <a:xfrm>
            <a:off x="5672536" y="2207111"/>
            <a:ext cx="2009644" cy="738664"/>
          </a:xfrm>
          <a:prstGeom prst="rect">
            <a:avLst/>
          </a:prstGeom>
          <a:noFill/>
        </p:spPr>
        <p:txBody>
          <a:bodyPr wrap="square" rtlCol="0">
            <a:spAutoFit/>
          </a:bodyPr>
          <a:lstStyle/>
          <a:p>
            <a:r>
              <a:rPr lang="en-US" dirty="0">
                <a:solidFill>
                  <a:srgbClr val="0070C0"/>
                </a:solidFill>
                <a:latin typeface="Chalkduster" charset="0"/>
                <a:ea typeface="Chalkduster" charset="0"/>
                <a:cs typeface="Chalkduster" charset="0"/>
              </a:rPr>
              <a:t>Use and evaluate expressions with grouping symbols</a:t>
            </a:r>
          </a:p>
        </p:txBody>
      </p:sp>
      <p:sp>
        <p:nvSpPr>
          <p:cNvPr id="11" name="TextBox 10"/>
          <p:cNvSpPr txBox="1"/>
          <p:nvPr/>
        </p:nvSpPr>
        <p:spPr>
          <a:xfrm>
            <a:off x="10179424" y="2135112"/>
            <a:ext cx="2041567" cy="954107"/>
          </a:xfrm>
          <a:prstGeom prst="rect">
            <a:avLst/>
          </a:prstGeom>
          <a:noFill/>
        </p:spPr>
        <p:txBody>
          <a:bodyPr wrap="square" rtlCol="0">
            <a:spAutoFit/>
          </a:bodyPr>
          <a:lstStyle/>
          <a:p>
            <a:r>
              <a:rPr lang="en-US" dirty="0">
                <a:solidFill>
                  <a:srgbClr val="0070C0"/>
                </a:solidFill>
                <a:latin typeface="Chalkduster" charset="0"/>
                <a:ea typeface="Chalkduster" charset="0"/>
                <a:cs typeface="Chalkduster" charset="0"/>
              </a:rPr>
              <a:t>Evaluate expressions where letters stand for numbers</a:t>
            </a:r>
          </a:p>
        </p:txBody>
      </p:sp>
      <p:cxnSp>
        <p:nvCxnSpPr>
          <p:cNvPr id="13" name="Elbow Connector 12"/>
          <p:cNvCxnSpPr>
            <a:stCxn id="8" idx="3"/>
            <a:endCxn id="6" idx="1"/>
          </p:cNvCxnSpPr>
          <p:nvPr/>
        </p:nvCxnSpPr>
        <p:spPr>
          <a:xfrm>
            <a:off x="7297079" y="2042413"/>
            <a:ext cx="1013797" cy="2332789"/>
          </a:xfrm>
          <a:prstGeom prst="bentConnector3">
            <a:avLst>
              <a:gd name="adj1" fmla="val 50000"/>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6" idx="3"/>
            <a:endCxn id="9" idx="1"/>
          </p:cNvCxnSpPr>
          <p:nvPr/>
        </p:nvCxnSpPr>
        <p:spPr>
          <a:xfrm flipV="1">
            <a:off x="9524670" y="1976279"/>
            <a:ext cx="947056" cy="2398923"/>
          </a:xfrm>
          <a:prstGeom prst="bentConnector3">
            <a:avLst>
              <a:gd name="adj1" fmla="val 50000"/>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rot="5400000">
            <a:off x="7329752" y="2615754"/>
            <a:ext cx="2041567" cy="1015663"/>
          </a:xfrm>
          <a:prstGeom prst="rect">
            <a:avLst/>
          </a:prstGeom>
          <a:noFill/>
        </p:spPr>
        <p:txBody>
          <a:bodyPr wrap="square" rtlCol="0">
            <a:spAutoFit/>
          </a:bodyPr>
          <a:lstStyle/>
          <a:p>
            <a:r>
              <a:rPr lang="en-US" sz="1200" dirty="0">
                <a:solidFill>
                  <a:srgbClr val="0070C0"/>
                </a:solidFill>
                <a:latin typeface="Chalkduster" charset="0"/>
                <a:ea typeface="Chalkduster" charset="0"/>
                <a:cs typeface="Chalkduster" charset="0"/>
              </a:rPr>
              <a:t>5</a:t>
            </a:r>
            <a:r>
              <a:rPr lang="en-US" sz="1200" baseline="30000" dirty="0">
                <a:solidFill>
                  <a:srgbClr val="0070C0"/>
                </a:solidFill>
                <a:latin typeface="Chalkduster" charset="0"/>
                <a:ea typeface="Chalkduster" charset="0"/>
                <a:cs typeface="Chalkduster" charset="0"/>
              </a:rPr>
              <a:t>th</a:t>
            </a:r>
            <a:r>
              <a:rPr lang="en-US" sz="1200" dirty="0">
                <a:solidFill>
                  <a:srgbClr val="0070C0"/>
                </a:solidFill>
                <a:latin typeface="Chalkduster" charset="0"/>
                <a:ea typeface="Chalkduster" charset="0"/>
                <a:cs typeface="Chalkduster" charset="0"/>
              </a:rPr>
              <a:t> graders will use their understanding of grouping symbols to interpret simple expressions.</a:t>
            </a:r>
          </a:p>
        </p:txBody>
      </p:sp>
      <p:sp>
        <p:nvSpPr>
          <p:cNvPr id="1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0418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500"/>
                                        <p:tgtEl>
                                          <p:spTgt spid="3">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Effect transition="in" filter="fade">
                                      <p:cBhvr>
                                        <p:cTn id="67" dur="500"/>
                                        <p:tgtEl>
                                          <p:spTgt spid="3">
                                            <p:txEl>
                                              <p:pRg st="8" end="8"/>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500"/>
                                        <p:tgtEl>
                                          <p:spTgt spid="3">
                                            <p:txEl>
                                              <p:pRg st="9" end="9"/>
                                            </p:txEl>
                                          </p:spTgt>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Session 2 reflection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24</a:t>
            </a:fld>
            <a:endParaRPr lang="en-US" sz="1600" dirty="0">
              <a:solidFill>
                <a:srgbClr val="A7A7A7"/>
              </a:solidFill>
              <a:latin typeface="Century" charset="0"/>
              <a:ea typeface="Century" charset="0"/>
              <a:cs typeface="Century" charset="0"/>
            </a:endParaRPr>
          </a:p>
        </p:txBody>
      </p:sp>
      <p:graphicFrame>
        <p:nvGraphicFramePr>
          <p:cNvPr id="2" name="Diagram 1"/>
          <p:cNvGraphicFramePr/>
          <p:nvPr>
            <p:extLst>
              <p:ext uri="{D42A27DB-BD31-4B8C-83A1-F6EECF244321}">
                <p14:modId xmlns:p14="http://schemas.microsoft.com/office/powerpoint/2010/main" val="1634962641"/>
              </p:ext>
            </p:extLst>
          </p:nvPr>
        </p:nvGraphicFramePr>
        <p:xfrm>
          <a:off x="394824" y="1345573"/>
          <a:ext cx="11422610" cy="40180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2</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141206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25</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Louisiana Remediation Guides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713" y="944831"/>
            <a:ext cx="10124659" cy="5551688"/>
          </a:xfrm>
          <a:prstGeom prst="rect">
            <a:avLst/>
          </a:prstGeom>
        </p:spPr>
      </p:pic>
    </p:spTree>
    <p:extLst>
      <p:ext uri="{BB962C8B-B14F-4D97-AF65-F5344CB8AC3E}">
        <p14:creationId xmlns:p14="http://schemas.microsoft.com/office/powerpoint/2010/main" val="1469656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t>Module 1</a:t>
            </a:r>
            <a:r>
              <a:rPr lang="en-US" sz="3600" dirty="0"/>
              <a:t>: Setting the foundation for implementing the curriculum</a:t>
            </a:r>
            <a:br>
              <a:rPr lang="en-US" sz="3600" dirty="0"/>
            </a:br>
            <a:br>
              <a:rPr lang="en-US" sz="3600" dirty="0"/>
            </a:br>
            <a:r>
              <a:rPr lang="en-US" sz="3600" b="1" dirty="0"/>
              <a:t>Session 3</a:t>
            </a:r>
            <a:r>
              <a:rPr lang="en-US" sz="3600" dirty="0"/>
              <a:t>: Key Shifts in Action Through an EngageNY Lesson</a:t>
            </a:r>
            <a:br>
              <a:rPr lang="en-US" sz="3600" dirty="0"/>
            </a:br>
            <a:br>
              <a:rPr lang="en-US" sz="3600" dirty="0"/>
            </a:br>
            <a:r>
              <a:rPr lang="en-US" sz="3600" dirty="0"/>
              <a:t>Grades 6</a:t>
            </a:r>
            <a:r>
              <a:rPr lang="en-US" sz="3600" dirty="0">
                <a:solidFill>
                  <a:srgbClr val="797878"/>
                </a:solidFill>
              </a:rPr>
              <a:t>–</a:t>
            </a:r>
            <a:r>
              <a:rPr lang="en-US" sz="3600" dirty="0"/>
              <a:t>9</a:t>
            </a:r>
          </a:p>
        </p:txBody>
      </p:sp>
    </p:spTree>
    <p:extLst>
      <p:ext uri="{BB962C8B-B14F-4D97-AF65-F5344CB8AC3E}">
        <p14:creationId xmlns:p14="http://schemas.microsoft.com/office/powerpoint/2010/main" val="1407665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27</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Key shifts of the LSSM</a:t>
            </a:r>
          </a:p>
        </p:txBody>
      </p:sp>
      <p:graphicFrame>
        <p:nvGraphicFramePr>
          <p:cNvPr id="13" name="Content Placeholder 12"/>
          <p:cNvGraphicFramePr>
            <a:graphicFrameLocks/>
          </p:cNvGraphicFramePr>
          <p:nvPr>
            <p:extLst>
              <p:ext uri="{D42A27DB-BD31-4B8C-83A1-F6EECF244321}">
                <p14:modId xmlns:p14="http://schemas.microsoft.com/office/powerpoint/2010/main" val="1473935527"/>
              </p:ext>
            </p:extLst>
          </p:nvPr>
        </p:nvGraphicFramePr>
        <p:xfrm>
          <a:off x="2213123" y="1348477"/>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819394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graphicEl>
                                              <a:dgm id="{E91E3062-20AD-4C43-837E-1AADD30FB3FE}"/>
                                            </p:graphicEl>
                                          </p:spTgt>
                                        </p:tgtEl>
                                        <p:attrNameLst>
                                          <p:attrName>style.visibility</p:attrName>
                                        </p:attrNameLst>
                                      </p:cBhvr>
                                      <p:to>
                                        <p:strVal val="visible"/>
                                      </p:to>
                                    </p:set>
                                    <p:animEffect transition="in" filter="dissolve">
                                      <p:cBhvr>
                                        <p:cTn id="7" dur="500"/>
                                        <p:tgtEl>
                                          <p:spTgt spid="13">
                                            <p:graphicEl>
                                              <a:dgm id="{E91E3062-20AD-4C43-837E-1AADD30FB3F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graphicEl>
                                              <a:dgm id="{AD6A71CF-50D3-CD40-8BC1-FB8A78C70A60}"/>
                                            </p:graphicEl>
                                          </p:spTgt>
                                        </p:tgtEl>
                                        <p:attrNameLst>
                                          <p:attrName>style.visibility</p:attrName>
                                        </p:attrNameLst>
                                      </p:cBhvr>
                                      <p:to>
                                        <p:strVal val="visible"/>
                                      </p:to>
                                    </p:set>
                                    <p:animEffect transition="in" filter="dissolve">
                                      <p:cBhvr>
                                        <p:cTn id="12" dur="500"/>
                                        <p:tgtEl>
                                          <p:spTgt spid="13">
                                            <p:graphicEl>
                                              <a:dgm id="{AD6A71CF-50D3-CD40-8BC1-FB8A78C70A6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graphicEl>
                                              <a:dgm id="{26BDFF10-9696-1648-8466-20E8DFB9A5D6}"/>
                                            </p:graphicEl>
                                          </p:spTgt>
                                        </p:tgtEl>
                                        <p:attrNameLst>
                                          <p:attrName>style.visibility</p:attrName>
                                        </p:attrNameLst>
                                      </p:cBhvr>
                                      <p:to>
                                        <p:strVal val="visible"/>
                                      </p:to>
                                    </p:set>
                                    <p:animEffect transition="in" filter="dissolve">
                                      <p:cBhvr>
                                        <p:cTn id="17" dur="500"/>
                                        <p:tgtEl>
                                          <p:spTgt spid="13">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uiExpand="1">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9333" y="937301"/>
            <a:ext cx="5994466" cy="4822825"/>
          </a:xfrm>
          <a:prstGeom prst="rect">
            <a:avLst/>
          </a:prstGeom>
        </p:spPr>
        <p:txBody>
          <a:bodyPr/>
          <a:lstStyle/>
          <a:p>
            <a:pPr marL="0" indent="0">
              <a:spcBef>
                <a:spcPts val="600"/>
              </a:spcBef>
              <a:buNone/>
            </a:pPr>
            <a:r>
              <a:rPr lang="en-US" sz="3600" dirty="0">
                <a:solidFill>
                  <a:srgbClr val="797878"/>
                </a:solidFill>
                <a:latin typeface="Calibri"/>
                <a:cs typeface="Calibri"/>
              </a:rPr>
              <a:t>Use the handout to:</a:t>
            </a:r>
          </a:p>
          <a:p>
            <a:pPr marL="571500" indent="-571500">
              <a:spcBef>
                <a:spcPts val="600"/>
              </a:spcBef>
              <a:buFont typeface="Arial"/>
              <a:buChar char="•"/>
            </a:pPr>
            <a:r>
              <a:rPr lang="en-US" sz="3200" dirty="0">
                <a:solidFill>
                  <a:srgbClr val="797878"/>
                </a:solidFill>
                <a:latin typeface="Calibri"/>
                <a:cs typeface="Calibri"/>
              </a:rPr>
              <a:t>Check off student behaviors/actions that you observed.</a:t>
            </a:r>
          </a:p>
          <a:p>
            <a:pPr marL="571500" indent="-571500">
              <a:spcBef>
                <a:spcPts val="600"/>
              </a:spcBef>
              <a:buFont typeface="Arial"/>
              <a:buChar char="•"/>
            </a:pPr>
            <a:r>
              <a:rPr lang="en-US" sz="3200" dirty="0">
                <a:solidFill>
                  <a:srgbClr val="797878"/>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28</a:t>
            </a:fld>
            <a:endParaRPr lang="en-US" sz="1600" dirty="0">
              <a:solidFill>
                <a:srgbClr val="A7A7A7"/>
              </a:solidFill>
              <a:latin typeface="Century" charset="0"/>
              <a:ea typeface="Century" charset="0"/>
              <a:cs typeface="Century" charset="0"/>
            </a:endParaRP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2">
            <a:extLst>
              <a:ext uri="{FF2B5EF4-FFF2-40B4-BE49-F238E27FC236}">
                <a16:creationId xmlns:a16="http://schemas.microsoft.com/office/drawing/2014/main" id="{85E87DBE-5CDB-BB4B-B9D6-D3DD9A1315B4}"/>
              </a:ext>
            </a:extLst>
          </p:cNvPr>
          <p:cNvPicPr>
            <a:picLocks noChangeAspect="1"/>
          </p:cNvPicPr>
          <p:nvPr/>
        </p:nvPicPr>
        <p:blipFill rotWithShape="1">
          <a:blip r:embed="rId3"/>
          <a:srcRect t="4493" b="5221"/>
          <a:stretch/>
        </p:blipFill>
        <p:spPr>
          <a:xfrm>
            <a:off x="7014221" y="904511"/>
            <a:ext cx="3947004" cy="4755510"/>
          </a:xfrm>
          <a:prstGeom prst="rect">
            <a:avLst/>
          </a:prstGeom>
          <a:ln>
            <a:solidFill>
              <a:schemeClr val="accent6">
                <a:lumMod val="50000"/>
              </a:schemeClr>
            </a:solidFill>
          </a:ln>
        </p:spPr>
      </p:pic>
    </p:spTree>
    <p:extLst>
      <p:ext uri="{BB962C8B-B14F-4D97-AF65-F5344CB8AC3E}">
        <p14:creationId xmlns:p14="http://schemas.microsoft.com/office/powerpoint/2010/main" val="18507577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lvl="0" algn="ctr">
              <a:buSzPct val="25000"/>
            </a:pPr>
            <a:fld id="{00000000-1234-1234-1234-123412341234}" type="slidenum">
              <a:rPr lang="en-US">
                <a:solidFill>
                  <a:srgbClr val="A7A7A7"/>
                </a:solidFill>
                <a:ea typeface="Century"/>
                <a:cs typeface="Century"/>
                <a:sym typeface="Century"/>
              </a:rPr>
              <a:pPr lvl="0" algn="ctr">
                <a:buSzPct val="25000"/>
              </a:pPr>
              <a:t>29</a:t>
            </a:fld>
            <a:endParaRPr lang="en-US" dirty="0">
              <a:solidFill>
                <a:srgbClr val="A7A7A7"/>
              </a:solidFill>
              <a:ea typeface="Century"/>
              <a:cs typeface="Century"/>
              <a:sym typeface="Century"/>
            </a:endParaRPr>
          </a:p>
        </p:txBody>
      </p:sp>
      <p:sp>
        <p:nvSpPr>
          <p:cNvPr id="4" name="Title 3"/>
          <p:cNvSpPr>
            <a:spLocks noGrp="1"/>
          </p:cNvSpPr>
          <p:nvPr>
            <p:ph type="title"/>
          </p:nvPr>
        </p:nvSpPr>
        <p:spPr/>
        <p:txBody>
          <a:bodyPr>
            <a:normAutofit/>
          </a:bodyPr>
          <a:lstStyle/>
          <a:p>
            <a:r>
              <a:rPr lang="en-US" b="1" dirty="0"/>
              <a:t>Learning expectations</a:t>
            </a:r>
          </a:p>
        </p:txBody>
      </p:sp>
      <p:sp>
        <p:nvSpPr>
          <p:cNvPr id="6" name="Text Placeholder 5">
            <a:extLst>
              <a:ext uri="{FF2B5EF4-FFF2-40B4-BE49-F238E27FC236}">
                <a16:creationId xmlns:a16="http://schemas.microsoft.com/office/drawing/2014/main" id="{CDAE8507-9512-FE4F-8E06-DAEAD9E9583E}"/>
              </a:ext>
            </a:extLst>
          </p:cNvPr>
          <p:cNvSpPr>
            <a:spLocks noGrp="1"/>
          </p:cNvSpPr>
          <p:nvPr>
            <p:ph type="body" idx="1"/>
          </p:nvPr>
        </p:nvSpPr>
        <p:spPr>
          <a:xfrm>
            <a:off x="157813" y="1017591"/>
            <a:ext cx="11383961" cy="934803"/>
          </a:xfrm>
        </p:spPr>
        <p:txBody>
          <a:bodyPr/>
          <a:lstStyle/>
          <a:p>
            <a:pPr marL="177800" indent="0">
              <a:buNone/>
            </a:pPr>
            <a:r>
              <a:rPr lang="en-US" sz="3600" dirty="0">
                <a:solidFill>
                  <a:schemeClr val="accent6">
                    <a:lumMod val="50000"/>
                  </a:schemeClr>
                </a:solidFill>
              </a:rPr>
              <a:t>The student will:</a:t>
            </a:r>
          </a:p>
        </p:txBody>
      </p:sp>
      <p:graphicFrame>
        <p:nvGraphicFramePr>
          <p:cNvPr id="8" name="Diagram 7">
            <a:extLst>
              <a:ext uri="{FF2B5EF4-FFF2-40B4-BE49-F238E27FC236}">
                <a16:creationId xmlns:a16="http://schemas.microsoft.com/office/drawing/2014/main" id="{F6D977E8-E5A1-364E-AA29-EC4A496A87DA}"/>
              </a:ext>
            </a:extLst>
          </p:cNvPr>
          <p:cNvGraphicFramePr/>
          <p:nvPr>
            <p:extLst>
              <p:ext uri="{D42A27DB-BD31-4B8C-83A1-F6EECF244321}">
                <p14:modId xmlns:p14="http://schemas.microsoft.com/office/powerpoint/2010/main" val="3172562472"/>
              </p:ext>
            </p:extLst>
          </p:nvPr>
        </p:nvGraphicFramePr>
        <p:xfrm>
          <a:off x="734718" y="1708878"/>
          <a:ext cx="10722563" cy="3920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ECDFDAF2-6C58-3B42-90FE-766958F9737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1, Session 3</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423687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chemeClr val="tx1"/>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tx1"/>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
        <p:nvSpPr>
          <p:cNvPr id="2" name="Rectangle 1"/>
          <p:cNvSpPr/>
          <p:nvPr/>
        </p:nvSpPr>
        <p:spPr>
          <a:xfrm>
            <a:off x="84342" y="6384363"/>
            <a:ext cx="1462977" cy="338554"/>
          </a:xfrm>
          <a:prstGeom prst="rect">
            <a:avLst/>
          </a:prstGeom>
        </p:spPr>
        <p:txBody>
          <a:bodyPr wrap="square">
            <a:spAutoFit/>
          </a:bodyPr>
          <a:lstStyle/>
          <a:p>
            <a:pPr lvl="1"/>
            <a:r>
              <a:rPr lang="en-US" sz="1600" dirty="0">
                <a:solidFill>
                  <a:schemeClr val="tx1"/>
                </a:solidFill>
              </a:rPr>
              <a:t>(Boaler, n.d.)</a:t>
            </a:r>
          </a:p>
        </p:txBody>
      </p:sp>
      <p:sp>
        <p:nvSpPr>
          <p:cNvPr id="5" name="Slide Number Placeholder 4"/>
          <p:cNvSpPr>
            <a:spLocks noGrp="1"/>
          </p:cNvSpPr>
          <p:nvPr>
            <p:ph type="sldNum" idx="12"/>
          </p:nvPr>
        </p:nvSpPr>
        <p:spPr>
          <a:xfrm>
            <a:off x="11191077" y="6384363"/>
            <a:ext cx="629281" cy="365125"/>
          </a:xfrm>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3</a:t>
            </a:fld>
            <a:endParaRPr lang="en-US" sz="1600" dirty="0">
              <a:solidFill>
                <a:srgbClr val="A7A7A7"/>
              </a:solidFill>
              <a:latin typeface="Century"/>
              <a:ea typeface="Century"/>
              <a:cs typeface="Century"/>
              <a:sym typeface="Century"/>
            </a:endParaRPr>
          </a:p>
        </p:txBody>
      </p:sp>
    </p:spTree>
    <p:custDataLst>
      <p:tags r:id="rId1"/>
    </p:custDataLst>
    <p:extLst>
      <p:ext uri="{BB962C8B-B14F-4D97-AF65-F5344CB8AC3E}">
        <p14:creationId xmlns:p14="http://schemas.microsoft.com/office/powerpoint/2010/main" val="1371814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Engaging in the math</a:t>
            </a:r>
          </a:p>
        </p:txBody>
      </p:sp>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30</a:t>
            </a:fld>
            <a:endParaRPr lang="en-US" sz="1600" dirty="0">
              <a:solidFill>
                <a:srgbClr val="A7A7A7"/>
              </a:solidFill>
              <a:latin typeface="Century" charset="0"/>
              <a:ea typeface="Century" charset="0"/>
              <a:cs typeface="Century" charset="0"/>
            </a:endParaRPr>
          </a:p>
        </p:txBody>
      </p:sp>
      <p:sp>
        <p:nvSpPr>
          <p:cNvPr id="3" name="Text Placeholder 2"/>
          <p:cNvSpPr>
            <a:spLocks noGrp="1"/>
          </p:cNvSpPr>
          <p:nvPr>
            <p:ph type="body" idx="1"/>
          </p:nvPr>
        </p:nvSpPr>
        <p:spPr>
          <a:xfrm>
            <a:off x="3584785" y="1129475"/>
            <a:ext cx="8152745" cy="4822824"/>
          </a:xfrm>
        </p:spPr>
        <p:txBody>
          <a:bodyPr/>
          <a:lstStyle/>
          <a:p>
            <a:pPr marL="177800" indent="0">
              <a:buNone/>
            </a:pPr>
            <a:r>
              <a:rPr lang="en-US" sz="3200" dirty="0">
                <a:solidFill>
                  <a:schemeClr val="accent6">
                    <a:lumMod val="50000"/>
                  </a:schemeClr>
                </a:solidFill>
              </a:rPr>
              <a:t>Pauline mows a lawn at a constant rate.  She mows a 35-square-foot lawn in 2.5 minutes.</a:t>
            </a:r>
          </a:p>
          <a:p>
            <a:pPr marL="177800" indent="0">
              <a:buNone/>
            </a:pPr>
            <a:endParaRPr lang="en-US" sz="3200" dirty="0">
              <a:solidFill>
                <a:schemeClr val="accent6">
                  <a:lumMod val="50000"/>
                </a:schemeClr>
              </a:solidFill>
            </a:endParaRPr>
          </a:p>
          <a:p>
            <a:r>
              <a:rPr lang="en-US" sz="3200" dirty="0">
                <a:solidFill>
                  <a:schemeClr val="accent6">
                    <a:lumMod val="50000"/>
                  </a:schemeClr>
                </a:solidFill>
              </a:rPr>
              <a:t> What do you know?  </a:t>
            </a:r>
          </a:p>
          <a:p>
            <a:r>
              <a:rPr lang="en-US" sz="3200" dirty="0">
                <a:solidFill>
                  <a:schemeClr val="accent6">
                    <a:lumMod val="50000"/>
                  </a:schemeClr>
                </a:solidFill>
              </a:rPr>
              <a:t> What do you want to know? </a:t>
            </a:r>
          </a:p>
          <a:p>
            <a:r>
              <a:rPr lang="en-US" sz="3200" dirty="0">
                <a:solidFill>
                  <a:schemeClr val="accent6">
                    <a:lumMod val="50000"/>
                  </a:schemeClr>
                </a:solidFill>
              </a:rPr>
              <a:t> What might the question be? </a:t>
            </a:r>
          </a:p>
        </p:txBody>
      </p:sp>
      <p:pic>
        <p:nvPicPr>
          <p:cNvPr id="5" name="Picture Placeholder 4" descr="Screen Shot 2017-09-21 at 9.13.27 AM.png"/>
          <p:cNvPicPr>
            <a:picLocks noGrp="1" noChangeAspect="1"/>
          </p:cNvPicPr>
          <p:nvPr>
            <p:ph type="pic" idx="2"/>
          </p:nvPr>
        </p:nvPicPr>
        <p:blipFill rotWithShape="1">
          <a:blip r:embed="rId3">
            <a:extLst>
              <a:ext uri="{28A0092B-C50C-407E-A947-70E740481C1C}">
                <a14:useLocalDpi xmlns:a14="http://schemas.microsoft.com/office/drawing/2010/main" val="0"/>
              </a:ext>
            </a:extLst>
          </a:blip>
          <a:srcRect l="-5909" t="3154" r="-5122" b="30452"/>
          <a:stretch/>
        </p:blipFill>
        <p:spPr>
          <a:xfrm>
            <a:off x="296343" y="1718900"/>
            <a:ext cx="2782074" cy="2227980"/>
          </a:xfrm>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2" name="TextBox 1"/>
          <p:cNvSpPr txBox="1"/>
          <p:nvPr/>
        </p:nvSpPr>
        <p:spPr>
          <a:xfrm rot="16200000">
            <a:off x="-690651" y="2709779"/>
            <a:ext cx="1547446" cy="246221"/>
          </a:xfrm>
          <a:prstGeom prst="rect">
            <a:avLst/>
          </a:prstGeom>
          <a:noFill/>
        </p:spPr>
        <p:txBody>
          <a:bodyPr wrap="square" rtlCol="0">
            <a:spAutoFit/>
          </a:bodyPr>
          <a:lstStyle/>
          <a:p>
            <a:r>
              <a:rPr lang="en-US" sz="1000" dirty="0">
                <a:solidFill>
                  <a:schemeClr val="bg1">
                    <a:lumMod val="85000"/>
                  </a:schemeClr>
                </a:solidFill>
              </a:rPr>
              <a:t>cjp/iStock/Thinkstock</a:t>
            </a:r>
          </a:p>
        </p:txBody>
      </p:sp>
    </p:spTree>
    <p:extLst>
      <p:ext uri="{BB962C8B-B14F-4D97-AF65-F5344CB8AC3E}">
        <p14:creationId xmlns:p14="http://schemas.microsoft.com/office/powerpoint/2010/main" val="364882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Engaging in the math</a:t>
            </a:r>
          </a:p>
        </p:txBody>
      </p:sp>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31</a:t>
            </a:fld>
            <a:endParaRPr lang="en-US" sz="1600" dirty="0">
              <a:solidFill>
                <a:srgbClr val="A7A7A7"/>
              </a:solidFill>
              <a:latin typeface="Century" charset="0"/>
              <a:ea typeface="Century" charset="0"/>
              <a:cs typeface="Century" charset="0"/>
            </a:endParaRPr>
          </a:p>
        </p:txBody>
      </p:sp>
      <p:sp>
        <p:nvSpPr>
          <p:cNvPr id="10" name="TextBox 9"/>
          <p:cNvSpPr txBox="1"/>
          <p:nvPr/>
        </p:nvSpPr>
        <p:spPr>
          <a:xfrm>
            <a:off x="3809999" y="1181765"/>
            <a:ext cx="8046417" cy="3785652"/>
          </a:xfrm>
          <a:prstGeom prst="rect">
            <a:avLst/>
          </a:prstGeom>
          <a:solidFill>
            <a:schemeClr val="bg1"/>
          </a:solidFill>
        </p:spPr>
        <p:txBody>
          <a:bodyPr wrap="square" rtlCol="0">
            <a:spAutoFit/>
          </a:bodyPr>
          <a:lstStyle/>
          <a:p>
            <a:r>
              <a:rPr lang="en-US" sz="3200" dirty="0">
                <a:solidFill>
                  <a:schemeClr val="accent6">
                    <a:lumMod val="50000"/>
                  </a:schemeClr>
                </a:solidFill>
                <a:latin typeface="Calibri"/>
                <a:cs typeface="Calibri"/>
              </a:rPr>
              <a:t>What area, in square feet, can she mow in 10 minutes?</a:t>
            </a:r>
          </a:p>
          <a:p>
            <a:endParaRPr lang="en-US" sz="3200" dirty="0">
              <a:solidFill>
                <a:schemeClr val="accent6">
                  <a:lumMod val="50000"/>
                </a:schemeClr>
              </a:solidFill>
              <a:latin typeface="Calibri"/>
              <a:cs typeface="Calibri"/>
            </a:endParaRPr>
          </a:p>
          <a:p>
            <a:r>
              <a:rPr lang="en-US" sz="3200" dirty="0">
                <a:solidFill>
                  <a:schemeClr val="accent6">
                    <a:lumMod val="50000"/>
                  </a:schemeClr>
                </a:solidFill>
                <a:latin typeface="Calibri"/>
                <a:cs typeface="Calibri"/>
              </a:rPr>
              <a:t>Choose one:</a:t>
            </a:r>
          </a:p>
          <a:p>
            <a:pPr marL="457200" indent="-457200">
              <a:buFont typeface="Arial" panose="020B0604020202020204" pitchFamily="34" charset="0"/>
              <a:buChar char="•"/>
            </a:pPr>
            <a:r>
              <a:rPr lang="en-US" sz="2800" dirty="0">
                <a:solidFill>
                  <a:schemeClr val="accent6">
                    <a:lumMod val="50000"/>
                  </a:schemeClr>
                </a:solidFill>
                <a:latin typeface="Calibri"/>
                <a:cs typeface="Calibri"/>
              </a:rPr>
              <a:t>Represent your answer in at least two different ways.</a:t>
            </a:r>
          </a:p>
          <a:p>
            <a:pPr marL="457200" indent="-457200">
              <a:buFont typeface="Arial" panose="020B0604020202020204" pitchFamily="34" charset="0"/>
              <a:buChar char="•"/>
            </a:pPr>
            <a:endParaRPr lang="en-US" sz="2800" dirty="0">
              <a:solidFill>
                <a:schemeClr val="accent6">
                  <a:lumMod val="50000"/>
                </a:schemeClr>
              </a:solidFill>
              <a:latin typeface="Calibri"/>
              <a:cs typeface="Calibri"/>
            </a:endParaRPr>
          </a:p>
          <a:p>
            <a:pPr marL="457200" indent="-457200">
              <a:buFont typeface="Arial" panose="020B0604020202020204" pitchFamily="34" charset="0"/>
              <a:buChar char="•"/>
            </a:pPr>
            <a:r>
              <a:rPr lang="en-US" sz="2800" dirty="0">
                <a:solidFill>
                  <a:schemeClr val="accent6">
                    <a:lumMod val="50000"/>
                  </a:schemeClr>
                </a:solidFill>
                <a:latin typeface="Calibri"/>
                <a:cs typeface="Calibri"/>
              </a:rPr>
              <a:t>Write two different ratios for this situation.</a:t>
            </a:r>
          </a:p>
        </p:txBody>
      </p:sp>
      <p:pic>
        <p:nvPicPr>
          <p:cNvPr id="5" name="Picture Placeholder 4" descr="Screen Shot 2017-09-21 at 9.13.27 AM.png"/>
          <p:cNvPicPr>
            <a:picLocks noGrp="1" noChangeAspect="1"/>
          </p:cNvPicPr>
          <p:nvPr>
            <p:ph type="pic" idx="2"/>
          </p:nvPr>
        </p:nvPicPr>
        <p:blipFill rotWithShape="1">
          <a:blip r:embed="rId3">
            <a:extLst>
              <a:ext uri="{28A0092B-C50C-407E-A947-70E740481C1C}">
                <a14:useLocalDpi xmlns:a14="http://schemas.microsoft.com/office/drawing/2010/main" val="0"/>
              </a:ext>
            </a:extLst>
          </a:blip>
          <a:srcRect l="-5909" t="3154" r="-5122" b="30452"/>
          <a:stretch/>
        </p:blipFill>
        <p:spPr>
          <a:xfrm>
            <a:off x="296343" y="1718900"/>
            <a:ext cx="2782074" cy="2227980"/>
          </a:xfrm>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2" name="TextBox 1"/>
          <p:cNvSpPr txBox="1"/>
          <p:nvPr/>
        </p:nvSpPr>
        <p:spPr>
          <a:xfrm rot="16200000">
            <a:off x="-690651" y="2709779"/>
            <a:ext cx="1547446" cy="246221"/>
          </a:xfrm>
          <a:prstGeom prst="rect">
            <a:avLst/>
          </a:prstGeom>
          <a:noFill/>
        </p:spPr>
        <p:txBody>
          <a:bodyPr wrap="square" rtlCol="0">
            <a:spAutoFit/>
          </a:bodyPr>
          <a:lstStyle/>
          <a:p>
            <a:r>
              <a:rPr lang="en-US" sz="1000" dirty="0">
                <a:solidFill>
                  <a:schemeClr val="bg1">
                    <a:lumMod val="85000"/>
                  </a:schemeClr>
                </a:solidFill>
              </a:rPr>
              <a:t>cjp/iStock/Thinkstock</a:t>
            </a:r>
          </a:p>
        </p:txBody>
      </p:sp>
    </p:spTree>
    <p:extLst>
      <p:ext uri="{BB962C8B-B14F-4D97-AF65-F5344CB8AC3E}">
        <p14:creationId xmlns:p14="http://schemas.microsoft.com/office/powerpoint/2010/main" val="318815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Engaging in the math</a:t>
            </a:r>
          </a:p>
        </p:txBody>
      </p:sp>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32</a:t>
            </a:fld>
            <a:endParaRPr lang="en-US" sz="1600" dirty="0">
              <a:solidFill>
                <a:srgbClr val="A7A7A7"/>
              </a:solidFill>
              <a:latin typeface="Century" charset="0"/>
              <a:ea typeface="Century" charset="0"/>
              <a:cs typeface="Century" charset="0"/>
            </a:endParaRPr>
          </a:p>
        </p:txBody>
      </p:sp>
      <p:pic>
        <p:nvPicPr>
          <p:cNvPr id="5" name="Picture Placeholder 4" descr="Screen Shot 2017-09-21 at 9.13.27 AM.png"/>
          <p:cNvPicPr>
            <a:picLocks noGrp="1" noChangeAspect="1"/>
          </p:cNvPicPr>
          <p:nvPr>
            <p:ph type="pic" idx="2"/>
          </p:nvPr>
        </p:nvPicPr>
        <p:blipFill rotWithShape="1">
          <a:blip r:embed="rId3">
            <a:extLst>
              <a:ext uri="{28A0092B-C50C-407E-A947-70E740481C1C}">
                <a14:useLocalDpi xmlns:a14="http://schemas.microsoft.com/office/drawing/2010/main" val="0"/>
              </a:ext>
            </a:extLst>
          </a:blip>
          <a:srcRect l="-5909" t="3154" r="-5122" b="30452"/>
          <a:stretch/>
        </p:blipFill>
        <p:spPr>
          <a:xfrm>
            <a:off x="296343" y="1718900"/>
            <a:ext cx="2782074" cy="2227980"/>
          </a:xfrm>
        </p:spPr>
      </p:pic>
      <p:sp>
        <p:nvSpPr>
          <p:cNvPr id="11" name="TextBox 10"/>
          <p:cNvSpPr txBox="1"/>
          <p:nvPr/>
        </p:nvSpPr>
        <p:spPr>
          <a:xfrm>
            <a:off x="3595388" y="1344901"/>
            <a:ext cx="8473422" cy="3539430"/>
          </a:xfrm>
          <a:prstGeom prst="rect">
            <a:avLst/>
          </a:prstGeom>
          <a:solidFill>
            <a:schemeClr val="bg1"/>
          </a:solidFill>
        </p:spPr>
        <p:txBody>
          <a:bodyPr wrap="square" rtlCol="0">
            <a:spAutoFit/>
          </a:bodyPr>
          <a:lstStyle/>
          <a:p>
            <a:r>
              <a:rPr lang="en-US" sz="3200" dirty="0">
                <a:solidFill>
                  <a:schemeClr val="accent6">
                    <a:lumMod val="50000"/>
                  </a:schemeClr>
                </a:solidFill>
                <a:latin typeface="Calibri"/>
                <a:cs typeface="Calibri"/>
              </a:rPr>
              <a:t>How might we express Pauline’s average rate for any number of minutes?  </a:t>
            </a:r>
          </a:p>
          <a:p>
            <a:endParaRPr lang="en-US" sz="3200" dirty="0">
              <a:solidFill>
                <a:schemeClr val="accent6">
                  <a:lumMod val="50000"/>
                </a:schemeClr>
              </a:solidFill>
              <a:latin typeface="Calibri"/>
              <a:cs typeface="Calibri"/>
            </a:endParaRPr>
          </a:p>
          <a:p>
            <a:r>
              <a:rPr lang="en-US" sz="3200" dirty="0">
                <a:solidFill>
                  <a:schemeClr val="accent6">
                    <a:lumMod val="50000"/>
                  </a:schemeClr>
                </a:solidFill>
                <a:latin typeface="Calibri"/>
                <a:cs typeface="Calibri"/>
              </a:rPr>
              <a:t>Let</a:t>
            </a:r>
            <a:r>
              <a:rPr lang="en-US" sz="3200" i="1" dirty="0">
                <a:solidFill>
                  <a:schemeClr val="accent6">
                    <a:lumMod val="50000"/>
                  </a:schemeClr>
                </a:solidFill>
                <a:latin typeface="Calibri"/>
                <a:cs typeface="Calibri"/>
              </a:rPr>
              <a:t> y</a:t>
            </a:r>
            <a:r>
              <a:rPr lang="en-US" sz="3200" dirty="0">
                <a:solidFill>
                  <a:schemeClr val="accent6">
                    <a:lumMod val="50000"/>
                  </a:schemeClr>
                </a:solidFill>
                <a:latin typeface="Calibri"/>
                <a:cs typeface="Calibri"/>
              </a:rPr>
              <a:t> represent the number of square feet and </a:t>
            </a:r>
            <a:r>
              <a:rPr lang="en-US" sz="3200" i="1" dirty="0">
                <a:solidFill>
                  <a:schemeClr val="accent6">
                    <a:lumMod val="50000"/>
                  </a:schemeClr>
                </a:solidFill>
                <a:latin typeface="Calibri"/>
                <a:cs typeface="Calibri"/>
              </a:rPr>
              <a:t>t </a:t>
            </a:r>
            <a:r>
              <a:rPr lang="en-US" sz="3200" dirty="0">
                <a:solidFill>
                  <a:schemeClr val="accent6">
                    <a:lumMod val="50000"/>
                  </a:schemeClr>
                </a:solidFill>
                <a:latin typeface="Calibri"/>
                <a:cs typeface="Calibri"/>
              </a:rPr>
              <a:t>represent the number minutes.  </a:t>
            </a:r>
          </a:p>
          <a:p>
            <a:endParaRPr lang="en-US" sz="3200" dirty="0">
              <a:solidFill>
                <a:schemeClr val="accent6"/>
              </a:solidFill>
              <a:latin typeface="Calibri"/>
              <a:cs typeface="Calibri"/>
            </a:endParaRPr>
          </a:p>
          <a:p>
            <a:endParaRPr lang="en-US" sz="3200" dirty="0">
              <a:solidFill>
                <a:schemeClr val="accent6"/>
              </a:solidFill>
              <a:latin typeface="Calibri"/>
              <a:cs typeface="Calibri"/>
            </a:endParaRP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2" name="TextBox 1"/>
          <p:cNvSpPr txBox="1"/>
          <p:nvPr/>
        </p:nvSpPr>
        <p:spPr>
          <a:xfrm rot="16200000">
            <a:off x="-690651" y="2709779"/>
            <a:ext cx="1547446" cy="246221"/>
          </a:xfrm>
          <a:prstGeom prst="rect">
            <a:avLst/>
          </a:prstGeom>
          <a:noFill/>
        </p:spPr>
        <p:txBody>
          <a:bodyPr wrap="square" rtlCol="0">
            <a:spAutoFit/>
          </a:bodyPr>
          <a:lstStyle/>
          <a:p>
            <a:r>
              <a:rPr lang="en-US" sz="1000" dirty="0">
                <a:solidFill>
                  <a:schemeClr val="bg1">
                    <a:lumMod val="85000"/>
                  </a:schemeClr>
                </a:solidFill>
              </a:rPr>
              <a:t>cjp/iStock/Thinkstock</a:t>
            </a:r>
          </a:p>
        </p:txBody>
      </p:sp>
    </p:spTree>
    <p:extLst>
      <p:ext uri="{BB962C8B-B14F-4D97-AF65-F5344CB8AC3E}">
        <p14:creationId xmlns:p14="http://schemas.microsoft.com/office/powerpoint/2010/main" val="201810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33</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t>Talking about the math</a:t>
            </a:r>
          </a:p>
        </p:txBody>
      </p:sp>
      <p:graphicFrame>
        <p:nvGraphicFramePr>
          <p:cNvPr id="2" name="Diagram 1"/>
          <p:cNvGraphicFramePr/>
          <p:nvPr>
            <p:extLst>
              <p:ext uri="{D42A27DB-BD31-4B8C-83A1-F6EECF244321}">
                <p14:modId xmlns:p14="http://schemas.microsoft.com/office/powerpoint/2010/main" val="1859517699"/>
              </p:ext>
            </p:extLst>
          </p:nvPr>
        </p:nvGraphicFramePr>
        <p:xfrm>
          <a:off x="406400" y="-246347"/>
          <a:ext cx="11188700" cy="46151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1238179056"/>
              </p:ext>
            </p:extLst>
          </p:nvPr>
        </p:nvGraphicFramePr>
        <p:xfrm>
          <a:off x="1752600" y="1862666"/>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705715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34</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t>Engaging in the math </a:t>
            </a:r>
            <a:r>
              <a:rPr lang="mr-IN" b="1" dirty="0"/>
              <a:t>–</a:t>
            </a:r>
            <a:r>
              <a:rPr lang="en-US" b="1" dirty="0"/>
              <a:t> Practice with a partner</a:t>
            </a:r>
          </a:p>
        </p:txBody>
      </p:sp>
      <p:graphicFrame>
        <p:nvGraphicFramePr>
          <p:cNvPr id="7" name="Table 6"/>
          <p:cNvGraphicFramePr>
            <a:graphicFrameLocks noGrp="1"/>
          </p:cNvGraphicFramePr>
          <p:nvPr>
            <p:extLst>
              <p:ext uri="{D42A27DB-BD31-4B8C-83A1-F6EECF244321}">
                <p14:modId xmlns:p14="http://schemas.microsoft.com/office/powerpoint/2010/main" val="2932261179"/>
              </p:ext>
            </p:extLst>
          </p:nvPr>
        </p:nvGraphicFramePr>
        <p:xfrm>
          <a:off x="3380151" y="977517"/>
          <a:ext cx="7336694" cy="1463040"/>
        </p:xfrm>
        <a:graphic>
          <a:graphicData uri="http://schemas.openxmlformats.org/drawingml/2006/table">
            <a:tbl>
              <a:tblPr firstRow="1" bandRow="1">
                <a:tableStyleId>{69012ECD-51FC-41F1-AA8D-1B2483CD663E}</a:tableStyleId>
              </a:tblPr>
              <a:tblGrid>
                <a:gridCol w="3668347">
                  <a:extLst>
                    <a:ext uri="{9D8B030D-6E8A-4147-A177-3AD203B41FA5}">
                      <a16:colId xmlns:a16="http://schemas.microsoft.com/office/drawing/2014/main" val="20000"/>
                    </a:ext>
                  </a:extLst>
                </a:gridCol>
                <a:gridCol w="3668347">
                  <a:extLst>
                    <a:ext uri="{9D8B030D-6E8A-4147-A177-3AD203B41FA5}">
                      <a16:colId xmlns:a16="http://schemas.microsoft.com/office/drawing/2014/main" val="20001"/>
                    </a:ext>
                  </a:extLst>
                </a:gridCol>
              </a:tblGrid>
              <a:tr h="381252">
                <a:tc>
                  <a:txBody>
                    <a:bodyPr/>
                    <a:lstStyle/>
                    <a:p>
                      <a:pPr algn="ctr"/>
                      <a:r>
                        <a:rPr lang="en-US" sz="2800" dirty="0">
                          <a:latin typeface="Calibri"/>
                          <a:cs typeface="Calibri"/>
                        </a:rPr>
                        <a:t>Partner 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800" dirty="0">
                          <a:latin typeface="Calibri"/>
                          <a:cs typeface="Calibri"/>
                        </a:rPr>
                        <a:t>Partner 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569231">
                <a:tc>
                  <a:txBody>
                    <a:bodyPr/>
                    <a:lstStyle/>
                    <a:p>
                      <a:pPr algn="ctr"/>
                      <a:r>
                        <a:rPr lang="en-US" sz="2800" dirty="0">
                          <a:latin typeface="Calibri"/>
                          <a:cs typeface="Calibri"/>
                        </a:rPr>
                        <a:t>Create a </a:t>
                      </a:r>
                      <a:r>
                        <a:rPr lang="en-US" sz="2800" dirty="0">
                          <a:solidFill>
                            <a:srgbClr val="FF0000"/>
                          </a:solidFill>
                          <a:latin typeface="Calibri"/>
                          <a:cs typeface="Calibri"/>
                        </a:rPr>
                        <a:t>TABLE</a:t>
                      </a:r>
                      <a:r>
                        <a:rPr lang="en-US" sz="2800" dirty="0">
                          <a:latin typeface="Calibri"/>
                          <a:cs typeface="Calibri"/>
                        </a:rPr>
                        <a:t> for the situation.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800" dirty="0">
                          <a:latin typeface="Calibri"/>
                          <a:cs typeface="Calibri"/>
                        </a:rPr>
                        <a:t>Create a </a:t>
                      </a:r>
                      <a:r>
                        <a:rPr lang="en-US" sz="2800" dirty="0">
                          <a:solidFill>
                            <a:srgbClr val="FF0000"/>
                          </a:solidFill>
                          <a:latin typeface="Calibri"/>
                          <a:cs typeface="Calibri"/>
                        </a:rPr>
                        <a:t>GRAPH</a:t>
                      </a:r>
                      <a:r>
                        <a:rPr lang="en-US" sz="2800" dirty="0">
                          <a:latin typeface="Calibri"/>
                          <a:cs typeface="Calibri"/>
                        </a:rPr>
                        <a:t> for the situation.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 name="TextBox 8"/>
          <p:cNvSpPr txBox="1"/>
          <p:nvPr/>
        </p:nvSpPr>
        <p:spPr>
          <a:xfrm>
            <a:off x="429845" y="1057495"/>
            <a:ext cx="2598617" cy="1015663"/>
          </a:xfrm>
          <a:prstGeom prst="rect">
            <a:avLst/>
          </a:prstGeom>
          <a:noFill/>
        </p:spPr>
        <p:txBody>
          <a:bodyPr wrap="square" rtlCol="0">
            <a:spAutoFit/>
          </a:bodyPr>
          <a:lstStyle/>
          <a:p>
            <a:r>
              <a:rPr lang="en-US" sz="2800" dirty="0">
                <a:solidFill>
                  <a:schemeClr val="tx1"/>
                </a:solidFill>
                <a:latin typeface="Calibri"/>
                <a:cs typeface="Calibri"/>
              </a:rPr>
              <a:t>For exercise 1:</a:t>
            </a:r>
          </a:p>
          <a:p>
            <a:r>
              <a:rPr lang="en-US" sz="3200" dirty="0">
                <a:solidFill>
                  <a:schemeClr val="tx1"/>
                </a:solidFill>
                <a:latin typeface="Calibri"/>
                <a:cs typeface="Calibri"/>
              </a:rPr>
              <a:t>   </a:t>
            </a:r>
          </a:p>
        </p:txBody>
      </p:sp>
      <p:sp>
        <p:nvSpPr>
          <p:cNvPr id="11" name="TextBox 10"/>
          <p:cNvSpPr txBox="1"/>
          <p:nvPr/>
        </p:nvSpPr>
        <p:spPr>
          <a:xfrm>
            <a:off x="323061" y="2748173"/>
            <a:ext cx="11586074" cy="3108543"/>
          </a:xfrm>
          <a:prstGeom prst="rect">
            <a:avLst/>
          </a:prstGeom>
          <a:noFill/>
        </p:spPr>
        <p:txBody>
          <a:bodyPr wrap="square" rtlCol="0">
            <a:spAutoFit/>
          </a:bodyPr>
          <a:lstStyle/>
          <a:p>
            <a:r>
              <a:rPr lang="en-US" sz="2800" dirty="0">
                <a:solidFill>
                  <a:srgbClr val="797878"/>
                </a:solidFill>
                <a:latin typeface="Calibri"/>
                <a:cs typeface="Calibri"/>
              </a:rPr>
              <a:t>Once you are both done, compare your table and graph. Then, turn and talk with your partner to discuss:   </a:t>
            </a:r>
          </a:p>
          <a:p>
            <a:endParaRPr lang="en-US" sz="2800" dirty="0">
              <a:solidFill>
                <a:srgbClr val="797878"/>
              </a:solidFill>
              <a:latin typeface="Calibri"/>
              <a:cs typeface="Calibri"/>
            </a:endParaRPr>
          </a:p>
          <a:p>
            <a:pPr marL="457200" lvl="1" indent="-457200">
              <a:buFont typeface="Arial"/>
              <a:buChar char="•"/>
            </a:pPr>
            <a:r>
              <a:rPr lang="en-US" sz="2800" dirty="0">
                <a:solidFill>
                  <a:srgbClr val="797878"/>
                </a:solidFill>
                <a:latin typeface="Calibri"/>
                <a:cs typeface="Calibri"/>
              </a:rPr>
              <a:t>What values did you use to generate your graph or table? Why?</a:t>
            </a:r>
          </a:p>
          <a:p>
            <a:pPr marL="457200" lvl="1" indent="-457200">
              <a:buFont typeface="Arial"/>
              <a:buChar char="•"/>
            </a:pPr>
            <a:endParaRPr lang="en-US" sz="2800" dirty="0">
              <a:solidFill>
                <a:srgbClr val="797878"/>
              </a:solidFill>
              <a:latin typeface="Calibri"/>
              <a:cs typeface="Calibri"/>
            </a:endParaRPr>
          </a:p>
          <a:p>
            <a:pPr marL="457200" lvl="1" indent="-457200">
              <a:buFont typeface="Arial"/>
              <a:buChar char="•"/>
            </a:pPr>
            <a:r>
              <a:rPr lang="en-US" sz="2800" dirty="0">
                <a:solidFill>
                  <a:srgbClr val="797878"/>
                </a:solidFill>
                <a:latin typeface="Calibri"/>
                <a:cs typeface="Calibri"/>
              </a:rPr>
              <a:t>Where do you see the constant rate in each of the representations? </a:t>
            </a:r>
          </a:p>
          <a:p>
            <a:pPr lvl="1"/>
            <a:endParaRPr lang="en-US" sz="2800" dirty="0">
              <a:solidFill>
                <a:srgbClr val="797878"/>
              </a:solidFill>
              <a:latin typeface="Calibri"/>
              <a:cs typeface="Calibri"/>
            </a:endParaRP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58430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35</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t>Engaging in the math</a:t>
            </a:r>
          </a:p>
        </p:txBody>
      </p:sp>
      <p:sp>
        <p:nvSpPr>
          <p:cNvPr id="11" name="TextBox 10"/>
          <p:cNvSpPr txBox="1"/>
          <p:nvPr/>
        </p:nvSpPr>
        <p:spPr>
          <a:xfrm>
            <a:off x="504005" y="1112203"/>
            <a:ext cx="10807351" cy="2523768"/>
          </a:xfrm>
          <a:prstGeom prst="rect">
            <a:avLst/>
          </a:prstGeom>
          <a:noFill/>
          <a:ln w="101600">
            <a:solidFill>
              <a:schemeClr val="bg2">
                <a:lumMod val="75000"/>
              </a:schemeClr>
            </a:solidFill>
          </a:ln>
        </p:spPr>
        <p:txBody>
          <a:bodyPr wrap="square" rtlCol="0">
            <a:spAutoFit/>
          </a:bodyPr>
          <a:lstStyle/>
          <a:p>
            <a:pPr lvl="1"/>
            <a:r>
              <a:rPr lang="en-US" sz="3600" dirty="0">
                <a:solidFill>
                  <a:schemeClr val="accent6">
                    <a:lumMod val="50000"/>
                  </a:schemeClr>
                </a:solidFill>
                <a:latin typeface="Calibri"/>
                <a:cs typeface="Calibri"/>
              </a:rPr>
              <a:t>Exercise 1:</a:t>
            </a:r>
          </a:p>
          <a:p>
            <a:pPr lvl="1"/>
            <a:endParaRPr lang="en-US" sz="3600" dirty="0">
              <a:solidFill>
                <a:schemeClr val="accent6">
                  <a:lumMod val="50000"/>
                </a:schemeClr>
              </a:solidFill>
              <a:latin typeface="Calibri"/>
              <a:cs typeface="Calibri"/>
            </a:endParaRPr>
          </a:p>
          <a:p>
            <a:pPr lvl="1"/>
            <a:r>
              <a:rPr lang="en-US" sz="3600" dirty="0">
                <a:solidFill>
                  <a:schemeClr val="accent6">
                    <a:lumMod val="50000"/>
                  </a:schemeClr>
                </a:solidFill>
                <a:latin typeface="Calibri"/>
                <a:cs typeface="Calibri"/>
              </a:rPr>
              <a:t>Juan types at a constant rate. He can type a full page of text in 3½ minutes. </a:t>
            </a:r>
          </a:p>
          <a:p>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60495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36</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t>Engaging in the math</a:t>
            </a:r>
          </a:p>
        </p:txBody>
      </p:sp>
      <p:sp>
        <p:nvSpPr>
          <p:cNvPr id="11" name="TextBox 10"/>
          <p:cNvSpPr txBox="1"/>
          <p:nvPr/>
        </p:nvSpPr>
        <p:spPr>
          <a:xfrm>
            <a:off x="756464" y="1431077"/>
            <a:ext cx="10807351" cy="3631763"/>
          </a:xfrm>
          <a:prstGeom prst="rect">
            <a:avLst/>
          </a:prstGeom>
          <a:noFill/>
          <a:ln w="101600">
            <a:solidFill>
              <a:schemeClr val="bg2">
                <a:lumMod val="75000"/>
              </a:schemeClr>
            </a:solidFill>
          </a:ln>
        </p:spPr>
        <p:txBody>
          <a:bodyPr wrap="square" rtlCol="0">
            <a:spAutoFit/>
          </a:bodyPr>
          <a:lstStyle/>
          <a:p>
            <a:pPr lvl="1"/>
            <a:r>
              <a:rPr lang="en-US" sz="3600" dirty="0">
                <a:solidFill>
                  <a:schemeClr val="accent6">
                    <a:lumMod val="50000"/>
                  </a:schemeClr>
                </a:solidFill>
                <a:latin typeface="Calibri"/>
                <a:cs typeface="Calibri"/>
              </a:rPr>
              <a:t>Exercise 1:</a:t>
            </a:r>
          </a:p>
          <a:p>
            <a:pPr lvl="1"/>
            <a:endParaRPr lang="en-US" sz="3600" dirty="0">
              <a:solidFill>
                <a:schemeClr val="accent6">
                  <a:lumMod val="50000"/>
                </a:schemeClr>
              </a:solidFill>
              <a:latin typeface="Calibri"/>
              <a:cs typeface="Calibri"/>
            </a:endParaRPr>
          </a:p>
          <a:p>
            <a:pPr lvl="1"/>
            <a:r>
              <a:rPr lang="en-US" sz="3600" dirty="0">
                <a:solidFill>
                  <a:schemeClr val="accent6">
                    <a:lumMod val="50000"/>
                  </a:schemeClr>
                </a:solidFill>
                <a:latin typeface="Calibri"/>
                <a:cs typeface="Calibri"/>
              </a:rPr>
              <a:t>What linear equation can represent the number of pages typed in any given time interval? (Let </a:t>
            </a:r>
            <a:r>
              <a:rPr lang="en-US" sz="3600" i="1" dirty="0">
                <a:solidFill>
                  <a:schemeClr val="accent6">
                    <a:lumMod val="50000"/>
                  </a:schemeClr>
                </a:solidFill>
                <a:latin typeface="Calibri"/>
                <a:cs typeface="Calibri"/>
              </a:rPr>
              <a:t>p</a:t>
            </a:r>
            <a:r>
              <a:rPr lang="en-US" sz="3600" dirty="0">
                <a:solidFill>
                  <a:schemeClr val="accent6">
                    <a:lumMod val="50000"/>
                  </a:schemeClr>
                </a:solidFill>
                <a:latin typeface="Calibri"/>
                <a:cs typeface="Calibri"/>
              </a:rPr>
              <a:t> represent number of pages typed and </a:t>
            </a:r>
            <a:r>
              <a:rPr lang="en-US" sz="3600" i="1" dirty="0">
                <a:solidFill>
                  <a:schemeClr val="accent6">
                    <a:lumMod val="50000"/>
                  </a:schemeClr>
                </a:solidFill>
                <a:latin typeface="Calibri"/>
                <a:cs typeface="Calibri"/>
              </a:rPr>
              <a:t>t</a:t>
            </a:r>
            <a:r>
              <a:rPr lang="en-US" sz="3600" dirty="0">
                <a:solidFill>
                  <a:schemeClr val="accent6">
                    <a:lumMod val="50000"/>
                  </a:schemeClr>
                </a:solidFill>
                <a:latin typeface="Calibri"/>
                <a:cs typeface="Calibri"/>
              </a:rPr>
              <a:t> represent time in minutes.)</a:t>
            </a:r>
          </a:p>
          <a:p>
            <a:pPr lvl="1"/>
            <a:endParaRPr lang="en-US" sz="3600" dirty="0">
              <a:solidFill>
                <a:schemeClr val="accent6">
                  <a:lumMod val="50000"/>
                </a:schemeClr>
              </a:solidFill>
              <a:latin typeface="Calibri"/>
              <a:cs typeface="Calibri"/>
            </a:endParaRPr>
          </a:p>
          <a:p>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8504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37</a:t>
            </a:fld>
            <a:endParaRPr lang="en-US" sz="1600" dirty="0">
              <a:solidFill>
                <a:srgbClr val="A7A7A7"/>
              </a:solidFill>
              <a:latin typeface="Century" charset="0"/>
              <a:ea typeface="Century" charset="0"/>
              <a:cs typeface="Century" charset="0"/>
            </a:endParaRPr>
          </a:p>
        </p:txBody>
      </p:sp>
      <p:sp>
        <p:nvSpPr>
          <p:cNvPr id="2" name="Title 1"/>
          <p:cNvSpPr>
            <a:spLocks noGrp="1"/>
          </p:cNvSpPr>
          <p:nvPr>
            <p:ph type="title"/>
          </p:nvPr>
        </p:nvSpPr>
        <p:spPr/>
        <p:txBody>
          <a:bodyPr/>
          <a:lstStyle/>
          <a:p>
            <a:r>
              <a:rPr lang="en-US" b="1" dirty="0"/>
              <a:t>Engaging in the math </a:t>
            </a:r>
            <a:r>
              <a:rPr lang="mr-IN" b="1" dirty="0"/>
              <a:t>–</a:t>
            </a:r>
            <a:r>
              <a:rPr lang="en-US" b="1" dirty="0"/>
              <a:t> Closing the lesson</a:t>
            </a:r>
          </a:p>
        </p:txBody>
      </p:sp>
      <p:sp>
        <p:nvSpPr>
          <p:cNvPr id="3" name="Content Placeholder 2"/>
          <p:cNvSpPr>
            <a:spLocks noGrp="1"/>
          </p:cNvSpPr>
          <p:nvPr>
            <p:ph idx="4294967295"/>
          </p:nvPr>
        </p:nvSpPr>
        <p:spPr>
          <a:xfrm>
            <a:off x="0" y="1524000"/>
            <a:ext cx="11176000" cy="4724400"/>
          </a:xfrm>
          <a:prstGeom prst="rect">
            <a:avLst/>
          </a:prstGeom>
        </p:spPr>
        <p:txBody>
          <a:bodyPr/>
          <a:lstStyle/>
          <a:p>
            <a:endParaRPr lang="en-US" dirty="0"/>
          </a:p>
          <a:p>
            <a:endParaRPr lang="en-US" dirty="0"/>
          </a:p>
        </p:txBody>
      </p:sp>
      <p:grpSp>
        <p:nvGrpSpPr>
          <p:cNvPr id="6" name="Group 5"/>
          <p:cNvGrpSpPr/>
          <p:nvPr/>
        </p:nvGrpSpPr>
        <p:grpSpPr>
          <a:xfrm>
            <a:off x="396750" y="929495"/>
            <a:ext cx="11103692" cy="4805065"/>
            <a:chOff x="762000" y="1595735"/>
            <a:chExt cx="7869361" cy="4500265"/>
          </a:xfrm>
        </p:grpSpPr>
        <p:sp>
          <p:nvSpPr>
            <p:cNvPr id="7" name="Rectangle 6"/>
            <p:cNvSpPr/>
            <p:nvPr/>
          </p:nvSpPr>
          <p:spPr bwMode="auto">
            <a:xfrm>
              <a:off x="762000" y="1600200"/>
              <a:ext cx="7848600" cy="4495800"/>
            </a:xfrm>
            <a:prstGeom prst="rect">
              <a:avLst/>
            </a:prstGeom>
            <a:noFill/>
            <a:ln w="1905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cxnSp>
          <p:nvCxnSpPr>
            <p:cNvPr id="8" name="Straight Connector 7"/>
            <p:cNvCxnSpPr>
              <a:stCxn id="7" idx="1"/>
              <a:endCxn id="7" idx="3"/>
            </p:cNvCxnSpPr>
            <p:nvPr/>
          </p:nvCxnSpPr>
          <p:spPr bwMode="auto">
            <a:xfrm>
              <a:off x="762000" y="3848100"/>
              <a:ext cx="7848600" cy="0"/>
            </a:xfrm>
            <a:prstGeom prst="line">
              <a:avLst/>
            </a:prstGeom>
            <a:solidFill>
              <a:schemeClr val="accent1"/>
            </a:solidFill>
            <a:ln w="19050" cap="flat" cmpd="sng" algn="ctr">
              <a:solidFill>
                <a:srgbClr val="000000"/>
              </a:solidFill>
              <a:prstDash val="solid"/>
              <a:round/>
              <a:headEnd type="none" w="med" len="med"/>
              <a:tailEnd type="none" w="med" len="med"/>
            </a:ln>
            <a:effectLst/>
          </p:spPr>
        </p:cxnSp>
        <p:cxnSp>
          <p:nvCxnSpPr>
            <p:cNvPr id="9" name="Straight Connector 8"/>
            <p:cNvCxnSpPr>
              <a:stCxn id="7" idx="0"/>
              <a:endCxn id="7" idx="2"/>
            </p:cNvCxnSpPr>
            <p:nvPr/>
          </p:nvCxnSpPr>
          <p:spPr bwMode="auto">
            <a:xfrm>
              <a:off x="4686300" y="1600200"/>
              <a:ext cx="0" cy="4495800"/>
            </a:xfrm>
            <a:prstGeom prst="line">
              <a:avLst/>
            </a:prstGeom>
            <a:solidFill>
              <a:schemeClr val="accent1"/>
            </a:solidFill>
            <a:ln w="19050" cap="flat" cmpd="sng" algn="ctr">
              <a:solidFill>
                <a:srgbClr val="000000"/>
              </a:solidFill>
              <a:prstDash val="solid"/>
              <a:round/>
              <a:headEnd type="none" w="med" len="med"/>
              <a:tailEnd type="none" w="med" len="med"/>
            </a:ln>
            <a:effectLst/>
          </p:spPr>
        </p:cxnSp>
        <p:sp>
          <p:nvSpPr>
            <p:cNvPr id="10" name="Oval 9"/>
            <p:cNvSpPr/>
            <p:nvPr/>
          </p:nvSpPr>
          <p:spPr bwMode="auto">
            <a:xfrm>
              <a:off x="3195350" y="3241485"/>
              <a:ext cx="2952226" cy="1213229"/>
            </a:xfrm>
            <a:prstGeom prst="ellipse">
              <a:avLst/>
            </a:prstGeom>
            <a:solidFill>
              <a:srgbClr val="FFFFFF"/>
            </a:solidFill>
            <a:ln w="1905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ts val="0"/>
                </a:spcAft>
                <a:buClrTx/>
                <a:buSzTx/>
                <a:buFontTx/>
                <a:buNone/>
                <a:tabLst/>
              </a:pPr>
              <a:r>
                <a:rPr lang="en-US" sz="2800" b="1" dirty="0">
                  <a:solidFill>
                    <a:srgbClr val="000000"/>
                  </a:solidFill>
                  <a:latin typeface="Calibri"/>
                  <a:ea typeface="ヒラギノ角ゴ Pro W3" pitchFamily="-110" charset="-128"/>
                  <a:cs typeface="Calibri"/>
                </a:rPr>
                <a:t>CONSTANT RATE OF CHANGE</a:t>
              </a:r>
              <a:endParaRPr kumimoji="0" lang="en-US" sz="2800" b="1" i="0" u="none" strike="noStrike" cap="none" normalizeH="0" baseline="0" dirty="0">
                <a:ln>
                  <a:noFill/>
                </a:ln>
                <a:solidFill>
                  <a:srgbClr val="000000"/>
                </a:solidFill>
                <a:effectLst/>
                <a:latin typeface="Calibri"/>
                <a:ea typeface="ヒラギノ角ゴ Pro W3" pitchFamily="-110" charset="-128"/>
                <a:cs typeface="Calibri"/>
              </a:endParaRPr>
            </a:p>
          </p:txBody>
        </p:sp>
        <p:sp>
          <p:nvSpPr>
            <p:cNvPr id="11" name="TextBox 10"/>
            <p:cNvSpPr txBox="1"/>
            <p:nvPr/>
          </p:nvSpPr>
          <p:spPr>
            <a:xfrm>
              <a:off x="762000" y="1595735"/>
              <a:ext cx="2255155" cy="432380"/>
            </a:xfrm>
            <a:prstGeom prst="rect">
              <a:avLst/>
            </a:prstGeom>
            <a:noFill/>
          </p:spPr>
          <p:txBody>
            <a:bodyPr wrap="none" rtlCol="0">
              <a:spAutoFit/>
            </a:bodyPr>
            <a:lstStyle/>
            <a:p>
              <a:r>
                <a:rPr lang="en-US" sz="2400" dirty="0">
                  <a:solidFill>
                    <a:srgbClr val="000000"/>
                  </a:solidFill>
                  <a:latin typeface="Calibri"/>
                  <a:cs typeface="Calibri"/>
                </a:rPr>
                <a:t>Essential Characteristics</a:t>
              </a:r>
            </a:p>
          </p:txBody>
        </p:sp>
        <p:sp>
          <p:nvSpPr>
            <p:cNvPr id="12" name="TextBox 11"/>
            <p:cNvSpPr txBox="1"/>
            <p:nvPr/>
          </p:nvSpPr>
          <p:spPr>
            <a:xfrm>
              <a:off x="8500485" y="1595735"/>
              <a:ext cx="130876" cy="345904"/>
            </a:xfrm>
            <a:prstGeom prst="rect">
              <a:avLst/>
            </a:prstGeom>
            <a:noFill/>
          </p:spPr>
          <p:txBody>
            <a:bodyPr wrap="none" rtlCol="0">
              <a:spAutoFit/>
            </a:bodyPr>
            <a:lstStyle/>
            <a:p>
              <a:pPr algn="r"/>
              <a:endParaRPr lang="en-US" sz="1800" dirty="0">
                <a:solidFill>
                  <a:srgbClr val="000000"/>
                </a:solidFill>
                <a:latin typeface="Arial"/>
                <a:cs typeface="Arial"/>
              </a:endParaRPr>
            </a:p>
          </p:txBody>
        </p:sp>
      </p:grpSp>
      <p:sp>
        <p:nvSpPr>
          <p:cNvPr id="15" name="TextBox 14"/>
          <p:cNvSpPr txBox="1"/>
          <p:nvPr/>
        </p:nvSpPr>
        <p:spPr>
          <a:xfrm>
            <a:off x="483565" y="5269469"/>
            <a:ext cx="1247006" cy="461665"/>
          </a:xfrm>
          <a:prstGeom prst="rect">
            <a:avLst/>
          </a:prstGeom>
          <a:noFill/>
        </p:spPr>
        <p:txBody>
          <a:bodyPr wrap="none" rtlCol="0">
            <a:spAutoFit/>
          </a:bodyPr>
          <a:lstStyle/>
          <a:p>
            <a:r>
              <a:rPr lang="en-US" sz="2400" dirty="0">
                <a:solidFill>
                  <a:srgbClr val="000000"/>
                </a:solidFill>
                <a:latin typeface="Calibri"/>
                <a:cs typeface="Calibri"/>
              </a:rPr>
              <a:t>Example</a:t>
            </a:r>
          </a:p>
        </p:txBody>
      </p:sp>
      <p:sp>
        <p:nvSpPr>
          <p:cNvPr id="16" name="TextBox 15"/>
          <p:cNvSpPr txBox="1"/>
          <p:nvPr/>
        </p:nvSpPr>
        <p:spPr>
          <a:xfrm>
            <a:off x="9607236" y="5269469"/>
            <a:ext cx="1863912" cy="461665"/>
          </a:xfrm>
          <a:prstGeom prst="rect">
            <a:avLst/>
          </a:prstGeom>
          <a:noFill/>
        </p:spPr>
        <p:txBody>
          <a:bodyPr wrap="none" rtlCol="0">
            <a:spAutoFit/>
          </a:bodyPr>
          <a:lstStyle/>
          <a:p>
            <a:pPr algn="r"/>
            <a:r>
              <a:rPr lang="en-US" sz="2400" dirty="0">
                <a:solidFill>
                  <a:srgbClr val="000000"/>
                </a:solidFill>
                <a:latin typeface="Calibri"/>
                <a:cs typeface="Calibri"/>
              </a:rPr>
              <a:t>Non-Example</a:t>
            </a:r>
          </a:p>
        </p:txBody>
      </p:sp>
      <p:sp>
        <p:nvSpPr>
          <p:cNvPr id="14" name="TextBox 13"/>
          <p:cNvSpPr txBox="1"/>
          <p:nvPr/>
        </p:nvSpPr>
        <p:spPr>
          <a:xfrm>
            <a:off x="9888075" y="1002814"/>
            <a:ext cx="1600468" cy="461665"/>
          </a:xfrm>
          <a:prstGeom prst="rect">
            <a:avLst/>
          </a:prstGeom>
          <a:noFill/>
        </p:spPr>
        <p:txBody>
          <a:bodyPr wrap="none" rtlCol="0">
            <a:spAutoFit/>
          </a:bodyPr>
          <a:lstStyle/>
          <a:p>
            <a:r>
              <a:rPr lang="en-US" sz="2400" dirty="0">
                <a:latin typeface="Calibri"/>
                <a:cs typeface="Calibri"/>
              </a:rPr>
              <a:t>Application</a:t>
            </a:r>
          </a:p>
        </p:txBody>
      </p:sp>
      <p:sp>
        <p:nvSpPr>
          <p:cNvPr id="1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6098846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9333" y="937301"/>
            <a:ext cx="5994466" cy="4822825"/>
          </a:xfrm>
          <a:prstGeom prst="rect">
            <a:avLst/>
          </a:prstGeom>
        </p:spPr>
        <p:txBody>
          <a:bodyPr/>
          <a:lstStyle/>
          <a:p>
            <a:pPr marL="0" indent="0">
              <a:spcBef>
                <a:spcPts val="600"/>
              </a:spcBef>
              <a:buNone/>
            </a:pPr>
            <a:r>
              <a:rPr lang="en-US" sz="3600" dirty="0">
                <a:solidFill>
                  <a:srgbClr val="797878"/>
                </a:solidFill>
                <a:latin typeface="Calibri"/>
                <a:cs typeface="Calibri"/>
              </a:rPr>
              <a:t>Use the handout to:</a:t>
            </a:r>
          </a:p>
          <a:p>
            <a:pPr marL="571500" indent="-571500">
              <a:spcBef>
                <a:spcPts val="600"/>
              </a:spcBef>
              <a:buFont typeface="Arial"/>
              <a:buChar char="•"/>
            </a:pPr>
            <a:r>
              <a:rPr lang="en-US" sz="3200" dirty="0">
                <a:solidFill>
                  <a:srgbClr val="797878"/>
                </a:solidFill>
                <a:latin typeface="Calibri"/>
                <a:cs typeface="Calibri"/>
              </a:rPr>
              <a:t>Check off student behaviors/actions that you observed.</a:t>
            </a:r>
          </a:p>
          <a:p>
            <a:pPr marL="571500" indent="-571500">
              <a:spcBef>
                <a:spcPts val="600"/>
              </a:spcBef>
              <a:buFont typeface="Arial"/>
              <a:buChar char="•"/>
            </a:pPr>
            <a:r>
              <a:rPr lang="en-US" sz="3200" dirty="0">
                <a:solidFill>
                  <a:srgbClr val="797878"/>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38</a:t>
            </a:fld>
            <a:endParaRPr lang="en-US" sz="1600" dirty="0">
              <a:solidFill>
                <a:srgbClr val="A7A7A7"/>
              </a:solidFill>
              <a:latin typeface="Century" charset="0"/>
              <a:ea typeface="Century" charset="0"/>
              <a:cs typeface="Century" charset="0"/>
            </a:endParaRP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2">
            <a:extLst>
              <a:ext uri="{FF2B5EF4-FFF2-40B4-BE49-F238E27FC236}">
                <a16:creationId xmlns:a16="http://schemas.microsoft.com/office/drawing/2014/main" id="{85E87DBE-5CDB-BB4B-B9D6-D3DD9A1315B4}"/>
              </a:ext>
            </a:extLst>
          </p:cNvPr>
          <p:cNvPicPr>
            <a:picLocks noChangeAspect="1"/>
          </p:cNvPicPr>
          <p:nvPr/>
        </p:nvPicPr>
        <p:blipFill rotWithShape="1">
          <a:blip r:embed="rId3"/>
          <a:srcRect t="4493" b="5221"/>
          <a:stretch/>
        </p:blipFill>
        <p:spPr>
          <a:xfrm>
            <a:off x="7014221" y="904511"/>
            <a:ext cx="3947004" cy="4755510"/>
          </a:xfrm>
          <a:prstGeom prst="rect">
            <a:avLst/>
          </a:prstGeom>
          <a:ln>
            <a:solidFill>
              <a:schemeClr val="accent6">
                <a:lumMod val="50000"/>
              </a:schemeClr>
            </a:solidFill>
          </a:ln>
        </p:spPr>
      </p:pic>
    </p:spTree>
    <p:extLst>
      <p:ext uri="{BB962C8B-B14F-4D97-AF65-F5344CB8AC3E}">
        <p14:creationId xmlns:p14="http://schemas.microsoft.com/office/powerpoint/2010/main" val="3672804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39</a:t>
            </a:fld>
            <a:endParaRPr lang="en-US" sz="1600" dirty="0">
              <a:solidFill>
                <a:srgbClr val="A7A7A7"/>
              </a:solidFill>
              <a:latin typeface="Century" charset="0"/>
              <a:ea typeface="Century" charset="0"/>
              <a:cs typeface="Century" charset="0"/>
            </a:endParaRPr>
          </a:p>
        </p:txBody>
      </p:sp>
      <p:graphicFrame>
        <p:nvGraphicFramePr>
          <p:cNvPr id="8" name="Diagram 7"/>
          <p:cNvGraphicFramePr/>
          <p:nvPr>
            <p:extLst>
              <p:ext uri="{D42A27DB-BD31-4B8C-83A1-F6EECF244321}">
                <p14:modId xmlns:p14="http://schemas.microsoft.com/office/powerpoint/2010/main" val="2193138149"/>
              </p:ext>
            </p:extLst>
          </p:nvPr>
        </p:nvGraphicFramePr>
        <p:xfrm>
          <a:off x="227374" y="888197"/>
          <a:ext cx="11737251" cy="4995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3</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37525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dirty="0"/>
              <a:t>Module 1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6" name="Diagram 5"/>
          <p:cNvGraphicFramePr/>
          <p:nvPr>
            <p:extLst>
              <p:ext uri="{D42A27DB-BD31-4B8C-83A1-F6EECF244321}">
                <p14:modId xmlns:p14="http://schemas.microsoft.com/office/powerpoint/2010/main" val="4096888376"/>
              </p:ext>
            </p:extLst>
          </p:nvPr>
        </p:nvGraphicFramePr>
        <p:xfrm>
          <a:off x="156193" y="895290"/>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498879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b="1" dirty="0"/>
              <a:t>Module 1</a:t>
            </a:r>
            <a:r>
              <a:rPr lang="en-US" sz="4000" dirty="0"/>
              <a:t>: Setting the foundation for implementing the Tier 1 curriculum</a:t>
            </a:r>
            <a:br>
              <a:rPr lang="en-US" sz="4000" dirty="0"/>
            </a:br>
            <a:br>
              <a:rPr lang="en-US" sz="4000" dirty="0"/>
            </a:br>
            <a:r>
              <a:rPr lang="en-US" sz="4000" b="1" dirty="0"/>
              <a:t>Session 4</a:t>
            </a:r>
            <a:r>
              <a:rPr lang="en-US" sz="4000" dirty="0"/>
              <a:t>: Exploring the EngageNY Curriculum</a:t>
            </a:r>
            <a:br>
              <a:rPr lang="en-US" sz="4000" dirty="0"/>
            </a:br>
            <a:br>
              <a:rPr lang="en-US" sz="4000" dirty="0"/>
            </a:br>
            <a:r>
              <a:rPr lang="en-US" sz="3200" dirty="0"/>
              <a:t>Grades 6</a:t>
            </a:r>
            <a:r>
              <a:rPr lang="en-US" sz="3200" dirty="0">
                <a:solidFill>
                  <a:srgbClr val="797878"/>
                </a:solidFill>
              </a:rPr>
              <a:t>–</a:t>
            </a:r>
            <a:r>
              <a:rPr lang="en-US" sz="3200" dirty="0"/>
              <a:t>9</a:t>
            </a:r>
            <a:endParaRPr lang="en-US" sz="4000" dirty="0"/>
          </a:p>
        </p:txBody>
      </p:sp>
    </p:spTree>
    <p:extLst>
      <p:ext uri="{BB962C8B-B14F-4D97-AF65-F5344CB8AC3E}">
        <p14:creationId xmlns:p14="http://schemas.microsoft.com/office/powerpoint/2010/main" val="4774828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What is alignment? </a:t>
            </a:r>
          </a:p>
        </p:txBody>
      </p:sp>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41</a:t>
            </a:fld>
            <a:endParaRPr lang="en-US" sz="1600" dirty="0">
              <a:solidFill>
                <a:srgbClr val="A7A7A7"/>
              </a:solidFill>
              <a:latin typeface="Century" charset="0"/>
              <a:ea typeface="Century" charset="0"/>
              <a:cs typeface="Century" charset="0"/>
            </a:endParaRPr>
          </a:p>
        </p:txBody>
      </p:sp>
      <p:sp>
        <p:nvSpPr>
          <p:cNvPr id="8" name="Content Placeholder 2"/>
          <p:cNvSpPr>
            <a:spLocks noGrp="1"/>
          </p:cNvSpPr>
          <p:nvPr>
            <p:ph type="body" sz="quarter" idx="4294967295"/>
          </p:nvPr>
        </p:nvSpPr>
        <p:spPr>
          <a:xfrm>
            <a:off x="4524559" y="498971"/>
            <a:ext cx="6633044" cy="5539510"/>
          </a:xfrm>
          <a:prstGeom prst="rect">
            <a:avLst/>
          </a:prstGeom>
        </p:spPr>
        <p:txBody>
          <a:bodyPr/>
          <a:lstStyle/>
          <a:p>
            <a:pPr marL="0" indent="0">
              <a:spcBef>
                <a:spcPts val="1200"/>
              </a:spcBef>
              <a:buNone/>
            </a:pPr>
            <a:r>
              <a:rPr lang="en-US" sz="2800" dirty="0">
                <a:solidFill>
                  <a:srgbClr val="797878"/>
                </a:solidFill>
                <a:latin typeface="Calibri"/>
                <a:cs typeface="Calibri"/>
              </a:rPr>
              <a:t>Alignment is more than</a:t>
            </a:r>
            <a:r>
              <a:rPr lang="mr-IN" sz="2800" dirty="0">
                <a:solidFill>
                  <a:srgbClr val="797878"/>
                </a:solidFill>
                <a:latin typeface="Calibri"/>
                <a:cs typeface="Calibri"/>
              </a:rPr>
              <a:t>…</a:t>
            </a:r>
            <a:endParaRPr lang="en-US" sz="2800" dirty="0">
              <a:solidFill>
                <a:srgbClr val="797878"/>
              </a:solidFill>
              <a:latin typeface="Calibri"/>
              <a:cs typeface="Calibri"/>
            </a:endParaRPr>
          </a:p>
          <a:p>
            <a:pPr marL="342900" indent="-342900">
              <a:spcBef>
                <a:spcPts val="1200"/>
              </a:spcBef>
              <a:buFont typeface="Arial"/>
              <a:buChar char="•"/>
            </a:pPr>
            <a:r>
              <a:rPr lang="en-US" sz="2800" dirty="0">
                <a:solidFill>
                  <a:srgbClr val="797878"/>
                </a:solidFill>
                <a:latin typeface="Calibri"/>
                <a:cs typeface="Calibri"/>
              </a:rPr>
              <a:t>A chart</a:t>
            </a:r>
          </a:p>
          <a:p>
            <a:pPr marL="342900" indent="-342900">
              <a:spcBef>
                <a:spcPts val="1200"/>
              </a:spcBef>
              <a:buFont typeface="Arial"/>
              <a:buChar char="•"/>
            </a:pPr>
            <a:r>
              <a:rPr lang="en-US" sz="2800" dirty="0">
                <a:solidFill>
                  <a:srgbClr val="797878"/>
                </a:solidFill>
                <a:latin typeface="Calibri"/>
                <a:cs typeface="Calibri"/>
              </a:rPr>
              <a:t>A textbook correlation</a:t>
            </a:r>
          </a:p>
          <a:p>
            <a:pPr marL="342900" indent="-342900">
              <a:spcBef>
                <a:spcPts val="1200"/>
              </a:spcBef>
              <a:buFont typeface="Arial"/>
              <a:buChar char="•"/>
            </a:pPr>
            <a:r>
              <a:rPr lang="en-US" sz="2800" dirty="0">
                <a:solidFill>
                  <a:srgbClr val="797878"/>
                </a:solidFill>
                <a:latin typeface="Calibri"/>
                <a:cs typeface="Calibri"/>
              </a:rPr>
              <a:t>A scope and sequence</a:t>
            </a:r>
          </a:p>
          <a:p>
            <a:pPr marL="342900" indent="-342900">
              <a:spcBef>
                <a:spcPts val="1200"/>
              </a:spcBef>
              <a:buFont typeface="Arial"/>
              <a:buChar char="•"/>
            </a:pPr>
            <a:r>
              <a:rPr lang="en-US" sz="2800" dirty="0">
                <a:solidFill>
                  <a:srgbClr val="797878"/>
                </a:solidFill>
                <a:latin typeface="Calibri"/>
                <a:cs typeface="Calibri"/>
              </a:rPr>
              <a:t>A curriculum guide</a:t>
            </a:r>
          </a:p>
          <a:p>
            <a:pPr marL="342900" indent="-342900">
              <a:spcBef>
                <a:spcPts val="1200"/>
              </a:spcBef>
              <a:buFont typeface="Arial"/>
              <a:buChar char="•"/>
            </a:pPr>
            <a:r>
              <a:rPr lang="en-US" sz="2800" dirty="0">
                <a:solidFill>
                  <a:srgbClr val="797878"/>
                </a:solidFill>
                <a:latin typeface="Calibri"/>
                <a:cs typeface="Calibri"/>
              </a:rPr>
              <a:t>A testing plan</a:t>
            </a:r>
          </a:p>
          <a:p>
            <a:pPr>
              <a:spcBef>
                <a:spcPts val="1200"/>
              </a:spcBef>
            </a:pPr>
            <a:endParaRPr lang="en-US" sz="2800" dirty="0">
              <a:solidFill>
                <a:srgbClr val="797878"/>
              </a:solidFill>
              <a:latin typeface="Calibri"/>
              <a:cs typeface="Calibri"/>
            </a:endParaRPr>
          </a:p>
          <a:p>
            <a:pPr marL="0" indent="0">
              <a:spcBef>
                <a:spcPts val="1200"/>
              </a:spcBef>
              <a:buNone/>
            </a:pPr>
            <a:r>
              <a:rPr lang="en-US" sz="2800" dirty="0">
                <a:solidFill>
                  <a:srgbClr val="797878"/>
                </a:solidFill>
                <a:latin typeface="Calibri"/>
                <a:cs typeface="Calibri"/>
              </a:rPr>
              <a:t>These imply alignment, but they do not achieve alignment.</a:t>
            </a:r>
          </a:p>
        </p:txBody>
      </p:sp>
    </p:spTree>
    <p:extLst>
      <p:ext uri="{BB962C8B-B14F-4D97-AF65-F5344CB8AC3E}">
        <p14:creationId xmlns:p14="http://schemas.microsoft.com/office/powerpoint/2010/main" val="4958368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Study of the Common Core State Standards_MATH Version_032311 22.pdf"/>
          <p:cNvPicPr>
            <a:picLocks noChangeAspect="1"/>
          </p:cNvPicPr>
          <p:nvPr/>
        </p:nvPicPr>
        <p:blipFill rotWithShape="1">
          <a:blip r:embed="rId3">
            <a:extLst>
              <a:ext uri="{28A0092B-C50C-407E-A947-70E740481C1C}">
                <a14:useLocalDpi xmlns:a14="http://schemas.microsoft.com/office/drawing/2010/main" val="0"/>
              </a:ext>
            </a:extLst>
          </a:blip>
          <a:srcRect l="2772" t="20256" b="13769"/>
          <a:stretch/>
        </p:blipFill>
        <p:spPr bwMode="auto">
          <a:xfrm>
            <a:off x="938406" y="904664"/>
            <a:ext cx="10315187" cy="54092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b="1" dirty="0"/>
              <a:t>What is alignment? </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42</a:t>
            </a:fld>
            <a:endParaRPr lang="en-US" sz="1600" dirty="0">
              <a:solidFill>
                <a:srgbClr val="A7A7A7"/>
              </a:solidFill>
              <a:latin typeface="Century" charset="0"/>
              <a:ea typeface="Century" charset="0"/>
              <a:cs typeface="Century" charset="0"/>
            </a:endParaRPr>
          </a:p>
        </p:txBody>
      </p:sp>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4</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5" name="TextBox 4"/>
          <p:cNvSpPr txBox="1"/>
          <p:nvPr/>
        </p:nvSpPr>
        <p:spPr>
          <a:xfrm>
            <a:off x="2133600" y="5517652"/>
            <a:ext cx="3031066" cy="338554"/>
          </a:xfrm>
          <a:prstGeom prst="rect">
            <a:avLst/>
          </a:prstGeom>
          <a:noFill/>
        </p:spPr>
        <p:txBody>
          <a:bodyPr wrap="square" rtlCol="0">
            <a:spAutoFit/>
          </a:bodyPr>
          <a:lstStyle/>
          <a:p>
            <a:r>
              <a:rPr lang="en-US" sz="1600" dirty="0">
                <a:solidFill>
                  <a:schemeClr val="bg1">
                    <a:lumMod val="50000"/>
                  </a:schemeClr>
                </a:solidFill>
              </a:rPr>
              <a:t>(English, 2010)</a:t>
            </a:r>
          </a:p>
        </p:txBody>
      </p:sp>
    </p:spTree>
    <p:extLst>
      <p:ext uri="{BB962C8B-B14F-4D97-AF65-F5344CB8AC3E}">
        <p14:creationId xmlns:p14="http://schemas.microsoft.com/office/powerpoint/2010/main" val="27969986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What is alignment? </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43</a:t>
            </a:fld>
            <a:endParaRPr lang="en-US" sz="1600" dirty="0">
              <a:solidFill>
                <a:srgbClr val="A7A7A7"/>
              </a:solidFill>
              <a:latin typeface="Century" charset="0"/>
              <a:ea typeface="Century" charset="0"/>
              <a:cs typeface="Century" charset="0"/>
            </a:endParaRPr>
          </a:p>
        </p:txBody>
      </p:sp>
      <p:sp>
        <p:nvSpPr>
          <p:cNvPr id="8" name="Content Placeholder 2"/>
          <p:cNvSpPr>
            <a:spLocks noGrp="1"/>
          </p:cNvSpPr>
          <p:nvPr>
            <p:ph type="body" sz="quarter" idx="4294967295"/>
          </p:nvPr>
        </p:nvSpPr>
        <p:spPr>
          <a:xfrm>
            <a:off x="398463" y="1193800"/>
            <a:ext cx="11383962" cy="4822825"/>
          </a:xfrm>
          <a:prstGeom prst="rect">
            <a:avLst/>
          </a:prstGeom>
        </p:spPr>
        <p:txBody>
          <a:bodyPr/>
          <a:lstStyle/>
          <a:p>
            <a:pPr marL="0" indent="0">
              <a:spcBef>
                <a:spcPts val="1200"/>
              </a:spcBef>
              <a:buNone/>
            </a:pPr>
            <a:r>
              <a:rPr lang="en-US" sz="3600" dirty="0">
                <a:solidFill>
                  <a:srgbClr val="797878"/>
                </a:solidFill>
                <a:latin typeface="Calibri"/>
                <a:cs typeface="Calibri"/>
              </a:rPr>
              <a:t>Alignment means </a:t>
            </a:r>
            <a:r>
              <a:rPr lang="en-US" sz="3600" b="1" i="1" dirty="0">
                <a:solidFill>
                  <a:srgbClr val="38A884"/>
                </a:solidFill>
                <a:latin typeface="Calibri"/>
                <a:cs typeface="Calibri"/>
              </a:rPr>
              <a:t>EVERY</a:t>
            </a:r>
            <a:r>
              <a:rPr lang="en-US" sz="3600" dirty="0">
                <a:solidFill>
                  <a:srgbClr val="797878"/>
                </a:solidFill>
                <a:latin typeface="Calibri"/>
                <a:cs typeface="Calibri"/>
              </a:rPr>
              <a:t> educator…</a:t>
            </a:r>
          </a:p>
          <a:p>
            <a:pPr marL="571500" indent="-571500">
              <a:spcBef>
                <a:spcPts val="1200"/>
              </a:spcBef>
              <a:buFont typeface="Arial"/>
              <a:buChar char="•"/>
            </a:pPr>
            <a:r>
              <a:rPr lang="en-US" sz="3600" dirty="0">
                <a:solidFill>
                  <a:srgbClr val="797878"/>
                </a:solidFill>
                <a:latin typeface="Calibri"/>
                <a:cs typeface="Calibri"/>
              </a:rPr>
              <a:t>Understands what is expected of students.</a:t>
            </a:r>
          </a:p>
          <a:p>
            <a:pPr marL="571500" indent="-571500">
              <a:spcBef>
                <a:spcPts val="1200"/>
              </a:spcBef>
              <a:buFont typeface="Arial"/>
              <a:buChar char="•"/>
            </a:pPr>
            <a:r>
              <a:rPr lang="en-US" sz="3600" dirty="0">
                <a:solidFill>
                  <a:srgbClr val="797878"/>
                </a:solidFill>
                <a:latin typeface="Calibri"/>
                <a:cs typeface="Calibri"/>
              </a:rPr>
              <a:t>Understands these expectations within the context of the K–12 program.</a:t>
            </a:r>
          </a:p>
          <a:p>
            <a:pPr marL="571500" indent="-571500">
              <a:spcBef>
                <a:spcPts val="1200"/>
              </a:spcBef>
              <a:buFont typeface="Arial"/>
              <a:buChar char="•"/>
            </a:pPr>
            <a:r>
              <a:rPr lang="en-US" sz="3600" dirty="0">
                <a:solidFill>
                  <a:srgbClr val="797878"/>
                </a:solidFill>
                <a:latin typeface="Calibri"/>
                <a:cs typeface="Calibri"/>
              </a:rPr>
              <a:t>Accepts responsibility for meeting these expectations.</a:t>
            </a:r>
          </a:p>
        </p:txBody>
      </p:sp>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4</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19873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main components of the EngageNY curriculum resource?</a:t>
            </a:r>
            <a:br>
              <a:rPr lang="en-US" b="1" dirty="0"/>
            </a:br>
            <a:br>
              <a:rPr lang="en-US" b="1" dirty="0"/>
            </a:br>
            <a:r>
              <a:rPr lang="en-US" b="1" dirty="0"/>
              <a:t>What is the purpose of each component?</a:t>
            </a:r>
          </a:p>
        </p:txBody>
      </p:sp>
      <p:sp>
        <p:nvSpPr>
          <p:cNvPr id="4" name="Slide Number Placeholder 3"/>
          <p:cNvSpPr>
            <a:spLocks noGrp="1"/>
          </p:cNvSpPr>
          <p:nvPr>
            <p:ph type="sldNum" idx="12"/>
          </p:nvPr>
        </p:nvSpPr>
        <p:spPr/>
        <p:txBody>
          <a:bodyPr/>
          <a:lstStyle/>
          <a:p>
            <a:fld id="{4080289E-A2FF-0941-931A-EE1328331F47}" type="slidenum">
              <a:rPr lang="en-US" sz="1600" smtClean="0">
                <a:solidFill>
                  <a:srgbClr val="A7A7A7"/>
                </a:solidFill>
                <a:latin typeface="Century" charset="0"/>
                <a:ea typeface="Century" charset="0"/>
                <a:cs typeface="Century" charset="0"/>
              </a:rPr>
              <a:pPr/>
              <a:t>44</a:t>
            </a:fld>
            <a:endParaRPr lang="en-US" sz="1600" dirty="0">
              <a:solidFill>
                <a:srgbClr val="A7A7A7"/>
              </a:solidFill>
              <a:latin typeface="Century" charset="0"/>
              <a:ea typeface="Century" charset="0"/>
              <a:cs typeface="Century" charset="0"/>
            </a:endParaRPr>
          </a:p>
        </p:txBody>
      </p:sp>
      <p:sp>
        <p:nvSpPr>
          <p:cNvPr id="8" name="TextBox 7"/>
          <p:cNvSpPr txBox="1"/>
          <p:nvPr/>
        </p:nvSpPr>
        <p:spPr>
          <a:xfrm>
            <a:off x="4247325" y="136925"/>
            <a:ext cx="4763363" cy="5262979"/>
          </a:xfrm>
          <a:prstGeom prst="rect">
            <a:avLst/>
          </a:prstGeom>
          <a:noFill/>
        </p:spPr>
        <p:txBody>
          <a:bodyPr wrap="square" rtlCol="0">
            <a:spAutoFit/>
          </a:bodyPr>
          <a:lstStyle/>
          <a:p>
            <a:pPr marL="285750" indent="-285750">
              <a:buFont typeface="Arial" charset="0"/>
              <a:buChar char="•"/>
            </a:pPr>
            <a:r>
              <a:rPr lang="en-US" sz="2400" dirty="0">
                <a:solidFill>
                  <a:schemeClr val="tx1"/>
                </a:solidFill>
                <a:latin typeface="Calibri"/>
                <a:cs typeface="Calibri"/>
              </a:rPr>
              <a:t>Student Outcomes</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Materials</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Classwork or Concept Development</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Exercises</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Closing</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Exit Ticket</a:t>
            </a:r>
          </a:p>
          <a:p>
            <a:pPr marL="285750" indent="-285750">
              <a:buFont typeface="Arial" charset="0"/>
              <a:buChar char="•"/>
            </a:pPr>
            <a:endParaRPr lang="en-US" sz="2400" dirty="0">
              <a:solidFill>
                <a:schemeClr val="tx1"/>
              </a:solidFill>
              <a:latin typeface="Calibri"/>
              <a:cs typeface="Calibri"/>
            </a:endParaRPr>
          </a:p>
          <a:p>
            <a:pPr marL="285750" indent="-285750">
              <a:buFont typeface="Arial" charset="0"/>
              <a:buChar char="•"/>
            </a:pPr>
            <a:r>
              <a:rPr lang="en-US" sz="2400" dirty="0">
                <a:solidFill>
                  <a:schemeClr val="tx1"/>
                </a:solidFill>
                <a:latin typeface="Calibri"/>
                <a:cs typeface="Calibri"/>
              </a:rPr>
              <a:t>Problem Set</a:t>
            </a:r>
          </a:p>
        </p:txBody>
      </p:sp>
      <p:pic>
        <p:nvPicPr>
          <p:cNvPr id="5" name="Picture 4" descr="Screen Shot 2017-09-21 at 10.34.1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69728">
            <a:off x="7239760" y="755930"/>
            <a:ext cx="4323368" cy="5186905"/>
          </a:xfrm>
          <a:prstGeom prst="rect">
            <a:avLst/>
          </a:prstGeom>
          <a:ln>
            <a:solidFill>
              <a:schemeClr val="accent6">
                <a:alpha val="90000"/>
              </a:schemeClr>
            </a:solidFill>
          </a:ln>
        </p:spPr>
      </p:pic>
    </p:spTree>
    <p:extLst>
      <p:ext uri="{BB962C8B-B14F-4D97-AF65-F5344CB8AC3E}">
        <p14:creationId xmlns:p14="http://schemas.microsoft.com/office/powerpoint/2010/main" val="63868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500"/>
                                        <p:tgtEl>
                                          <p:spTgt spid="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8" end="8"/>
                                            </p:txEl>
                                          </p:spTgt>
                                        </p:tgtEl>
                                        <p:attrNameLst>
                                          <p:attrName>style.visibility</p:attrName>
                                        </p:attrNameLst>
                                      </p:cBhvr>
                                      <p:to>
                                        <p:strVal val="visible"/>
                                      </p:to>
                                    </p:set>
                                    <p:animEffect transition="in" filter="fade">
                                      <p:cBhvr>
                                        <p:cTn id="27" dur="500"/>
                                        <p:tgtEl>
                                          <p:spTgt spid="8">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10" end="10"/>
                                            </p:txEl>
                                          </p:spTgt>
                                        </p:tgtEl>
                                        <p:attrNameLst>
                                          <p:attrName>style.visibility</p:attrName>
                                        </p:attrNameLst>
                                      </p:cBhvr>
                                      <p:to>
                                        <p:strVal val="visible"/>
                                      </p:to>
                                    </p:set>
                                    <p:animEffect transition="in" filter="fade">
                                      <p:cBhvr>
                                        <p:cTn id="32" dur="500"/>
                                        <p:tgtEl>
                                          <p:spTgt spid="8">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12" end="12"/>
                                            </p:txEl>
                                          </p:spTgt>
                                        </p:tgtEl>
                                        <p:attrNameLst>
                                          <p:attrName>style.visibility</p:attrName>
                                        </p:attrNameLst>
                                      </p:cBhvr>
                                      <p:to>
                                        <p:strVal val="visible"/>
                                      </p:to>
                                    </p:set>
                                    <p:animEffect transition="in" filter="fade">
                                      <p:cBhvr>
                                        <p:cTn id="37" dur="500"/>
                                        <p:tgtEl>
                                          <p:spTgt spid="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Unpacking the EngageNY lesson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45</a:t>
            </a:fld>
            <a:endParaRPr lang="en-US" sz="1600" dirty="0">
              <a:solidFill>
                <a:srgbClr val="A7A7A7"/>
              </a:solidFill>
              <a:latin typeface="Century" charset="0"/>
              <a:ea typeface="Century" charset="0"/>
              <a:cs typeface="Century" charset="0"/>
            </a:endParaRPr>
          </a:p>
        </p:txBody>
      </p:sp>
      <p:sp>
        <p:nvSpPr>
          <p:cNvPr id="8" name="Content Placeholder 2"/>
          <p:cNvSpPr>
            <a:spLocks noGrp="1"/>
          </p:cNvSpPr>
          <p:nvPr>
            <p:ph type="body" sz="quarter" idx="4294967295"/>
          </p:nvPr>
        </p:nvSpPr>
        <p:spPr>
          <a:xfrm>
            <a:off x="398463" y="939800"/>
            <a:ext cx="11383962" cy="4822825"/>
          </a:xfrm>
          <a:prstGeom prst="rect">
            <a:avLst/>
          </a:prstGeom>
        </p:spPr>
        <p:txBody>
          <a:bodyPr/>
          <a:lstStyle/>
          <a:p>
            <a:pPr marL="0" indent="0">
              <a:spcBef>
                <a:spcPts val="1200"/>
              </a:spcBef>
              <a:buNone/>
            </a:pPr>
            <a:r>
              <a:rPr lang="en-US" sz="3200" b="1" dirty="0">
                <a:solidFill>
                  <a:schemeClr val="tx1"/>
                </a:solidFill>
                <a:latin typeface="Calibri"/>
                <a:cs typeface="Calibri"/>
              </a:rPr>
              <a:t>8.EE.B.5</a:t>
            </a:r>
          </a:p>
          <a:p>
            <a:pPr>
              <a:spcBef>
                <a:spcPts val="1200"/>
              </a:spcBef>
            </a:pPr>
            <a:r>
              <a:rPr lang="en-US" sz="3200" dirty="0">
                <a:solidFill>
                  <a:srgbClr val="797878"/>
                </a:solidFill>
                <a:latin typeface="Calibri"/>
                <a:cs typeface="Calibri"/>
              </a:rPr>
              <a:t>Graph proportional relationships, interpreting the unit rate as the slope of the graph. Compare two different proportional relationships represented in different ways. </a:t>
            </a:r>
            <a:r>
              <a:rPr lang="en-US" sz="3200" i="1" dirty="0">
                <a:solidFill>
                  <a:srgbClr val="797878"/>
                </a:solidFill>
                <a:latin typeface="Calibri"/>
                <a:cs typeface="Calibri"/>
              </a:rPr>
              <a:t>For example, compare a distance-time graph to a distance-time equation to determine which of two moving objects has greater speed.</a:t>
            </a:r>
          </a:p>
          <a:p>
            <a:endParaRPr lang="en-US" sz="3200" b="1" dirty="0">
              <a:solidFill>
                <a:srgbClr val="38A884"/>
              </a:solidFill>
              <a:latin typeface="Calibri"/>
              <a:cs typeface="Calibri"/>
            </a:endParaRPr>
          </a:p>
        </p:txBody>
      </p:sp>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4</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65640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46</a:t>
            </a:fld>
            <a:endParaRPr lang="en-US" sz="1600" dirty="0">
              <a:solidFill>
                <a:srgbClr val="A7A7A7"/>
              </a:solidFill>
              <a:latin typeface="Century" charset="0"/>
              <a:ea typeface="Century" charset="0"/>
              <a:cs typeface="Century" charset="0"/>
            </a:endParaRPr>
          </a:p>
        </p:txBody>
      </p:sp>
      <p:graphicFrame>
        <p:nvGraphicFramePr>
          <p:cNvPr id="7" name="Content Placeholder 12"/>
          <p:cNvGraphicFramePr>
            <a:graphicFrameLocks/>
          </p:cNvGraphicFramePr>
          <p:nvPr>
            <p:extLst/>
          </p:nvPr>
        </p:nvGraphicFramePr>
        <p:xfrm>
          <a:off x="0" y="1104312"/>
          <a:ext cx="7560701"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4</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2">
            <a:extLst>
              <a:ext uri="{FF2B5EF4-FFF2-40B4-BE49-F238E27FC236}">
                <a16:creationId xmlns:a16="http://schemas.microsoft.com/office/drawing/2014/main" id="{1695BE94-4184-6741-A3D1-51807FC33D8C}"/>
              </a:ext>
            </a:extLst>
          </p:cNvPr>
          <p:cNvPicPr>
            <a:picLocks noChangeAspect="1"/>
          </p:cNvPicPr>
          <p:nvPr/>
        </p:nvPicPr>
        <p:blipFill>
          <a:blip r:embed="rId8"/>
          <a:stretch>
            <a:fillRect/>
          </a:stretch>
        </p:blipFill>
        <p:spPr>
          <a:xfrm>
            <a:off x="7560701" y="998252"/>
            <a:ext cx="3981074" cy="4865757"/>
          </a:xfrm>
          <a:prstGeom prst="rect">
            <a:avLst/>
          </a:prstGeom>
          <a:ln>
            <a:solidFill>
              <a:schemeClr val="accent6">
                <a:lumMod val="50000"/>
              </a:schemeClr>
            </a:solidFill>
          </a:ln>
        </p:spPr>
      </p:pic>
    </p:spTree>
    <p:extLst>
      <p:ext uri="{BB962C8B-B14F-4D97-AF65-F5344CB8AC3E}">
        <p14:creationId xmlns:p14="http://schemas.microsoft.com/office/powerpoint/2010/main" val="31994096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47</a:t>
            </a:fld>
            <a:endParaRPr lang="en-US" sz="1600" dirty="0">
              <a:solidFill>
                <a:srgbClr val="A7A7A7"/>
              </a:solidFill>
              <a:latin typeface="Century" charset="0"/>
              <a:ea typeface="Century" charset="0"/>
              <a:cs typeface="Century" charset="0"/>
            </a:endParaRPr>
          </a:p>
        </p:txBody>
      </p:sp>
      <p:sp>
        <p:nvSpPr>
          <p:cNvPr id="6" name="Title 5"/>
          <p:cNvSpPr>
            <a:spLocks noGrp="1"/>
          </p:cNvSpPr>
          <p:nvPr>
            <p:ph type="title"/>
          </p:nvPr>
        </p:nvSpPr>
        <p:spPr/>
        <p:txBody>
          <a:bodyPr/>
          <a:lstStyle/>
          <a:p>
            <a:r>
              <a:rPr lang="en-US" b="1" dirty="0"/>
              <a:t>Session 4 reflection </a:t>
            </a: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4083060321"/>
              </p:ext>
            </p:extLst>
          </p:nvPr>
        </p:nvGraphicFramePr>
        <p:xfrm>
          <a:off x="538614" y="1328494"/>
          <a:ext cx="11116396"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4</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7940032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lvl="0">
              <a:buSzPct val="25000"/>
            </a:pPr>
            <a:r>
              <a:rPr lang="en-US" sz="4000" b="1" i="0" u="none" strike="noStrike" cap="none" dirty="0">
                <a:solidFill>
                  <a:srgbClr val="5A5A5A"/>
                </a:solidFill>
                <a:sym typeface="Calibri"/>
              </a:rPr>
              <a:t>Module </a:t>
            </a:r>
            <a:r>
              <a:rPr lang="en-US" sz="4000" b="1" dirty="0"/>
              <a:t>1</a:t>
            </a:r>
            <a:r>
              <a:rPr lang="en-US" sz="4000" b="0" i="0" u="none" strike="noStrike" cap="none" dirty="0">
                <a:solidFill>
                  <a:srgbClr val="5A5A5A"/>
                </a:solidFill>
                <a:sym typeface="Calibri"/>
              </a:rPr>
              <a:t>: </a:t>
            </a:r>
            <a:r>
              <a:rPr lang="en-US" sz="4000" dirty="0"/>
              <a:t>Setting the foundation for implementing the curriculum</a:t>
            </a:r>
            <a:br>
              <a:rPr lang="en-US" sz="4000" b="0" i="0" u="none" strike="noStrike" cap="none" dirty="0">
                <a:solidFill>
                  <a:srgbClr val="5A5A5A"/>
                </a:solidFill>
                <a:sym typeface="Calibri"/>
              </a:rPr>
            </a:br>
            <a:br>
              <a:rPr lang="en-US" sz="4000" b="0" i="0" u="none" strike="noStrike" cap="none" dirty="0">
                <a:solidFill>
                  <a:srgbClr val="5A5A5A"/>
                </a:solidFill>
                <a:sym typeface="Calibri"/>
              </a:rPr>
            </a:br>
            <a:r>
              <a:rPr lang="en-US" sz="4000" b="1" i="0" u="none" strike="noStrike" cap="none" dirty="0">
                <a:solidFill>
                  <a:srgbClr val="5A5A5A"/>
                </a:solidFill>
                <a:sym typeface="Calibri"/>
              </a:rPr>
              <a:t>Session </a:t>
            </a:r>
            <a:r>
              <a:rPr lang="en-US" sz="4000" b="1" dirty="0"/>
              <a:t>5</a:t>
            </a:r>
            <a:r>
              <a:rPr lang="en-US" sz="4000" b="0" i="0" u="none" strike="noStrike" cap="none" dirty="0">
                <a:solidFill>
                  <a:srgbClr val="5A5A5A"/>
                </a:solidFill>
                <a:sym typeface="Calibri"/>
              </a:rPr>
              <a:t>: </a:t>
            </a:r>
            <a:r>
              <a:rPr lang="en-US" sz="4000" dirty="0"/>
              <a:t>Classroom culture</a:t>
            </a:r>
            <a:br>
              <a:rPr lang="en-US" sz="4000" dirty="0"/>
            </a:br>
            <a:br>
              <a:rPr lang="en-US" sz="4000" dirty="0"/>
            </a:br>
            <a:r>
              <a:rPr lang="en-US" sz="4000" b="0" i="0" u="none" strike="noStrike" cap="none" dirty="0">
                <a:solidFill>
                  <a:srgbClr val="5A5A5A"/>
                </a:solidFill>
                <a:sym typeface="Calibri"/>
              </a:rPr>
              <a:t>Grades </a:t>
            </a:r>
            <a:r>
              <a:rPr lang="en-US" sz="4000" dirty="0"/>
              <a:t>6</a:t>
            </a:r>
            <a:r>
              <a:rPr lang="en-US" sz="4000" dirty="0">
                <a:solidFill>
                  <a:srgbClr val="797878"/>
                </a:solidFill>
              </a:rPr>
              <a:t>–</a:t>
            </a:r>
            <a:r>
              <a:rPr lang="en-US" sz="4000" dirty="0"/>
              <a:t>9</a:t>
            </a:r>
          </a:p>
        </p:txBody>
      </p:sp>
    </p:spTree>
    <p:extLst>
      <p:ext uri="{BB962C8B-B14F-4D97-AF65-F5344CB8AC3E}">
        <p14:creationId xmlns:p14="http://schemas.microsoft.com/office/powerpoint/2010/main" val="40056120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11211339" y="6445790"/>
            <a:ext cx="609600" cy="228600"/>
          </a:xfrm>
          <a:prstGeom prst="rect">
            <a:avLst/>
          </a:prstGeom>
        </p:spPr>
        <p:txBody>
          <a:bodyPr/>
          <a:lstStyle/>
          <a:p>
            <a:fld id="{6EF36E0C-29D7-3046-B978-7B10A2E0CECE}" type="slidenum">
              <a:rPr lang="en-US" sz="1600" smtClean="0">
                <a:solidFill>
                  <a:srgbClr val="A7A7A7"/>
                </a:solidFill>
                <a:latin typeface="Century" charset="0"/>
                <a:ea typeface="Century" charset="0"/>
                <a:cs typeface="Century" charset="0"/>
              </a:rPr>
              <a:pPr/>
              <a:t>49</a:t>
            </a:fld>
            <a:endParaRPr lang="en-US" sz="1600" dirty="0">
              <a:solidFill>
                <a:srgbClr val="A7A7A7"/>
              </a:solidFill>
              <a:latin typeface="Century" charset="0"/>
              <a:ea typeface="Century" charset="0"/>
              <a:cs typeface="Century" charset="0"/>
            </a:endParaRPr>
          </a:p>
        </p:txBody>
      </p:sp>
      <p:sp>
        <p:nvSpPr>
          <p:cNvPr id="9" name="Rectangle 8"/>
          <p:cNvSpPr/>
          <p:nvPr/>
        </p:nvSpPr>
        <p:spPr>
          <a:xfrm>
            <a:off x="1509431" y="795858"/>
            <a:ext cx="9825320" cy="5878532"/>
          </a:xfrm>
          <a:prstGeom prst="rect">
            <a:avLst/>
          </a:prstGeom>
        </p:spPr>
        <p:txBody>
          <a:bodyPr wrap="square">
            <a:spAutoFit/>
          </a:bodyPr>
          <a:lstStyle/>
          <a:p>
            <a:pPr algn="r"/>
            <a:r>
              <a:rPr lang="en-US" sz="4800" dirty="0">
                <a:solidFill>
                  <a:schemeClr val="tx1"/>
                </a:solidFill>
                <a:latin typeface="Calibri"/>
                <a:cs typeface="Calibri"/>
              </a:rPr>
              <a:t>“When students realize they can succeed in mathematics, they are transformed </a:t>
            </a:r>
            <a:r>
              <a:rPr lang="mr-IN" sz="4800" dirty="0">
                <a:solidFill>
                  <a:schemeClr val="tx1"/>
                </a:solidFill>
                <a:latin typeface="Calibri"/>
                <a:cs typeface="Calibri"/>
              </a:rPr>
              <a:t>–</a:t>
            </a:r>
            <a:r>
              <a:rPr lang="en-US" sz="4800" dirty="0">
                <a:solidFill>
                  <a:schemeClr val="tx1"/>
                </a:solidFill>
                <a:latin typeface="Calibri"/>
                <a:cs typeface="Calibri"/>
              </a:rPr>
              <a:t> you can see them raise their aspirations for school and life.” </a:t>
            </a:r>
            <a:endParaRPr lang="en-US" sz="2400" dirty="0">
              <a:solidFill>
                <a:schemeClr val="tx1"/>
              </a:solidFill>
              <a:latin typeface="Calibri"/>
              <a:cs typeface="Calibri"/>
            </a:endParaRPr>
          </a:p>
          <a:p>
            <a:endParaRPr lang="en-US" sz="4000" dirty="0">
              <a:solidFill>
                <a:schemeClr val="tx1"/>
              </a:solidFill>
              <a:latin typeface="Calibri"/>
              <a:cs typeface="Calibri"/>
            </a:endParaRPr>
          </a:p>
          <a:p>
            <a:pPr algn="r"/>
            <a:r>
              <a:rPr lang="en-US" sz="4000" dirty="0">
                <a:solidFill>
                  <a:schemeClr val="tx1"/>
                </a:solidFill>
                <a:latin typeface="Calibri"/>
                <a:cs typeface="Calibri"/>
              </a:rPr>
              <a:t>— Uri Treisman</a:t>
            </a:r>
            <a:br>
              <a:rPr lang="en-US" sz="2400" dirty="0">
                <a:solidFill>
                  <a:schemeClr val="tx1"/>
                </a:solidFill>
                <a:latin typeface="Calibri"/>
                <a:cs typeface="Calibri"/>
              </a:rPr>
            </a:br>
            <a:r>
              <a:rPr lang="en-US" sz="2000" dirty="0">
                <a:solidFill>
                  <a:schemeClr val="tx1"/>
                </a:solidFill>
                <a:latin typeface="Calibri"/>
                <a:cs typeface="Calibri"/>
              </a:rPr>
              <a:t>University Distinguished Teaching Professor,</a:t>
            </a:r>
          </a:p>
          <a:p>
            <a:pPr algn="r"/>
            <a:r>
              <a:rPr lang="en-US" sz="2000" dirty="0">
                <a:solidFill>
                  <a:schemeClr val="tx1"/>
                </a:solidFill>
                <a:latin typeface="Calibri"/>
                <a:cs typeface="Calibri"/>
              </a:rPr>
              <a:t>Professor of Mathematics, Professor of Public Affairs, and</a:t>
            </a:r>
          </a:p>
          <a:p>
            <a:pPr algn="r"/>
            <a:r>
              <a:rPr lang="en-US" sz="2000" dirty="0">
                <a:solidFill>
                  <a:schemeClr val="tx1"/>
                </a:solidFill>
                <a:latin typeface="Calibri"/>
                <a:cs typeface="Calibri"/>
              </a:rPr>
              <a:t>Executive Director, The Charles A. Dana Center at</a:t>
            </a:r>
          </a:p>
          <a:p>
            <a:pPr algn="r"/>
            <a:r>
              <a:rPr lang="en-US" sz="2000" dirty="0">
                <a:solidFill>
                  <a:schemeClr val="tx1"/>
                </a:solidFill>
                <a:latin typeface="Calibri"/>
                <a:cs typeface="Calibri"/>
              </a:rPr>
              <a:t>The University of Texas at Austin</a:t>
            </a:r>
          </a:p>
          <a:p>
            <a:endParaRPr lang="en-US" sz="2400" dirty="0">
              <a:solidFill>
                <a:schemeClr val="tx1"/>
              </a:solidFill>
              <a:latin typeface="Calibri"/>
              <a:cs typeface="Calibri"/>
            </a:endParaRPr>
          </a:p>
        </p:txBody>
      </p:sp>
    </p:spTree>
    <p:extLst>
      <p:ext uri="{BB962C8B-B14F-4D97-AF65-F5344CB8AC3E}">
        <p14:creationId xmlns:p14="http://schemas.microsoft.com/office/powerpoint/2010/main" val="1222096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lvl="0">
              <a:buSzPct val="25000"/>
            </a:pPr>
            <a:r>
              <a:rPr lang="en-US" sz="4000" b="1" i="0" u="none" strike="noStrike" cap="none" dirty="0">
                <a:solidFill>
                  <a:srgbClr val="5A5A5A"/>
                </a:solidFill>
                <a:sym typeface="Calibri"/>
              </a:rPr>
              <a:t>Module </a:t>
            </a:r>
            <a:r>
              <a:rPr lang="en-US" sz="4000" b="1" dirty="0"/>
              <a:t>1</a:t>
            </a:r>
            <a:r>
              <a:rPr lang="en-US" sz="4000" b="0" i="0" u="none" strike="noStrike" cap="none" dirty="0">
                <a:solidFill>
                  <a:srgbClr val="5A5A5A"/>
                </a:solidFill>
                <a:sym typeface="Calibri"/>
              </a:rPr>
              <a:t>: </a:t>
            </a:r>
            <a:r>
              <a:rPr lang="en-US" sz="4000" dirty="0"/>
              <a:t>Setting the foundation for implementing the curriculum</a:t>
            </a:r>
            <a:br>
              <a:rPr lang="en-US" sz="4000" b="0" i="0" u="none" strike="noStrike" cap="none" dirty="0">
                <a:solidFill>
                  <a:srgbClr val="5A5A5A"/>
                </a:solidFill>
                <a:sym typeface="Calibri"/>
              </a:rPr>
            </a:br>
            <a:br>
              <a:rPr lang="en-US" sz="4000" b="0" i="0" u="none" strike="noStrike" cap="none" dirty="0">
                <a:solidFill>
                  <a:srgbClr val="5A5A5A"/>
                </a:solidFill>
                <a:sym typeface="Calibri"/>
              </a:rPr>
            </a:br>
            <a:r>
              <a:rPr lang="en-US" sz="4000" b="1" i="0" u="none" strike="noStrike" cap="none" dirty="0">
                <a:solidFill>
                  <a:srgbClr val="5A5A5A"/>
                </a:solidFill>
                <a:sym typeface="Calibri"/>
              </a:rPr>
              <a:t>Session </a:t>
            </a:r>
            <a:r>
              <a:rPr lang="en-US" sz="4000" b="1" dirty="0"/>
              <a:t>1</a:t>
            </a:r>
            <a:r>
              <a:rPr lang="en-US" sz="4000" b="0" i="0" u="none" strike="noStrike" cap="none" dirty="0">
                <a:solidFill>
                  <a:srgbClr val="5A5A5A"/>
                </a:solidFill>
                <a:sym typeface="Calibri"/>
              </a:rPr>
              <a:t>: </a:t>
            </a:r>
            <a:r>
              <a:rPr lang="en-US" sz="4000" dirty="0"/>
              <a:t>Rigor of the LSSM</a:t>
            </a:r>
            <a:br>
              <a:rPr lang="en-US" sz="4000" dirty="0"/>
            </a:br>
            <a:br>
              <a:rPr lang="en-US" sz="4000" b="0" i="0" u="none" strike="noStrike" cap="none" dirty="0">
                <a:solidFill>
                  <a:srgbClr val="5A5A5A"/>
                </a:solidFill>
                <a:sym typeface="Calibri"/>
              </a:rPr>
            </a:br>
            <a:r>
              <a:rPr lang="en-US" sz="4000" b="0" i="0" u="none" strike="noStrike" cap="none" dirty="0">
                <a:solidFill>
                  <a:srgbClr val="5A5A5A"/>
                </a:solidFill>
                <a:sym typeface="Calibri"/>
              </a:rPr>
              <a:t>Grades </a:t>
            </a:r>
            <a:r>
              <a:rPr lang="en-US" sz="4000" dirty="0"/>
              <a:t>6</a:t>
            </a:r>
            <a:r>
              <a:rPr lang="en-US" sz="4000" dirty="0">
                <a:solidFill>
                  <a:srgbClr val="797878"/>
                </a:solidFill>
              </a:rPr>
              <a:t>–</a:t>
            </a:r>
            <a:r>
              <a:rPr lang="en-US" sz="4000" dirty="0"/>
              <a:t>9</a:t>
            </a:r>
          </a:p>
        </p:txBody>
      </p:sp>
    </p:spTree>
    <p:extLst>
      <p:ext uri="{BB962C8B-B14F-4D97-AF65-F5344CB8AC3E}">
        <p14:creationId xmlns:p14="http://schemas.microsoft.com/office/powerpoint/2010/main" val="28144206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b="1" dirty="0"/>
              <a:t>Quiz</a:t>
            </a:r>
          </a:p>
        </p:txBody>
      </p:sp>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50</a:t>
            </a:fld>
            <a:endParaRPr lang="en-US" sz="1600" dirty="0">
              <a:solidFill>
                <a:srgbClr val="A7A7A7"/>
              </a:solidFill>
              <a:latin typeface="Century" charset="0"/>
              <a:ea typeface="Century" charset="0"/>
              <a:cs typeface="Century" charset="0"/>
            </a:endParaRPr>
          </a:p>
        </p:txBody>
      </p:sp>
      <p:pic>
        <p:nvPicPr>
          <p:cNvPr id="8" name="Picture 7" descr="ThinkstockPhotos-47484203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6103" y="236017"/>
            <a:ext cx="6334132" cy="6334132"/>
          </a:xfrm>
          <a:prstGeom prst="rect">
            <a:avLst/>
          </a:prstGeom>
        </p:spPr>
      </p:pic>
      <p:sp>
        <p:nvSpPr>
          <p:cNvPr id="2" name="TextBox 1"/>
          <p:cNvSpPr txBox="1"/>
          <p:nvPr/>
        </p:nvSpPr>
        <p:spPr>
          <a:xfrm rot="16200000">
            <a:off x="9960601" y="4943709"/>
            <a:ext cx="2255732" cy="246221"/>
          </a:xfrm>
          <a:prstGeom prst="rect">
            <a:avLst/>
          </a:prstGeom>
          <a:noFill/>
        </p:spPr>
        <p:txBody>
          <a:bodyPr wrap="square" rtlCol="0">
            <a:spAutoFit/>
          </a:bodyPr>
          <a:lstStyle/>
          <a:p>
            <a:r>
              <a:rPr lang="en-US" sz="1000" dirty="0">
                <a:solidFill>
                  <a:schemeClr val="bg1">
                    <a:lumMod val="85000"/>
                  </a:schemeClr>
                </a:solidFill>
              </a:rPr>
              <a:t>ARTQU/iStock/Thinkstock</a:t>
            </a:r>
          </a:p>
        </p:txBody>
      </p:sp>
    </p:spTree>
    <p:extLst>
      <p:ext uri="{BB962C8B-B14F-4D97-AF65-F5344CB8AC3E}">
        <p14:creationId xmlns:p14="http://schemas.microsoft.com/office/powerpoint/2010/main" val="38667336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51</a:t>
            </a:fld>
            <a:endParaRPr lang="en-US" sz="1600" dirty="0">
              <a:solidFill>
                <a:srgbClr val="A7A7A7"/>
              </a:solidFill>
              <a:latin typeface="Century" charset="0"/>
              <a:ea typeface="Century" charset="0"/>
              <a:cs typeface="Century" charset="0"/>
            </a:endParaRPr>
          </a:p>
        </p:txBody>
      </p:sp>
      <p:sp>
        <p:nvSpPr>
          <p:cNvPr id="3" name="Title 2"/>
          <p:cNvSpPr>
            <a:spLocks noGrp="1"/>
          </p:cNvSpPr>
          <p:nvPr>
            <p:ph type="title"/>
          </p:nvPr>
        </p:nvSpPr>
        <p:spPr>
          <a:xfrm>
            <a:off x="85943" y="0"/>
            <a:ext cx="12192000" cy="756953"/>
          </a:xfrm>
        </p:spPr>
        <p:txBody>
          <a:bodyPr/>
          <a:lstStyle/>
          <a:p>
            <a:r>
              <a:rPr lang="en-US" b="1" dirty="0"/>
              <a:t>Fixed versus malleable intelligence</a:t>
            </a:r>
          </a:p>
        </p:txBody>
      </p:sp>
      <p:graphicFrame>
        <p:nvGraphicFramePr>
          <p:cNvPr id="9" name="Content Placeholder 8"/>
          <p:cNvGraphicFramePr>
            <a:graphicFrameLocks noGrp="1"/>
          </p:cNvGraphicFramePr>
          <p:nvPr>
            <p:ph idx="4294967295"/>
            <p:extLst>
              <p:ext uri="{D42A27DB-BD31-4B8C-83A1-F6EECF244321}">
                <p14:modId xmlns:p14="http://schemas.microsoft.com/office/powerpoint/2010/main" val="3516837823"/>
              </p:ext>
            </p:extLst>
          </p:nvPr>
        </p:nvGraphicFramePr>
        <p:xfrm>
          <a:off x="409861" y="1620397"/>
          <a:ext cx="10798175" cy="3398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9990667" y="5432015"/>
            <a:ext cx="1648386" cy="338554"/>
          </a:xfrm>
          <a:prstGeom prst="rect">
            <a:avLst/>
          </a:prstGeom>
          <a:noFill/>
        </p:spPr>
        <p:txBody>
          <a:bodyPr wrap="square" rtlCol="0">
            <a:spAutoFit/>
          </a:bodyPr>
          <a:lstStyle/>
          <a:p>
            <a:pPr algn="r"/>
            <a:r>
              <a:rPr lang="en-US" sz="1600" dirty="0">
                <a:solidFill>
                  <a:srgbClr val="797878"/>
                </a:solidFill>
              </a:rPr>
              <a:t>(Dweck, 2007)</a:t>
            </a:r>
          </a:p>
        </p:txBody>
      </p:sp>
      <p:sp>
        <p:nvSpPr>
          <p:cNvPr id="10" name="TextBox 9"/>
          <p:cNvSpPr txBox="1"/>
          <p:nvPr/>
        </p:nvSpPr>
        <p:spPr>
          <a:xfrm>
            <a:off x="408940" y="1038338"/>
            <a:ext cx="10830209" cy="677108"/>
          </a:xfrm>
          <a:prstGeom prst="rect">
            <a:avLst/>
          </a:prstGeom>
          <a:noFill/>
        </p:spPr>
        <p:txBody>
          <a:bodyPr wrap="none" rtlCol="0">
            <a:spAutoFit/>
          </a:bodyPr>
          <a:lstStyle/>
          <a:p>
            <a:pPr lvl="0"/>
            <a:r>
              <a:rPr lang="en-US" sz="2400" dirty="0">
                <a:solidFill>
                  <a:srgbClr val="797878"/>
                </a:solidFill>
                <a:latin typeface="Calibri"/>
                <a:cs typeface="Calibri"/>
              </a:rPr>
              <a:t>Read Dweck’s article, “</a:t>
            </a:r>
            <a:r>
              <a:rPr lang="en-US" sz="2400" dirty="0">
                <a:solidFill>
                  <a:srgbClr val="797878"/>
                </a:solidFill>
                <a:latin typeface="Calibri"/>
                <a:cs typeface="Calibri"/>
                <a:hlinkClick r:id="rId8"/>
              </a:rPr>
              <a:t>The Perils and Promises of Praise</a:t>
            </a:r>
            <a:r>
              <a:rPr lang="en-US" sz="2400" dirty="0">
                <a:solidFill>
                  <a:srgbClr val="797878"/>
                </a:solidFill>
                <a:latin typeface="Calibri"/>
                <a:cs typeface="Calibri"/>
              </a:rPr>
              <a:t>,” and consider the following: </a:t>
            </a:r>
          </a:p>
          <a:p>
            <a:endParaRPr lang="en-US" dirty="0"/>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28109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52</a:t>
            </a:fld>
            <a:endParaRPr lang="en-US" sz="1600" dirty="0">
              <a:solidFill>
                <a:srgbClr val="A7A7A7"/>
              </a:solidFill>
              <a:latin typeface="Century" charset="0"/>
              <a:ea typeface="Century" charset="0"/>
              <a:cs typeface="Century" charset="0"/>
            </a:endParaRP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2743922628"/>
              </p:ext>
            </p:extLst>
          </p:nvPr>
        </p:nvGraphicFramePr>
        <p:xfrm>
          <a:off x="661397" y="1415788"/>
          <a:ext cx="10769600" cy="3581400"/>
        </p:xfrm>
        <a:graphic>
          <a:graphicData uri="http://schemas.openxmlformats.org/drawingml/2006/table">
            <a:tbl>
              <a:tblPr firstRow="1" bandRow="1">
                <a:tableStyleId>{5940675A-B579-460E-94D1-54222C63F5DA}</a:tableStyleId>
              </a:tblPr>
              <a:tblGrid>
                <a:gridCol w="5384800">
                  <a:extLst>
                    <a:ext uri="{9D8B030D-6E8A-4147-A177-3AD203B41FA5}">
                      <a16:colId xmlns:a16="http://schemas.microsoft.com/office/drawing/2014/main" val="20000"/>
                    </a:ext>
                  </a:extLst>
                </a:gridCol>
                <a:gridCol w="5384800">
                  <a:extLst>
                    <a:ext uri="{9D8B030D-6E8A-4147-A177-3AD203B41FA5}">
                      <a16:colId xmlns:a16="http://schemas.microsoft.com/office/drawing/2014/main" val="20001"/>
                    </a:ext>
                  </a:extLst>
                </a:gridCol>
              </a:tblGrid>
              <a:tr h="882271">
                <a:tc>
                  <a:txBody>
                    <a:bodyPr/>
                    <a:lstStyle/>
                    <a:p>
                      <a:pPr algn="l"/>
                      <a:r>
                        <a:rPr lang="en-US" sz="2200" dirty="0">
                          <a:latin typeface="Calibri"/>
                          <a:cs typeface="Calibri"/>
                        </a:rPr>
                        <a:t>Consequences of students who view</a:t>
                      </a:r>
                      <a:r>
                        <a:rPr lang="en-US" sz="2200" baseline="0" dirty="0">
                          <a:latin typeface="Calibri"/>
                          <a:cs typeface="Calibri"/>
                        </a:rPr>
                        <a:t> intelligence as </a:t>
                      </a:r>
                      <a:r>
                        <a:rPr lang="en-US" sz="2200" b="1" baseline="0" dirty="0">
                          <a:latin typeface="Calibri"/>
                          <a:cs typeface="Calibri"/>
                        </a:rPr>
                        <a:t>fixed</a:t>
                      </a:r>
                      <a:endParaRPr lang="en-US" sz="2200" i="0" dirty="0">
                        <a:latin typeface="Calibri"/>
                        <a:cs typeface="Calibri"/>
                      </a:endParaRPr>
                    </a:p>
                  </a:txBody>
                  <a:tcPr marL="121920" marR="12192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200" dirty="0">
                          <a:latin typeface="Calibri"/>
                          <a:cs typeface="Calibri"/>
                        </a:rPr>
                        <a:t>Consequences of  students who view</a:t>
                      </a:r>
                      <a:r>
                        <a:rPr lang="en-US" sz="2200" baseline="0" dirty="0">
                          <a:latin typeface="Calibri"/>
                          <a:cs typeface="Calibri"/>
                        </a:rPr>
                        <a:t> intelligence as </a:t>
                      </a:r>
                      <a:r>
                        <a:rPr lang="en-US" sz="2200" b="1" baseline="0" dirty="0">
                          <a:latin typeface="Calibri"/>
                          <a:cs typeface="Calibri"/>
                        </a:rPr>
                        <a:t>malleable</a:t>
                      </a:r>
                      <a:endParaRPr lang="en-US" sz="2200" i="0" dirty="0">
                        <a:latin typeface="Calibri"/>
                        <a:cs typeface="Calibri"/>
                      </a:endParaRPr>
                    </a:p>
                  </a:txBody>
                  <a:tcPr marL="121920" marR="121920"/>
                </a:tc>
                <a:extLst>
                  <a:ext uri="{0D108BD9-81ED-4DB2-BD59-A6C34878D82A}">
                    <a16:rowId xmlns:a16="http://schemas.microsoft.com/office/drawing/2014/main" val="10000"/>
                  </a:ext>
                </a:extLst>
              </a:tr>
              <a:tr h="2699129">
                <a:tc>
                  <a:txBody>
                    <a:bodyPr/>
                    <a:lstStyle/>
                    <a:p>
                      <a:pPr marL="285750" lvl="0" indent="-285750">
                        <a:spcBef>
                          <a:spcPts val="1200"/>
                        </a:spcBef>
                        <a:buFont typeface="Arial"/>
                        <a:buChar char="•"/>
                      </a:pPr>
                      <a:r>
                        <a:rPr lang="en-US" sz="2000" kern="1200" dirty="0">
                          <a:effectLst/>
                          <a:latin typeface="Calibri"/>
                          <a:cs typeface="Calibri"/>
                        </a:rPr>
                        <a:t>Avoid challenges and seek easy successes—they pass up valuable learning opportunities</a:t>
                      </a:r>
                      <a:endParaRPr lang="x-none" sz="2000" kern="1200">
                        <a:effectLst/>
                        <a:latin typeface="Calibri"/>
                        <a:cs typeface="Calibri"/>
                      </a:endParaRPr>
                    </a:p>
                    <a:p>
                      <a:pPr marL="285750" lvl="0" indent="-285750">
                        <a:spcBef>
                          <a:spcPts val="1200"/>
                        </a:spcBef>
                        <a:buFont typeface="Arial"/>
                        <a:buChar char="•"/>
                      </a:pPr>
                      <a:r>
                        <a:rPr lang="en-US" sz="2000" kern="1200" dirty="0">
                          <a:effectLst/>
                          <a:latin typeface="Calibri"/>
                          <a:cs typeface="Calibri"/>
                        </a:rPr>
                        <a:t>Desire to “look smart” at all costs</a:t>
                      </a:r>
                      <a:endParaRPr lang="x-none" sz="2000" kern="1200">
                        <a:effectLst/>
                        <a:latin typeface="Calibri"/>
                        <a:cs typeface="Calibri"/>
                      </a:endParaRPr>
                    </a:p>
                    <a:p>
                      <a:pPr marL="285750" indent="-285750">
                        <a:spcBef>
                          <a:spcPts val="1200"/>
                        </a:spcBef>
                        <a:buFont typeface="Arial"/>
                        <a:buChar char="•"/>
                      </a:pPr>
                      <a:r>
                        <a:rPr lang="en-US" sz="2000" kern="1200" dirty="0">
                          <a:effectLst/>
                          <a:latin typeface="Calibri"/>
                          <a:cs typeface="Calibri"/>
                        </a:rPr>
                        <a:t>Worry about failure and question their ability</a:t>
                      </a:r>
                      <a:endParaRPr lang="en-US" sz="2000" dirty="0">
                        <a:latin typeface="Calibri"/>
                        <a:cs typeface="Calibri"/>
                      </a:endParaRPr>
                    </a:p>
                  </a:txBody>
                  <a:tcPr marL="121920" marR="121920"/>
                </a:tc>
                <a:tc>
                  <a:txBody>
                    <a:bodyPr/>
                    <a:lstStyle/>
                    <a:p>
                      <a:pPr marL="285750" lvl="0" indent="-285750" algn="l" defTabSz="457200" rtl="0" eaLnBrk="1" latinLnBrk="0" hangingPunct="1">
                        <a:spcBef>
                          <a:spcPts val="1200"/>
                        </a:spcBef>
                        <a:buFont typeface="Arial"/>
                        <a:buChar char="•"/>
                      </a:pPr>
                      <a:r>
                        <a:rPr lang="en-US" sz="2000" kern="1200" dirty="0">
                          <a:effectLst/>
                          <a:latin typeface="Calibri"/>
                          <a:cs typeface="Calibri"/>
                        </a:rPr>
                        <a:t>Pursue and enjoy challenges </a:t>
                      </a:r>
                      <a:endParaRPr lang="x-none" sz="2000" kern="1200">
                        <a:effectLst/>
                        <a:latin typeface="Calibri"/>
                        <a:cs typeface="Calibri"/>
                      </a:endParaRPr>
                    </a:p>
                    <a:p>
                      <a:pPr marL="285750" lvl="0" indent="-285750" algn="l" defTabSz="457200" rtl="0" eaLnBrk="1" latinLnBrk="0" hangingPunct="1">
                        <a:spcBef>
                          <a:spcPts val="1200"/>
                        </a:spcBef>
                        <a:buFont typeface="Arial"/>
                        <a:buChar char="•"/>
                      </a:pPr>
                      <a:r>
                        <a:rPr lang="en-US" sz="2000" kern="1200" dirty="0">
                          <a:effectLst/>
                          <a:latin typeface="Calibri"/>
                          <a:cs typeface="Calibri"/>
                        </a:rPr>
                        <a:t>Care less about “looking smart” </a:t>
                      </a:r>
                      <a:endParaRPr lang="x-none" sz="2000" kern="1200">
                        <a:effectLst/>
                        <a:latin typeface="Calibri"/>
                        <a:cs typeface="Calibri"/>
                      </a:endParaRPr>
                    </a:p>
                    <a:p>
                      <a:pPr marL="285750" indent="-285750" algn="l" defTabSz="457200" rtl="0" eaLnBrk="1" latinLnBrk="0" hangingPunct="1">
                        <a:spcBef>
                          <a:spcPts val="1200"/>
                        </a:spcBef>
                        <a:buFont typeface="Arial"/>
                        <a:buChar char="•"/>
                      </a:pPr>
                      <a:r>
                        <a:rPr lang="en-US" sz="2000" kern="1200" dirty="0">
                          <a:effectLst/>
                          <a:latin typeface="Calibri"/>
                          <a:cs typeface="Calibri"/>
                        </a:rPr>
                        <a:t>Engage in self-monitoring and self-instruction </a:t>
                      </a:r>
                      <a:endParaRPr lang="en-US" sz="2000" kern="1200" dirty="0">
                        <a:solidFill>
                          <a:schemeClr val="tx1"/>
                        </a:solidFill>
                        <a:effectLst/>
                        <a:latin typeface="Calibri"/>
                        <a:ea typeface="+mn-ea"/>
                        <a:cs typeface="Calibri"/>
                      </a:endParaRPr>
                    </a:p>
                  </a:txBody>
                  <a:tcPr marL="121920" marR="121920"/>
                </a:tc>
                <a:extLst>
                  <a:ext uri="{0D108BD9-81ED-4DB2-BD59-A6C34878D82A}">
                    <a16:rowId xmlns:a16="http://schemas.microsoft.com/office/drawing/2014/main" val="10001"/>
                  </a:ext>
                </a:extLst>
              </a:tr>
            </a:tbl>
          </a:graphicData>
        </a:graphic>
      </p:graphicFrame>
      <p:sp>
        <p:nvSpPr>
          <p:cNvPr id="12" name="Text Placeholder 3"/>
          <p:cNvSpPr>
            <a:spLocks noGrp="1"/>
          </p:cNvSpPr>
          <p:nvPr>
            <p:ph type="title"/>
          </p:nvPr>
        </p:nvSpPr>
        <p:spPr/>
        <p:txBody>
          <a:bodyPr/>
          <a:lstStyle/>
          <a:p>
            <a:r>
              <a:rPr lang="en-US" sz="4000" b="1" dirty="0">
                <a:solidFill>
                  <a:srgbClr val="FFFFFF"/>
                </a:solidFill>
                <a:latin typeface="Calibri"/>
                <a:cs typeface="Calibri"/>
              </a:rPr>
              <a:t>Fixed versus malleable intelligence</a:t>
            </a:r>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
        <p:nvSpPr>
          <p:cNvPr id="2" name="Rectangle 1">
            <a:extLst>
              <a:ext uri="{FF2B5EF4-FFF2-40B4-BE49-F238E27FC236}">
                <a16:creationId xmlns:a16="http://schemas.microsoft.com/office/drawing/2014/main" id="{AC8A4A75-3F6B-CD45-997A-AB911FC20606}"/>
              </a:ext>
            </a:extLst>
          </p:cNvPr>
          <p:cNvSpPr/>
          <p:nvPr/>
        </p:nvSpPr>
        <p:spPr>
          <a:xfrm>
            <a:off x="773938" y="2419643"/>
            <a:ext cx="5162628" cy="1772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D2B8422-4713-604A-9830-848B48C63BE2}"/>
              </a:ext>
            </a:extLst>
          </p:cNvPr>
          <p:cNvSpPr/>
          <p:nvPr/>
        </p:nvSpPr>
        <p:spPr>
          <a:xfrm>
            <a:off x="6102467" y="2419642"/>
            <a:ext cx="5162628" cy="1772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58180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53</a:t>
            </a:fld>
            <a:endParaRPr lang="en-US" sz="1600" dirty="0">
              <a:solidFill>
                <a:srgbClr val="A7A7A7"/>
              </a:solidFill>
              <a:latin typeface="Century" charset="0"/>
              <a:ea typeface="Century" charset="0"/>
              <a:cs typeface="Century" charset="0"/>
            </a:endParaRPr>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969409294"/>
              </p:ext>
            </p:extLst>
          </p:nvPr>
        </p:nvGraphicFramePr>
        <p:xfrm>
          <a:off x="375616" y="830694"/>
          <a:ext cx="11480800" cy="5008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b="1" dirty="0"/>
              <a:t>Supporting a growth mindset</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76741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graphicEl>
                                              <a:dgm id="{858CB074-72D2-E94C-923F-49BE0F37C77D}"/>
                                            </p:graphicEl>
                                          </p:spTgt>
                                        </p:tgtEl>
                                        <p:attrNameLst>
                                          <p:attrName>style.visibility</p:attrName>
                                        </p:attrNameLst>
                                      </p:cBhvr>
                                      <p:to>
                                        <p:strVal val="visible"/>
                                      </p:to>
                                    </p:set>
                                    <p:animEffect transition="in" filter="dissolve">
                                      <p:cBhvr>
                                        <p:cTn id="7" dur="500"/>
                                        <p:tgtEl>
                                          <p:spTgt spid="3">
                                            <p:graphicEl>
                                              <a:dgm id="{858CB074-72D2-E94C-923F-49BE0F37C77D}"/>
                                            </p:graphic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graphicEl>
                                              <a:dgm id="{4A413CF0-6E6B-B944-A733-2471F3BFB66B}"/>
                                            </p:graphicEl>
                                          </p:spTgt>
                                        </p:tgtEl>
                                        <p:attrNameLst>
                                          <p:attrName>style.visibility</p:attrName>
                                        </p:attrNameLst>
                                      </p:cBhvr>
                                      <p:to>
                                        <p:strVal val="visible"/>
                                      </p:to>
                                    </p:set>
                                    <p:animEffect transition="in" filter="dissolve">
                                      <p:cBhvr>
                                        <p:cTn id="10" dur="500"/>
                                        <p:tgtEl>
                                          <p:spTgt spid="3">
                                            <p:graphicEl>
                                              <a:dgm id="{4A413CF0-6E6B-B944-A733-2471F3BFB66B}"/>
                                            </p:graphic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graphicEl>
                                              <a:dgm id="{FAE4567A-35A0-1C4D-AD75-C65D68941677}"/>
                                            </p:graphicEl>
                                          </p:spTgt>
                                        </p:tgtEl>
                                        <p:attrNameLst>
                                          <p:attrName>style.visibility</p:attrName>
                                        </p:attrNameLst>
                                      </p:cBhvr>
                                      <p:to>
                                        <p:strVal val="visible"/>
                                      </p:to>
                                    </p:set>
                                    <p:animEffect transition="in" filter="dissolve">
                                      <p:cBhvr>
                                        <p:cTn id="13" dur="500"/>
                                        <p:tgtEl>
                                          <p:spTgt spid="3">
                                            <p:graphicEl>
                                              <a:dgm id="{FAE4567A-35A0-1C4D-AD75-C65D68941677}"/>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graphicEl>
                                              <a:dgm id="{AC63C5AB-1CE6-7C4F-96D4-AB601FF57CEC}"/>
                                            </p:graphicEl>
                                          </p:spTgt>
                                        </p:tgtEl>
                                        <p:attrNameLst>
                                          <p:attrName>style.visibility</p:attrName>
                                        </p:attrNameLst>
                                      </p:cBhvr>
                                      <p:to>
                                        <p:strVal val="visible"/>
                                      </p:to>
                                    </p:set>
                                    <p:animEffect transition="in" filter="dissolve">
                                      <p:cBhvr>
                                        <p:cTn id="18" dur="500"/>
                                        <p:tgtEl>
                                          <p:spTgt spid="3">
                                            <p:graphicEl>
                                              <a:dgm id="{AC63C5AB-1CE6-7C4F-96D4-AB601FF57CEC}"/>
                                            </p:graphic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graphicEl>
                                              <a:dgm id="{71CA45AC-8626-2D40-847D-9C0500D79862}"/>
                                            </p:graphicEl>
                                          </p:spTgt>
                                        </p:tgtEl>
                                        <p:attrNameLst>
                                          <p:attrName>style.visibility</p:attrName>
                                        </p:attrNameLst>
                                      </p:cBhvr>
                                      <p:to>
                                        <p:strVal val="visible"/>
                                      </p:to>
                                    </p:set>
                                    <p:animEffect transition="in" filter="dissolve">
                                      <p:cBhvr>
                                        <p:cTn id="21" dur="500"/>
                                        <p:tgtEl>
                                          <p:spTgt spid="3">
                                            <p:graphicEl>
                                              <a:dgm id="{71CA45AC-8626-2D40-847D-9C0500D7986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3">
                                            <p:graphicEl>
                                              <a:dgm id="{0CFEA722-8054-A549-B85E-16C28FB36C92}"/>
                                            </p:graphicEl>
                                          </p:spTgt>
                                        </p:tgtEl>
                                        <p:attrNameLst>
                                          <p:attrName>style.visibility</p:attrName>
                                        </p:attrNameLst>
                                      </p:cBhvr>
                                      <p:to>
                                        <p:strVal val="visible"/>
                                      </p:to>
                                    </p:set>
                                    <p:animEffect transition="in" filter="dissolve">
                                      <p:cBhvr>
                                        <p:cTn id="26" dur="500"/>
                                        <p:tgtEl>
                                          <p:spTgt spid="3">
                                            <p:graphicEl>
                                              <a:dgm id="{0CFEA722-8054-A549-B85E-16C28FB36C92}"/>
                                            </p:graphic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
                                            <p:graphicEl>
                                              <a:dgm id="{14C45D53-AC45-0046-A541-95946B29A7E6}"/>
                                            </p:graphicEl>
                                          </p:spTgt>
                                        </p:tgtEl>
                                        <p:attrNameLst>
                                          <p:attrName>style.visibility</p:attrName>
                                        </p:attrNameLst>
                                      </p:cBhvr>
                                      <p:to>
                                        <p:strVal val="visible"/>
                                      </p:to>
                                    </p:set>
                                    <p:animEffect transition="in" filter="dissolve">
                                      <p:cBhvr>
                                        <p:cTn id="29" dur="500"/>
                                        <p:tgtEl>
                                          <p:spTgt spid="3">
                                            <p:graphicEl>
                                              <a:dgm id="{14C45D53-AC45-0046-A541-95946B29A7E6}"/>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
                                            <p:graphicEl>
                                              <a:dgm id="{79287C8A-FEDC-5F42-9418-AE28F10FDA88}"/>
                                            </p:graphicEl>
                                          </p:spTgt>
                                        </p:tgtEl>
                                        <p:attrNameLst>
                                          <p:attrName>style.visibility</p:attrName>
                                        </p:attrNameLst>
                                      </p:cBhvr>
                                      <p:to>
                                        <p:strVal val="visible"/>
                                      </p:to>
                                    </p:set>
                                    <p:animEffect transition="in" filter="dissolve">
                                      <p:cBhvr>
                                        <p:cTn id="34" dur="500"/>
                                        <p:tgtEl>
                                          <p:spTgt spid="3">
                                            <p:graphicEl>
                                              <a:dgm id="{79287C8A-FEDC-5F42-9418-AE28F10FDA88}"/>
                                            </p:graphicEl>
                                          </p:spTgt>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
                                            <p:graphicEl>
                                              <a:dgm id="{FB596204-AEA0-9A41-AC99-F755EB2CA8F6}"/>
                                            </p:graphicEl>
                                          </p:spTgt>
                                        </p:tgtEl>
                                        <p:attrNameLst>
                                          <p:attrName>style.visibility</p:attrName>
                                        </p:attrNameLst>
                                      </p:cBhvr>
                                      <p:to>
                                        <p:strVal val="visible"/>
                                      </p:to>
                                    </p:set>
                                    <p:animEffect transition="in" filter="dissolve">
                                      <p:cBhvr>
                                        <p:cTn id="37" dur="500"/>
                                        <p:tgtEl>
                                          <p:spTgt spid="3">
                                            <p:graphicEl>
                                              <a:dgm id="{FB596204-AEA0-9A41-AC99-F755EB2CA8F6}"/>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
                                            <p:graphicEl>
                                              <a:dgm id="{33C14F05-B30B-4C4D-8356-757DF52FE5F3}"/>
                                            </p:graphicEl>
                                          </p:spTgt>
                                        </p:tgtEl>
                                        <p:attrNameLst>
                                          <p:attrName>style.visibility</p:attrName>
                                        </p:attrNameLst>
                                      </p:cBhvr>
                                      <p:to>
                                        <p:strVal val="visible"/>
                                      </p:to>
                                    </p:set>
                                    <p:animEffect transition="in" filter="dissolve">
                                      <p:cBhvr>
                                        <p:cTn id="42" dur="500"/>
                                        <p:tgtEl>
                                          <p:spTgt spid="3">
                                            <p:graphicEl>
                                              <a:dgm id="{33C14F05-B30B-4C4D-8356-757DF52FE5F3}"/>
                                            </p:graphicEl>
                                          </p:spTgt>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3">
                                            <p:graphicEl>
                                              <a:dgm id="{FFBD45E8-DF86-5E4A-A670-8DA3F59BC1D4}"/>
                                            </p:graphicEl>
                                          </p:spTgt>
                                        </p:tgtEl>
                                        <p:attrNameLst>
                                          <p:attrName>style.visibility</p:attrName>
                                        </p:attrNameLst>
                                      </p:cBhvr>
                                      <p:to>
                                        <p:strVal val="visible"/>
                                      </p:to>
                                    </p:set>
                                    <p:animEffect transition="in" filter="dissolve">
                                      <p:cBhvr>
                                        <p:cTn id="45" dur="500"/>
                                        <p:tgtEl>
                                          <p:spTgt spid="3">
                                            <p:graphicEl>
                                              <a:dgm id="{FFBD45E8-DF86-5E4A-A670-8DA3F59BC1D4}"/>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3">
                                            <p:graphicEl>
                                              <a:dgm id="{67E65074-4E16-E94B-A88E-9EA1EAA4A927}"/>
                                            </p:graphicEl>
                                          </p:spTgt>
                                        </p:tgtEl>
                                        <p:attrNameLst>
                                          <p:attrName>style.visibility</p:attrName>
                                        </p:attrNameLst>
                                      </p:cBhvr>
                                      <p:to>
                                        <p:strVal val="visible"/>
                                      </p:to>
                                    </p:set>
                                    <p:animEffect transition="in" filter="dissolve">
                                      <p:cBhvr>
                                        <p:cTn id="50" dur="500"/>
                                        <p:tgtEl>
                                          <p:spTgt spid="3">
                                            <p:graphicEl>
                                              <a:dgm id="{67E65074-4E16-E94B-A88E-9EA1EAA4A927}"/>
                                            </p:graphicEl>
                                          </p:spTgt>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3">
                                            <p:graphicEl>
                                              <a:dgm id="{F0B1F263-B1B8-3145-83F5-BCDFDA75EBA4}"/>
                                            </p:graphicEl>
                                          </p:spTgt>
                                        </p:tgtEl>
                                        <p:attrNameLst>
                                          <p:attrName>style.visibility</p:attrName>
                                        </p:attrNameLst>
                                      </p:cBhvr>
                                      <p:to>
                                        <p:strVal val="visible"/>
                                      </p:to>
                                    </p:set>
                                    <p:animEffect transition="in" filter="dissolve">
                                      <p:cBhvr>
                                        <p:cTn id="53" dur="500"/>
                                        <p:tgtEl>
                                          <p:spTgt spid="3">
                                            <p:graphicEl>
                                              <a:dgm id="{F0B1F263-B1B8-3145-83F5-BCDFDA75EBA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54</a:t>
            </a:fld>
            <a:endParaRPr lang="en-US" sz="1600" dirty="0">
              <a:solidFill>
                <a:srgbClr val="A7A7A7"/>
              </a:solidFill>
              <a:latin typeface="Century" charset="0"/>
              <a:ea typeface="Century" charset="0"/>
              <a:cs typeface="Century" charset="0"/>
            </a:endParaRPr>
          </a:p>
        </p:txBody>
      </p:sp>
      <p:sp>
        <p:nvSpPr>
          <p:cNvPr id="6" name="Title 5"/>
          <p:cNvSpPr>
            <a:spLocks noGrp="1"/>
          </p:cNvSpPr>
          <p:nvPr>
            <p:ph type="title"/>
          </p:nvPr>
        </p:nvSpPr>
        <p:spPr/>
        <p:txBody>
          <a:bodyPr/>
          <a:lstStyle/>
          <a:p>
            <a:r>
              <a:rPr lang="en-US" b="1" dirty="0"/>
              <a:t>What are the implications? </a:t>
            </a: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640362122"/>
              </p:ext>
            </p:extLst>
          </p:nvPr>
        </p:nvGraphicFramePr>
        <p:xfrm>
          <a:off x="538614" y="1328494"/>
          <a:ext cx="11317802"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8618440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55</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What to expect in Modules 2–6 </a:t>
            </a:r>
          </a:p>
        </p:txBody>
      </p:sp>
      <p:graphicFrame>
        <p:nvGraphicFramePr>
          <p:cNvPr id="5" name="Diagram 4"/>
          <p:cNvGraphicFramePr/>
          <p:nvPr>
            <p:extLst>
              <p:ext uri="{D42A27DB-BD31-4B8C-83A1-F6EECF244321}">
                <p14:modId xmlns:p14="http://schemas.microsoft.com/office/powerpoint/2010/main" val="740836420"/>
              </p:ext>
            </p:extLst>
          </p:nvPr>
        </p:nvGraphicFramePr>
        <p:xfrm>
          <a:off x="128016" y="719666"/>
          <a:ext cx="1206398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671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289FEDB6-D9B9-ED42-BB85-01FB10E97E4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596D7790-EAE0-224F-A8C1-D7DCCD5844F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32E1EF88-F8E9-6948-85F4-126E213B4E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7F522569-4318-764C-91E4-2C1EA1A3D936}"/>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graphicEl>
                                              <a:dgm id="{F137C0D6-93D6-654B-804B-8FB10291CB9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1827A35C-5272-E94A-8506-BA568C3F37F7}"/>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graphicEl>
                                              <a:dgm id="{2585ABCA-2A2C-C745-AFC5-939FB1FF788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D298ADEB-6CB0-0F43-A960-A3AEFD303D4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graphicEl>
                                              <a:dgm id="{5B6C8845-9E15-254B-A377-BD828A6147F0}"/>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245B7FB1-276D-C547-A9F4-FDCBBE03A2BD}"/>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graphicEl>
                                              <a:dgm id="{383EFADA-01C1-C045-B6E1-1336948DED0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4942C0DB-D27E-4C4B-A477-A5569C27B2FB}"/>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graphicEl>
                                              <a:dgm id="{CD883283-3F7E-D746-B6DF-BAA38792A872}"/>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34512ED5-F450-C446-A416-EEC9DB6A2ED2}"/>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graphicEl>
                                              <a:dgm id="{7B32AA1B-497C-5D46-AA7F-B6AD3FFFEFD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56</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References</a:t>
            </a:r>
          </a:p>
        </p:txBody>
      </p:sp>
      <p:sp>
        <p:nvSpPr>
          <p:cNvPr id="2" name="TextBox 1"/>
          <p:cNvSpPr txBox="1"/>
          <p:nvPr/>
        </p:nvSpPr>
        <p:spPr>
          <a:xfrm>
            <a:off x="533400" y="1587500"/>
            <a:ext cx="10363200" cy="307777"/>
          </a:xfrm>
          <a:prstGeom prst="rect">
            <a:avLst/>
          </a:prstGeom>
          <a:noFill/>
        </p:spPr>
        <p:txBody>
          <a:bodyPr wrap="square" rtlCol="0">
            <a:spAutoFit/>
          </a:bodyPr>
          <a:lstStyle/>
          <a:p>
            <a:endParaRPr lang="en-US" dirty="0"/>
          </a:p>
        </p:txBody>
      </p:sp>
      <p:sp>
        <p:nvSpPr>
          <p:cNvPr id="4" name="Rectangle 3"/>
          <p:cNvSpPr/>
          <p:nvPr/>
        </p:nvSpPr>
        <p:spPr>
          <a:xfrm>
            <a:off x="533400" y="873333"/>
            <a:ext cx="10693735" cy="5062924"/>
          </a:xfrm>
          <a:prstGeom prst="rect">
            <a:avLst/>
          </a:prstGeom>
        </p:spPr>
        <p:txBody>
          <a:bodyPr wrap="square">
            <a:spAutoFit/>
          </a:bodyPr>
          <a:lstStyle/>
          <a:p>
            <a:pPr lvl="1"/>
            <a:r>
              <a:rPr lang="en-US" sz="1700" dirty="0">
                <a:solidFill>
                  <a:schemeClr val="bg1">
                    <a:lumMod val="50000"/>
                  </a:schemeClr>
                </a:solidFill>
                <a:latin typeface="Arial" charset="0"/>
                <a:ea typeface="Arial" charset="0"/>
                <a:cs typeface="Arial" charset="0"/>
              </a:rPr>
              <a:t>Beaton, C. (2017, January 6). Top employers say millennials need these 4 skills in 2017. </a:t>
            </a:r>
            <a:r>
              <a:rPr lang="en-US" sz="1700" i="1" dirty="0">
                <a:solidFill>
                  <a:schemeClr val="bg1">
                    <a:lumMod val="50000"/>
                  </a:schemeClr>
                </a:solidFill>
                <a:latin typeface="Arial" charset="0"/>
                <a:ea typeface="Arial" charset="0"/>
                <a:cs typeface="Arial" charset="0"/>
              </a:rPr>
              <a:t>Forbes. </a:t>
            </a:r>
            <a:r>
              <a:rPr lang="en-US" sz="1700" dirty="0">
                <a:solidFill>
                  <a:schemeClr val="bg1">
                    <a:lumMod val="50000"/>
                  </a:schemeClr>
                </a:solidFill>
                <a:latin typeface="Arial" charset="0"/>
                <a:ea typeface="Arial" charset="0"/>
                <a:cs typeface="Arial" charset="0"/>
              </a:rPr>
              <a:t>Retrieved October 16, 2017, from https://</a:t>
            </a:r>
            <a:r>
              <a:rPr lang="en-US" sz="1700" dirty="0">
                <a:solidFill>
                  <a:schemeClr val="bg1">
                    <a:lumMod val="50000"/>
                  </a:schemeClr>
                </a:solidFill>
                <a:latin typeface="Arial" charset="0"/>
                <a:ea typeface="Arial" charset="0"/>
                <a:cs typeface="Arial" charset="0"/>
                <a:hlinkClick r:id="rId3"/>
              </a:rPr>
              <a:t>www.forbes.com</a:t>
            </a:r>
            <a:r>
              <a:rPr lang="en-US" sz="1700" dirty="0">
                <a:solidFill>
                  <a:schemeClr val="bg1">
                    <a:lumMod val="50000"/>
                  </a:schemeClr>
                </a:solidFill>
                <a:latin typeface="Arial" charset="0"/>
                <a:ea typeface="Arial" charset="0"/>
                <a:cs typeface="Arial" charset="0"/>
              </a:rPr>
              <a:t>/sites/carolinebeaton/2017/01/06/top-employers-say-millennials-need-these-4-skills-in-2017/#7d1f41927fe4</a:t>
            </a:r>
          </a:p>
          <a:p>
            <a:pPr lvl="1"/>
            <a:endParaRPr lang="en-US" sz="1700" dirty="0">
              <a:solidFill>
                <a:schemeClr val="bg1">
                  <a:lumMod val="50000"/>
                </a:schemeClr>
              </a:solidFill>
              <a:latin typeface="Arial" charset="0"/>
              <a:ea typeface="Arial" charset="0"/>
              <a:cs typeface="Arial" charset="0"/>
            </a:endParaRPr>
          </a:p>
          <a:p>
            <a:pPr lvl="1"/>
            <a:r>
              <a:rPr lang="en-US" sz="1700" dirty="0">
                <a:solidFill>
                  <a:schemeClr val="bg1">
                    <a:lumMod val="50000"/>
                  </a:schemeClr>
                </a:solidFill>
                <a:latin typeface="Arial" charset="0"/>
                <a:ea typeface="Arial" charset="0"/>
                <a:cs typeface="Arial" charset="0"/>
              </a:rPr>
              <a:t>Boaler, J. (n.d.) “How to learn math: For teachers.” Retrieved from online course website:  </a:t>
            </a:r>
            <a:r>
              <a:rPr lang="en-US" sz="1700" dirty="0">
                <a:solidFill>
                  <a:schemeClr val="bg1">
                    <a:lumMod val="50000"/>
                  </a:schemeClr>
                </a:solidFill>
                <a:latin typeface="Arial" charset="0"/>
                <a:ea typeface="Arial" charset="0"/>
                <a:cs typeface="Arial" charset="0"/>
                <a:hlinkClick r:id="rId4"/>
              </a:rPr>
              <a:t>http://scpd.stanford.edu/ppc/how-learn-math-teachers</a:t>
            </a:r>
            <a:r>
              <a:rPr lang="en-US" sz="1700" dirty="0">
                <a:solidFill>
                  <a:schemeClr val="bg1">
                    <a:lumMod val="50000"/>
                  </a:schemeClr>
                </a:solidFill>
                <a:latin typeface="Arial" charset="0"/>
                <a:ea typeface="Arial" charset="0"/>
                <a:cs typeface="Arial" charset="0"/>
              </a:rPr>
              <a:t> </a:t>
            </a:r>
          </a:p>
          <a:p>
            <a:endParaRPr lang="en-US" sz="1700" dirty="0">
              <a:solidFill>
                <a:schemeClr val="bg1">
                  <a:lumMod val="50000"/>
                </a:schemeClr>
              </a:solidFill>
              <a:latin typeface="Arial" charset="0"/>
              <a:ea typeface="Arial" charset="0"/>
              <a:cs typeface="Arial" charset="0"/>
            </a:endParaRPr>
          </a:p>
          <a:p>
            <a:r>
              <a:rPr lang="en-US" sz="1700" dirty="0">
                <a:solidFill>
                  <a:schemeClr val="bg1">
                    <a:lumMod val="50000"/>
                  </a:schemeClr>
                </a:solidFill>
                <a:latin typeface="Arial" charset="0"/>
                <a:ea typeface="Arial" charset="0"/>
                <a:cs typeface="Arial" charset="0"/>
              </a:rPr>
              <a:t>Dweck, C. S. (2007). The perils and promises of praise.</a:t>
            </a:r>
            <a:r>
              <a:rPr lang="en-US" sz="1700" i="1" dirty="0">
                <a:solidFill>
                  <a:schemeClr val="bg1">
                    <a:lumMod val="50000"/>
                  </a:schemeClr>
                </a:solidFill>
                <a:latin typeface="Arial" charset="0"/>
                <a:ea typeface="Arial" charset="0"/>
                <a:cs typeface="Arial" charset="0"/>
              </a:rPr>
              <a:t> Educational Leadership</a:t>
            </a:r>
            <a:r>
              <a:rPr lang="en-US" sz="1700" dirty="0">
                <a:solidFill>
                  <a:schemeClr val="bg1">
                    <a:lumMod val="50000"/>
                  </a:schemeClr>
                </a:solidFill>
                <a:latin typeface="Arial" charset="0"/>
                <a:ea typeface="Arial" charset="0"/>
                <a:cs typeface="Arial" charset="0"/>
              </a:rPr>
              <a:t>:</a:t>
            </a:r>
            <a:r>
              <a:rPr lang="en-US" sz="1700" i="1" dirty="0">
                <a:solidFill>
                  <a:schemeClr val="bg1">
                    <a:lumMod val="50000"/>
                  </a:schemeClr>
                </a:solidFill>
                <a:latin typeface="Arial" charset="0"/>
                <a:ea typeface="Arial" charset="0"/>
                <a:cs typeface="Arial" charset="0"/>
              </a:rPr>
              <a:t> Early intervention at every age, 65</a:t>
            </a:r>
            <a:r>
              <a:rPr lang="en-US" sz="1700" dirty="0">
                <a:solidFill>
                  <a:schemeClr val="bg1">
                    <a:lumMod val="50000"/>
                  </a:schemeClr>
                </a:solidFill>
                <a:latin typeface="Arial" charset="0"/>
                <a:ea typeface="Arial" charset="0"/>
                <a:cs typeface="Arial" charset="0"/>
              </a:rPr>
              <a:t>(2), 34–39. Retrieved August 27, 2016, from </a:t>
            </a:r>
            <a:r>
              <a:rPr lang="en-US" sz="1700" dirty="0">
                <a:solidFill>
                  <a:schemeClr val="bg1">
                    <a:lumMod val="50000"/>
                  </a:schemeClr>
                </a:solidFill>
                <a:latin typeface="Arial" charset="0"/>
                <a:ea typeface="Arial" charset="0"/>
                <a:cs typeface="Arial" charset="0"/>
                <a:hlinkClick r:id="rId5"/>
              </a:rPr>
              <a:t>http://www.ascd.org/publications/educational-leadership/oct07/vol65/num02/The-Perils-and-Promises-of-Praise.aspx</a:t>
            </a:r>
            <a:endParaRPr lang="en-US" sz="1700" dirty="0">
              <a:solidFill>
                <a:schemeClr val="bg1">
                  <a:lumMod val="50000"/>
                </a:schemeClr>
              </a:solidFill>
              <a:latin typeface="Arial" charset="0"/>
              <a:ea typeface="Arial" charset="0"/>
              <a:cs typeface="Arial" charset="0"/>
            </a:endParaRPr>
          </a:p>
          <a:p>
            <a:endParaRPr lang="en-US" sz="1700" dirty="0">
              <a:solidFill>
                <a:schemeClr val="bg1">
                  <a:lumMod val="50000"/>
                </a:schemeClr>
              </a:solidFill>
              <a:latin typeface="Arial" charset="0"/>
              <a:ea typeface="Arial" charset="0"/>
              <a:cs typeface="Arial" charset="0"/>
            </a:endParaRPr>
          </a:p>
          <a:p>
            <a:r>
              <a:rPr lang="en-US" sz="1700" dirty="0">
                <a:solidFill>
                  <a:schemeClr val="bg1">
                    <a:lumMod val="50000"/>
                  </a:schemeClr>
                </a:solidFill>
                <a:latin typeface="Arial" charset="0"/>
                <a:ea typeface="Arial" charset="0"/>
                <a:cs typeface="Arial" charset="0"/>
              </a:rPr>
              <a:t>English, F. W. (2010). 1.5 Different perspectives of curriculum in schools. In </a:t>
            </a:r>
            <a:r>
              <a:rPr lang="en-US" sz="1700" i="1" dirty="0">
                <a:solidFill>
                  <a:schemeClr val="bg1">
                    <a:lumMod val="50000"/>
                  </a:schemeClr>
                </a:solidFill>
                <a:latin typeface="Arial" charset="0"/>
                <a:ea typeface="Arial" charset="0"/>
                <a:cs typeface="Arial" charset="0"/>
              </a:rPr>
              <a:t>Deciding what to teach and test: Developing, aligning, and leading the curriculum</a:t>
            </a:r>
            <a:r>
              <a:rPr lang="en-US" sz="1700" dirty="0">
                <a:solidFill>
                  <a:schemeClr val="bg1">
                    <a:lumMod val="50000"/>
                  </a:schemeClr>
                </a:solidFill>
                <a:latin typeface="Arial" charset="0"/>
                <a:ea typeface="Arial" charset="0"/>
                <a:cs typeface="Arial" charset="0"/>
              </a:rPr>
              <a:t> (3rd ed.),</a:t>
            </a:r>
            <a:r>
              <a:rPr lang="en-US" sz="1700" i="1" dirty="0">
                <a:solidFill>
                  <a:schemeClr val="bg1">
                    <a:lumMod val="50000"/>
                  </a:schemeClr>
                </a:solidFill>
                <a:latin typeface="Arial" charset="0"/>
                <a:ea typeface="Arial" charset="0"/>
                <a:cs typeface="Arial" charset="0"/>
              </a:rPr>
              <a:t> </a:t>
            </a:r>
            <a:r>
              <a:rPr lang="en-US" sz="1700" dirty="0">
                <a:solidFill>
                  <a:schemeClr val="bg1">
                    <a:lumMod val="50000"/>
                  </a:schemeClr>
                </a:solidFill>
                <a:latin typeface="Arial" charset="0"/>
                <a:ea typeface="Arial" charset="0"/>
                <a:cs typeface="Arial" charset="0"/>
              </a:rPr>
              <a:t>pages 15-17. Thousand Oaks, CA: Corwin Press.</a:t>
            </a:r>
          </a:p>
          <a:p>
            <a:endParaRPr lang="en-US" sz="1700" dirty="0">
              <a:solidFill>
                <a:schemeClr val="bg1">
                  <a:lumMod val="50000"/>
                </a:schemeClr>
              </a:solidFill>
              <a:latin typeface="Arial" charset="0"/>
              <a:ea typeface="Arial" charset="0"/>
              <a:cs typeface="Arial" charset="0"/>
            </a:endParaRPr>
          </a:p>
          <a:p>
            <a:r>
              <a:rPr lang="en-US" sz="1700" dirty="0">
                <a:solidFill>
                  <a:schemeClr val="bg1">
                    <a:lumMod val="50000"/>
                  </a:schemeClr>
                </a:solidFill>
                <a:latin typeface="Arial" charset="0"/>
                <a:ea typeface="Arial" charset="0"/>
                <a:cs typeface="Arial" charset="0"/>
              </a:rPr>
              <a:t>Office of the State Superintendent. (n.d.) What does college and career readiness mean? Retrieved October 16, 2017, from </a:t>
            </a:r>
            <a:r>
              <a:rPr lang="en-US" sz="1700" dirty="0">
                <a:solidFill>
                  <a:schemeClr val="bg1">
                    <a:lumMod val="50000"/>
                  </a:schemeClr>
                </a:solidFill>
                <a:latin typeface="Arial" charset="0"/>
                <a:ea typeface="Arial" charset="0"/>
                <a:cs typeface="Arial" charset="0"/>
                <a:hlinkClick r:id="rId6"/>
              </a:rPr>
              <a:t>https://osse.dc.gov/service/what-does-college-and-career-readiness-mean</a:t>
            </a:r>
            <a:endParaRPr lang="en-US" sz="1700" dirty="0">
              <a:solidFill>
                <a:schemeClr val="bg1">
                  <a:lumMod val="50000"/>
                </a:schemeClr>
              </a:solidFill>
              <a:latin typeface="Arial" charset="0"/>
              <a:ea typeface="Arial" charset="0"/>
              <a:cs typeface="Arial" charset="0"/>
            </a:endParaRPr>
          </a:p>
          <a:p>
            <a:pPr lvl="1"/>
            <a:endParaRPr lang="en-US" sz="1700" dirty="0">
              <a:solidFill>
                <a:schemeClr val="bg1">
                  <a:lumMod val="50000"/>
                </a:schemeClr>
              </a:solidFill>
              <a:latin typeface="Arial" charset="0"/>
              <a:ea typeface="Arial" charset="0"/>
              <a:cs typeface="Arial" charset="0"/>
            </a:endParaRPr>
          </a:p>
          <a:p>
            <a:pPr lvl="1"/>
            <a:r>
              <a:rPr lang="en-US" sz="1700" dirty="0">
                <a:solidFill>
                  <a:schemeClr val="bg1">
                    <a:lumMod val="50000"/>
                  </a:schemeClr>
                </a:solidFill>
                <a:latin typeface="Arial" charset="0"/>
                <a:ea typeface="Arial" charset="0"/>
                <a:cs typeface="Arial" charset="0"/>
              </a:rPr>
              <a:t>Student Achievement Partners. (n.d.) Learn more about the Coherence Map. Retrieved October 16, 2017, from </a:t>
            </a:r>
            <a:r>
              <a:rPr lang="en-US" sz="1700" dirty="0">
                <a:solidFill>
                  <a:schemeClr val="bg1">
                    <a:lumMod val="50000"/>
                  </a:schemeClr>
                </a:solidFill>
                <a:latin typeface="Arial" charset="0"/>
                <a:ea typeface="Arial" charset="0"/>
                <a:cs typeface="Arial" charset="0"/>
                <a:hlinkClick r:id="rId7"/>
              </a:rPr>
              <a:t>https://achievethecore.org/page/2801/learn-more-about-the-coherence-map</a:t>
            </a:r>
            <a:endParaRPr lang="en-US" sz="1700" dirty="0">
              <a:solidFill>
                <a:schemeClr val="bg1">
                  <a:lumMod val="50000"/>
                </a:schemeClr>
              </a:solidFill>
              <a:latin typeface="Arial" charset="0"/>
              <a:ea typeface="Arial" charset="0"/>
              <a:cs typeface="Arial" charset="0"/>
            </a:endParaRP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0788377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57</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810228" y="1152962"/>
            <a:ext cx="10185722" cy="4460183"/>
          </a:xfrm>
          <a:prstGeom prst="rect">
            <a:avLst/>
          </a:prstGeom>
          <a:solidFill>
            <a:schemeClr val="bg1">
              <a:alpha val="85000"/>
            </a:schemeClr>
          </a:solidFill>
          <a:ln>
            <a:noFill/>
          </a:ln>
          <a:extLst>
            <a:ext uri="{FAA26D3D-D897-4be2-8F04-BA451C77F1D7}">
              <ma14:placeholderFlag xmlns:ma14="http://schemas.microsoft.com/office/mac/drawingml/2011/main" xmlns="" val="1"/>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r>
              <a:rPr lang="en-US" sz="3200" kern="0" dirty="0">
                <a:solidFill>
                  <a:schemeClr val="tx1">
                    <a:lumMod val="75000"/>
                    <a:lumOff val="25000"/>
                  </a:schemeClr>
                </a:solidFill>
                <a:latin typeface="Calibri" charset="0"/>
                <a:ea typeface="Calibri" charset="0"/>
                <a:cs typeface="Calibri" charset="0"/>
              </a:rPr>
              <a:t>Your feedback and comments are important to us. Please complete the </a:t>
            </a:r>
            <a:r>
              <a:rPr lang="en-US" sz="3200" dirty="0">
                <a:solidFill>
                  <a:schemeClr val="tx1">
                    <a:lumMod val="75000"/>
                    <a:lumOff val="25000"/>
                  </a:schemeClr>
                </a:solidFill>
                <a:latin typeface="Calibri" charset="0"/>
                <a:ea typeface="Calibri" charset="0"/>
                <a:cs typeface="Calibri" charset="0"/>
              </a:rPr>
              <a:t>module</a:t>
            </a:r>
            <a:r>
              <a:rPr lang="en-US" sz="3200" kern="0" dirty="0">
                <a:solidFill>
                  <a:schemeClr val="tx1">
                    <a:lumMod val="75000"/>
                    <a:lumOff val="25000"/>
                  </a:schemeClr>
                </a:solidFill>
                <a:latin typeface="Calibri" charset="0"/>
                <a:ea typeface="Calibri" charset="0"/>
                <a:cs typeface="Calibri" charset="0"/>
              </a:rPr>
              <a:t> evaluation found at:</a:t>
            </a:r>
          </a:p>
          <a:p>
            <a:endParaRPr lang="en-US" kern="0" dirty="0"/>
          </a:p>
          <a:p>
            <a:endParaRPr lang="en-US" kern="0" dirty="0"/>
          </a:p>
        </p:txBody>
      </p:sp>
      <p:sp>
        <p:nvSpPr>
          <p:cNvPr id="7" name="Rectangle 6">
            <a:hlinkClick r:id="rId4"/>
          </p:cNvPr>
          <p:cNvSpPr/>
          <p:nvPr/>
        </p:nvSpPr>
        <p:spPr bwMode="auto">
          <a:xfrm>
            <a:off x="1198495" y="2816352"/>
            <a:ext cx="6367078" cy="1481327"/>
          </a:xfrm>
          <a:prstGeom prst="rect">
            <a:avLst/>
          </a:prstGeom>
          <a:solidFill>
            <a:schemeClr val="lt1"/>
          </a:solidFill>
          <a:ln w="88900"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r>
              <a:rPr lang="en-US" sz="3200" dirty="0">
                <a:solidFill>
                  <a:schemeClr val="bg1"/>
                </a:solidFill>
                <a:latin typeface="Calibri" charset="0"/>
                <a:ea typeface="Calibri" charset="0"/>
                <a:cs typeface="Calibri" charset="0"/>
                <a:hlinkClick r:id="rId5"/>
              </a:rPr>
              <a:t>http://www.utdanacenter.org/ldoe/surveys</a:t>
            </a:r>
            <a:endParaRPr lang="en-US" sz="3200" dirty="0">
              <a:solidFill>
                <a:schemeClr val="bg1"/>
              </a:solidFill>
              <a:latin typeface="Calibri" charset="0"/>
              <a:ea typeface="Calibri" charset="0"/>
              <a:cs typeface="Calibri" charset="0"/>
            </a:endParaRPr>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5</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96568" y="2488389"/>
            <a:ext cx="2568387" cy="2613447"/>
          </a:xfrm>
          <a:prstGeom prst="rect">
            <a:avLst/>
          </a:prstGeom>
        </p:spPr>
      </p:pic>
    </p:spTree>
    <p:extLst>
      <p:ext uri="{BB962C8B-B14F-4D97-AF65-F5344CB8AC3E}">
        <p14:creationId xmlns:p14="http://schemas.microsoft.com/office/powerpoint/2010/main" val="490373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376" y="508000"/>
            <a:ext cx="11080750" cy="5585672"/>
          </a:xfrm>
        </p:spPr>
        <p:txBody>
          <a:bodyPr/>
          <a:lstStyle/>
          <a:p>
            <a:pPr algn="r"/>
            <a:r>
              <a:rPr lang="en-US" sz="4000" dirty="0"/>
              <a:t>“Ultimately, college and career readiness demands students know more than just content, but demonstrate that they know how to learn and build upon that content to solve problems. They must develop versatile communication skills, work collaboratively and work competitively in a school or work environment.”</a:t>
            </a:r>
            <a:br>
              <a:rPr lang="en-US" sz="3600" dirty="0"/>
            </a:br>
            <a:br>
              <a:rPr lang="en-US" sz="3200" dirty="0"/>
            </a:br>
            <a:r>
              <a:rPr lang="en-US" sz="3200" dirty="0"/>
              <a:t>			</a:t>
            </a:r>
            <a:r>
              <a:rPr lang="en-US" sz="1600" dirty="0">
                <a:solidFill>
                  <a:srgbClr val="797878"/>
                </a:solidFill>
              </a:rPr>
              <a:t> (Office of the State Superintendent, n.d.)</a:t>
            </a:r>
          </a:p>
        </p:txBody>
      </p:sp>
      <p:sp>
        <p:nvSpPr>
          <p:cNvPr id="3" name="Slide Number Placeholder 2"/>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6</a:t>
            </a:fld>
            <a:endParaRPr lang="en-US" sz="1600" dirty="0">
              <a:solidFill>
                <a:srgbClr val="A7A7A7"/>
              </a:solidFill>
              <a:latin typeface="Century"/>
              <a:ea typeface="Century"/>
              <a:cs typeface="Century"/>
              <a:sym typeface="Century"/>
            </a:endParaRPr>
          </a:p>
        </p:txBody>
      </p:sp>
    </p:spTree>
    <p:extLst>
      <p:ext uri="{BB962C8B-B14F-4D97-AF65-F5344CB8AC3E}">
        <p14:creationId xmlns:p14="http://schemas.microsoft.com/office/powerpoint/2010/main" val="358270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aphicFrame>
        <p:nvGraphicFramePr>
          <p:cNvPr id="12" name="Content Placeholder 12"/>
          <p:cNvGraphicFramePr>
            <a:graphicFrameLocks/>
          </p:cNvGraphicFramePr>
          <p:nvPr>
            <p:extLst>
              <p:ext uri="{D42A27DB-BD31-4B8C-83A1-F6EECF244321}">
                <p14:modId xmlns:p14="http://schemas.microsoft.com/office/powerpoint/2010/main" val="1835049866"/>
              </p:ext>
            </p:extLst>
          </p:nvPr>
        </p:nvGraphicFramePr>
        <p:xfrm>
          <a:off x="2081423" y="1094978"/>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7</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Key shifts of the LSSM</a:t>
            </a:r>
          </a:p>
        </p:txBody>
      </p:sp>
      <p:sp>
        <p:nvSpPr>
          <p:cNvPr id="7" name="TextBox 6"/>
          <p:cNvSpPr txBox="1"/>
          <p:nvPr/>
        </p:nvSpPr>
        <p:spPr>
          <a:xfrm>
            <a:off x="192872" y="694013"/>
            <a:ext cx="3634545" cy="461665"/>
          </a:xfrm>
          <a:prstGeom prst="rect">
            <a:avLst/>
          </a:prstGeom>
          <a:noFill/>
        </p:spPr>
        <p:txBody>
          <a:bodyPr wrap="square" rtlCol="0">
            <a:spAutoFit/>
          </a:bodyPr>
          <a:lstStyle/>
          <a:p>
            <a:r>
              <a:rPr lang="en-US" sz="2400" dirty="0">
                <a:solidFill>
                  <a:srgbClr val="797878"/>
                </a:solidFill>
                <a:latin typeface="Calibri"/>
                <a:cs typeface="Calibri"/>
              </a:rPr>
              <a:t>Save the Last Word for Me</a:t>
            </a:r>
          </a:p>
        </p:txBody>
      </p:sp>
      <p:graphicFrame>
        <p:nvGraphicFramePr>
          <p:cNvPr id="13" name="Content Placeholder 12"/>
          <p:cNvGraphicFramePr>
            <a:graphicFrameLocks/>
          </p:cNvGraphicFramePr>
          <p:nvPr>
            <p:extLst>
              <p:ext uri="{D42A27DB-BD31-4B8C-83A1-F6EECF244321}">
                <p14:modId xmlns:p14="http://schemas.microsoft.com/office/powerpoint/2010/main" val="141800523"/>
              </p:ext>
            </p:extLst>
          </p:nvPr>
        </p:nvGraphicFramePr>
        <p:xfrm>
          <a:off x="2120358" y="1085572"/>
          <a:ext cx="9014012" cy="480685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01324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graphicEl>
                                              <a:dgm id="{E91E3062-20AD-4C43-837E-1AADD30FB3FE}"/>
                                            </p:graphicEl>
                                          </p:spTgt>
                                        </p:tgtEl>
                                        <p:attrNameLst>
                                          <p:attrName>style.visibility</p:attrName>
                                        </p:attrNameLst>
                                      </p:cBhvr>
                                      <p:to>
                                        <p:strVal val="visible"/>
                                      </p:to>
                                    </p:set>
                                    <p:animEffect transition="in" filter="dissolve">
                                      <p:cBhvr>
                                        <p:cTn id="7" dur="500"/>
                                        <p:tgtEl>
                                          <p:spTgt spid="13">
                                            <p:graphicEl>
                                              <a:dgm id="{E91E3062-20AD-4C43-837E-1AADD30FB3F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graphicEl>
                                              <a:dgm id="{AD6A71CF-50D3-CD40-8BC1-FB8A78C70A60}"/>
                                            </p:graphicEl>
                                          </p:spTgt>
                                        </p:tgtEl>
                                        <p:attrNameLst>
                                          <p:attrName>style.visibility</p:attrName>
                                        </p:attrNameLst>
                                      </p:cBhvr>
                                      <p:to>
                                        <p:strVal val="visible"/>
                                      </p:to>
                                    </p:set>
                                    <p:animEffect transition="in" filter="dissolve">
                                      <p:cBhvr>
                                        <p:cTn id="12" dur="500"/>
                                        <p:tgtEl>
                                          <p:spTgt spid="13">
                                            <p:graphicEl>
                                              <a:dgm id="{AD6A71CF-50D3-CD40-8BC1-FB8A78C70A6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graphicEl>
                                              <a:dgm id="{26BDFF10-9696-1648-8466-20E8DFB9A5D6}"/>
                                            </p:graphicEl>
                                          </p:spTgt>
                                        </p:tgtEl>
                                        <p:attrNameLst>
                                          <p:attrName>style.visibility</p:attrName>
                                        </p:attrNameLst>
                                      </p:cBhvr>
                                      <p:to>
                                        <p:strVal val="visible"/>
                                      </p:to>
                                    </p:set>
                                    <p:animEffect transition="in" filter="dissolve">
                                      <p:cBhvr>
                                        <p:cTn id="17" dur="500"/>
                                        <p:tgtEl>
                                          <p:spTgt spid="13">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z="1600" smtClean="0">
                <a:solidFill>
                  <a:srgbClr val="A7A7A7"/>
                </a:solidFill>
                <a:latin typeface="Century" charset="0"/>
                <a:ea typeface="Century" charset="0"/>
                <a:cs typeface="Century" charset="0"/>
              </a:rPr>
              <a:pPr/>
              <a:t>8</a:t>
            </a:fld>
            <a:endParaRPr lang="en-US" sz="1600" dirty="0">
              <a:solidFill>
                <a:srgbClr val="A7A7A7"/>
              </a:solidFill>
              <a:latin typeface="Century" charset="0"/>
              <a:ea typeface="Century" charset="0"/>
              <a:cs typeface="Century" charset="0"/>
            </a:endParaRPr>
          </a:p>
        </p:txBody>
      </p:sp>
      <p:sp>
        <p:nvSpPr>
          <p:cNvPr id="7" name="Title 1"/>
          <p:cNvSpPr>
            <a:spLocks noGrp="1"/>
          </p:cNvSpPr>
          <p:nvPr>
            <p:ph type="title"/>
          </p:nvPr>
        </p:nvSpPr>
        <p:spPr/>
        <p:txBody>
          <a:bodyPr/>
          <a:lstStyle/>
          <a:p>
            <a:r>
              <a:rPr lang="en-US" sz="4000" b="1" dirty="0">
                <a:solidFill>
                  <a:schemeClr val="bg1"/>
                </a:solidFill>
                <a:latin typeface="Calibri"/>
                <a:cs typeface="Calibri"/>
              </a:rPr>
              <a:t>Looking at the content</a:t>
            </a:r>
          </a:p>
        </p:txBody>
      </p:sp>
      <p:grpSp>
        <p:nvGrpSpPr>
          <p:cNvPr id="22" name="Group 21"/>
          <p:cNvGrpSpPr/>
          <p:nvPr/>
        </p:nvGrpSpPr>
        <p:grpSpPr>
          <a:xfrm>
            <a:off x="644011" y="1157588"/>
            <a:ext cx="4629378" cy="4675593"/>
            <a:chOff x="4967116" y="467333"/>
            <a:chExt cx="6409902" cy="5726145"/>
          </a:xfrm>
          <a:solidFill>
            <a:schemeClr val="bg1"/>
          </a:solidFill>
        </p:grpSpPr>
        <p:grpSp>
          <p:nvGrpSpPr>
            <p:cNvPr id="10" name="Group 9"/>
            <p:cNvGrpSpPr/>
            <p:nvPr/>
          </p:nvGrpSpPr>
          <p:grpSpPr>
            <a:xfrm>
              <a:off x="4967116" y="467333"/>
              <a:ext cx="6409902" cy="5726145"/>
              <a:chOff x="3251200" y="2590800"/>
              <a:chExt cx="2438400" cy="2628900"/>
            </a:xfrm>
            <a:grpFill/>
          </p:grpSpPr>
          <p:sp>
            <p:nvSpPr>
              <p:cNvPr id="11" name="Rectangle 10"/>
              <p:cNvSpPr/>
              <p:nvPr/>
            </p:nvSpPr>
            <p:spPr>
              <a:xfrm>
                <a:off x="3251200" y="2590800"/>
                <a:ext cx="2438400" cy="2628900"/>
              </a:xfrm>
              <a:prstGeom prst="rect">
                <a:avLst/>
              </a:prstGeom>
              <a:grp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200" dirty="0">
                    <a:effectLst/>
                    <a:ea typeface="ＭＳ 明朝"/>
                    <a:cs typeface="Times New Roman"/>
                  </a:rPr>
                  <a:t> </a:t>
                </a:r>
              </a:p>
            </p:txBody>
          </p:sp>
          <p:sp>
            <p:nvSpPr>
              <p:cNvPr id="12" name="Text Box 2"/>
              <p:cNvSpPr txBox="1"/>
              <p:nvPr/>
            </p:nvSpPr>
            <p:spPr>
              <a:xfrm>
                <a:off x="3278124" y="2593524"/>
                <a:ext cx="2411476" cy="609600"/>
              </a:xfrm>
              <a:prstGeom prst="rect">
                <a:avLst/>
              </a:prstGeom>
              <a:grp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2400" b="1" dirty="0">
                    <a:latin typeface="Calibri"/>
                    <a:ea typeface="ＭＳ 明朝"/>
                    <a:cs typeface="Calibri"/>
                  </a:rPr>
                  <a:t>Gr 6-9 Math task </a:t>
                </a:r>
                <a:r>
                  <a:rPr lang="mr-IN" sz="2400" b="1" dirty="0">
                    <a:latin typeface="Calibri"/>
                    <a:ea typeface="ＭＳ 明朝"/>
                    <a:cs typeface="Calibri"/>
                  </a:rPr>
                  <a:t>–</a:t>
                </a:r>
                <a:r>
                  <a:rPr lang="en-US" sz="2400" b="1" dirty="0">
                    <a:latin typeface="Calibri"/>
                    <a:ea typeface="ＭＳ 明朝"/>
                    <a:cs typeface="Calibri"/>
                  </a:rPr>
                  <a:t> Standard Sort</a:t>
                </a:r>
              </a:p>
            </p:txBody>
          </p:sp>
        </p:grpSp>
        <p:sp>
          <p:nvSpPr>
            <p:cNvPr id="4" name="TextBox 3"/>
            <p:cNvSpPr txBox="1"/>
            <p:nvPr/>
          </p:nvSpPr>
          <p:spPr>
            <a:xfrm>
              <a:off x="7251931" y="1071079"/>
              <a:ext cx="1316436" cy="461665"/>
            </a:xfrm>
            <a:prstGeom prst="rect">
              <a:avLst/>
            </a:prstGeom>
            <a:grpFill/>
          </p:spPr>
          <p:txBody>
            <a:bodyPr wrap="none" rtlCol="0">
              <a:spAutoFit/>
            </a:bodyPr>
            <a:lstStyle/>
            <a:p>
              <a:r>
                <a:rPr lang="en-US" sz="2400" u="sng" dirty="0">
                  <a:solidFill>
                    <a:srgbClr val="797878"/>
                  </a:solidFill>
                  <a:latin typeface="Calibri"/>
                  <a:cs typeface="Calibri"/>
                </a:rPr>
                <a:t>Standard</a:t>
              </a:r>
            </a:p>
          </p:txBody>
        </p:sp>
        <p:sp>
          <p:nvSpPr>
            <p:cNvPr id="13" name="TextBox 12"/>
            <p:cNvSpPr txBox="1"/>
            <p:nvPr/>
          </p:nvSpPr>
          <p:spPr>
            <a:xfrm>
              <a:off x="5037892" y="1036849"/>
              <a:ext cx="1722807" cy="565396"/>
            </a:xfrm>
            <a:prstGeom prst="rect">
              <a:avLst/>
            </a:prstGeom>
            <a:grpFill/>
          </p:spPr>
          <p:txBody>
            <a:bodyPr wrap="none" rtlCol="0">
              <a:spAutoFit/>
            </a:bodyPr>
            <a:lstStyle/>
            <a:p>
              <a:r>
                <a:rPr lang="en-US" sz="2400" u="sng" dirty="0">
                  <a:solidFill>
                    <a:schemeClr val="tx1"/>
                  </a:solidFill>
                  <a:latin typeface="Calibri"/>
                  <a:cs typeface="Calibri"/>
                </a:rPr>
                <a:t>Problem</a:t>
              </a:r>
            </a:p>
          </p:txBody>
        </p:sp>
        <p:sp>
          <p:nvSpPr>
            <p:cNvPr id="14" name="Rectangle 13"/>
            <p:cNvSpPr/>
            <p:nvPr/>
          </p:nvSpPr>
          <p:spPr>
            <a:xfrm>
              <a:off x="5399444" y="1602244"/>
              <a:ext cx="999702" cy="942770"/>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5" name="Rectangle 14"/>
            <p:cNvSpPr/>
            <p:nvPr/>
          </p:nvSpPr>
          <p:spPr>
            <a:xfrm>
              <a:off x="5399444" y="2692072"/>
              <a:ext cx="999702" cy="942770"/>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5399444" y="3842014"/>
              <a:ext cx="999702" cy="942770"/>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5399444" y="5017745"/>
              <a:ext cx="999702" cy="942770"/>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p:nvSpPr>
          <p:spPr>
            <a:xfrm>
              <a:off x="7241991" y="1659974"/>
              <a:ext cx="2448219" cy="719278"/>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7251931" y="2737314"/>
              <a:ext cx="2448219" cy="719278"/>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ectangle 19"/>
            <p:cNvSpPr/>
            <p:nvPr/>
          </p:nvSpPr>
          <p:spPr>
            <a:xfrm>
              <a:off x="7251931" y="3991773"/>
              <a:ext cx="2448219" cy="719278"/>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p:cNvSpPr/>
            <p:nvPr/>
          </p:nvSpPr>
          <p:spPr>
            <a:xfrm>
              <a:off x="7241991" y="5145986"/>
              <a:ext cx="2448219" cy="719278"/>
            </a:xfrm>
            <a:prstGeom prst="rect">
              <a:avLst/>
            </a:prstGeom>
            <a:solidFill>
              <a:srgbClr val="A5A5A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4" name="Rounded Rectangle 23"/>
          <p:cNvSpPr/>
          <p:nvPr/>
        </p:nvSpPr>
        <p:spPr>
          <a:xfrm>
            <a:off x="5969990" y="1520947"/>
            <a:ext cx="5983080" cy="3080033"/>
          </a:xfrm>
          <a:prstGeom prst="roundRect">
            <a:avLst/>
          </a:prstGeom>
          <a:ln>
            <a:solidFill>
              <a:srgbClr val="38A884"/>
            </a:solidFill>
          </a:ln>
        </p:spPr>
        <p:style>
          <a:lnRef idx="2">
            <a:schemeClr val="accent5"/>
          </a:lnRef>
          <a:fillRef idx="1">
            <a:schemeClr val="lt1"/>
          </a:fillRef>
          <a:effectRef idx="0">
            <a:schemeClr val="accent5"/>
          </a:effectRef>
          <a:fontRef idx="minor">
            <a:schemeClr val="dk1"/>
          </a:fontRef>
        </p:style>
        <p:txBody>
          <a:bodyPr rtlCol="0" anchor="ctr"/>
          <a:lstStyle/>
          <a:p>
            <a:r>
              <a:rPr lang="en-US" sz="3200" dirty="0">
                <a:solidFill>
                  <a:schemeClr val="tx1"/>
                </a:solidFill>
                <a:latin typeface="Calibri"/>
                <a:cs typeface="Calibri"/>
              </a:rPr>
              <a:t>With your group: </a:t>
            </a:r>
          </a:p>
          <a:p>
            <a:pPr marL="457200" indent="-457200">
              <a:buFont typeface="Arial"/>
              <a:buChar char="•"/>
            </a:pPr>
            <a:r>
              <a:rPr lang="en-US" sz="3200" dirty="0">
                <a:solidFill>
                  <a:schemeClr val="tx1"/>
                </a:solidFill>
                <a:latin typeface="Calibri"/>
                <a:cs typeface="Calibri"/>
              </a:rPr>
              <a:t>Match the task to the grade-level/course standard.</a:t>
            </a:r>
          </a:p>
          <a:p>
            <a:pPr marL="457200" indent="-457200">
              <a:buFont typeface="Arial"/>
              <a:buChar char="•"/>
            </a:pPr>
            <a:r>
              <a:rPr lang="en-US" sz="3200" dirty="0">
                <a:solidFill>
                  <a:schemeClr val="tx1"/>
                </a:solidFill>
                <a:latin typeface="Calibri"/>
                <a:cs typeface="Calibri"/>
              </a:rPr>
              <a:t>Create a poster as shown.</a:t>
            </a:r>
          </a:p>
          <a:p>
            <a:pPr marL="457200" indent="-457200">
              <a:buFont typeface="Arial"/>
              <a:buChar char="•"/>
            </a:pPr>
            <a:r>
              <a:rPr lang="en-US" sz="3200" dirty="0">
                <a:solidFill>
                  <a:schemeClr val="tx1"/>
                </a:solidFill>
                <a:latin typeface="Calibri"/>
                <a:cs typeface="Calibri"/>
              </a:rPr>
              <a:t>Be prepared to justify your reasoning.</a:t>
            </a:r>
          </a:p>
        </p:txBody>
      </p:sp>
      <p:sp>
        <p:nvSpPr>
          <p:cNvPr id="23"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3014755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9</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Key shifts</a:t>
            </a:r>
          </a:p>
        </p:txBody>
      </p:sp>
      <p:sp>
        <p:nvSpPr>
          <p:cNvPr id="11" name="Rounded Rectangle 10"/>
          <p:cNvSpPr/>
          <p:nvPr/>
        </p:nvSpPr>
        <p:spPr>
          <a:xfrm>
            <a:off x="2062067" y="1597472"/>
            <a:ext cx="8067865" cy="3875965"/>
          </a:xfrm>
          <a:prstGeom prst="roundRect">
            <a:avLst>
              <a:gd name="adj" fmla="val 17009"/>
            </a:avLst>
          </a:prstGeom>
          <a:ln>
            <a:solidFill>
              <a:srgbClr val="38A884"/>
            </a:solidFill>
          </a:ln>
        </p:spPr>
        <p:style>
          <a:lnRef idx="2">
            <a:schemeClr val="accent5"/>
          </a:lnRef>
          <a:fillRef idx="1">
            <a:schemeClr val="lt1"/>
          </a:fillRef>
          <a:effectRef idx="0">
            <a:schemeClr val="accent5"/>
          </a:effectRef>
          <a:fontRef idx="minor">
            <a:schemeClr val="dk1"/>
          </a:fontRef>
        </p:style>
        <p:txBody>
          <a:bodyPr rtlCol="0" anchor="ctr"/>
          <a:lstStyle/>
          <a:p>
            <a:pPr lvl="0" algn="ctr"/>
            <a:r>
              <a:rPr lang="en-US" sz="6000" dirty="0">
                <a:latin typeface="Calibri"/>
                <a:cs typeface="Calibri"/>
              </a:rPr>
              <a:t>Rigor</a:t>
            </a:r>
          </a:p>
          <a:p>
            <a:pPr lvl="0" algn="ctr"/>
            <a:r>
              <a:rPr lang="en-US" sz="3200" dirty="0">
                <a:latin typeface="Calibri"/>
                <a:cs typeface="Calibri"/>
              </a:rPr>
              <a:t>Pursuing with equal intensity </a:t>
            </a:r>
            <a:br>
              <a:rPr lang="en-US" sz="3200" dirty="0">
                <a:latin typeface="Calibri"/>
                <a:cs typeface="Calibri"/>
              </a:rPr>
            </a:br>
            <a:r>
              <a:rPr lang="en-US" sz="3200" dirty="0">
                <a:latin typeface="Calibri"/>
                <a:cs typeface="Calibri"/>
              </a:rPr>
              <a:t>conceptual understanding, procedural skills and fluency, and applications</a:t>
            </a:r>
          </a:p>
        </p:txBody>
      </p:sp>
      <p:sp>
        <p:nvSpPr>
          <p:cNvPr id="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a:t>
            </a:r>
            <a:r>
              <a:rPr lang="en-US" sz="1800" dirty="0">
                <a:solidFill>
                  <a:srgbClr val="5A5A5A"/>
                </a:solidFill>
                <a:latin typeface="Calibri"/>
                <a:ea typeface="Calibri"/>
                <a:cs typeface="Calibri"/>
                <a:sym typeface="Calibri"/>
              </a:rPr>
              <a:t>1</a:t>
            </a:r>
            <a:r>
              <a:rPr lang="en-US" sz="1800" b="0" i="0" u="none" strike="noStrike" cap="none" dirty="0">
                <a:solidFill>
                  <a:srgbClr val="5A5A5A"/>
                </a:solidFill>
                <a:latin typeface="Calibri"/>
                <a:ea typeface="Calibri"/>
                <a:cs typeface="Calibri"/>
                <a:sym typeface="Calibri"/>
              </a:rPr>
              <a:t>, Session </a:t>
            </a:r>
            <a:r>
              <a:rPr lang="en-US" sz="1800" dirty="0">
                <a:solidFill>
                  <a:srgbClr val="5A5A5A"/>
                </a:solidFill>
                <a:latin typeface="Calibri"/>
                <a:ea typeface="Calibri"/>
                <a:cs typeface="Calibri"/>
                <a:sym typeface="Calibri"/>
              </a:rPr>
              <a:t>1</a:t>
            </a: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178123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5033</TotalTime>
  <Words>2364</Words>
  <Application>Microsoft Macintosh PowerPoint</Application>
  <PresentationFormat>Widescreen</PresentationFormat>
  <Paragraphs>496</Paragraphs>
  <Slides>57</Slides>
  <Notes>52</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57</vt:i4>
      </vt:variant>
    </vt:vector>
  </HeadingPairs>
  <TitlesOfParts>
    <vt:vector size="72" baseType="lpstr">
      <vt:lpstr>ＭＳ 明朝</vt:lpstr>
      <vt:lpstr>ヒラギノ角ゴ Pro W3</vt:lpstr>
      <vt:lpstr>Arial</vt:lpstr>
      <vt:lpstr>Calibri</vt:lpstr>
      <vt:lpstr>Century</vt:lpstr>
      <vt:lpstr>Century Schoolbook</vt:lpstr>
      <vt:lpstr>Chalkduster</vt:lpstr>
      <vt:lpstr>Helvetica</vt:lpstr>
      <vt:lpstr>Ostrich Sans Black</vt:lpstr>
      <vt:lpstr>Times New Roman</vt:lpstr>
      <vt:lpstr>Wingdings</vt:lpstr>
      <vt:lpstr>Cover</vt:lpstr>
      <vt:lpstr>Mentor Text 2</vt:lpstr>
      <vt:lpstr>Picture with Side Text</vt:lpstr>
      <vt:lpstr>Section</vt:lpstr>
      <vt:lpstr>Module 1: Setting the foundation for implementing the Tier 1 curriculum  Grades 6–9</vt:lpstr>
      <vt:lpstr>The goal of the initiative</vt:lpstr>
      <vt:lpstr>Group norms</vt:lpstr>
      <vt:lpstr>Module 1 goals</vt:lpstr>
      <vt:lpstr>Module 1: Setting the foundation for implementing the curriculum  Session 1: Rigor of the LSSM  Grades 6–9</vt:lpstr>
      <vt:lpstr>“Ultimately, college and career readiness demands students know more than just content, but demonstrate that they know how to learn and build upon that content to solve problems. They must develop versatile communication skills, work collaboratively and work competitively in a school or work environment.”      (Office of the State Superintendent, n.d.)</vt:lpstr>
      <vt:lpstr>Key shifts of the LSSM</vt:lpstr>
      <vt:lpstr>Looking at the content</vt:lpstr>
      <vt:lpstr>Key shifts</vt:lpstr>
      <vt:lpstr>Identifying the components of rigor</vt:lpstr>
      <vt:lpstr>What skills do employers value most? </vt:lpstr>
      <vt:lpstr>Session 1 reflection </vt:lpstr>
      <vt:lpstr>Module 1: Setting the foundation for implementing the curriculum  Session 2: Focus and coherence of the LSSM  Grades 6–9</vt:lpstr>
      <vt:lpstr>Focus and coherence of the LSSM</vt:lpstr>
      <vt:lpstr>Focus on the major work of the grade</vt:lpstr>
      <vt:lpstr>Focus on the major work of the grade</vt:lpstr>
      <vt:lpstr>PowerPoint Presentation</vt:lpstr>
      <vt:lpstr>Coherence Map</vt:lpstr>
      <vt:lpstr>Coherence Map</vt:lpstr>
      <vt:lpstr>Coherence Map </vt:lpstr>
      <vt:lpstr>Coherence Map</vt:lpstr>
      <vt:lpstr>Coherence Map</vt:lpstr>
      <vt:lpstr>Coherence Map</vt:lpstr>
      <vt:lpstr>Session 2 reflection</vt:lpstr>
      <vt:lpstr>Louisiana Remediation Guides</vt:lpstr>
      <vt:lpstr>Module 1: Setting the foundation for implementing the curriculum  Session 3: Key Shifts in Action Through an EngageNY Lesson  Grades 6–9</vt:lpstr>
      <vt:lpstr>Key shifts of the LSSM</vt:lpstr>
      <vt:lpstr>Evidence of the key shifts</vt:lpstr>
      <vt:lpstr>Learning expectations</vt:lpstr>
      <vt:lpstr>Engaging in the math</vt:lpstr>
      <vt:lpstr>Engaging in the math</vt:lpstr>
      <vt:lpstr>Engaging in the math</vt:lpstr>
      <vt:lpstr>Talking about the math</vt:lpstr>
      <vt:lpstr>Engaging in the math – Practice with a partner</vt:lpstr>
      <vt:lpstr>Engaging in the math</vt:lpstr>
      <vt:lpstr>Engaging in the math</vt:lpstr>
      <vt:lpstr>Engaging in the math – Closing the lesson</vt:lpstr>
      <vt:lpstr>Evidence of the key shifts</vt:lpstr>
      <vt:lpstr>Evidence of the key shifts</vt:lpstr>
      <vt:lpstr>Module 1: Setting the foundation for implementing the Tier 1 curriculum  Session 4: Exploring the EngageNY Curriculum  Grades 6–9</vt:lpstr>
      <vt:lpstr>What is alignment? </vt:lpstr>
      <vt:lpstr>What is alignment? </vt:lpstr>
      <vt:lpstr>What is alignment? </vt:lpstr>
      <vt:lpstr>What are the main components of the EngageNY curriculum resource?  What is the purpose of each component?</vt:lpstr>
      <vt:lpstr>Unpacking the EngageNY lesson</vt:lpstr>
      <vt:lpstr>Evidence of the key shifts</vt:lpstr>
      <vt:lpstr>Session 4 reflection </vt:lpstr>
      <vt:lpstr>Module 1: Setting the foundation for implementing the curriculum  Session 5: Classroom culture  Grades 6–9</vt:lpstr>
      <vt:lpstr>PowerPoint Presentation</vt:lpstr>
      <vt:lpstr>Quiz</vt:lpstr>
      <vt:lpstr>Fixed versus malleable intelligence</vt:lpstr>
      <vt:lpstr>Fixed versus malleable intelligence</vt:lpstr>
      <vt:lpstr>Supporting a growth mindset</vt:lpstr>
      <vt:lpstr>What are the implications? </vt:lpstr>
      <vt:lpstr>What to expect in Modules 2–6 </vt:lpstr>
      <vt:lpstr>References</vt:lpstr>
      <vt:lpstr>Module evaluation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Setting the foundation for implementing the curriculum Session 1: Key Shifts of the LSS Grades 6-9</dc:title>
  <cp:lastModifiedBy>Microsoft Office User</cp:lastModifiedBy>
  <cp:revision>829</cp:revision>
  <cp:lastPrinted>2018-07-02T14:00:35Z</cp:lastPrinted>
  <dcterms:modified xsi:type="dcterms:W3CDTF">2018-11-01T16:39:57Z</dcterms:modified>
</cp:coreProperties>
</file>