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Public Sans Medium" pitchFamily="2" charset="0"/>
      <p:regular r:id="rId30"/>
      <p:bold r:id="rId31"/>
      <p:italic r:id="rId32"/>
      <p:boldItalic r:id="rId33"/>
    </p:embeddedFont>
    <p:embeddedFont>
      <p:font typeface="Proxima Nova"/>
      <p:regular r:id="rId34"/>
      <p:bold r:id="rId35"/>
      <p:italic r:id="rId36"/>
      <p:boldItalic r:id="rId37"/>
    </p:embeddedFont>
    <p:embeddedFont>
      <p:font typeface="Quattrocento Sans"/>
      <p:regular r:id="rId38"/>
      <p:bold r:id="rId39"/>
      <p:italic r:id="rId40"/>
      <p:boldItalic r:id="rId41"/>
    </p:embeddedFont>
    <p:embeddedFont>
      <p:font typeface="Open Sans"/>
      <p:regular r:id="rId42"/>
      <p:bold r:id="rId43"/>
      <p:italic r:id="rId44"/>
      <p:boldItalic r:id="rId45"/>
    </p:embeddedFont>
    <p:embeddedFont>
      <p:font typeface="Source Sans 3 Medium"/>
      <p:regular r:id="rId46"/>
      <p:bold r:id="rId47"/>
      <p:italic r:id="rId48"/>
      <p:boldItalic r:id="rId49"/>
    </p:embeddedFont>
    <p:embeddedFont>
      <p:font typeface="Proxima Nova Extrabold"/>
      <p:bold r:id="rId50"/>
    </p:embeddedFont>
    <p:embeddedFont>
      <p:font typeface="Public Sans" pitchFamily="2" charset="0"/>
      <p:regular r:id="rId51"/>
      <p:bold r:id="rId52"/>
      <p:italic r:id="rId53"/>
      <p:boldItalic r:id="rId54"/>
    </p:embeddedFont>
    <p:embeddedFont>
      <p:font typeface="Proxima Nova Semibold"/>
      <p:regular r:id="rId55"/>
      <p:bold r:id="rId56"/>
      <p:boldItalic r:id="rId57"/>
    </p:embeddedFont>
    <p:embeddedFont>
      <p:font typeface="Anton"/>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neka Adams" initials="" lastIdx="2" clrIdx="0"/>
  <p:cmAuthor id="1" name="Angela Jordan" initials="" lastIdx="3" clrIdx="1"/>
  <p:cmAuthor id="2" name="Ernise Singleton"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80" y="5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font" Target="fonts/font3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54" Type="http://schemas.openxmlformats.org/officeDocument/2006/relationships/font" Target="fonts/font3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font" Target="fonts/font32.fntdata"/><Relationship Id="rId58" Type="http://schemas.openxmlformats.org/officeDocument/2006/relationships/font" Target="fonts/font3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57" Type="http://schemas.openxmlformats.org/officeDocument/2006/relationships/font" Target="fonts/font36.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font" Target="fonts/font3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font" Target="fonts/font35.fntdata"/><Relationship Id="rId8" Type="http://schemas.openxmlformats.org/officeDocument/2006/relationships/slide" Target="slides/slide7.xml"/><Relationship Id="rId51"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15T00:22:10.607" idx="1">
    <p:pos x="265" y="466"/>
    <p:text>@ernise.singleton@la.gov 
@shelneka.adams@la.gov 
Dr Singleton, ready for your review.</p:text>
  </p:cm>
  <p:cm authorId="2" dt="2024-05-15T15:42:40.591" idx="1">
    <p:pos x="265" y="466"/>
    <p:text>Comments added.</p:text>
  </p:cm>
  <p:cm authorId="0" dt="2024-05-15T20:15:17.609" idx="2">
    <p:pos x="265" y="466"/>
    <p:text>@ernise.singleton@la.gov @angela.jordan@la.gov Greetings! All comments have been addressed. Thanks again for the helpful feedback.</p:text>
  </p:cm>
  <p:cm authorId="1" dt="2024-05-16T18:09:48.557" idx="2">
    <p:pos x="265" y="466"/>
    <p:text>@ernise.singleton@la.gov 
@shelneka.adams@la.gov 
Ready for your review</p:text>
  </p:cm>
  <p:cm authorId="2" dt="2024-05-17T18:04:20.695" idx="2">
    <p:pos x="265" y="466"/>
    <p:text>Looks good</p:text>
  </p:cm>
  <p:cm authorId="0" dt="2024-05-20T13:19:58.467" idx="1">
    <p:pos x="265" y="466"/>
    <p:text>@angela.jordan@la.gov Greetings! The June CWA Webinar deck is ready for your review.</p:text>
  </p:cm>
  <p:cm authorId="1" dt="2024-05-20T13:19:58.467" idx="3">
    <p:pos x="265" y="466"/>
    <p:text>@shelneka.adams@la.gov 
@shelneka.adams@la.gov 
I hope to get JIRA access this morning and can request a link for your deck.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7da284779c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7da284779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dc6213f394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dc6213f394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sz="1000">
              <a:solidFill>
                <a:srgbClr val="2C405A"/>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rgbClr val="2C405A"/>
              </a:solidFill>
              <a:latin typeface="Proxima Nova"/>
              <a:ea typeface="Proxima Nova"/>
              <a:cs typeface="Proxima Nova"/>
              <a:sym typeface="Proxima Nova"/>
            </a:endParaRPr>
          </a:p>
        </p:txBody>
      </p:sp>
      <p:sp>
        <p:nvSpPr>
          <p:cNvPr id="356" name="Google Shape;356;g2dc6213f394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dc6213f394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2dc6213f394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6213f394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2dc6213f394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dc6213f394_0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2dc6213f394_0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sz="1100" i="1">
              <a:latin typeface="Proxima Nova"/>
              <a:ea typeface="Proxima Nova"/>
              <a:cs typeface="Proxima Nova"/>
              <a:sym typeface="Proxima Nova"/>
            </a:endParaRPr>
          </a:p>
        </p:txBody>
      </p:sp>
      <p:sp>
        <p:nvSpPr>
          <p:cNvPr id="496" name="Google Shape;496;g2dc6213f394_0_1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dc6213f394_0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Software Demo</a:t>
            </a:r>
            <a:endParaRPr/>
          </a:p>
        </p:txBody>
      </p:sp>
      <p:sp>
        <p:nvSpPr>
          <p:cNvPr id="538" name="Google Shape;538;g2dc6213f394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dc6213f394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dc6213f394_0_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9b4352911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9b4352911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Are there any questions about today’s presentation?</a:t>
            </a:r>
            <a:endParaRPr/>
          </a:p>
        </p:txBody>
      </p:sp>
      <p:sp>
        <p:nvSpPr>
          <p:cNvPr id="558" name="Google Shape;558;g29b43529116_0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9b4352911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9b43529116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This is a link for continued support with your attendance action plan workbook. If you need additional assistance please feel free to contact me for technical assistance.</a:t>
            </a:r>
            <a:endParaRPr/>
          </a:p>
        </p:txBody>
      </p:sp>
      <p:sp>
        <p:nvSpPr>
          <p:cNvPr id="566" name="Google Shape;566;g29b43529116_0_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a2292ace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2a2292ace5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Another resource to support students and families. We have this information available in English, Vietnamese, Arabic, and Spanish. </a:t>
            </a:r>
            <a:endParaRPr/>
          </a:p>
        </p:txBody>
      </p:sp>
      <p:sp>
        <p:nvSpPr>
          <p:cNvPr id="577" name="Google Shape;577;g2a2292ace5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9b43529116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9b43529116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Our next meeting will be August 1 at 8 am. Here are some other dates to remember.</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As always, if you have not heard it today…you are appreciated!</a:t>
            </a:r>
            <a:endParaRPr sz="1200"/>
          </a:p>
        </p:txBody>
      </p:sp>
      <p:sp>
        <p:nvSpPr>
          <p:cNvPr id="586" name="Google Shape;586;g29b43529116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78dab4951c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78dab4951c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to the June Child Welfare and Attendance Webinar!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9b4352911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9b43529116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Please make sure you have signed in with your name and the system/school/parish you support. Today we will discuss the monthly call purpose, have our morning inspiration and activity. Today we will hear from Jason Hughes of Unite Us. He will share how their platform can support your work in the field and with documentation. After the presentation I will share some updates.</a:t>
            </a:r>
            <a:endParaRPr sz="1200"/>
          </a:p>
        </p:txBody>
      </p:sp>
      <p:sp>
        <p:nvSpPr>
          <p:cNvPr id="295" name="Google Shape;295;g29b43529116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9b43529116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9b43529116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The theme this year is agency, belonging, and connection. The purpose of our meetings is to cultivate a viable network for CWAs to discuss evidence based best practices and offer support. Links are sent and we meet every first Thursday of the month at 8:00 am. We will take the month of July off. If you have any questions please contact me at shelneka.adams@la.gov</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b43529116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Our morning inspiration video shows a different perspective around the argument that school start times should be later for middle and high school students. Let’s watch then discuss. Disclaimer, this is not an LDOE initiative, but meant to provoke discussion.</a:t>
            </a:r>
            <a:endParaRPr sz="1200"/>
          </a:p>
        </p:txBody>
      </p:sp>
      <p:sp>
        <p:nvSpPr>
          <p:cNvPr id="310" name="Google Shape;310;g29b4352911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b43529116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What did you observe in the video? How will this initiative impact your school or system? Changing the start time may not be an option, but creative scheduling can be! Why do you believe it’s necessary to improve/address attendance?</a:t>
            </a:r>
            <a:endParaRPr sz="1200"/>
          </a:p>
        </p:txBody>
      </p:sp>
      <p:sp>
        <p:nvSpPr>
          <p:cNvPr id="319" name="Google Shape;319;g29b435291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9b4352911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9b43529116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Today we will hear about a platform that will help with attendance and engagement. Please welcome Mr. Jason Hughes of UniteUs.</a:t>
            </a:r>
            <a:endParaRPr sz="1200"/>
          </a:p>
        </p:txBody>
      </p:sp>
      <p:sp>
        <p:nvSpPr>
          <p:cNvPr id="329" name="Google Shape;329;g29b43529116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dc6213f39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dc6213f3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dc6213f394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Proxima Nova"/>
              <a:ea typeface="Proxima Nova"/>
              <a:cs typeface="Proxima Nova"/>
              <a:sym typeface="Proxima Nova"/>
            </a:endParaRPr>
          </a:p>
        </p:txBody>
      </p:sp>
      <p:sp>
        <p:nvSpPr>
          <p:cNvPr id="347" name="Google Shape;347;g2dc6213f39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hyperlink" Target="mailto:ldoecommunications@la.gov"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5" cy="5143503"/>
          </a:xfrm>
          <a:prstGeom prst="rect">
            <a:avLst/>
          </a:prstGeom>
          <a:noFill/>
          <a:ln>
            <a:noFill/>
          </a:ln>
        </p:spPr>
      </p:pic>
      <p:sp>
        <p:nvSpPr>
          <p:cNvPr id="11" name="Google Shape;11;p2"/>
          <p:cNvSpPr txBox="1">
            <a:spLocks noGrp="1"/>
          </p:cNvSpPr>
          <p:nvPr>
            <p:ph type="ctrTitle"/>
          </p:nvPr>
        </p:nvSpPr>
        <p:spPr>
          <a:xfrm>
            <a:off x="421725" y="740675"/>
            <a:ext cx="8221200" cy="792600"/>
          </a:xfrm>
          <a:prstGeom prst="rect">
            <a:avLst/>
          </a:prstGeom>
        </p:spPr>
        <p:txBody>
          <a:bodyPr spcFirstLastPara="1" wrap="square" lIns="91425" tIns="91425" rIns="91425" bIns="91425" anchor="t" anchorCtr="0">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493775" y="1533275"/>
            <a:ext cx="8520600" cy="61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ubTitle" idx="2"/>
          </p:nvPr>
        </p:nvSpPr>
        <p:spPr>
          <a:xfrm>
            <a:off x="497917" y="4439425"/>
            <a:ext cx="3859200" cy="452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Zoom Meeting Preparation">
  <p:cSld name="Title and Content_5">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1"/>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
        <p:nvSpPr>
          <p:cNvPr id="71" name="Google Shape;71;p11"/>
          <p:cNvSpPr txBox="1"/>
          <p:nvPr/>
        </p:nvSpPr>
        <p:spPr>
          <a:xfrm>
            <a:off x="430075" y="1264075"/>
            <a:ext cx="8283900" cy="3435900"/>
          </a:xfrm>
          <a:prstGeom prst="rect">
            <a:avLst/>
          </a:prstGeom>
          <a:noFill/>
          <a:ln>
            <a:noFill/>
          </a:ln>
        </p:spPr>
        <p:txBody>
          <a:bodyPr spcFirstLastPara="1" wrap="square" lIns="91425" tIns="45700" rIns="91425" bIns="45700" anchor="t" anchorCtr="0">
            <a:noAutofit/>
          </a:bodyPr>
          <a:lstStyle/>
          <a:p>
            <a:pPr marL="230187" lvl="0" indent="-217487"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Please make sure your phone or computer is muted to minimize background noise. </a:t>
            </a:r>
            <a:endParaRPr sz="1600">
              <a:solidFill>
                <a:schemeClr val="dk1"/>
              </a:solidFill>
              <a:latin typeface="Calibri"/>
              <a:ea typeface="Calibri"/>
              <a:cs typeface="Calibri"/>
              <a:sym typeface="Calibri"/>
            </a:endParaRPr>
          </a:p>
          <a:p>
            <a:pPr marL="461962" lvl="1" indent="-155575" algn="l" rtl="0">
              <a:lnSpc>
                <a:spcPct val="90000"/>
              </a:lnSpc>
              <a:spcBef>
                <a:spcPts val="200"/>
              </a:spcBef>
              <a:spcAft>
                <a:spcPts val="0"/>
              </a:spcAft>
              <a:buClr>
                <a:schemeClr val="dk1"/>
              </a:buClr>
              <a:buSzPts val="1600"/>
              <a:buChar char="○"/>
            </a:pPr>
            <a:r>
              <a:rPr lang="en" sz="1600">
                <a:solidFill>
                  <a:schemeClr val="dk1"/>
                </a:solidFill>
                <a:latin typeface="Calibri"/>
                <a:ea typeface="Calibri"/>
                <a:cs typeface="Calibri"/>
                <a:sym typeface="Calibri"/>
              </a:rPr>
              <a:t>To do this, hover over the bottom left-hand side of your screen and click “Mute.” </a:t>
            </a:r>
            <a:endParaRPr sz="1600">
              <a:solidFill>
                <a:schemeClr val="dk1"/>
              </a:solidFill>
              <a:latin typeface="Calibri"/>
              <a:ea typeface="Calibri"/>
              <a:cs typeface="Calibri"/>
              <a:sym typeface="Calibri"/>
            </a:endParaRPr>
          </a:p>
          <a:p>
            <a:pPr marL="230187" lvl="0" indent="-217487" algn="l" rtl="0">
              <a:lnSpc>
                <a:spcPct val="90000"/>
              </a:lnSpc>
              <a:spcBef>
                <a:spcPts val="60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Please make sure you have turned off your camera to save bandwidth and prevent any connectivity issues.</a:t>
            </a:r>
            <a:endParaRPr sz="1600">
              <a:solidFill>
                <a:schemeClr val="dk1"/>
              </a:solidFill>
              <a:latin typeface="Calibri"/>
              <a:ea typeface="Calibri"/>
              <a:cs typeface="Calibri"/>
              <a:sym typeface="Calibri"/>
            </a:endParaRPr>
          </a:p>
          <a:p>
            <a:pPr marL="461962" lvl="1" indent="-155575" algn="l" rtl="0">
              <a:lnSpc>
                <a:spcPct val="90000"/>
              </a:lnSpc>
              <a:spcBef>
                <a:spcPts val="200"/>
              </a:spcBef>
              <a:spcAft>
                <a:spcPts val="0"/>
              </a:spcAft>
              <a:buClr>
                <a:schemeClr val="dk1"/>
              </a:buClr>
              <a:buSzPts val="1600"/>
              <a:buChar char="○"/>
            </a:pPr>
            <a:r>
              <a:rPr lang="en" sz="1600">
                <a:solidFill>
                  <a:schemeClr val="dk1"/>
                </a:solidFill>
                <a:latin typeface="Calibri"/>
                <a:ea typeface="Calibri"/>
                <a:cs typeface="Calibri"/>
                <a:sym typeface="Calibri"/>
              </a:rPr>
              <a:t>To do this, hover over the bottom left-hand side of your screen and click “Stop Video.”</a:t>
            </a:r>
            <a:endParaRPr sz="1600">
              <a:solidFill>
                <a:schemeClr val="dk1"/>
              </a:solidFill>
              <a:latin typeface="Calibri"/>
              <a:ea typeface="Calibri"/>
              <a:cs typeface="Calibri"/>
              <a:sym typeface="Calibri"/>
            </a:endParaRPr>
          </a:p>
          <a:p>
            <a:pPr marL="230187" lvl="0" indent="-217487" algn="l" rtl="0">
              <a:lnSpc>
                <a:spcPct val="90000"/>
              </a:lnSpc>
              <a:spcBef>
                <a:spcPts val="60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Please submit questions during the presentation in the “Chat” function located on the bottom of your screen. </a:t>
            </a:r>
            <a:endParaRPr sz="1600">
              <a:solidFill>
                <a:schemeClr val="dk1"/>
              </a:solidFill>
              <a:latin typeface="Calibri"/>
              <a:ea typeface="Calibri"/>
              <a:cs typeface="Calibri"/>
              <a:sym typeface="Calibri"/>
            </a:endParaRPr>
          </a:p>
        </p:txBody>
      </p:sp>
      <p:pic>
        <p:nvPicPr>
          <p:cNvPr id="72" name="Google Shape;72;p11"/>
          <p:cNvPicPr preferRelativeResize="0"/>
          <p:nvPr/>
        </p:nvPicPr>
        <p:blipFill rotWithShape="1">
          <a:blip r:embed="rId3">
            <a:alphaModFix/>
          </a:blip>
          <a:srcRect/>
          <a:stretch/>
        </p:blipFill>
        <p:spPr>
          <a:xfrm>
            <a:off x="579975" y="3155750"/>
            <a:ext cx="4221150" cy="1514325"/>
          </a:xfrm>
          <a:prstGeom prst="rect">
            <a:avLst/>
          </a:prstGeom>
          <a:noFill/>
          <a:ln>
            <a:noFill/>
          </a:ln>
        </p:spPr>
      </p:pic>
      <p:sp>
        <p:nvSpPr>
          <p:cNvPr id="73" name="Google Shape;73;p11"/>
          <p:cNvSpPr txBox="1"/>
          <p:nvPr/>
        </p:nvSpPr>
        <p:spPr>
          <a:xfrm>
            <a:off x="430075" y="426175"/>
            <a:ext cx="8283900" cy="83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dk1"/>
                </a:solidFill>
                <a:latin typeface="Calibri"/>
                <a:ea typeface="Calibri"/>
                <a:cs typeface="Calibri"/>
                <a:sym typeface="Calibri"/>
              </a:rPr>
              <a:t>Zoom Meeting Preparation</a:t>
            </a:r>
            <a:endParaRPr sz="2800" b="1">
              <a:solidFill>
                <a:schemeClr val="dk1"/>
              </a:solidFill>
              <a:latin typeface="Calibri"/>
              <a:ea typeface="Calibri"/>
              <a:cs typeface="Calibri"/>
              <a:sym typeface="Calibri"/>
            </a:endParaRPr>
          </a:p>
        </p:txBody>
      </p:sp>
      <p:sp>
        <p:nvSpPr>
          <p:cNvPr id="74" name="Google Shape;74;p11"/>
          <p:cNvSpPr txBox="1"/>
          <p:nvPr/>
        </p:nvSpPr>
        <p:spPr>
          <a:xfrm>
            <a:off x="5035150" y="3358800"/>
            <a:ext cx="3583800" cy="1108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alibri"/>
                <a:ea typeface="Calibri"/>
                <a:cs typeface="Calibri"/>
                <a:sym typeface="Calibri"/>
              </a:rPr>
              <a:t>If you require an interpreter or have other accessibility needs for future LDOE meetings, please contact </a:t>
            </a:r>
            <a:r>
              <a:rPr lang="en" sz="1500" b="1" u="sng">
                <a:solidFill>
                  <a:srgbClr val="20B6A6"/>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LDOEcommunications@la.gov</a:t>
            </a:r>
            <a:r>
              <a:rPr lang="en" sz="1500" b="1">
                <a:latin typeface="Calibri"/>
                <a:ea typeface="Calibri"/>
                <a:cs typeface="Calibri"/>
                <a:sym typeface="Calibri"/>
              </a:rPr>
              <a:t>. </a:t>
            </a:r>
            <a:endParaRPr sz="1500" b="1">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Career &amp; College Readiness)">
  <p:cSld name="Cover Title_1">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2141525" y="2340600"/>
            <a:ext cx="6514200" cy="2045700"/>
          </a:xfrm>
          <a:prstGeom prst="rect">
            <a:avLst/>
          </a:prstGeom>
        </p:spPr>
        <p:txBody>
          <a:bodyPr spcFirstLastPara="1" wrap="square" lIns="91425" tIns="91425" rIns="91425" bIns="91425" anchor="ctr" anchorCtr="0">
            <a:norm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Logo">
  <p:cSld name="Title and Content_4">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79" name="Google Shape;79;p13"/>
          <p:cNvSpPr txBox="1">
            <a:spLocks noGrp="1"/>
          </p:cNvSpPr>
          <p:nvPr>
            <p:ph type="title"/>
          </p:nvPr>
        </p:nvSpPr>
        <p:spPr>
          <a:xfrm>
            <a:off x="430075" y="670350"/>
            <a:ext cx="8283900" cy="666000"/>
          </a:xfrm>
          <a:prstGeom prst="rect">
            <a:avLst/>
          </a:prstGeom>
          <a:noFill/>
          <a:ln>
            <a:noFill/>
          </a:ln>
        </p:spPr>
        <p:txBody>
          <a:bodyPr spcFirstLastPara="1" wrap="square" lIns="91425" tIns="91425" rIns="91425" bIns="91425" anchor="ctr" anchorCtr="0">
            <a:norm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80" name="Google Shape;80;p13"/>
          <p:cNvSpPr txBox="1">
            <a:spLocks noGrp="1"/>
          </p:cNvSpPr>
          <p:nvPr>
            <p:ph type="body" idx="1"/>
          </p:nvPr>
        </p:nvSpPr>
        <p:spPr>
          <a:xfrm>
            <a:off x="430075" y="1336375"/>
            <a:ext cx="8283900" cy="3009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200"/>
              </a:spcBef>
              <a:spcAft>
                <a:spcPts val="12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Basic Frame)">
  <p:cSld name="Title and Content_6">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4"/>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
        <p:nvSpPr>
          <p:cNvPr id="84" name="Google Shape;84;p14"/>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rm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85" name="Google Shape;85;p14"/>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200"/>
              </a:spcBef>
              <a:spcAft>
                <a:spcPts val="12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Hands)">
  <p:cSld name="Section Title Only">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0" y="733400"/>
            <a:ext cx="9144000" cy="3113400"/>
          </a:xfrm>
          <a:prstGeom prst="rect">
            <a:avLst/>
          </a:prstGeom>
          <a:noFill/>
          <a:ln>
            <a:noFill/>
          </a:ln>
        </p:spPr>
        <p:txBody>
          <a:bodyPr spcFirstLastPara="1" wrap="square" lIns="91425" tIns="91425" rIns="91425" bIns="91425" anchor="ctr" anchorCtr="0">
            <a:norm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1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90" name="Google Shape;90;p1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91" name="Google Shape;91;p1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rmAutofit lnSpcReduction="2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type="obj">
  <p:cSld name="OBJECT">
    <p:bg>
      <p:bgPr>
        <a:solidFill>
          <a:schemeClr val="dk1"/>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0" y="1"/>
            <a:ext cx="9144000" cy="738300"/>
          </a:xfrm>
          <a:prstGeom prst="rect">
            <a:avLst/>
          </a:prstGeom>
          <a:noFill/>
          <a:ln>
            <a:noFill/>
          </a:ln>
        </p:spPr>
        <p:txBody>
          <a:bodyPr spcFirstLastPara="1" wrap="square" lIns="205750" tIns="51425" rIns="154300" bIns="51425" anchor="b" anchorCtr="0">
            <a:normAutofit/>
          </a:bodyPr>
          <a:lstStyle>
            <a:lvl1pPr lvl="0" algn="l" rtl="0">
              <a:lnSpc>
                <a:spcPct val="90000"/>
              </a:lnSpc>
              <a:spcBef>
                <a:spcPts val="0"/>
              </a:spcBef>
              <a:spcAft>
                <a:spcPts val="0"/>
              </a:spcAft>
              <a:buClr>
                <a:schemeClr val="lt1"/>
              </a:buClr>
              <a:buSzPts val="2000"/>
              <a:buNone/>
              <a:defRPr>
                <a:solidFill>
                  <a:schemeClr val="l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94" name="Google Shape;94;p17"/>
          <p:cNvSpPr txBox="1">
            <a:spLocks noGrp="1"/>
          </p:cNvSpPr>
          <p:nvPr>
            <p:ph type="body" idx="1"/>
          </p:nvPr>
        </p:nvSpPr>
        <p:spPr>
          <a:xfrm>
            <a:off x="464344" y="1078709"/>
            <a:ext cx="8051100" cy="3554100"/>
          </a:xfrm>
          <a:prstGeom prst="rect">
            <a:avLst/>
          </a:prstGeom>
          <a:noFill/>
          <a:ln>
            <a:noFill/>
          </a:ln>
        </p:spPr>
        <p:txBody>
          <a:bodyPr spcFirstLastPara="1" wrap="square" lIns="51425" tIns="25700" rIns="51425" bIns="25700" anchor="t" anchorCtr="0">
            <a:normAutofit/>
          </a:bodyPr>
          <a:lstStyle>
            <a:lvl1pPr marL="457200" lvl="0" indent="-228600" algn="l" rtl="0">
              <a:lnSpc>
                <a:spcPct val="90000"/>
              </a:lnSpc>
              <a:spcBef>
                <a:spcPts val="900"/>
              </a:spcBef>
              <a:spcAft>
                <a:spcPts val="0"/>
              </a:spcAft>
              <a:buClr>
                <a:srgbClr val="D8D8D8"/>
              </a:buClr>
              <a:buSzPts val="1300"/>
              <a:buNone/>
              <a:defRPr>
                <a:solidFill>
                  <a:srgbClr val="D8D8D8"/>
                </a:solidFill>
              </a:defRPr>
            </a:lvl1pPr>
            <a:lvl2pPr marL="914400" lvl="1" indent="-336550" algn="l" rtl="0">
              <a:lnSpc>
                <a:spcPct val="90000"/>
              </a:lnSpc>
              <a:spcBef>
                <a:spcPts val="900"/>
              </a:spcBef>
              <a:spcAft>
                <a:spcPts val="0"/>
              </a:spcAft>
              <a:buClr>
                <a:srgbClr val="9ECA39"/>
              </a:buClr>
              <a:buSzPts val="1700"/>
              <a:buChar char="•"/>
              <a:defRPr>
                <a:solidFill>
                  <a:schemeClr val="lt1"/>
                </a:solidFill>
              </a:defRPr>
            </a:lvl2pPr>
            <a:lvl3pPr marL="1371600" lvl="2" indent="-298450" algn="l" rtl="0">
              <a:lnSpc>
                <a:spcPct val="90000"/>
              </a:lnSpc>
              <a:spcBef>
                <a:spcPts val="900"/>
              </a:spcBef>
              <a:spcAft>
                <a:spcPts val="0"/>
              </a:spcAft>
              <a:buClr>
                <a:srgbClr val="9ECA39"/>
              </a:buClr>
              <a:buSzPts val="1100"/>
              <a:buChar char="•"/>
              <a:defRPr>
                <a:solidFill>
                  <a:schemeClr val="lt1"/>
                </a:solidFill>
              </a:defRPr>
            </a:lvl3pPr>
            <a:lvl4pPr marL="1828800" lvl="3" indent="-285750" algn="l" rtl="0">
              <a:lnSpc>
                <a:spcPct val="90000"/>
              </a:lnSpc>
              <a:spcBef>
                <a:spcPts val="900"/>
              </a:spcBef>
              <a:spcAft>
                <a:spcPts val="0"/>
              </a:spcAft>
              <a:buClr>
                <a:srgbClr val="9ECA39"/>
              </a:buClr>
              <a:buSzPts val="900"/>
              <a:buChar char="•"/>
              <a:defRPr>
                <a:solidFill>
                  <a:schemeClr val="lt1"/>
                </a:solidFill>
              </a:defRPr>
            </a:lvl4pPr>
            <a:lvl5pPr marL="2286000" lvl="4" indent="-285750" algn="l" rtl="0">
              <a:lnSpc>
                <a:spcPct val="90000"/>
              </a:lnSpc>
              <a:spcBef>
                <a:spcPts val="900"/>
              </a:spcBef>
              <a:spcAft>
                <a:spcPts val="0"/>
              </a:spcAft>
              <a:buClr>
                <a:srgbClr val="9ECA39"/>
              </a:buClr>
              <a:buSzPts val="900"/>
              <a:buChar char="•"/>
              <a:defRPr>
                <a:solidFill>
                  <a:schemeClr val="lt1"/>
                </a:solidFill>
              </a:defRPr>
            </a:lvl5pPr>
            <a:lvl6pPr marL="2743200" lvl="5" indent="-298450" algn="l" rtl="0">
              <a:lnSpc>
                <a:spcPct val="90000"/>
              </a:lnSpc>
              <a:spcBef>
                <a:spcPts val="400"/>
              </a:spcBef>
              <a:spcAft>
                <a:spcPts val="0"/>
              </a:spcAft>
              <a:buClr>
                <a:schemeClr val="dk1"/>
              </a:buClr>
              <a:buSzPts val="1100"/>
              <a:buChar char="•"/>
              <a:defRPr/>
            </a:lvl6pPr>
            <a:lvl7pPr marL="3200400" lvl="6" indent="-298450" algn="l" rtl="0">
              <a:lnSpc>
                <a:spcPct val="90000"/>
              </a:lnSpc>
              <a:spcBef>
                <a:spcPts val="400"/>
              </a:spcBef>
              <a:spcAft>
                <a:spcPts val="0"/>
              </a:spcAft>
              <a:buClr>
                <a:schemeClr val="dk1"/>
              </a:buClr>
              <a:buSzPts val="1100"/>
              <a:buChar char="•"/>
              <a:defRPr/>
            </a:lvl7pPr>
            <a:lvl8pPr marL="3657600" lvl="7" indent="-298450" algn="l" rtl="0">
              <a:lnSpc>
                <a:spcPct val="90000"/>
              </a:lnSpc>
              <a:spcBef>
                <a:spcPts val="400"/>
              </a:spcBef>
              <a:spcAft>
                <a:spcPts val="0"/>
              </a:spcAft>
              <a:buClr>
                <a:schemeClr val="dk1"/>
              </a:buClr>
              <a:buSzPts val="1100"/>
              <a:buChar char="•"/>
              <a:defRPr/>
            </a:lvl8pPr>
            <a:lvl9pPr marL="4114800" lvl="8" indent="-298450" algn="l" rtl="0">
              <a:lnSpc>
                <a:spcPct val="90000"/>
              </a:lnSpc>
              <a:spcBef>
                <a:spcPts val="400"/>
              </a:spcBef>
              <a:spcAft>
                <a:spcPts val="0"/>
              </a:spcAft>
              <a:buClr>
                <a:schemeClr val="dk1"/>
              </a:buClr>
              <a:buSzPts val="1100"/>
              <a:buChar char="•"/>
              <a:defRPr/>
            </a:lvl9pPr>
          </a:lstStyle>
          <a:p>
            <a:endParaRPr/>
          </a:p>
        </p:txBody>
      </p:sp>
      <p:sp>
        <p:nvSpPr>
          <p:cNvPr id="95" name="Google Shape;95;p17"/>
          <p:cNvSpPr/>
          <p:nvPr/>
        </p:nvSpPr>
        <p:spPr>
          <a:xfrm>
            <a:off x="9525" y="4691175"/>
            <a:ext cx="9144000" cy="452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7"/>
          <p:cNvSpPr/>
          <p:nvPr/>
        </p:nvSpPr>
        <p:spPr>
          <a:xfrm>
            <a:off x="88589" y="4741038"/>
            <a:ext cx="2891723" cy="34215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1">
  <p:cSld name="2_Title and Content 1">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628650" y="13692"/>
            <a:ext cx="7886700" cy="852300"/>
          </a:xfrm>
          <a:prstGeom prst="rect">
            <a:avLst/>
          </a:prstGeom>
          <a:noFill/>
          <a:ln>
            <a:noFill/>
          </a:ln>
        </p:spPr>
        <p:txBody>
          <a:bodyPr spcFirstLastPara="1" wrap="square" lIns="51425" tIns="25700" rIns="51425" bIns="102875" anchor="b" anchorCtr="0">
            <a:normAutofit/>
          </a:bodyPr>
          <a:lstStyle>
            <a:lvl1pPr lvl="0" algn="ctr" rtl="0">
              <a:lnSpc>
                <a:spcPct val="90000"/>
              </a:lnSpc>
              <a:spcBef>
                <a:spcPts val="0"/>
              </a:spcBef>
              <a:spcAft>
                <a:spcPts val="0"/>
              </a:spcAft>
              <a:buClr>
                <a:srgbClr val="262626"/>
              </a:buClr>
              <a:buSzPts val="2000"/>
              <a:buFont typeface="Cambria"/>
              <a:buNone/>
              <a:defRPr sz="2700"/>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99" name="Google Shape;99;p18"/>
          <p:cNvSpPr txBox="1">
            <a:spLocks noGrp="1"/>
          </p:cNvSpPr>
          <p:nvPr>
            <p:ph type="body" idx="1"/>
          </p:nvPr>
        </p:nvSpPr>
        <p:spPr>
          <a:xfrm>
            <a:off x="628650" y="1163782"/>
            <a:ext cx="7886700" cy="3469200"/>
          </a:xfrm>
          <a:prstGeom prst="rect">
            <a:avLst/>
          </a:prstGeom>
          <a:noFill/>
          <a:ln>
            <a:noFill/>
          </a:ln>
        </p:spPr>
        <p:txBody>
          <a:bodyPr spcFirstLastPara="1" wrap="square" lIns="51425" tIns="25700" rIns="51425" bIns="25700" anchor="t" anchorCtr="0">
            <a:normAutofit/>
          </a:bodyPr>
          <a:lstStyle>
            <a:lvl1pPr marL="457200" lvl="0" indent="-317500" algn="l" rtl="0">
              <a:lnSpc>
                <a:spcPct val="90000"/>
              </a:lnSpc>
              <a:spcBef>
                <a:spcPts val="800"/>
              </a:spcBef>
              <a:spcAft>
                <a:spcPts val="0"/>
              </a:spcAft>
              <a:buClr>
                <a:srgbClr val="262626"/>
              </a:buClr>
              <a:buSzPts val="1400"/>
              <a:buChar char="•"/>
              <a:defRPr sz="1800"/>
            </a:lvl1pPr>
            <a:lvl2pPr marL="914400" lvl="1" indent="-298450" algn="l" rtl="0">
              <a:lnSpc>
                <a:spcPct val="90000"/>
              </a:lnSpc>
              <a:spcBef>
                <a:spcPts val="400"/>
              </a:spcBef>
              <a:spcAft>
                <a:spcPts val="0"/>
              </a:spcAft>
              <a:buClr>
                <a:srgbClr val="262626"/>
              </a:buClr>
              <a:buSzPts val="1100"/>
              <a:buChar char="•"/>
              <a:defRPr sz="1500"/>
            </a:lvl2pPr>
            <a:lvl3pPr marL="1371600" lvl="2" indent="-298450" algn="l" rtl="0">
              <a:lnSpc>
                <a:spcPct val="90000"/>
              </a:lnSpc>
              <a:spcBef>
                <a:spcPts val="400"/>
              </a:spcBef>
              <a:spcAft>
                <a:spcPts val="0"/>
              </a:spcAft>
              <a:buClr>
                <a:srgbClr val="262626"/>
              </a:buClr>
              <a:buSzPts val="1100"/>
              <a:buChar char="•"/>
              <a:defRPr sz="1400"/>
            </a:lvl3pPr>
            <a:lvl4pPr marL="1828800" lvl="3" indent="-285750" algn="l" rtl="0">
              <a:lnSpc>
                <a:spcPct val="90000"/>
              </a:lnSpc>
              <a:spcBef>
                <a:spcPts val="400"/>
              </a:spcBef>
              <a:spcAft>
                <a:spcPts val="0"/>
              </a:spcAft>
              <a:buClr>
                <a:srgbClr val="262626"/>
              </a:buClr>
              <a:buSzPts val="900"/>
              <a:buChar char="•"/>
              <a:defRPr sz="1200"/>
            </a:lvl4pPr>
            <a:lvl5pPr marL="2286000" lvl="4" indent="-285750" algn="l" rtl="0">
              <a:lnSpc>
                <a:spcPct val="90000"/>
              </a:lnSpc>
              <a:spcBef>
                <a:spcPts val="400"/>
              </a:spcBef>
              <a:spcAft>
                <a:spcPts val="0"/>
              </a:spcAft>
              <a:buClr>
                <a:srgbClr val="262626"/>
              </a:buClr>
              <a:buSzPts val="900"/>
              <a:buChar char="•"/>
              <a:defRPr sz="1200"/>
            </a:lvl5pPr>
            <a:lvl6pPr marL="2743200" lvl="5" indent="-298450" algn="l" rtl="0">
              <a:lnSpc>
                <a:spcPct val="90000"/>
              </a:lnSpc>
              <a:spcBef>
                <a:spcPts val="400"/>
              </a:spcBef>
              <a:spcAft>
                <a:spcPts val="0"/>
              </a:spcAft>
              <a:buClr>
                <a:schemeClr val="dk1"/>
              </a:buClr>
              <a:buSzPts val="1100"/>
              <a:buChar char="•"/>
              <a:defRPr/>
            </a:lvl6pPr>
            <a:lvl7pPr marL="3200400" lvl="6" indent="-298450" algn="l" rtl="0">
              <a:lnSpc>
                <a:spcPct val="90000"/>
              </a:lnSpc>
              <a:spcBef>
                <a:spcPts val="400"/>
              </a:spcBef>
              <a:spcAft>
                <a:spcPts val="0"/>
              </a:spcAft>
              <a:buClr>
                <a:schemeClr val="dk1"/>
              </a:buClr>
              <a:buSzPts val="1100"/>
              <a:buChar char="•"/>
              <a:defRPr/>
            </a:lvl7pPr>
            <a:lvl8pPr marL="3657600" lvl="7" indent="-298450" algn="l" rtl="0">
              <a:lnSpc>
                <a:spcPct val="90000"/>
              </a:lnSpc>
              <a:spcBef>
                <a:spcPts val="400"/>
              </a:spcBef>
              <a:spcAft>
                <a:spcPts val="0"/>
              </a:spcAft>
              <a:buClr>
                <a:schemeClr val="dk1"/>
              </a:buClr>
              <a:buSzPts val="1100"/>
              <a:buChar char="•"/>
              <a:defRPr/>
            </a:lvl8pPr>
            <a:lvl9pPr marL="4114800" lvl="8" indent="-298450" algn="l" rtl="0">
              <a:lnSpc>
                <a:spcPct val="90000"/>
              </a:lnSpc>
              <a:spcBef>
                <a:spcPts val="400"/>
              </a:spcBef>
              <a:spcAft>
                <a:spcPts val="0"/>
              </a:spcAft>
              <a:buClr>
                <a:schemeClr val="dk1"/>
              </a:buClr>
              <a:buSzPts val="1100"/>
              <a:buChar char="•"/>
              <a:defRPr/>
            </a:lvl9pPr>
          </a:lstStyle>
          <a:p>
            <a:endParaRPr/>
          </a:p>
        </p:txBody>
      </p:sp>
      <p:sp>
        <p:nvSpPr>
          <p:cNvPr id="100" name="Google Shape;100;p18"/>
          <p:cNvSpPr/>
          <p:nvPr/>
        </p:nvSpPr>
        <p:spPr>
          <a:xfrm>
            <a:off x="-150" y="4685925"/>
            <a:ext cx="9144000" cy="501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88589" y="4741038"/>
            <a:ext cx="2891723" cy="34215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1">
  <p:cSld name="OBJECT_1">
    <p:spTree>
      <p:nvGrpSpPr>
        <p:cNvPr id="1" name="Shape 102"/>
        <p:cNvGrpSpPr/>
        <p:nvPr/>
      </p:nvGrpSpPr>
      <p:grpSpPr>
        <a:xfrm>
          <a:off x="0" y="0"/>
          <a:ext cx="0" cy="0"/>
          <a:chOff x="0" y="0"/>
          <a:chExt cx="0" cy="0"/>
        </a:xfrm>
      </p:grpSpPr>
      <p:sp>
        <p:nvSpPr>
          <p:cNvPr id="103" name="Google Shape;103;p19"/>
          <p:cNvSpPr/>
          <p:nvPr/>
        </p:nvSpPr>
        <p:spPr>
          <a:xfrm>
            <a:off x="0" y="1867"/>
            <a:ext cx="9144000" cy="4789633"/>
          </a:xfrm>
          <a:prstGeom prst="rect">
            <a:avLst/>
          </a:prstGeom>
          <a:noFill/>
          <a:ln>
            <a:noFill/>
          </a:ln>
        </p:spPr>
      </p:sp>
      <p:sp>
        <p:nvSpPr>
          <p:cNvPr id="104" name="Google Shape;104;p19"/>
          <p:cNvSpPr txBox="1">
            <a:spLocks noGrp="1"/>
          </p:cNvSpPr>
          <p:nvPr>
            <p:ph type="title"/>
          </p:nvPr>
        </p:nvSpPr>
        <p:spPr>
          <a:xfrm>
            <a:off x="0" y="1"/>
            <a:ext cx="9144000" cy="738300"/>
          </a:xfrm>
          <a:prstGeom prst="rect">
            <a:avLst/>
          </a:prstGeom>
          <a:noFill/>
          <a:ln>
            <a:noFill/>
          </a:ln>
        </p:spPr>
        <p:txBody>
          <a:bodyPr spcFirstLastPara="1" wrap="square" lIns="274325" tIns="68575" rIns="205725" bIns="68575" anchor="b" anchorCtr="0">
            <a:normAutofit/>
          </a:bodyPr>
          <a:lstStyle>
            <a:lvl1pPr lvl="0" algn="l" rtl="0">
              <a:lnSpc>
                <a:spcPct val="90000"/>
              </a:lnSpc>
              <a:spcBef>
                <a:spcPts val="0"/>
              </a:spcBef>
              <a:spcAft>
                <a:spcPts val="0"/>
              </a:spcAft>
              <a:buClr>
                <a:schemeClr val="lt1"/>
              </a:buClr>
              <a:buSzPts val="2700"/>
              <a:buFont typeface="Cambria"/>
              <a:buNone/>
              <a:defRPr b="1">
                <a:solidFill>
                  <a:schemeClr val="lt1"/>
                </a:solidFill>
                <a:latin typeface="Cambria"/>
                <a:ea typeface="Cambria"/>
                <a:cs typeface="Cambria"/>
                <a:sym typeface="Cambr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9"/>
          <p:cNvSpPr txBox="1">
            <a:spLocks noGrp="1"/>
          </p:cNvSpPr>
          <p:nvPr>
            <p:ph type="body" idx="1"/>
          </p:nvPr>
        </p:nvSpPr>
        <p:spPr>
          <a:xfrm>
            <a:off x="464344" y="1078709"/>
            <a:ext cx="8051100" cy="35541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900"/>
              </a:spcBef>
              <a:spcAft>
                <a:spcPts val="0"/>
              </a:spcAft>
              <a:buClr>
                <a:srgbClr val="D8D8D8"/>
              </a:buClr>
              <a:buSzPts val="1700"/>
              <a:buChar char="●"/>
              <a:defRPr>
                <a:solidFill>
                  <a:srgbClr val="D8D8D8"/>
                </a:solidFill>
              </a:defRPr>
            </a:lvl1pPr>
            <a:lvl2pPr marL="914400" lvl="1" indent="-374650" algn="l" rtl="0">
              <a:lnSpc>
                <a:spcPct val="90000"/>
              </a:lnSpc>
              <a:spcBef>
                <a:spcPts val="1200"/>
              </a:spcBef>
              <a:spcAft>
                <a:spcPts val="0"/>
              </a:spcAft>
              <a:buClr>
                <a:srgbClr val="9ECA39"/>
              </a:buClr>
              <a:buSzPts val="2300"/>
              <a:buChar char="○"/>
              <a:defRPr>
                <a:solidFill>
                  <a:schemeClr val="lt1"/>
                </a:solidFill>
              </a:defRPr>
            </a:lvl2pPr>
            <a:lvl3pPr marL="1371600" lvl="2" indent="-317500" algn="l" rtl="0">
              <a:lnSpc>
                <a:spcPct val="90000"/>
              </a:lnSpc>
              <a:spcBef>
                <a:spcPts val="1200"/>
              </a:spcBef>
              <a:spcAft>
                <a:spcPts val="0"/>
              </a:spcAft>
              <a:buClr>
                <a:srgbClr val="9ECA39"/>
              </a:buClr>
              <a:buSzPts val="1400"/>
              <a:buChar char="■"/>
              <a:defRPr>
                <a:solidFill>
                  <a:schemeClr val="lt1"/>
                </a:solidFill>
              </a:defRPr>
            </a:lvl3pPr>
            <a:lvl4pPr marL="1828800" lvl="3" indent="-304800" algn="l" rtl="0">
              <a:lnSpc>
                <a:spcPct val="90000"/>
              </a:lnSpc>
              <a:spcBef>
                <a:spcPts val="1200"/>
              </a:spcBef>
              <a:spcAft>
                <a:spcPts val="0"/>
              </a:spcAft>
              <a:buClr>
                <a:srgbClr val="9ECA39"/>
              </a:buClr>
              <a:buSzPts val="1200"/>
              <a:buChar char="●"/>
              <a:defRPr>
                <a:solidFill>
                  <a:schemeClr val="lt1"/>
                </a:solidFill>
              </a:defRPr>
            </a:lvl4pPr>
            <a:lvl5pPr marL="2286000" lvl="4" indent="-304800" algn="l" rtl="0">
              <a:lnSpc>
                <a:spcPct val="90000"/>
              </a:lnSpc>
              <a:spcBef>
                <a:spcPts val="1200"/>
              </a:spcBef>
              <a:spcAft>
                <a:spcPts val="0"/>
              </a:spcAft>
              <a:buClr>
                <a:srgbClr val="9ECA39"/>
              </a:buClr>
              <a:buSzPts val="1200"/>
              <a:buChar char="○"/>
              <a:defRPr>
                <a:solidFill>
                  <a:schemeClr val="lt1"/>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cxnSp>
        <p:nvCxnSpPr>
          <p:cNvPr id="106" name="Google Shape;106;p19"/>
          <p:cNvCxnSpPr/>
          <p:nvPr/>
        </p:nvCxnSpPr>
        <p:spPr>
          <a:xfrm>
            <a:off x="0" y="738139"/>
            <a:ext cx="9144000" cy="0"/>
          </a:xfrm>
          <a:prstGeom prst="straightConnector1">
            <a:avLst/>
          </a:prstGeom>
          <a:noFill/>
          <a:ln w="31750" cap="flat" cmpd="sng">
            <a:solidFill>
              <a:srgbClr val="9ECA39"/>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2">
  <p:cSld name="OBJECT_2">
    <p:spTree>
      <p:nvGrpSpPr>
        <p:cNvPr id="1" name="Shape 107"/>
        <p:cNvGrpSpPr/>
        <p:nvPr/>
      </p:nvGrpSpPr>
      <p:grpSpPr>
        <a:xfrm>
          <a:off x="0" y="0"/>
          <a:ext cx="0" cy="0"/>
          <a:chOff x="0" y="0"/>
          <a:chExt cx="0" cy="0"/>
        </a:xfrm>
      </p:grpSpPr>
      <p:sp>
        <p:nvSpPr>
          <p:cNvPr id="108" name="Google Shape;108;p20"/>
          <p:cNvSpPr/>
          <p:nvPr/>
        </p:nvSpPr>
        <p:spPr>
          <a:xfrm>
            <a:off x="0" y="1867"/>
            <a:ext cx="9144000" cy="4789629"/>
          </a:xfrm>
          <a:prstGeom prst="rect">
            <a:avLst/>
          </a:prstGeom>
          <a:noFill/>
          <a:ln>
            <a:noFill/>
          </a:ln>
        </p:spPr>
      </p:sp>
      <p:sp>
        <p:nvSpPr>
          <p:cNvPr id="109" name="Google Shape;109;p20"/>
          <p:cNvSpPr txBox="1">
            <a:spLocks noGrp="1"/>
          </p:cNvSpPr>
          <p:nvPr>
            <p:ph type="title"/>
          </p:nvPr>
        </p:nvSpPr>
        <p:spPr>
          <a:xfrm>
            <a:off x="0" y="1"/>
            <a:ext cx="9144000" cy="738300"/>
          </a:xfrm>
          <a:prstGeom prst="rect">
            <a:avLst/>
          </a:prstGeom>
          <a:noFill/>
          <a:ln>
            <a:noFill/>
          </a:ln>
        </p:spPr>
        <p:txBody>
          <a:bodyPr spcFirstLastPara="1" wrap="square" lIns="274325" tIns="68575" rIns="205725" bIns="68575" anchor="b" anchorCtr="0">
            <a:normAutofit/>
          </a:bodyPr>
          <a:lstStyle>
            <a:lvl1pPr lvl="0" algn="l" rtl="0">
              <a:lnSpc>
                <a:spcPct val="90000"/>
              </a:lnSpc>
              <a:spcBef>
                <a:spcPts val="0"/>
              </a:spcBef>
              <a:spcAft>
                <a:spcPts val="0"/>
              </a:spcAft>
              <a:buClr>
                <a:schemeClr val="lt1"/>
              </a:buClr>
              <a:buSzPts val="2700"/>
              <a:buFont typeface="Quattrocento Sans"/>
              <a:buNone/>
              <a:defRPr b="1">
                <a:solidFill>
                  <a:schemeClr val="lt1"/>
                </a:solidFill>
                <a:latin typeface="Quattrocento Sans"/>
                <a:ea typeface="Quattrocento Sans"/>
                <a:cs typeface="Quattrocento Sans"/>
                <a:sym typeface="Quattrocen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0"/>
          <p:cNvSpPr txBox="1">
            <a:spLocks noGrp="1"/>
          </p:cNvSpPr>
          <p:nvPr>
            <p:ph type="body" idx="1"/>
          </p:nvPr>
        </p:nvSpPr>
        <p:spPr>
          <a:xfrm>
            <a:off x="464344" y="1078709"/>
            <a:ext cx="8051100" cy="35541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900"/>
              </a:spcBef>
              <a:spcAft>
                <a:spcPts val="0"/>
              </a:spcAft>
              <a:buClr>
                <a:srgbClr val="D8D8D8"/>
              </a:buClr>
              <a:buSzPts val="1700"/>
              <a:buChar char="●"/>
              <a:defRPr>
                <a:solidFill>
                  <a:srgbClr val="D8D8D8"/>
                </a:solidFill>
              </a:defRPr>
            </a:lvl1pPr>
            <a:lvl2pPr marL="914400" lvl="1" indent="-374650" algn="l" rtl="0">
              <a:lnSpc>
                <a:spcPct val="90000"/>
              </a:lnSpc>
              <a:spcBef>
                <a:spcPts val="1200"/>
              </a:spcBef>
              <a:spcAft>
                <a:spcPts val="0"/>
              </a:spcAft>
              <a:buClr>
                <a:srgbClr val="9ECA39"/>
              </a:buClr>
              <a:buSzPts val="2300"/>
              <a:buChar char="○"/>
              <a:defRPr>
                <a:solidFill>
                  <a:schemeClr val="lt1"/>
                </a:solidFill>
              </a:defRPr>
            </a:lvl2pPr>
            <a:lvl3pPr marL="1371600" lvl="2" indent="-317500" algn="l" rtl="0">
              <a:lnSpc>
                <a:spcPct val="90000"/>
              </a:lnSpc>
              <a:spcBef>
                <a:spcPts val="1200"/>
              </a:spcBef>
              <a:spcAft>
                <a:spcPts val="0"/>
              </a:spcAft>
              <a:buClr>
                <a:srgbClr val="9ECA39"/>
              </a:buClr>
              <a:buSzPts val="1400"/>
              <a:buChar char="■"/>
              <a:defRPr>
                <a:solidFill>
                  <a:schemeClr val="lt1"/>
                </a:solidFill>
              </a:defRPr>
            </a:lvl3pPr>
            <a:lvl4pPr marL="1828800" lvl="3" indent="-304800" algn="l" rtl="0">
              <a:lnSpc>
                <a:spcPct val="90000"/>
              </a:lnSpc>
              <a:spcBef>
                <a:spcPts val="1200"/>
              </a:spcBef>
              <a:spcAft>
                <a:spcPts val="0"/>
              </a:spcAft>
              <a:buClr>
                <a:srgbClr val="9ECA39"/>
              </a:buClr>
              <a:buSzPts val="1200"/>
              <a:buChar char="●"/>
              <a:defRPr>
                <a:solidFill>
                  <a:schemeClr val="lt1"/>
                </a:solidFill>
              </a:defRPr>
            </a:lvl4pPr>
            <a:lvl5pPr marL="2286000" lvl="4" indent="-304800" algn="l" rtl="0">
              <a:lnSpc>
                <a:spcPct val="90000"/>
              </a:lnSpc>
              <a:spcBef>
                <a:spcPts val="1200"/>
              </a:spcBef>
              <a:spcAft>
                <a:spcPts val="0"/>
              </a:spcAft>
              <a:buClr>
                <a:srgbClr val="9ECA39"/>
              </a:buClr>
              <a:buSzPts val="1200"/>
              <a:buChar char="○"/>
              <a:defRPr>
                <a:solidFill>
                  <a:schemeClr val="lt1"/>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cxnSp>
        <p:nvCxnSpPr>
          <p:cNvPr id="111" name="Google Shape;111;p20"/>
          <p:cNvCxnSpPr/>
          <p:nvPr/>
        </p:nvCxnSpPr>
        <p:spPr>
          <a:xfrm>
            <a:off x="0" y="738139"/>
            <a:ext cx="9144000" cy="0"/>
          </a:xfrm>
          <a:prstGeom prst="straightConnector1">
            <a:avLst/>
          </a:prstGeom>
          <a:noFill/>
          <a:ln w="31750" cap="flat" cmpd="sng">
            <a:solidFill>
              <a:srgbClr val="9ECA39"/>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 Purple">
  <p:cSld name="TITLE_2">
    <p:bg>
      <p:bgPr>
        <a:solidFill>
          <a:srgbClr val="3B1A53">
            <a:alpha val="10000"/>
          </a:srgbClr>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7" name="Google Shape;17;p3"/>
          <p:cNvSpPr txBox="1">
            <a:spLocks noGrp="1"/>
          </p:cNvSpPr>
          <p:nvPr>
            <p:ph type="subTitle" idx="1"/>
          </p:nvPr>
        </p:nvSpPr>
        <p:spPr>
          <a:xfrm>
            <a:off x="497917" y="4439425"/>
            <a:ext cx="3859200" cy="45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 name="Google Shape;18;p3"/>
          <p:cNvSpPr txBox="1">
            <a:spLocks noGrp="1"/>
          </p:cNvSpPr>
          <p:nvPr>
            <p:ph type="ctrTitle"/>
          </p:nvPr>
        </p:nvSpPr>
        <p:spPr>
          <a:xfrm>
            <a:off x="421725" y="740675"/>
            <a:ext cx="8221200" cy="7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B1A53"/>
              </a:buClr>
              <a:buSzPts val="3200"/>
              <a:buNone/>
              <a:defRPr>
                <a:solidFill>
                  <a:srgbClr val="3B1A5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 name="Google Shape;19;p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3"/>
          <p:cNvSpPr txBox="1">
            <a:spLocks noGrp="1"/>
          </p:cNvSpPr>
          <p:nvPr>
            <p:ph type="subTitle" idx="2"/>
          </p:nvPr>
        </p:nvSpPr>
        <p:spPr>
          <a:xfrm>
            <a:off x="493775" y="1533275"/>
            <a:ext cx="85206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_7">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0" y="1"/>
            <a:ext cx="9144000" cy="738300"/>
          </a:xfrm>
          <a:prstGeom prst="rect">
            <a:avLst/>
          </a:prstGeom>
          <a:noFill/>
          <a:ln>
            <a:noFill/>
          </a:ln>
        </p:spPr>
        <p:txBody>
          <a:bodyPr spcFirstLastPara="1" wrap="square" lIns="274325" tIns="68575" rIns="205725" bIns="68575" anchor="b" anchorCtr="0">
            <a:normAutofit/>
          </a:bodyPr>
          <a:lstStyle>
            <a:lvl1pPr lvl="0" algn="l" rtl="0">
              <a:lnSpc>
                <a:spcPct val="90000"/>
              </a:lnSpc>
              <a:spcBef>
                <a:spcPts val="0"/>
              </a:spcBef>
              <a:spcAft>
                <a:spcPts val="0"/>
              </a:spcAft>
              <a:buClr>
                <a:schemeClr val="dk1"/>
              </a:buClr>
              <a:buSzPts val="2700"/>
              <a:buFont typeface="Cambria"/>
              <a:buNone/>
              <a:defRPr sz="2700" b="1">
                <a:latin typeface="Cambria"/>
                <a:ea typeface="Cambria"/>
                <a:cs typeface="Cambria"/>
                <a:sym typeface="Cambr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4" name="Google Shape;114;p21"/>
          <p:cNvGrpSpPr/>
          <p:nvPr/>
        </p:nvGrpSpPr>
        <p:grpSpPr>
          <a:xfrm>
            <a:off x="0" y="4714387"/>
            <a:ext cx="9144000" cy="435025"/>
            <a:chOff x="0" y="6285849"/>
            <a:chExt cx="12192000" cy="580033"/>
          </a:xfrm>
        </p:grpSpPr>
        <p:sp>
          <p:nvSpPr>
            <p:cNvPr id="115" name="Google Shape;115;p21"/>
            <p:cNvSpPr/>
            <p:nvPr/>
          </p:nvSpPr>
          <p:spPr>
            <a:xfrm>
              <a:off x="0" y="6300383"/>
              <a:ext cx="12192000" cy="560107"/>
            </a:xfrm>
            <a:prstGeom prst="rect">
              <a:avLst/>
            </a:prstGeom>
            <a:noFill/>
            <a:ln>
              <a:noFill/>
            </a:ln>
          </p:spPr>
        </p:sp>
        <p:sp>
          <p:nvSpPr>
            <p:cNvPr id="116" name="Google Shape;116;p21"/>
            <p:cNvSpPr/>
            <p:nvPr/>
          </p:nvSpPr>
          <p:spPr>
            <a:xfrm>
              <a:off x="0" y="6305782"/>
              <a:ext cx="12192000" cy="560100"/>
            </a:xfrm>
            <a:prstGeom prst="rect">
              <a:avLst/>
            </a:prstGeom>
            <a:solidFill>
              <a:srgbClr val="000000">
                <a:alpha val="98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1400" b="0" i="0" u="none" strike="noStrike" cap="none">
                  <a:solidFill>
                    <a:srgbClr val="FFFFFF"/>
                  </a:solidFill>
                  <a:latin typeface="Calibri"/>
                  <a:ea typeface="Calibri"/>
                  <a:cs typeface="Calibri"/>
                  <a:sym typeface="Calibri"/>
                </a:rPr>
                <a:t>           </a:t>
              </a:r>
              <a:endParaRPr sz="1100"/>
            </a:p>
          </p:txBody>
        </p:sp>
        <p:sp>
          <p:nvSpPr>
            <p:cNvPr id="117" name="Google Shape;117;p21"/>
            <p:cNvSpPr/>
            <p:nvPr/>
          </p:nvSpPr>
          <p:spPr>
            <a:xfrm>
              <a:off x="0" y="6285849"/>
              <a:ext cx="12192000" cy="45600"/>
            </a:xfrm>
            <a:prstGeom prst="rect">
              <a:avLst/>
            </a:prstGeom>
            <a:solidFill>
              <a:srgbClr val="9ECA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18" name="Google Shape;118;p21"/>
            <p:cNvSpPr/>
            <p:nvPr/>
          </p:nvSpPr>
          <p:spPr>
            <a:xfrm>
              <a:off x="200128" y="6460266"/>
              <a:ext cx="1107380" cy="255355"/>
            </a:xfrm>
            <a:prstGeom prst="rect">
              <a:avLst/>
            </a:prstGeom>
            <a:noFill/>
            <a:ln>
              <a:noFill/>
            </a:ln>
          </p:spPr>
        </p:sp>
        <p:sp>
          <p:nvSpPr>
            <p:cNvPr id="119" name="Google Shape;119;p21"/>
            <p:cNvSpPr/>
            <p:nvPr/>
          </p:nvSpPr>
          <p:spPr>
            <a:xfrm>
              <a:off x="1507636" y="6499220"/>
              <a:ext cx="2257152" cy="177446"/>
            </a:xfrm>
            <a:prstGeom prst="rect">
              <a:avLst/>
            </a:prstGeom>
            <a:noFill/>
            <a:ln>
              <a:noFill/>
            </a:ln>
          </p:spPr>
        </p:sp>
      </p:grpSp>
      <p:cxnSp>
        <p:nvCxnSpPr>
          <p:cNvPr id="120" name="Google Shape;120;p21"/>
          <p:cNvCxnSpPr/>
          <p:nvPr/>
        </p:nvCxnSpPr>
        <p:spPr>
          <a:xfrm>
            <a:off x="0" y="738139"/>
            <a:ext cx="9144000" cy="0"/>
          </a:xfrm>
          <a:prstGeom prst="straightConnector1">
            <a:avLst/>
          </a:prstGeom>
          <a:noFill/>
          <a:ln w="31750" cap="flat" cmpd="sng">
            <a:solidFill>
              <a:srgbClr val="9ECA39"/>
            </a:solidFill>
            <a:prstDash val="solid"/>
            <a:miter lim="800000"/>
            <a:headEnd type="none" w="sm" len="sm"/>
            <a:tailEnd type="none" w="sm" len="sm"/>
          </a:ln>
        </p:spPr>
      </p:cxnSp>
      <p:sp>
        <p:nvSpPr>
          <p:cNvPr id="121" name="Google Shape;121;p21"/>
          <p:cNvSpPr txBox="1">
            <a:spLocks noGrp="1"/>
          </p:cNvSpPr>
          <p:nvPr>
            <p:ph type="body" idx="1"/>
          </p:nvPr>
        </p:nvSpPr>
        <p:spPr>
          <a:xfrm>
            <a:off x="628649" y="1141858"/>
            <a:ext cx="7779600" cy="32634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900"/>
              </a:spcBef>
              <a:spcAft>
                <a:spcPts val="0"/>
              </a:spcAft>
              <a:buClr>
                <a:schemeClr val="dk1"/>
              </a:buClr>
              <a:buSzPts val="1700"/>
              <a:buChar char="●"/>
              <a:defRPr>
                <a:solidFill>
                  <a:schemeClr val="dk1"/>
                </a:solidFill>
              </a:defRPr>
            </a:lvl1pPr>
            <a:lvl2pPr marL="914400" lvl="1" indent="-374650" algn="l" rtl="0">
              <a:lnSpc>
                <a:spcPct val="90000"/>
              </a:lnSpc>
              <a:spcBef>
                <a:spcPts val="1200"/>
              </a:spcBef>
              <a:spcAft>
                <a:spcPts val="0"/>
              </a:spcAft>
              <a:buClr>
                <a:srgbClr val="9ECA39"/>
              </a:buClr>
              <a:buSzPts val="2300"/>
              <a:buChar char="○"/>
              <a:defRPr>
                <a:solidFill>
                  <a:schemeClr val="dk1"/>
                </a:solidFill>
              </a:defRPr>
            </a:lvl2pPr>
            <a:lvl3pPr marL="1371600" lvl="2" indent="-317500" algn="l" rtl="0">
              <a:lnSpc>
                <a:spcPct val="90000"/>
              </a:lnSpc>
              <a:spcBef>
                <a:spcPts val="1200"/>
              </a:spcBef>
              <a:spcAft>
                <a:spcPts val="0"/>
              </a:spcAft>
              <a:buClr>
                <a:srgbClr val="9ECA39"/>
              </a:buClr>
              <a:buSzPts val="1400"/>
              <a:buChar char="■"/>
              <a:defRPr>
                <a:solidFill>
                  <a:schemeClr val="dk1"/>
                </a:solidFill>
              </a:defRPr>
            </a:lvl3pPr>
            <a:lvl4pPr marL="1828800" lvl="3" indent="-304800" algn="l" rtl="0">
              <a:lnSpc>
                <a:spcPct val="90000"/>
              </a:lnSpc>
              <a:spcBef>
                <a:spcPts val="1200"/>
              </a:spcBef>
              <a:spcAft>
                <a:spcPts val="0"/>
              </a:spcAft>
              <a:buClr>
                <a:srgbClr val="9ECA39"/>
              </a:buClr>
              <a:buSzPts val="1200"/>
              <a:buChar char="●"/>
              <a:defRPr>
                <a:solidFill>
                  <a:schemeClr val="dk1"/>
                </a:solidFill>
              </a:defRPr>
            </a:lvl4pPr>
            <a:lvl5pPr marL="2286000" lvl="4" indent="-304800" algn="l" rtl="0">
              <a:lnSpc>
                <a:spcPct val="90000"/>
              </a:lnSpc>
              <a:spcBef>
                <a:spcPts val="1200"/>
              </a:spcBef>
              <a:spcAft>
                <a:spcPts val="0"/>
              </a:spcAft>
              <a:buClr>
                <a:srgbClr val="9ECA39"/>
              </a:buClr>
              <a:buSzPts val="1200"/>
              <a:buChar char="○"/>
              <a:defRPr>
                <a:solidFill>
                  <a:schemeClr val="dk1"/>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p:cSld name="OBJECT_3">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628650" y="13692"/>
            <a:ext cx="7886700" cy="852300"/>
          </a:xfrm>
          <a:prstGeom prst="rect">
            <a:avLst/>
          </a:prstGeom>
          <a:noFill/>
          <a:ln>
            <a:noFill/>
          </a:ln>
        </p:spPr>
        <p:txBody>
          <a:bodyPr spcFirstLastPara="1" wrap="square" lIns="68575" tIns="34275" rIns="68575" bIns="137150" anchor="b" anchorCtr="0">
            <a:normAutofit/>
          </a:bodyPr>
          <a:lstStyle>
            <a:lvl1pPr lvl="0" algn="ctr" rtl="0">
              <a:lnSpc>
                <a:spcPct val="90000"/>
              </a:lnSpc>
              <a:spcBef>
                <a:spcPts val="0"/>
              </a:spcBef>
              <a:spcAft>
                <a:spcPts val="0"/>
              </a:spcAft>
              <a:buClr>
                <a:srgbClr val="262626"/>
              </a:buClr>
              <a:buSzPts val="2700"/>
              <a:buFont typeface="Cambria"/>
              <a:buNone/>
              <a:defRPr sz="27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22"/>
          <p:cNvSpPr txBox="1">
            <a:spLocks noGrp="1"/>
          </p:cNvSpPr>
          <p:nvPr>
            <p:ph type="body" idx="1"/>
          </p:nvPr>
        </p:nvSpPr>
        <p:spPr>
          <a:xfrm>
            <a:off x="628650" y="1163782"/>
            <a:ext cx="7886700" cy="3469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rgbClr val="262626"/>
              </a:buClr>
              <a:buSzPts val="1800"/>
              <a:buChar char="●"/>
              <a:defRPr sz="1800"/>
            </a:lvl1pPr>
            <a:lvl2pPr marL="914400" lvl="1" indent="-323850" algn="l" rtl="0">
              <a:lnSpc>
                <a:spcPct val="90000"/>
              </a:lnSpc>
              <a:spcBef>
                <a:spcPts val="1200"/>
              </a:spcBef>
              <a:spcAft>
                <a:spcPts val="0"/>
              </a:spcAft>
              <a:buClr>
                <a:srgbClr val="262626"/>
              </a:buClr>
              <a:buSzPts val="1500"/>
              <a:buChar char="○"/>
              <a:defRPr sz="1500"/>
            </a:lvl2pPr>
            <a:lvl3pPr marL="1371600" lvl="2" indent="-317500" algn="l" rtl="0">
              <a:lnSpc>
                <a:spcPct val="90000"/>
              </a:lnSpc>
              <a:spcBef>
                <a:spcPts val="1200"/>
              </a:spcBef>
              <a:spcAft>
                <a:spcPts val="0"/>
              </a:spcAft>
              <a:buClr>
                <a:srgbClr val="262626"/>
              </a:buClr>
              <a:buSzPts val="1400"/>
              <a:buChar char="■"/>
              <a:defRPr sz="1400"/>
            </a:lvl3pPr>
            <a:lvl4pPr marL="1828800" lvl="3" indent="-304800" algn="l" rtl="0">
              <a:lnSpc>
                <a:spcPct val="90000"/>
              </a:lnSpc>
              <a:spcBef>
                <a:spcPts val="1200"/>
              </a:spcBef>
              <a:spcAft>
                <a:spcPts val="0"/>
              </a:spcAft>
              <a:buClr>
                <a:srgbClr val="262626"/>
              </a:buClr>
              <a:buSzPts val="1200"/>
              <a:buChar char="●"/>
              <a:defRPr sz="1200"/>
            </a:lvl4pPr>
            <a:lvl5pPr marL="2286000" lvl="4" indent="-304800" algn="l" rtl="0">
              <a:lnSpc>
                <a:spcPct val="90000"/>
              </a:lnSpc>
              <a:spcBef>
                <a:spcPts val="1200"/>
              </a:spcBef>
              <a:spcAft>
                <a:spcPts val="0"/>
              </a:spcAft>
              <a:buClr>
                <a:srgbClr val="262626"/>
              </a:buClr>
              <a:buSzPts val="1200"/>
              <a:buChar char="○"/>
              <a:defRPr sz="1200"/>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25" name="Google Shape;125;p22"/>
          <p:cNvSpPr/>
          <p:nvPr/>
        </p:nvSpPr>
        <p:spPr>
          <a:xfrm>
            <a:off x="0" y="4733822"/>
            <a:ext cx="9155228" cy="409677"/>
          </a:xfrm>
          <a:prstGeom prst="rect">
            <a:avLst/>
          </a:prstGeom>
          <a:noFill/>
          <a:ln>
            <a:noFill/>
          </a:ln>
        </p:spPr>
      </p:sp>
      <p:sp>
        <p:nvSpPr>
          <p:cNvPr id="126" name="Google Shape;126;p22"/>
          <p:cNvSpPr/>
          <p:nvPr/>
        </p:nvSpPr>
        <p:spPr>
          <a:xfrm>
            <a:off x="0" y="4714418"/>
            <a:ext cx="9144000" cy="34200"/>
          </a:xfrm>
          <a:prstGeom prst="rect">
            <a:avLst/>
          </a:prstGeom>
          <a:solidFill>
            <a:srgbClr val="9ECA3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7" name="Google Shape;127;p22"/>
          <p:cNvSpPr/>
          <p:nvPr/>
        </p:nvSpPr>
        <p:spPr>
          <a:xfrm>
            <a:off x="150096" y="4845200"/>
            <a:ext cx="830536" cy="191516"/>
          </a:xfrm>
          <a:prstGeom prst="rect">
            <a:avLst/>
          </a:prstGeom>
          <a:noFill/>
          <a:ln>
            <a:noFill/>
          </a:ln>
        </p:spPr>
      </p:sp>
      <p:sp>
        <p:nvSpPr>
          <p:cNvPr id="128" name="Google Shape;128;p22"/>
          <p:cNvSpPr/>
          <p:nvPr/>
        </p:nvSpPr>
        <p:spPr>
          <a:xfrm>
            <a:off x="1130727" y="4874415"/>
            <a:ext cx="1692864" cy="133085"/>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 Chalkboard">
  <p:cSld name="Title and Content - Chalkboard">
    <p:spTree>
      <p:nvGrpSpPr>
        <p:cNvPr id="1" name="Shape 129"/>
        <p:cNvGrpSpPr/>
        <p:nvPr/>
      </p:nvGrpSpPr>
      <p:grpSpPr>
        <a:xfrm>
          <a:off x="0" y="0"/>
          <a:ext cx="0" cy="0"/>
          <a:chOff x="0" y="0"/>
          <a:chExt cx="0" cy="0"/>
        </a:xfrm>
      </p:grpSpPr>
      <p:sp>
        <p:nvSpPr>
          <p:cNvPr id="130" name="Google Shape;130;p23"/>
          <p:cNvSpPr/>
          <p:nvPr/>
        </p:nvSpPr>
        <p:spPr>
          <a:xfrm>
            <a:off x="0" y="0"/>
            <a:ext cx="9144000" cy="5143500"/>
          </a:xfrm>
          <a:prstGeom prst="rect">
            <a:avLst/>
          </a:prstGeom>
          <a:noFill/>
          <a:ln>
            <a:noFill/>
          </a:ln>
        </p:spPr>
      </p:sp>
      <p:sp>
        <p:nvSpPr>
          <p:cNvPr id="131" name="Google Shape;131;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3000"/>
              <a:buFont typeface="Cambria"/>
              <a:buNone/>
              <a:defRPr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 name="Google Shape;132;p23"/>
          <p:cNvSpPr txBox="1">
            <a:spLocks noGrp="1"/>
          </p:cNvSpPr>
          <p:nvPr>
            <p:ph type="body" idx="1"/>
          </p:nvPr>
        </p:nvSpPr>
        <p:spPr>
          <a:xfrm>
            <a:off x="628650" y="1541858"/>
            <a:ext cx="7886700" cy="30909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chemeClr val="lt1"/>
              </a:buClr>
              <a:buSzPts val="2100"/>
              <a:buChar char="●"/>
              <a:defRPr>
                <a:solidFill>
                  <a:schemeClr val="lt1"/>
                </a:solidFill>
              </a:defRPr>
            </a:lvl1pPr>
            <a:lvl2pPr marL="914400" lvl="1" indent="-342900" algn="l" rtl="0">
              <a:lnSpc>
                <a:spcPct val="90000"/>
              </a:lnSpc>
              <a:spcBef>
                <a:spcPts val="1200"/>
              </a:spcBef>
              <a:spcAft>
                <a:spcPts val="0"/>
              </a:spcAft>
              <a:buClr>
                <a:schemeClr val="lt1"/>
              </a:buClr>
              <a:buSzPts val="1800"/>
              <a:buChar char="○"/>
              <a:defRPr>
                <a:solidFill>
                  <a:schemeClr val="lt1"/>
                </a:solidFill>
              </a:defRPr>
            </a:lvl2pPr>
            <a:lvl3pPr marL="1371600" lvl="2" indent="-323850" algn="l" rtl="0">
              <a:lnSpc>
                <a:spcPct val="90000"/>
              </a:lnSpc>
              <a:spcBef>
                <a:spcPts val="1200"/>
              </a:spcBef>
              <a:spcAft>
                <a:spcPts val="0"/>
              </a:spcAft>
              <a:buClr>
                <a:schemeClr val="lt1"/>
              </a:buClr>
              <a:buSzPts val="1500"/>
              <a:buChar char="■"/>
              <a:defRPr>
                <a:solidFill>
                  <a:schemeClr val="lt1"/>
                </a:solidFill>
              </a:defRPr>
            </a:lvl3pPr>
            <a:lvl4pPr marL="1828800" lvl="3" indent="-317500" algn="l" rtl="0">
              <a:lnSpc>
                <a:spcPct val="90000"/>
              </a:lnSpc>
              <a:spcBef>
                <a:spcPts val="1200"/>
              </a:spcBef>
              <a:spcAft>
                <a:spcPts val="0"/>
              </a:spcAft>
              <a:buClr>
                <a:schemeClr val="lt1"/>
              </a:buClr>
              <a:buSzPts val="1400"/>
              <a:buChar char="●"/>
              <a:defRPr>
                <a:solidFill>
                  <a:schemeClr val="lt1"/>
                </a:solidFill>
              </a:defRPr>
            </a:lvl4pPr>
            <a:lvl5pPr marL="2286000" lvl="4" indent="-317500" algn="l" rtl="0">
              <a:lnSpc>
                <a:spcPct val="90000"/>
              </a:lnSpc>
              <a:spcBef>
                <a:spcPts val="1200"/>
              </a:spcBef>
              <a:spcAft>
                <a:spcPts val="0"/>
              </a:spcAft>
              <a:buClr>
                <a:schemeClr val="lt1"/>
              </a:buClr>
              <a:buSzPts val="1400"/>
              <a:buChar char="○"/>
              <a:defRPr>
                <a:solidFill>
                  <a:schemeClr val="lt1"/>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halk Board">
  <p:cSld name="Chalk Board">
    <p:bg>
      <p:bgPr>
        <a:solidFill>
          <a:schemeClr val="lt1"/>
        </a:solidFill>
        <a:effectLst/>
      </p:bgPr>
    </p:bg>
    <p:spTree>
      <p:nvGrpSpPr>
        <p:cNvPr id="1" name="Shape 133"/>
        <p:cNvGrpSpPr/>
        <p:nvPr/>
      </p:nvGrpSpPr>
      <p:grpSpPr>
        <a:xfrm>
          <a:off x="0" y="0"/>
          <a:ext cx="0" cy="0"/>
          <a:chOff x="0" y="0"/>
          <a:chExt cx="0" cy="0"/>
        </a:xfrm>
      </p:grpSpPr>
      <p:sp>
        <p:nvSpPr>
          <p:cNvPr id="134" name="Google Shape;134;p24" descr="\\edhnas\UserDocuments\RebeccaL\Desktop\ChalkBoard_black.jpg"/>
          <p:cNvSpPr/>
          <p:nvPr/>
        </p:nvSpPr>
        <p:spPr>
          <a:xfrm>
            <a:off x="0" y="0"/>
            <a:ext cx="9144000" cy="5143501"/>
          </a:xfrm>
          <a:prstGeom prst="rect">
            <a:avLst/>
          </a:prstGeom>
          <a:noFill/>
          <a:ln>
            <a:noFill/>
          </a:ln>
        </p:spPr>
      </p:sp>
      <p:sp>
        <p:nvSpPr>
          <p:cNvPr id="135" name="Google Shape;135;p24"/>
          <p:cNvSpPr txBox="1">
            <a:spLocks noGrp="1"/>
          </p:cNvSpPr>
          <p:nvPr>
            <p:ph type="title"/>
          </p:nvPr>
        </p:nvSpPr>
        <p:spPr>
          <a:xfrm>
            <a:off x="0" y="342900"/>
            <a:ext cx="9144000" cy="6858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BFBFBF"/>
              </a:buClr>
              <a:buSzPts val="2700"/>
              <a:buFont typeface="Anton"/>
              <a:buNone/>
              <a:defRPr sz="2700">
                <a:solidFill>
                  <a:srgbClr val="BFBFBF"/>
                </a:solidFill>
                <a:latin typeface="Anton"/>
                <a:ea typeface="Anton"/>
                <a:cs typeface="Anton"/>
                <a:sym typeface="Anton"/>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4"/>
          <p:cNvSpPr txBox="1">
            <a:spLocks noGrp="1"/>
          </p:cNvSpPr>
          <p:nvPr>
            <p:ph type="body" idx="1"/>
          </p:nvPr>
        </p:nvSpPr>
        <p:spPr>
          <a:xfrm>
            <a:off x="457200" y="1085850"/>
            <a:ext cx="8229600" cy="35433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lt1"/>
              </a:buClr>
              <a:buSzPts val="1800"/>
              <a:buChar char="•"/>
              <a:defRPr sz="1800">
                <a:solidFill>
                  <a:schemeClr val="lt1"/>
                </a:solidFill>
              </a:defRPr>
            </a:lvl1pPr>
            <a:lvl2pPr marL="914400" lvl="1" indent="-323850" algn="l" rtl="0">
              <a:lnSpc>
                <a:spcPct val="90000"/>
              </a:lnSpc>
              <a:spcBef>
                <a:spcPts val="400"/>
              </a:spcBef>
              <a:spcAft>
                <a:spcPts val="0"/>
              </a:spcAft>
              <a:buClr>
                <a:schemeClr val="lt1"/>
              </a:buClr>
              <a:buSzPts val="1500"/>
              <a:buChar char="•"/>
              <a:defRPr sz="1500">
                <a:solidFill>
                  <a:schemeClr val="lt1"/>
                </a:solidFill>
              </a:defRPr>
            </a:lvl2pPr>
            <a:lvl3pPr marL="1371600" lvl="2" indent="-317500" algn="l" rtl="0">
              <a:lnSpc>
                <a:spcPct val="90000"/>
              </a:lnSpc>
              <a:spcBef>
                <a:spcPts val="400"/>
              </a:spcBef>
              <a:spcAft>
                <a:spcPts val="0"/>
              </a:spcAft>
              <a:buClr>
                <a:schemeClr val="lt1"/>
              </a:buClr>
              <a:buSzPts val="1400"/>
              <a:buChar char="•"/>
              <a:defRPr sz="1400">
                <a:solidFill>
                  <a:schemeClr val="lt1"/>
                </a:solidFill>
              </a:defRPr>
            </a:lvl3pPr>
            <a:lvl4pPr marL="1828800" lvl="3" indent="-304800" algn="l" rtl="0">
              <a:lnSpc>
                <a:spcPct val="90000"/>
              </a:lnSpc>
              <a:spcBef>
                <a:spcPts val="400"/>
              </a:spcBef>
              <a:spcAft>
                <a:spcPts val="0"/>
              </a:spcAft>
              <a:buClr>
                <a:schemeClr val="lt1"/>
              </a:buClr>
              <a:buSzPts val="1200"/>
              <a:buChar char="•"/>
              <a:defRPr sz="1200">
                <a:solidFill>
                  <a:schemeClr val="lt1"/>
                </a:solidFill>
              </a:defRPr>
            </a:lvl4pPr>
            <a:lvl5pPr marL="2286000" lvl="4" indent="-304800" algn="l" rtl="0">
              <a:lnSpc>
                <a:spcPct val="90000"/>
              </a:lnSpc>
              <a:spcBef>
                <a:spcPts val="400"/>
              </a:spcBef>
              <a:spcAft>
                <a:spcPts val="0"/>
              </a:spcAft>
              <a:buClr>
                <a:schemeClr val="lt1"/>
              </a:buClr>
              <a:buSzPts val="1200"/>
              <a:buChar char="•"/>
              <a:defRPr sz="1200">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7"/>
        <p:cNvGrpSpPr/>
        <p:nvPr/>
      </p:nvGrpSpPr>
      <p:grpSpPr>
        <a:xfrm>
          <a:off x="0" y="0"/>
          <a:ext cx="0" cy="0"/>
          <a:chOff x="0" y="0"/>
          <a:chExt cx="0" cy="0"/>
        </a:xfrm>
      </p:grpSpPr>
      <p:sp>
        <p:nvSpPr>
          <p:cNvPr id="138" name="Google Shape;138;p25"/>
          <p:cNvSpPr/>
          <p:nvPr/>
        </p:nvSpPr>
        <p:spPr>
          <a:xfrm>
            <a:off x="0" y="4733822"/>
            <a:ext cx="9155228" cy="409677"/>
          </a:xfrm>
          <a:prstGeom prst="rect">
            <a:avLst/>
          </a:prstGeom>
          <a:noFill/>
          <a:ln>
            <a:noFill/>
          </a:ln>
        </p:spPr>
      </p:sp>
      <p:sp>
        <p:nvSpPr>
          <p:cNvPr id="139" name="Google Shape;139;p25"/>
          <p:cNvSpPr/>
          <p:nvPr/>
        </p:nvSpPr>
        <p:spPr>
          <a:xfrm>
            <a:off x="0" y="4714418"/>
            <a:ext cx="9144000" cy="34200"/>
          </a:xfrm>
          <a:prstGeom prst="rect">
            <a:avLst/>
          </a:prstGeom>
          <a:solidFill>
            <a:srgbClr val="9ECA3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0" name="Google Shape;140;p25"/>
          <p:cNvSpPr/>
          <p:nvPr/>
        </p:nvSpPr>
        <p:spPr>
          <a:xfrm>
            <a:off x="150096" y="4845200"/>
            <a:ext cx="830536" cy="191516"/>
          </a:xfrm>
          <a:prstGeom prst="rect">
            <a:avLst/>
          </a:prstGeom>
          <a:noFill/>
          <a:ln>
            <a:noFill/>
          </a:ln>
        </p:spPr>
      </p:sp>
      <p:sp>
        <p:nvSpPr>
          <p:cNvPr id="141" name="Google Shape;141;p25"/>
          <p:cNvSpPr/>
          <p:nvPr/>
        </p:nvSpPr>
        <p:spPr>
          <a:xfrm>
            <a:off x="1130727" y="4874415"/>
            <a:ext cx="1692864" cy="133085"/>
          </a:xfrm>
          <a:prstGeom prst="rect">
            <a:avLst/>
          </a:prstGeom>
          <a:noFill/>
          <a:ln>
            <a:noFill/>
          </a:ln>
        </p:spPr>
      </p:sp>
      <p:sp>
        <p:nvSpPr>
          <p:cNvPr id="142" name="Google Shape;142;p25"/>
          <p:cNvSpPr/>
          <p:nvPr/>
        </p:nvSpPr>
        <p:spPr>
          <a:xfrm>
            <a:off x="0" y="1"/>
            <a:ext cx="9144000" cy="858851"/>
          </a:xfrm>
          <a:prstGeom prst="rect">
            <a:avLst/>
          </a:prstGeom>
          <a:noFill/>
          <a:ln>
            <a:noFill/>
          </a:ln>
        </p:spPr>
      </p:sp>
      <p:sp>
        <p:nvSpPr>
          <p:cNvPr id="143" name="Google Shape;143;p25"/>
          <p:cNvSpPr txBox="1">
            <a:spLocks noGrp="1"/>
          </p:cNvSpPr>
          <p:nvPr>
            <p:ph type="title"/>
          </p:nvPr>
        </p:nvSpPr>
        <p:spPr>
          <a:xfrm>
            <a:off x="628650" y="1"/>
            <a:ext cx="7886700" cy="9555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2700"/>
              <a:buFont typeface="Cambria"/>
              <a:buNone/>
              <a:defRPr sz="2700"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25"/>
          <p:cNvSpPr txBox="1">
            <a:spLocks noGrp="1"/>
          </p:cNvSpPr>
          <p:nvPr>
            <p:ph type="body" idx="1"/>
          </p:nvPr>
        </p:nvSpPr>
        <p:spPr>
          <a:xfrm>
            <a:off x="628650" y="1142999"/>
            <a:ext cx="7886700" cy="34266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rgbClr val="262626"/>
              </a:buClr>
              <a:buSzPts val="1800"/>
              <a:buChar char="●"/>
              <a:defRPr sz="1800"/>
            </a:lvl1pPr>
            <a:lvl2pPr marL="914400" lvl="1" indent="-323850" algn="l" rtl="0">
              <a:lnSpc>
                <a:spcPct val="90000"/>
              </a:lnSpc>
              <a:spcBef>
                <a:spcPts val="1200"/>
              </a:spcBef>
              <a:spcAft>
                <a:spcPts val="0"/>
              </a:spcAft>
              <a:buClr>
                <a:srgbClr val="262626"/>
              </a:buClr>
              <a:buSzPts val="1500"/>
              <a:buChar char="○"/>
              <a:defRPr sz="1500"/>
            </a:lvl2pPr>
            <a:lvl3pPr marL="1371600" lvl="2" indent="-317500" algn="l" rtl="0">
              <a:lnSpc>
                <a:spcPct val="90000"/>
              </a:lnSpc>
              <a:spcBef>
                <a:spcPts val="1200"/>
              </a:spcBef>
              <a:spcAft>
                <a:spcPts val="0"/>
              </a:spcAft>
              <a:buClr>
                <a:srgbClr val="262626"/>
              </a:buClr>
              <a:buSzPts val="1400"/>
              <a:buChar char="■"/>
              <a:defRPr sz="1400"/>
            </a:lvl3pPr>
            <a:lvl4pPr marL="1828800" lvl="3" indent="-304800" algn="l" rtl="0">
              <a:lnSpc>
                <a:spcPct val="90000"/>
              </a:lnSpc>
              <a:spcBef>
                <a:spcPts val="1200"/>
              </a:spcBef>
              <a:spcAft>
                <a:spcPts val="0"/>
              </a:spcAft>
              <a:buClr>
                <a:srgbClr val="262626"/>
              </a:buClr>
              <a:buSzPts val="1200"/>
              <a:buChar char="●"/>
              <a:defRPr sz="1200"/>
            </a:lvl4pPr>
            <a:lvl5pPr marL="2286000" lvl="4" indent="-304800" algn="l" rtl="0">
              <a:lnSpc>
                <a:spcPct val="90000"/>
              </a:lnSpc>
              <a:spcBef>
                <a:spcPts val="1200"/>
              </a:spcBef>
              <a:spcAft>
                <a:spcPts val="0"/>
              </a:spcAft>
              <a:buClr>
                <a:srgbClr val="262626"/>
              </a:buClr>
              <a:buSzPts val="1200"/>
              <a:buChar char="○"/>
              <a:defRPr sz="1200"/>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45" name="Google Shape;145;p25"/>
          <p:cNvSpPr txBox="1"/>
          <p:nvPr/>
        </p:nvSpPr>
        <p:spPr>
          <a:xfrm>
            <a:off x="4613614" y="4913385"/>
            <a:ext cx="4464600" cy="171600"/>
          </a:xfrm>
          <a:prstGeom prst="rect">
            <a:avLst/>
          </a:prstGeom>
          <a:noFill/>
          <a:ln>
            <a:noFill/>
          </a:ln>
        </p:spPr>
        <p:txBody>
          <a:bodyPr spcFirstLastPara="1" wrap="square" lIns="68575" tIns="34275" rIns="68575" bIns="34275" anchor="ctr" anchorCtr="0">
            <a:normAutofit/>
          </a:bodyPr>
          <a:lstStyle/>
          <a:p>
            <a:pPr marL="0" marR="0" lvl="0" indent="0" algn="r" rtl="0">
              <a:spcBef>
                <a:spcPts val="0"/>
              </a:spcBef>
              <a:spcAft>
                <a:spcPts val="0"/>
              </a:spcAft>
              <a:buClr>
                <a:srgbClr val="BFBFBF"/>
              </a:buClr>
              <a:buSzPts val="500"/>
              <a:buFont typeface="Arial"/>
              <a:buNone/>
            </a:pPr>
            <a:r>
              <a:rPr lang="en" sz="500">
                <a:solidFill>
                  <a:srgbClr val="BFBFBF"/>
                </a:solidFill>
                <a:latin typeface="Arial"/>
                <a:ea typeface="Arial"/>
                <a:cs typeface="Arial"/>
                <a:sym typeface="Arial"/>
              </a:rPr>
              <a:t>© 2022 School Innovations &amp; Achievement. All rights reserved. Proprietary and confidential information not for copy or distribution.</a:t>
            </a:r>
            <a:endParaRPr sz="500">
              <a:solidFill>
                <a:srgbClr val="BFBFBF"/>
              </a:solidFill>
              <a:latin typeface="Open Sans"/>
              <a:ea typeface="Open Sans"/>
              <a:cs typeface="Open Sans"/>
              <a:sym typeface="Open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1">
  <p:cSld name="Title and Content_8">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0" y="1"/>
            <a:ext cx="9144000" cy="738300"/>
          </a:xfrm>
          <a:prstGeom prst="rect">
            <a:avLst/>
          </a:prstGeom>
          <a:noFill/>
          <a:ln>
            <a:noFill/>
          </a:ln>
        </p:spPr>
        <p:txBody>
          <a:bodyPr spcFirstLastPara="1" wrap="square" lIns="274325" tIns="68575" rIns="205725" bIns="68575" anchor="b" anchorCtr="0">
            <a:normAutofit/>
          </a:bodyPr>
          <a:lstStyle>
            <a:lvl1pPr lvl="0" algn="l" rtl="0">
              <a:lnSpc>
                <a:spcPct val="90000"/>
              </a:lnSpc>
              <a:spcBef>
                <a:spcPts val="0"/>
              </a:spcBef>
              <a:spcAft>
                <a:spcPts val="0"/>
              </a:spcAft>
              <a:buClr>
                <a:schemeClr val="dk1"/>
              </a:buClr>
              <a:buSzPts val="2700"/>
              <a:buFont typeface="Cambria"/>
              <a:buNone/>
              <a:defRPr sz="2700" b="1">
                <a:latin typeface="Cambria"/>
                <a:ea typeface="Cambria"/>
                <a:cs typeface="Cambria"/>
                <a:sym typeface="Cambri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grpSp>
        <p:nvGrpSpPr>
          <p:cNvPr id="148" name="Google Shape;148;p26"/>
          <p:cNvGrpSpPr/>
          <p:nvPr/>
        </p:nvGrpSpPr>
        <p:grpSpPr>
          <a:xfrm>
            <a:off x="0" y="4714387"/>
            <a:ext cx="9144000" cy="435025"/>
            <a:chOff x="0" y="6285849"/>
            <a:chExt cx="12192000" cy="580033"/>
          </a:xfrm>
        </p:grpSpPr>
        <p:sp>
          <p:nvSpPr>
            <p:cNvPr id="149" name="Google Shape;149;p26"/>
            <p:cNvSpPr/>
            <p:nvPr/>
          </p:nvSpPr>
          <p:spPr>
            <a:xfrm>
              <a:off x="0" y="6300383"/>
              <a:ext cx="12192000" cy="560107"/>
            </a:xfrm>
            <a:prstGeom prst="rect">
              <a:avLst/>
            </a:prstGeom>
            <a:noFill/>
            <a:ln>
              <a:noFill/>
            </a:ln>
          </p:spPr>
        </p:sp>
        <p:sp>
          <p:nvSpPr>
            <p:cNvPr id="150" name="Google Shape;150;p26"/>
            <p:cNvSpPr/>
            <p:nvPr/>
          </p:nvSpPr>
          <p:spPr>
            <a:xfrm>
              <a:off x="0" y="6305782"/>
              <a:ext cx="12192000" cy="560100"/>
            </a:xfrm>
            <a:prstGeom prst="rect">
              <a:avLst/>
            </a:prstGeom>
            <a:solidFill>
              <a:srgbClr val="000000">
                <a:alpha val="824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1400" b="0" i="0" u="none" strike="noStrike" cap="none">
                  <a:solidFill>
                    <a:srgbClr val="FFFFFF"/>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151" name="Google Shape;151;p26"/>
            <p:cNvSpPr/>
            <p:nvPr/>
          </p:nvSpPr>
          <p:spPr>
            <a:xfrm>
              <a:off x="0" y="6285849"/>
              <a:ext cx="12192000" cy="45600"/>
            </a:xfrm>
            <a:prstGeom prst="rect">
              <a:avLst/>
            </a:prstGeom>
            <a:solidFill>
              <a:srgbClr val="9ECA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52" name="Google Shape;152;p26"/>
            <p:cNvSpPr/>
            <p:nvPr/>
          </p:nvSpPr>
          <p:spPr>
            <a:xfrm>
              <a:off x="200128" y="6460266"/>
              <a:ext cx="1107380" cy="255355"/>
            </a:xfrm>
            <a:prstGeom prst="rect">
              <a:avLst/>
            </a:prstGeom>
            <a:noFill/>
            <a:ln>
              <a:noFill/>
            </a:ln>
          </p:spPr>
        </p:sp>
        <p:sp>
          <p:nvSpPr>
            <p:cNvPr id="153" name="Google Shape;153;p26"/>
            <p:cNvSpPr/>
            <p:nvPr/>
          </p:nvSpPr>
          <p:spPr>
            <a:xfrm>
              <a:off x="1507636" y="6499220"/>
              <a:ext cx="2257152" cy="177446"/>
            </a:xfrm>
            <a:prstGeom prst="rect">
              <a:avLst/>
            </a:prstGeom>
            <a:noFill/>
            <a:ln>
              <a:noFill/>
            </a:ln>
          </p:spPr>
        </p:sp>
      </p:grpSp>
      <p:cxnSp>
        <p:nvCxnSpPr>
          <p:cNvPr id="154" name="Google Shape;154;p26"/>
          <p:cNvCxnSpPr/>
          <p:nvPr/>
        </p:nvCxnSpPr>
        <p:spPr>
          <a:xfrm>
            <a:off x="0" y="738139"/>
            <a:ext cx="9144000" cy="0"/>
          </a:xfrm>
          <a:prstGeom prst="straightConnector1">
            <a:avLst/>
          </a:prstGeom>
          <a:noFill/>
          <a:ln w="31750" cap="flat" cmpd="sng">
            <a:solidFill>
              <a:srgbClr val="9ECA39"/>
            </a:solidFill>
            <a:prstDash val="solid"/>
            <a:miter lim="800000"/>
            <a:headEnd type="none" w="sm" len="sm"/>
            <a:tailEnd type="none" w="sm" len="sm"/>
          </a:ln>
        </p:spPr>
      </p:cxnSp>
      <p:sp>
        <p:nvSpPr>
          <p:cNvPr id="155" name="Google Shape;155;p26"/>
          <p:cNvSpPr txBox="1">
            <a:spLocks noGrp="1"/>
          </p:cNvSpPr>
          <p:nvPr>
            <p:ph type="body" idx="1"/>
          </p:nvPr>
        </p:nvSpPr>
        <p:spPr>
          <a:xfrm>
            <a:off x="628649" y="1141858"/>
            <a:ext cx="7779600" cy="3263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900"/>
              </a:spcBef>
              <a:spcAft>
                <a:spcPts val="0"/>
              </a:spcAft>
              <a:buClr>
                <a:schemeClr val="dk1"/>
              </a:buClr>
              <a:buSzPts val="1700"/>
              <a:buNone/>
              <a:defRPr>
                <a:solidFill>
                  <a:schemeClr val="dk1"/>
                </a:solidFill>
              </a:defRPr>
            </a:lvl1pPr>
            <a:lvl2pPr marL="914400" lvl="1" indent="-374650" algn="l" rtl="0">
              <a:lnSpc>
                <a:spcPct val="90000"/>
              </a:lnSpc>
              <a:spcBef>
                <a:spcPts val="900"/>
              </a:spcBef>
              <a:spcAft>
                <a:spcPts val="0"/>
              </a:spcAft>
              <a:buClr>
                <a:srgbClr val="9ECA39"/>
              </a:buClr>
              <a:buSzPts val="2300"/>
              <a:buChar char="•"/>
              <a:defRPr>
                <a:solidFill>
                  <a:schemeClr val="dk1"/>
                </a:solidFill>
              </a:defRPr>
            </a:lvl2pPr>
            <a:lvl3pPr marL="1371600" lvl="2" indent="-317500" algn="l" rtl="0">
              <a:lnSpc>
                <a:spcPct val="90000"/>
              </a:lnSpc>
              <a:spcBef>
                <a:spcPts val="900"/>
              </a:spcBef>
              <a:spcAft>
                <a:spcPts val="0"/>
              </a:spcAft>
              <a:buClr>
                <a:srgbClr val="9ECA39"/>
              </a:buClr>
              <a:buSzPts val="1400"/>
              <a:buChar char="•"/>
              <a:defRPr>
                <a:solidFill>
                  <a:schemeClr val="dk1"/>
                </a:solidFill>
              </a:defRPr>
            </a:lvl3pPr>
            <a:lvl4pPr marL="1828800" lvl="3" indent="-304800" algn="l" rtl="0">
              <a:lnSpc>
                <a:spcPct val="90000"/>
              </a:lnSpc>
              <a:spcBef>
                <a:spcPts val="900"/>
              </a:spcBef>
              <a:spcAft>
                <a:spcPts val="0"/>
              </a:spcAft>
              <a:buClr>
                <a:srgbClr val="9ECA39"/>
              </a:buClr>
              <a:buSzPts val="1200"/>
              <a:buChar char="•"/>
              <a:defRPr>
                <a:solidFill>
                  <a:schemeClr val="dk1"/>
                </a:solidFill>
              </a:defRPr>
            </a:lvl4pPr>
            <a:lvl5pPr marL="2286000" lvl="4" indent="-304800" algn="l" rtl="0">
              <a:lnSpc>
                <a:spcPct val="90000"/>
              </a:lnSpc>
              <a:spcBef>
                <a:spcPts val="900"/>
              </a:spcBef>
              <a:spcAft>
                <a:spcPts val="0"/>
              </a:spcAft>
              <a:buClr>
                <a:srgbClr val="9ECA39"/>
              </a:buClr>
              <a:buSzPts val="1200"/>
              <a:buChar char="•"/>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halk Board 1">
  <p:cSld name="Chalk Board_1">
    <p:bg>
      <p:bgPr>
        <a:solidFill>
          <a:schemeClr val="lt1"/>
        </a:solidFill>
        <a:effectLst/>
      </p:bgPr>
    </p:bg>
    <p:spTree>
      <p:nvGrpSpPr>
        <p:cNvPr id="1" name="Shape 156"/>
        <p:cNvGrpSpPr/>
        <p:nvPr/>
      </p:nvGrpSpPr>
      <p:grpSpPr>
        <a:xfrm>
          <a:off x="0" y="0"/>
          <a:ext cx="0" cy="0"/>
          <a:chOff x="0" y="0"/>
          <a:chExt cx="0" cy="0"/>
        </a:xfrm>
      </p:grpSpPr>
      <p:sp>
        <p:nvSpPr>
          <p:cNvPr id="157" name="Google Shape;157;p27" descr="\\edhnas\UserDocuments\RebeccaL\Desktop\ChalkBoard_black.jpg"/>
          <p:cNvSpPr/>
          <p:nvPr/>
        </p:nvSpPr>
        <p:spPr>
          <a:xfrm>
            <a:off x="0" y="0"/>
            <a:ext cx="9144000" cy="5143501"/>
          </a:xfrm>
          <a:prstGeom prst="rect">
            <a:avLst/>
          </a:prstGeom>
          <a:noFill/>
          <a:ln>
            <a:noFill/>
          </a:ln>
        </p:spPr>
      </p:sp>
      <p:sp>
        <p:nvSpPr>
          <p:cNvPr id="158" name="Google Shape;158;p27"/>
          <p:cNvSpPr txBox="1">
            <a:spLocks noGrp="1"/>
          </p:cNvSpPr>
          <p:nvPr>
            <p:ph type="title"/>
          </p:nvPr>
        </p:nvSpPr>
        <p:spPr>
          <a:xfrm>
            <a:off x="0" y="342900"/>
            <a:ext cx="9144000" cy="6858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BFBFBF"/>
              </a:buClr>
              <a:buSzPts val="2700"/>
              <a:buFont typeface="Anton"/>
              <a:buNone/>
              <a:defRPr sz="2700">
                <a:solidFill>
                  <a:srgbClr val="BFBFBF"/>
                </a:solidFill>
                <a:latin typeface="Anton"/>
                <a:ea typeface="Anton"/>
                <a:cs typeface="Anton"/>
                <a:sym typeface="Anton"/>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9" name="Google Shape;159;p27"/>
          <p:cNvSpPr txBox="1">
            <a:spLocks noGrp="1"/>
          </p:cNvSpPr>
          <p:nvPr>
            <p:ph type="body" idx="1"/>
          </p:nvPr>
        </p:nvSpPr>
        <p:spPr>
          <a:xfrm>
            <a:off x="457200" y="1085850"/>
            <a:ext cx="8229600" cy="35433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lt1"/>
              </a:buClr>
              <a:buSzPts val="1800"/>
              <a:buChar char="•"/>
              <a:defRPr sz="1800">
                <a:solidFill>
                  <a:schemeClr val="lt1"/>
                </a:solidFill>
              </a:defRPr>
            </a:lvl1pPr>
            <a:lvl2pPr marL="914400" lvl="1" indent="-323850" algn="l" rtl="0">
              <a:lnSpc>
                <a:spcPct val="90000"/>
              </a:lnSpc>
              <a:spcBef>
                <a:spcPts val="400"/>
              </a:spcBef>
              <a:spcAft>
                <a:spcPts val="0"/>
              </a:spcAft>
              <a:buClr>
                <a:schemeClr val="lt1"/>
              </a:buClr>
              <a:buSzPts val="1500"/>
              <a:buChar char="•"/>
              <a:defRPr sz="1500">
                <a:solidFill>
                  <a:schemeClr val="lt1"/>
                </a:solidFill>
              </a:defRPr>
            </a:lvl2pPr>
            <a:lvl3pPr marL="1371600" lvl="2" indent="-317500" algn="l" rtl="0">
              <a:lnSpc>
                <a:spcPct val="90000"/>
              </a:lnSpc>
              <a:spcBef>
                <a:spcPts val="400"/>
              </a:spcBef>
              <a:spcAft>
                <a:spcPts val="0"/>
              </a:spcAft>
              <a:buClr>
                <a:schemeClr val="lt1"/>
              </a:buClr>
              <a:buSzPts val="1400"/>
              <a:buChar char="•"/>
              <a:defRPr sz="1400">
                <a:solidFill>
                  <a:schemeClr val="lt1"/>
                </a:solidFill>
              </a:defRPr>
            </a:lvl3pPr>
            <a:lvl4pPr marL="1828800" lvl="3" indent="-304800" algn="l" rtl="0">
              <a:lnSpc>
                <a:spcPct val="90000"/>
              </a:lnSpc>
              <a:spcBef>
                <a:spcPts val="400"/>
              </a:spcBef>
              <a:spcAft>
                <a:spcPts val="0"/>
              </a:spcAft>
              <a:buClr>
                <a:schemeClr val="lt1"/>
              </a:buClr>
              <a:buSzPts val="1200"/>
              <a:buChar char="•"/>
              <a:defRPr sz="1200">
                <a:solidFill>
                  <a:schemeClr val="lt1"/>
                </a:solidFill>
              </a:defRPr>
            </a:lvl4pPr>
            <a:lvl5pPr marL="2286000" lvl="4" indent="-304800" algn="l" rtl="0">
              <a:lnSpc>
                <a:spcPct val="90000"/>
              </a:lnSpc>
              <a:spcBef>
                <a:spcPts val="400"/>
              </a:spcBef>
              <a:spcAft>
                <a:spcPts val="0"/>
              </a:spcAft>
              <a:buClr>
                <a:schemeClr val="lt1"/>
              </a:buClr>
              <a:buSzPts val="1200"/>
              <a:buChar char="•"/>
              <a:defRPr sz="1200">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2">
  <p:cSld name="Title and Content_9">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0" y="1"/>
            <a:ext cx="9144000" cy="738300"/>
          </a:xfrm>
          <a:prstGeom prst="rect">
            <a:avLst/>
          </a:prstGeom>
          <a:noFill/>
          <a:ln>
            <a:noFill/>
          </a:ln>
        </p:spPr>
        <p:txBody>
          <a:bodyPr spcFirstLastPara="1" wrap="square" lIns="274325" tIns="68575" rIns="205725" bIns="68575" anchor="b" anchorCtr="0">
            <a:normAutofit/>
          </a:bodyPr>
          <a:lstStyle>
            <a:lvl1pPr lvl="0" algn="l" rtl="0">
              <a:lnSpc>
                <a:spcPct val="90000"/>
              </a:lnSpc>
              <a:spcBef>
                <a:spcPts val="0"/>
              </a:spcBef>
              <a:spcAft>
                <a:spcPts val="0"/>
              </a:spcAft>
              <a:buClr>
                <a:schemeClr val="dk1"/>
              </a:buClr>
              <a:buSzPts val="2700"/>
              <a:buFont typeface="Cambria"/>
              <a:buNone/>
              <a:defRPr sz="2700" b="1">
                <a:latin typeface="Cambria"/>
                <a:ea typeface="Cambria"/>
                <a:cs typeface="Cambria"/>
                <a:sym typeface="Cambri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grpSp>
        <p:nvGrpSpPr>
          <p:cNvPr id="162" name="Google Shape;162;p28"/>
          <p:cNvGrpSpPr/>
          <p:nvPr/>
        </p:nvGrpSpPr>
        <p:grpSpPr>
          <a:xfrm>
            <a:off x="0" y="4714387"/>
            <a:ext cx="9144000" cy="435025"/>
            <a:chOff x="0" y="6285849"/>
            <a:chExt cx="12192000" cy="580033"/>
          </a:xfrm>
        </p:grpSpPr>
        <p:sp>
          <p:nvSpPr>
            <p:cNvPr id="163" name="Google Shape;163;p28"/>
            <p:cNvSpPr/>
            <p:nvPr/>
          </p:nvSpPr>
          <p:spPr>
            <a:xfrm>
              <a:off x="0" y="6300383"/>
              <a:ext cx="12192000" cy="560107"/>
            </a:xfrm>
            <a:prstGeom prst="rect">
              <a:avLst/>
            </a:prstGeom>
            <a:noFill/>
            <a:ln>
              <a:noFill/>
            </a:ln>
          </p:spPr>
        </p:sp>
        <p:sp>
          <p:nvSpPr>
            <p:cNvPr id="164" name="Google Shape;164;p28"/>
            <p:cNvSpPr/>
            <p:nvPr/>
          </p:nvSpPr>
          <p:spPr>
            <a:xfrm>
              <a:off x="0" y="6305782"/>
              <a:ext cx="12192000" cy="560100"/>
            </a:xfrm>
            <a:prstGeom prst="rect">
              <a:avLst/>
            </a:prstGeom>
            <a:solidFill>
              <a:srgbClr val="000000">
                <a:alpha val="824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1400" b="0" i="0" u="none" strike="noStrike" cap="none">
                  <a:solidFill>
                    <a:srgbClr val="FFFFFF"/>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165" name="Google Shape;165;p28"/>
            <p:cNvSpPr/>
            <p:nvPr/>
          </p:nvSpPr>
          <p:spPr>
            <a:xfrm>
              <a:off x="0" y="6285849"/>
              <a:ext cx="12192000" cy="45600"/>
            </a:xfrm>
            <a:prstGeom prst="rect">
              <a:avLst/>
            </a:prstGeom>
            <a:solidFill>
              <a:srgbClr val="9ECA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66" name="Google Shape;166;p28"/>
            <p:cNvSpPr/>
            <p:nvPr/>
          </p:nvSpPr>
          <p:spPr>
            <a:xfrm>
              <a:off x="200128" y="6460266"/>
              <a:ext cx="1107380" cy="255355"/>
            </a:xfrm>
            <a:prstGeom prst="rect">
              <a:avLst/>
            </a:prstGeom>
            <a:noFill/>
            <a:ln>
              <a:noFill/>
            </a:ln>
          </p:spPr>
        </p:sp>
        <p:sp>
          <p:nvSpPr>
            <p:cNvPr id="167" name="Google Shape;167;p28"/>
            <p:cNvSpPr/>
            <p:nvPr/>
          </p:nvSpPr>
          <p:spPr>
            <a:xfrm>
              <a:off x="1507636" y="6499220"/>
              <a:ext cx="2257152" cy="177446"/>
            </a:xfrm>
            <a:prstGeom prst="rect">
              <a:avLst/>
            </a:prstGeom>
            <a:noFill/>
            <a:ln>
              <a:noFill/>
            </a:ln>
          </p:spPr>
        </p:sp>
      </p:grpSp>
      <p:cxnSp>
        <p:nvCxnSpPr>
          <p:cNvPr id="168" name="Google Shape;168;p28"/>
          <p:cNvCxnSpPr/>
          <p:nvPr/>
        </p:nvCxnSpPr>
        <p:spPr>
          <a:xfrm>
            <a:off x="0" y="738139"/>
            <a:ext cx="9144000" cy="0"/>
          </a:xfrm>
          <a:prstGeom prst="straightConnector1">
            <a:avLst/>
          </a:prstGeom>
          <a:noFill/>
          <a:ln w="31750" cap="flat" cmpd="sng">
            <a:solidFill>
              <a:srgbClr val="9ECA39"/>
            </a:solidFill>
            <a:prstDash val="solid"/>
            <a:miter lim="800000"/>
            <a:headEnd type="none" w="sm" len="sm"/>
            <a:tailEnd type="none" w="sm" len="sm"/>
          </a:ln>
        </p:spPr>
      </p:cxnSp>
      <p:sp>
        <p:nvSpPr>
          <p:cNvPr id="169" name="Google Shape;169;p28"/>
          <p:cNvSpPr txBox="1">
            <a:spLocks noGrp="1"/>
          </p:cNvSpPr>
          <p:nvPr>
            <p:ph type="body" idx="1"/>
          </p:nvPr>
        </p:nvSpPr>
        <p:spPr>
          <a:xfrm>
            <a:off x="628649" y="1141858"/>
            <a:ext cx="7779600" cy="3263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900"/>
              </a:spcBef>
              <a:spcAft>
                <a:spcPts val="0"/>
              </a:spcAft>
              <a:buClr>
                <a:schemeClr val="dk1"/>
              </a:buClr>
              <a:buSzPts val="1700"/>
              <a:buNone/>
              <a:defRPr>
                <a:solidFill>
                  <a:schemeClr val="dk1"/>
                </a:solidFill>
              </a:defRPr>
            </a:lvl1pPr>
            <a:lvl2pPr marL="914400" lvl="1" indent="-374650" algn="l" rtl="0">
              <a:lnSpc>
                <a:spcPct val="90000"/>
              </a:lnSpc>
              <a:spcBef>
                <a:spcPts val="900"/>
              </a:spcBef>
              <a:spcAft>
                <a:spcPts val="0"/>
              </a:spcAft>
              <a:buClr>
                <a:srgbClr val="9ECA39"/>
              </a:buClr>
              <a:buSzPts val="2300"/>
              <a:buChar char="•"/>
              <a:defRPr>
                <a:solidFill>
                  <a:schemeClr val="dk1"/>
                </a:solidFill>
              </a:defRPr>
            </a:lvl2pPr>
            <a:lvl3pPr marL="1371600" lvl="2" indent="-317500" algn="l" rtl="0">
              <a:lnSpc>
                <a:spcPct val="90000"/>
              </a:lnSpc>
              <a:spcBef>
                <a:spcPts val="900"/>
              </a:spcBef>
              <a:spcAft>
                <a:spcPts val="0"/>
              </a:spcAft>
              <a:buClr>
                <a:srgbClr val="9ECA39"/>
              </a:buClr>
              <a:buSzPts val="1400"/>
              <a:buChar char="•"/>
              <a:defRPr>
                <a:solidFill>
                  <a:schemeClr val="dk1"/>
                </a:solidFill>
              </a:defRPr>
            </a:lvl3pPr>
            <a:lvl4pPr marL="1828800" lvl="3" indent="-304800" algn="l" rtl="0">
              <a:lnSpc>
                <a:spcPct val="90000"/>
              </a:lnSpc>
              <a:spcBef>
                <a:spcPts val="900"/>
              </a:spcBef>
              <a:spcAft>
                <a:spcPts val="0"/>
              </a:spcAft>
              <a:buClr>
                <a:srgbClr val="9ECA39"/>
              </a:buClr>
              <a:buSzPts val="1200"/>
              <a:buChar char="•"/>
              <a:defRPr>
                <a:solidFill>
                  <a:schemeClr val="dk1"/>
                </a:solidFill>
              </a:defRPr>
            </a:lvl4pPr>
            <a:lvl5pPr marL="2286000" lvl="4" indent="-304800" algn="l" rtl="0">
              <a:lnSpc>
                <a:spcPct val="90000"/>
              </a:lnSpc>
              <a:spcBef>
                <a:spcPts val="900"/>
              </a:spcBef>
              <a:spcAft>
                <a:spcPts val="0"/>
              </a:spcAft>
              <a:buClr>
                <a:srgbClr val="9ECA39"/>
              </a:buClr>
              <a:buSzPts val="1200"/>
              <a:buChar char="•"/>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3">
  <p:cSld name="OBJECT_4">
    <p:spTree>
      <p:nvGrpSpPr>
        <p:cNvPr id="1" name="Shape 170"/>
        <p:cNvGrpSpPr/>
        <p:nvPr/>
      </p:nvGrpSpPr>
      <p:grpSpPr>
        <a:xfrm>
          <a:off x="0" y="0"/>
          <a:ext cx="0" cy="0"/>
          <a:chOff x="0" y="0"/>
          <a:chExt cx="0" cy="0"/>
        </a:xfrm>
      </p:grpSpPr>
      <p:sp>
        <p:nvSpPr>
          <p:cNvPr id="171" name="Google Shape;171;p29"/>
          <p:cNvSpPr/>
          <p:nvPr/>
        </p:nvSpPr>
        <p:spPr>
          <a:xfrm>
            <a:off x="0" y="1"/>
            <a:ext cx="9144000" cy="1369219"/>
          </a:xfrm>
          <a:prstGeom prst="rect">
            <a:avLst/>
          </a:prstGeom>
          <a:noFill/>
          <a:ln>
            <a:noFill/>
          </a:ln>
        </p:spPr>
      </p:sp>
      <p:sp>
        <p:nvSpPr>
          <p:cNvPr id="172" name="Google Shape;172;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3000"/>
              <a:buFont typeface="Cambria"/>
              <a:buNone/>
              <a:defRPr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29"/>
          <p:cNvSpPr txBox="1">
            <a:spLocks noGrp="1"/>
          </p:cNvSpPr>
          <p:nvPr>
            <p:ph type="body" idx="1"/>
          </p:nvPr>
        </p:nvSpPr>
        <p:spPr>
          <a:xfrm>
            <a:off x="628650" y="1541858"/>
            <a:ext cx="7886700" cy="30909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rgbClr val="262626"/>
              </a:buClr>
              <a:buSzPts val="1800"/>
              <a:buChar char="●"/>
              <a:defRPr sz="1800"/>
            </a:lvl1pPr>
            <a:lvl2pPr marL="914400" lvl="1" indent="-323850" algn="l" rtl="0">
              <a:lnSpc>
                <a:spcPct val="90000"/>
              </a:lnSpc>
              <a:spcBef>
                <a:spcPts val="1200"/>
              </a:spcBef>
              <a:spcAft>
                <a:spcPts val="0"/>
              </a:spcAft>
              <a:buClr>
                <a:srgbClr val="262626"/>
              </a:buClr>
              <a:buSzPts val="1500"/>
              <a:buChar char="○"/>
              <a:defRPr sz="1500"/>
            </a:lvl2pPr>
            <a:lvl3pPr marL="1371600" lvl="2" indent="-317500" algn="l" rtl="0">
              <a:lnSpc>
                <a:spcPct val="90000"/>
              </a:lnSpc>
              <a:spcBef>
                <a:spcPts val="1200"/>
              </a:spcBef>
              <a:spcAft>
                <a:spcPts val="0"/>
              </a:spcAft>
              <a:buClr>
                <a:srgbClr val="262626"/>
              </a:buClr>
              <a:buSzPts val="1400"/>
              <a:buChar char="■"/>
              <a:defRPr sz="1400"/>
            </a:lvl3pPr>
            <a:lvl4pPr marL="1828800" lvl="3" indent="-304800" algn="l" rtl="0">
              <a:lnSpc>
                <a:spcPct val="90000"/>
              </a:lnSpc>
              <a:spcBef>
                <a:spcPts val="1200"/>
              </a:spcBef>
              <a:spcAft>
                <a:spcPts val="0"/>
              </a:spcAft>
              <a:buClr>
                <a:srgbClr val="262626"/>
              </a:buClr>
              <a:buSzPts val="1200"/>
              <a:buChar char="●"/>
              <a:defRPr sz="1200"/>
            </a:lvl4pPr>
            <a:lvl5pPr marL="2286000" lvl="4" indent="-304800" algn="l" rtl="0">
              <a:lnSpc>
                <a:spcPct val="90000"/>
              </a:lnSpc>
              <a:spcBef>
                <a:spcPts val="1200"/>
              </a:spcBef>
              <a:spcAft>
                <a:spcPts val="0"/>
              </a:spcAft>
              <a:buClr>
                <a:srgbClr val="262626"/>
              </a:buClr>
              <a:buSzPts val="1200"/>
              <a:buChar char="○"/>
              <a:defRPr sz="1200"/>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halkboard w Footer">
  <p:cSld name="Chalkboard w Footer">
    <p:spTree>
      <p:nvGrpSpPr>
        <p:cNvPr id="1" name="Shape 174"/>
        <p:cNvGrpSpPr/>
        <p:nvPr/>
      </p:nvGrpSpPr>
      <p:grpSpPr>
        <a:xfrm>
          <a:off x="0" y="0"/>
          <a:ext cx="0" cy="0"/>
          <a:chOff x="0" y="0"/>
          <a:chExt cx="0" cy="0"/>
        </a:xfrm>
      </p:grpSpPr>
      <p:sp>
        <p:nvSpPr>
          <p:cNvPr id="175" name="Google Shape;175;p30" descr="\\Edhnas\grp\Marketing\ACTIVITY\_Products\Achievement Initiative - Optional Letters\_Images\ChalkBoard_blackSmall.jpg"/>
          <p:cNvSpPr/>
          <p:nvPr/>
        </p:nvSpPr>
        <p:spPr>
          <a:xfrm>
            <a:off x="0" y="2"/>
            <a:ext cx="9144000" cy="5147230"/>
          </a:xfrm>
          <a:prstGeom prst="rect">
            <a:avLst/>
          </a:prstGeom>
          <a:noFill/>
          <a:ln>
            <a:noFill/>
          </a:ln>
        </p:spPr>
      </p:sp>
      <p:sp>
        <p:nvSpPr>
          <p:cNvPr id="176" name="Google Shape;176;p30"/>
          <p:cNvSpPr txBox="1">
            <a:spLocks noGrp="1"/>
          </p:cNvSpPr>
          <p:nvPr>
            <p:ph type="title"/>
          </p:nvPr>
        </p:nvSpPr>
        <p:spPr>
          <a:xfrm>
            <a:off x="457200" y="263129"/>
            <a:ext cx="8229600" cy="5943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2700"/>
              <a:buFont typeface="Cambria"/>
              <a:buNone/>
              <a:defRPr sz="2700">
                <a:solidFill>
                  <a:schemeClr val="lt1"/>
                </a:solidFill>
                <a:latin typeface="Cambria"/>
                <a:ea typeface="Cambria"/>
                <a:cs typeface="Cambria"/>
                <a:sym typeface="Cambr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0"/>
          <p:cNvSpPr txBox="1">
            <a:spLocks noGrp="1"/>
          </p:cNvSpPr>
          <p:nvPr>
            <p:ph type="body" idx="1"/>
          </p:nvPr>
        </p:nvSpPr>
        <p:spPr>
          <a:xfrm>
            <a:off x="457200" y="1000124"/>
            <a:ext cx="8229600" cy="36006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chemeClr val="lt1"/>
              </a:buClr>
              <a:buSzPts val="2100"/>
              <a:buChar char="●"/>
              <a:defRPr>
                <a:solidFill>
                  <a:schemeClr val="lt1"/>
                </a:solidFill>
                <a:latin typeface="Open Sans"/>
                <a:ea typeface="Open Sans"/>
                <a:cs typeface="Open Sans"/>
                <a:sym typeface="Open Sans"/>
              </a:defRPr>
            </a:lvl1pPr>
            <a:lvl2pPr marL="914400" lvl="1" indent="-342900" algn="l" rtl="0">
              <a:lnSpc>
                <a:spcPct val="90000"/>
              </a:lnSpc>
              <a:spcBef>
                <a:spcPts val="1200"/>
              </a:spcBef>
              <a:spcAft>
                <a:spcPts val="0"/>
              </a:spcAft>
              <a:buClr>
                <a:schemeClr val="lt1"/>
              </a:buClr>
              <a:buSzPts val="1800"/>
              <a:buChar char="○"/>
              <a:defRPr>
                <a:solidFill>
                  <a:schemeClr val="lt1"/>
                </a:solidFill>
                <a:latin typeface="Open Sans"/>
                <a:ea typeface="Open Sans"/>
                <a:cs typeface="Open Sans"/>
                <a:sym typeface="Open Sans"/>
              </a:defRPr>
            </a:lvl2pPr>
            <a:lvl3pPr marL="1371600" lvl="2" indent="-323850" algn="l" rtl="0">
              <a:lnSpc>
                <a:spcPct val="90000"/>
              </a:lnSpc>
              <a:spcBef>
                <a:spcPts val="1200"/>
              </a:spcBef>
              <a:spcAft>
                <a:spcPts val="0"/>
              </a:spcAft>
              <a:buClr>
                <a:schemeClr val="lt1"/>
              </a:buClr>
              <a:buSzPts val="1500"/>
              <a:buChar char="■"/>
              <a:defRPr>
                <a:solidFill>
                  <a:schemeClr val="lt1"/>
                </a:solidFill>
                <a:latin typeface="Open Sans"/>
                <a:ea typeface="Open Sans"/>
                <a:cs typeface="Open Sans"/>
                <a:sym typeface="Open Sans"/>
              </a:defRPr>
            </a:lvl3pPr>
            <a:lvl4pPr marL="1828800" lvl="3" indent="-317500" algn="l" rtl="0">
              <a:lnSpc>
                <a:spcPct val="90000"/>
              </a:lnSpc>
              <a:spcBef>
                <a:spcPts val="1200"/>
              </a:spcBef>
              <a:spcAft>
                <a:spcPts val="0"/>
              </a:spcAft>
              <a:buClr>
                <a:schemeClr val="lt1"/>
              </a:buClr>
              <a:buSzPts val="1400"/>
              <a:buChar char="●"/>
              <a:defRPr>
                <a:solidFill>
                  <a:schemeClr val="lt1"/>
                </a:solidFill>
                <a:latin typeface="Open Sans"/>
                <a:ea typeface="Open Sans"/>
                <a:cs typeface="Open Sans"/>
                <a:sym typeface="Open Sans"/>
              </a:defRPr>
            </a:lvl4pPr>
            <a:lvl5pPr marL="2286000" lvl="4" indent="-317500" algn="l" rtl="0">
              <a:lnSpc>
                <a:spcPct val="90000"/>
              </a:lnSpc>
              <a:spcBef>
                <a:spcPts val="1200"/>
              </a:spcBef>
              <a:spcAft>
                <a:spcPts val="0"/>
              </a:spcAft>
              <a:buClr>
                <a:schemeClr val="lt1"/>
              </a:buClr>
              <a:buSzPts val="1400"/>
              <a:buChar char="○"/>
              <a:defRPr>
                <a:solidFill>
                  <a:schemeClr val="lt1"/>
                </a:solidFill>
                <a:latin typeface="Open Sans"/>
                <a:ea typeface="Open Sans"/>
                <a:cs typeface="Open Sans"/>
                <a:sym typeface="Open Sans"/>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78" name="Google Shape;178;p30"/>
          <p:cNvSpPr/>
          <p:nvPr/>
        </p:nvSpPr>
        <p:spPr>
          <a:xfrm>
            <a:off x="-76200" y="4714878"/>
            <a:ext cx="9296400" cy="314400"/>
          </a:xfrm>
          <a:prstGeom prst="rect">
            <a:avLst/>
          </a:prstGeom>
          <a:gradFill>
            <a:gsLst>
              <a:gs pos="0">
                <a:schemeClr val="dk1"/>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79" name="Google Shape;179;p30"/>
          <p:cNvSpPr/>
          <p:nvPr/>
        </p:nvSpPr>
        <p:spPr>
          <a:xfrm>
            <a:off x="-76200" y="4857750"/>
            <a:ext cx="9296400" cy="3429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80" name="Google Shape;180;p30"/>
          <p:cNvSpPr txBox="1"/>
          <p:nvPr/>
        </p:nvSpPr>
        <p:spPr>
          <a:xfrm>
            <a:off x="76200" y="4686300"/>
            <a:ext cx="4464600" cy="171600"/>
          </a:xfrm>
          <a:prstGeom prst="rect">
            <a:avLst/>
          </a:prstGeom>
          <a:noFill/>
          <a:ln>
            <a:noFill/>
          </a:ln>
        </p:spPr>
        <p:txBody>
          <a:bodyPr spcFirstLastPara="1" wrap="square" lIns="68575" tIns="34275" rIns="68575" bIns="34275" anchor="ctr" anchorCtr="0">
            <a:normAutofit/>
          </a:bodyPr>
          <a:lstStyle/>
          <a:p>
            <a:pPr marL="0" marR="0" lvl="0" indent="0" algn="l" rtl="0">
              <a:spcBef>
                <a:spcPts val="0"/>
              </a:spcBef>
              <a:spcAft>
                <a:spcPts val="0"/>
              </a:spcAft>
              <a:buClr>
                <a:srgbClr val="7F7F7F"/>
              </a:buClr>
              <a:buSzPts val="500"/>
              <a:buFont typeface="Arial"/>
              <a:buNone/>
            </a:pPr>
            <a:r>
              <a:rPr lang="en" sz="500">
                <a:solidFill>
                  <a:srgbClr val="7F7F7F"/>
                </a:solidFill>
                <a:latin typeface="Arial"/>
                <a:ea typeface="Arial"/>
                <a:cs typeface="Arial"/>
                <a:sym typeface="Arial"/>
              </a:rPr>
              <a:t>© 2021 School Innovations &amp; Achievement. Proprietary information not for copy or distribution.</a:t>
            </a:r>
            <a:endParaRPr sz="500">
              <a:solidFill>
                <a:srgbClr val="7F7F7F"/>
              </a:solidFill>
              <a:latin typeface="Open Sans"/>
              <a:ea typeface="Open Sans"/>
              <a:cs typeface="Open Sans"/>
              <a:sym typeface="Open Sans"/>
            </a:endParaRPr>
          </a:p>
        </p:txBody>
      </p:sp>
      <p:sp>
        <p:nvSpPr>
          <p:cNvPr id="181" name="Google Shape;181;p30"/>
          <p:cNvSpPr txBox="1">
            <a:spLocks noGrp="1"/>
          </p:cNvSpPr>
          <p:nvPr>
            <p:ph type="ftr" idx="11"/>
          </p:nvPr>
        </p:nvSpPr>
        <p:spPr>
          <a:xfrm>
            <a:off x="6019800" y="4869659"/>
            <a:ext cx="2895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solidFill>
                  <a:schemeClr val="lt1"/>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82" name="Google Shape;182;p30"/>
          <p:cNvSpPr txBox="1"/>
          <p:nvPr/>
        </p:nvSpPr>
        <p:spPr>
          <a:xfrm>
            <a:off x="76200" y="4914900"/>
            <a:ext cx="3124200" cy="2232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 sz="1000">
                <a:solidFill>
                  <a:srgbClr val="FFFFFF"/>
                </a:solidFill>
                <a:latin typeface="Anton"/>
                <a:ea typeface="Anton"/>
                <a:cs typeface="Anton"/>
                <a:sym typeface="Anton"/>
              </a:rPr>
              <a:t>The Achievement Initiative</a:t>
            </a:r>
            <a:endParaRPr sz="1100"/>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Slide - Orange">
  <p:cSld name="TITLE_1">
    <p:bg>
      <p:bgPr>
        <a:solidFill>
          <a:srgbClr val="C44B27">
            <a:alpha val="10000"/>
          </a:srgbClr>
        </a:solidFill>
        <a:effectLst/>
      </p:bgPr>
    </p:bg>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a:stretch/>
        </p:blipFill>
        <p:spPr>
          <a:xfrm>
            <a:off x="17" y="17"/>
            <a:ext cx="9144005" cy="5143503"/>
          </a:xfrm>
          <a:prstGeom prst="rect">
            <a:avLst/>
          </a:prstGeom>
          <a:noFill/>
          <a:ln>
            <a:noFill/>
          </a:ln>
        </p:spPr>
      </p:pic>
      <p:sp>
        <p:nvSpPr>
          <p:cNvPr id="23" name="Google Shape;23;p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txBox="1">
            <a:spLocks noGrp="1"/>
          </p:cNvSpPr>
          <p:nvPr>
            <p:ph type="ctrTitle"/>
          </p:nvPr>
        </p:nvSpPr>
        <p:spPr>
          <a:xfrm>
            <a:off x="421725" y="740675"/>
            <a:ext cx="8221200" cy="7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B1A53"/>
              </a:buClr>
              <a:buSzPts val="3200"/>
              <a:buNone/>
              <a:defRPr>
                <a:solidFill>
                  <a:srgbClr val="3B1A5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4"/>
          <p:cNvSpPr txBox="1">
            <a:spLocks noGrp="1"/>
          </p:cNvSpPr>
          <p:nvPr>
            <p:ph type="subTitle" idx="1"/>
          </p:nvPr>
        </p:nvSpPr>
        <p:spPr>
          <a:xfrm>
            <a:off x="493775" y="1533275"/>
            <a:ext cx="85206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3">
  <p:cSld name="Title and Content_10">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0" y="1"/>
            <a:ext cx="9144000" cy="738300"/>
          </a:xfrm>
          <a:prstGeom prst="rect">
            <a:avLst/>
          </a:prstGeom>
          <a:noFill/>
          <a:ln>
            <a:noFill/>
          </a:ln>
        </p:spPr>
        <p:txBody>
          <a:bodyPr spcFirstLastPara="1" wrap="square" lIns="274325" tIns="68575" rIns="205725" bIns="68575" anchor="b" anchorCtr="0">
            <a:normAutofit/>
          </a:bodyPr>
          <a:lstStyle>
            <a:lvl1pPr lvl="0" algn="l" rtl="0">
              <a:lnSpc>
                <a:spcPct val="90000"/>
              </a:lnSpc>
              <a:spcBef>
                <a:spcPts val="0"/>
              </a:spcBef>
              <a:spcAft>
                <a:spcPts val="0"/>
              </a:spcAft>
              <a:buClr>
                <a:schemeClr val="dk1"/>
              </a:buClr>
              <a:buSzPts val="2700"/>
              <a:buFont typeface="Cambria"/>
              <a:buNone/>
              <a:defRPr sz="2700" b="1">
                <a:latin typeface="Cambria"/>
                <a:ea typeface="Cambria"/>
                <a:cs typeface="Cambria"/>
                <a:sym typeface="Cambr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5" name="Google Shape;185;p31"/>
          <p:cNvGrpSpPr/>
          <p:nvPr/>
        </p:nvGrpSpPr>
        <p:grpSpPr>
          <a:xfrm>
            <a:off x="0" y="4714387"/>
            <a:ext cx="9144000" cy="435025"/>
            <a:chOff x="0" y="6285849"/>
            <a:chExt cx="12192000" cy="580033"/>
          </a:xfrm>
        </p:grpSpPr>
        <p:sp>
          <p:nvSpPr>
            <p:cNvPr id="186" name="Google Shape;186;p31"/>
            <p:cNvSpPr/>
            <p:nvPr/>
          </p:nvSpPr>
          <p:spPr>
            <a:xfrm>
              <a:off x="0" y="6300383"/>
              <a:ext cx="12192000" cy="560107"/>
            </a:xfrm>
            <a:prstGeom prst="rect">
              <a:avLst/>
            </a:prstGeom>
            <a:noFill/>
            <a:ln>
              <a:noFill/>
            </a:ln>
          </p:spPr>
        </p:sp>
        <p:sp>
          <p:nvSpPr>
            <p:cNvPr id="187" name="Google Shape;187;p31"/>
            <p:cNvSpPr/>
            <p:nvPr/>
          </p:nvSpPr>
          <p:spPr>
            <a:xfrm>
              <a:off x="0" y="6305782"/>
              <a:ext cx="12192000" cy="560100"/>
            </a:xfrm>
            <a:prstGeom prst="rect">
              <a:avLst/>
            </a:prstGeom>
            <a:solidFill>
              <a:srgbClr val="000000">
                <a:alpha val="98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1400" b="0" i="0" u="none" strike="noStrike" cap="none">
                  <a:solidFill>
                    <a:srgbClr val="FFFFFF"/>
                  </a:solidFill>
                  <a:latin typeface="Calibri"/>
                  <a:ea typeface="Calibri"/>
                  <a:cs typeface="Calibri"/>
                  <a:sym typeface="Calibri"/>
                </a:rPr>
                <a:t>           </a:t>
              </a:r>
              <a:endParaRPr sz="1100"/>
            </a:p>
          </p:txBody>
        </p:sp>
        <p:sp>
          <p:nvSpPr>
            <p:cNvPr id="188" name="Google Shape;188;p31"/>
            <p:cNvSpPr/>
            <p:nvPr/>
          </p:nvSpPr>
          <p:spPr>
            <a:xfrm>
              <a:off x="0" y="6285849"/>
              <a:ext cx="12192000" cy="45600"/>
            </a:xfrm>
            <a:prstGeom prst="rect">
              <a:avLst/>
            </a:prstGeom>
            <a:solidFill>
              <a:srgbClr val="9ECA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89" name="Google Shape;189;p31"/>
            <p:cNvSpPr/>
            <p:nvPr/>
          </p:nvSpPr>
          <p:spPr>
            <a:xfrm>
              <a:off x="200128" y="6460266"/>
              <a:ext cx="1107380" cy="255355"/>
            </a:xfrm>
            <a:prstGeom prst="rect">
              <a:avLst/>
            </a:prstGeom>
            <a:noFill/>
            <a:ln>
              <a:noFill/>
            </a:ln>
          </p:spPr>
        </p:sp>
        <p:sp>
          <p:nvSpPr>
            <p:cNvPr id="190" name="Google Shape;190;p31"/>
            <p:cNvSpPr/>
            <p:nvPr/>
          </p:nvSpPr>
          <p:spPr>
            <a:xfrm>
              <a:off x="1507636" y="6499220"/>
              <a:ext cx="2257152" cy="177446"/>
            </a:xfrm>
            <a:prstGeom prst="rect">
              <a:avLst/>
            </a:prstGeom>
            <a:noFill/>
            <a:ln>
              <a:noFill/>
            </a:ln>
          </p:spPr>
        </p:sp>
      </p:grpSp>
      <p:cxnSp>
        <p:nvCxnSpPr>
          <p:cNvPr id="191" name="Google Shape;191;p31"/>
          <p:cNvCxnSpPr/>
          <p:nvPr/>
        </p:nvCxnSpPr>
        <p:spPr>
          <a:xfrm>
            <a:off x="0" y="738139"/>
            <a:ext cx="9144000" cy="0"/>
          </a:xfrm>
          <a:prstGeom prst="straightConnector1">
            <a:avLst/>
          </a:prstGeom>
          <a:noFill/>
          <a:ln w="31750" cap="flat" cmpd="sng">
            <a:solidFill>
              <a:srgbClr val="9ECA39"/>
            </a:solidFill>
            <a:prstDash val="solid"/>
            <a:miter lim="800000"/>
            <a:headEnd type="none" w="sm" len="sm"/>
            <a:tailEnd type="none" w="sm" len="sm"/>
          </a:ln>
        </p:spPr>
      </p:cxnSp>
      <p:sp>
        <p:nvSpPr>
          <p:cNvPr id="192" name="Google Shape;192;p31"/>
          <p:cNvSpPr txBox="1">
            <a:spLocks noGrp="1"/>
          </p:cNvSpPr>
          <p:nvPr>
            <p:ph type="body" idx="1"/>
          </p:nvPr>
        </p:nvSpPr>
        <p:spPr>
          <a:xfrm>
            <a:off x="628649" y="1141858"/>
            <a:ext cx="7779600" cy="32634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900"/>
              </a:spcBef>
              <a:spcAft>
                <a:spcPts val="0"/>
              </a:spcAft>
              <a:buClr>
                <a:schemeClr val="dk1"/>
              </a:buClr>
              <a:buSzPts val="1700"/>
              <a:buChar char="●"/>
              <a:defRPr>
                <a:solidFill>
                  <a:schemeClr val="dk1"/>
                </a:solidFill>
              </a:defRPr>
            </a:lvl1pPr>
            <a:lvl2pPr marL="914400" lvl="1" indent="-374650" algn="l" rtl="0">
              <a:lnSpc>
                <a:spcPct val="90000"/>
              </a:lnSpc>
              <a:spcBef>
                <a:spcPts val="1200"/>
              </a:spcBef>
              <a:spcAft>
                <a:spcPts val="0"/>
              </a:spcAft>
              <a:buClr>
                <a:srgbClr val="9ECA39"/>
              </a:buClr>
              <a:buSzPts val="2300"/>
              <a:buChar char="○"/>
              <a:defRPr>
                <a:solidFill>
                  <a:schemeClr val="dk1"/>
                </a:solidFill>
              </a:defRPr>
            </a:lvl2pPr>
            <a:lvl3pPr marL="1371600" lvl="2" indent="-317500" algn="l" rtl="0">
              <a:lnSpc>
                <a:spcPct val="90000"/>
              </a:lnSpc>
              <a:spcBef>
                <a:spcPts val="1200"/>
              </a:spcBef>
              <a:spcAft>
                <a:spcPts val="0"/>
              </a:spcAft>
              <a:buClr>
                <a:srgbClr val="9ECA39"/>
              </a:buClr>
              <a:buSzPts val="1400"/>
              <a:buChar char="■"/>
              <a:defRPr>
                <a:solidFill>
                  <a:schemeClr val="dk1"/>
                </a:solidFill>
              </a:defRPr>
            </a:lvl3pPr>
            <a:lvl4pPr marL="1828800" lvl="3" indent="-304800" algn="l" rtl="0">
              <a:lnSpc>
                <a:spcPct val="90000"/>
              </a:lnSpc>
              <a:spcBef>
                <a:spcPts val="1200"/>
              </a:spcBef>
              <a:spcAft>
                <a:spcPts val="0"/>
              </a:spcAft>
              <a:buClr>
                <a:srgbClr val="9ECA39"/>
              </a:buClr>
              <a:buSzPts val="1200"/>
              <a:buChar char="●"/>
              <a:defRPr>
                <a:solidFill>
                  <a:schemeClr val="dk1"/>
                </a:solidFill>
              </a:defRPr>
            </a:lvl4pPr>
            <a:lvl5pPr marL="2286000" lvl="4" indent="-304800" algn="l" rtl="0">
              <a:lnSpc>
                <a:spcPct val="90000"/>
              </a:lnSpc>
              <a:spcBef>
                <a:spcPts val="1200"/>
              </a:spcBef>
              <a:spcAft>
                <a:spcPts val="0"/>
              </a:spcAft>
              <a:buClr>
                <a:srgbClr val="9ECA39"/>
              </a:buClr>
              <a:buSzPts val="1200"/>
              <a:buChar char="○"/>
              <a:defRPr>
                <a:solidFill>
                  <a:schemeClr val="dk1"/>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and Content 1">
  <p:cSld name="3_Title and Content_1">
    <p:spTree>
      <p:nvGrpSpPr>
        <p:cNvPr id="1" name="Shape 193"/>
        <p:cNvGrpSpPr/>
        <p:nvPr/>
      </p:nvGrpSpPr>
      <p:grpSpPr>
        <a:xfrm>
          <a:off x="0" y="0"/>
          <a:ext cx="0" cy="0"/>
          <a:chOff x="0" y="0"/>
          <a:chExt cx="0" cy="0"/>
        </a:xfrm>
      </p:grpSpPr>
      <p:sp>
        <p:nvSpPr>
          <p:cNvPr id="194" name="Google Shape;194;p32"/>
          <p:cNvSpPr/>
          <p:nvPr/>
        </p:nvSpPr>
        <p:spPr>
          <a:xfrm>
            <a:off x="0" y="4733822"/>
            <a:ext cx="9155228" cy="409677"/>
          </a:xfrm>
          <a:prstGeom prst="rect">
            <a:avLst/>
          </a:prstGeom>
          <a:noFill/>
          <a:ln>
            <a:noFill/>
          </a:ln>
        </p:spPr>
      </p:sp>
      <p:sp>
        <p:nvSpPr>
          <p:cNvPr id="195" name="Google Shape;195;p32"/>
          <p:cNvSpPr/>
          <p:nvPr/>
        </p:nvSpPr>
        <p:spPr>
          <a:xfrm>
            <a:off x="0" y="4714418"/>
            <a:ext cx="9144000" cy="34200"/>
          </a:xfrm>
          <a:prstGeom prst="rect">
            <a:avLst/>
          </a:prstGeom>
          <a:solidFill>
            <a:srgbClr val="9ECA3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96" name="Google Shape;196;p32"/>
          <p:cNvSpPr/>
          <p:nvPr/>
        </p:nvSpPr>
        <p:spPr>
          <a:xfrm>
            <a:off x="150096" y="4845200"/>
            <a:ext cx="830536" cy="191516"/>
          </a:xfrm>
          <a:prstGeom prst="rect">
            <a:avLst/>
          </a:prstGeom>
          <a:noFill/>
          <a:ln>
            <a:noFill/>
          </a:ln>
        </p:spPr>
      </p:sp>
      <p:sp>
        <p:nvSpPr>
          <p:cNvPr id="197" name="Google Shape;197;p32"/>
          <p:cNvSpPr/>
          <p:nvPr/>
        </p:nvSpPr>
        <p:spPr>
          <a:xfrm>
            <a:off x="1130727" y="4874415"/>
            <a:ext cx="1692864" cy="133085"/>
          </a:xfrm>
          <a:prstGeom prst="rect">
            <a:avLst/>
          </a:prstGeom>
          <a:noFill/>
          <a:ln>
            <a:noFill/>
          </a:ln>
        </p:spPr>
      </p:sp>
      <p:sp>
        <p:nvSpPr>
          <p:cNvPr id="198" name="Google Shape;198;p32"/>
          <p:cNvSpPr/>
          <p:nvPr/>
        </p:nvSpPr>
        <p:spPr>
          <a:xfrm>
            <a:off x="0" y="1"/>
            <a:ext cx="9144000" cy="858851"/>
          </a:xfrm>
          <a:prstGeom prst="rect">
            <a:avLst/>
          </a:prstGeom>
          <a:noFill/>
          <a:ln>
            <a:noFill/>
          </a:ln>
        </p:spPr>
      </p:sp>
      <p:sp>
        <p:nvSpPr>
          <p:cNvPr id="199" name="Google Shape;199;p32"/>
          <p:cNvSpPr txBox="1">
            <a:spLocks noGrp="1"/>
          </p:cNvSpPr>
          <p:nvPr>
            <p:ph type="title"/>
          </p:nvPr>
        </p:nvSpPr>
        <p:spPr>
          <a:xfrm>
            <a:off x="628650" y="1"/>
            <a:ext cx="7886700" cy="9555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2700"/>
              <a:buFont typeface="Cambria"/>
              <a:buNone/>
              <a:defRPr sz="2700"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32"/>
          <p:cNvSpPr txBox="1">
            <a:spLocks noGrp="1"/>
          </p:cNvSpPr>
          <p:nvPr>
            <p:ph type="body" idx="1"/>
          </p:nvPr>
        </p:nvSpPr>
        <p:spPr>
          <a:xfrm>
            <a:off x="628650" y="1142999"/>
            <a:ext cx="7886700" cy="34266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rgbClr val="262626"/>
              </a:buClr>
              <a:buSzPts val="1800"/>
              <a:buChar char="●"/>
              <a:defRPr sz="1800"/>
            </a:lvl1pPr>
            <a:lvl2pPr marL="914400" lvl="1" indent="-323850" algn="l" rtl="0">
              <a:lnSpc>
                <a:spcPct val="90000"/>
              </a:lnSpc>
              <a:spcBef>
                <a:spcPts val="1200"/>
              </a:spcBef>
              <a:spcAft>
                <a:spcPts val="0"/>
              </a:spcAft>
              <a:buClr>
                <a:srgbClr val="262626"/>
              </a:buClr>
              <a:buSzPts val="1500"/>
              <a:buChar char="○"/>
              <a:defRPr sz="1500"/>
            </a:lvl2pPr>
            <a:lvl3pPr marL="1371600" lvl="2" indent="-317500" algn="l" rtl="0">
              <a:lnSpc>
                <a:spcPct val="90000"/>
              </a:lnSpc>
              <a:spcBef>
                <a:spcPts val="1200"/>
              </a:spcBef>
              <a:spcAft>
                <a:spcPts val="0"/>
              </a:spcAft>
              <a:buClr>
                <a:srgbClr val="262626"/>
              </a:buClr>
              <a:buSzPts val="1400"/>
              <a:buChar char="■"/>
              <a:defRPr sz="1400"/>
            </a:lvl3pPr>
            <a:lvl4pPr marL="1828800" lvl="3" indent="-304800" algn="l" rtl="0">
              <a:lnSpc>
                <a:spcPct val="90000"/>
              </a:lnSpc>
              <a:spcBef>
                <a:spcPts val="1200"/>
              </a:spcBef>
              <a:spcAft>
                <a:spcPts val="0"/>
              </a:spcAft>
              <a:buClr>
                <a:srgbClr val="262626"/>
              </a:buClr>
              <a:buSzPts val="1200"/>
              <a:buChar char="●"/>
              <a:defRPr sz="1200"/>
            </a:lvl4pPr>
            <a:lvl5pPr marL="2286000" lvl="4" indent="-304800" algn="l" rtl="0">
              <a:lnSpc>
                <a:spcPct val="90000"/>
              </a:lnSpc>
              <a:spcBef>
                <a:spcPts val="1200"/>
              </a:spcBef>
              <a:spcAft>
                <a:spcPts val="0"/>
              </a:spcAft>
              <a:buClr>
                <a:srgbClr val="262626"/>
              </a:buClr>
              <a:buSzPts val="1200"/>
              <a:buChar char="○"/>
              <a:defRPr sz="1200"/>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201" name="Google Shape;201;p32"/>
          <p:cNvSpPr txBox="1"/>
          <p:nvPr/>
        </p:nvSpPr>
        <p:spPr>
          <a:xfrm>
            <a:off x="4613614" y="4913385"/>
            <a:ext cx="4464600" cy="171600"/>
          </a:xfrm>
          <a:prstGeom prst="rect">
            <a:avLst/>
          </a:prstGeom>
          <a:noFill/>
          <a:ln>
            <a:noFill/>
          </a:ln>
        </p:spPr>
        <p:txBody>
          <a:bodyPr spcFirstLastPara="1" wrap="square" lIns="68575" tIns="34275" rIns="68575" bIns="34275" anchor="ctr" anchorCtr="0">
            <a:normAutofit/>
          </a:bodyPr>
          <a:lstStyle/>
          <a:p>
            <a:pPr marL="0" marR="0" lvl="0" indent="0" algn="r" rtl="0">
              <a:spcBef>
                <a:spcPts val="0"/>
              </a:spcBef>
              <a:spcAft>
                <a:spcPts val="0"/>
              </a:spcAft>
              <a:buClr>
                <a:srgbClr val="BFBFBF"/>
              </a:buClr>
              <a:buSzPts val="500"/>
              <a:buFont typeface="Arial"/>
              <a:buNone/>
            </a:pPr>
            <a:r>
              <a:rPr lang="en" sz="500">
                <a:solidFill>
                  <a:srgbClr val="BFBFBF"/>
                </a:solidFill>
                <a:latin typeface="Arial"/>
                <a:ea typeface="Arial"/>
                <a:cs typeface="Arial"/>
                <a:sym typeface="Arial"/>
              </a:rPr>
              <a:t>© 2022 School Innovations &amp; Achievement. All rights reserved. Proprietary and confidential information not for copy or distribution.</a:t>
            </a:r>
            <a:endParaRPr sz="500">
              <a:solidFill>
                <a:srgbClr val="BFBFBF"/>
              </a:solidFill>
              <a:latin typeface="Open Sans"/>
              <a:ea typeface="Open Sans"/>
              <a:cs typeface="Open Sans"/>
              <a:sym typeface="Open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4">
  <p:cSld name="OBJECT_5">
    <p:spTree>
      <p:nvGrpSpPr>
        <p:cNvPr id="1" name="Shape 202"/>
        <p:cNvGrpSpPr/>
        <p:nvPr/>
      </p:nvGrpSpPr>
      <p:grpSpPr>
        <a:xfrm>
          <a:off x="0" y="0"/>
          <a:ext cx="0" cy="0"/>
          <a:chOff x="0" y="0"/>
          <a:chExt cx="0" cy="0"/>
        </a:xfrm>
      </p:grpSpPr>
      <p:sp>
        <p:nvSpPr>
          <p:cNvPr id="203" name="Google Shape;203;p33"/>
          <p:cNvSpPr/>
          <p:nvPr/>
        </p:nvSpPr>
        <p:spPr>
          <a:xfrm>
            <a:off x="0" y="1867"/>
            <a:ext cx="9144000" cy="4789633"/>
          </a:xfrm>
          <a:prstGeom prst="rect">
            <a:avLst/>
          </a:prstGeom>
          <a:noFill/>
          <a:ln>
            <a:noFill/>
          </a:ln>
        </p:spPr>
      </p:sp>
      <p:sp>
        <p:nvSpPr>
          <p:cNvPr id="204" name="Google Shape;204;p33"/>
          <p:cNvSpPr txBox="1">
            <a:spLocks noGrp="1"/>
          </p:cNvSpPr>
          <p:nvPr>
            <p:ph type="title"/>
          </p:nvPr>
        </p:nvSpPr>
        <p:spPr>
          <a:xfrm>
            <a:off x="0" y="1"/>
            <a:ext cx="9144000" cy="738300"/>
          </a:xfrm>
          <a:prstGeom prst="rect">
            <a:avLst/>
          </a:prstGeom>
          <a:noFill/>
          <a:ln>
            <a:noFill/>
          </a:ln>
        </p:spPr>
        <p:txBody>
          <a:bodyPr spcFirstLastPara="1" wrap="square" lIns="274325" tIns="68575" rIns="205725" bIns="68575" anchor="b" anchorCtr="0">
            <a:normAutofit/>
          </a:bodyPr>
          <a:lstStyle>
            <a:lvl1pPr lvl="0" algn="l" rtl="0">
              <a:lnSpc>
                <a:spcPct val="90000"/>
              </a:lnSpc>
              <a:spcBef>
                <a:spcPts val="0"/>
              </a:spcBef>
              <a:spcAft>
                <a:spcPts val="0"/>
              </a:spcAft>
              <a:buClr>
                <a:schemeClr val="lt1"/>
              </a:buClr>
              <a:buSzPts val="2700"/>
              <a:buFont typeface="Cambria"/>
              <a:buNone/>
              <a:defRPr b="1">
                <a:solidFill>
                  <a:schemeClr val="lt1"/>
                </a:solidFill>
                <a:latin typeface="Cambria"/>
                <a:ea typeface="Cambria"/>
                <a:cs typeface="Cambria"/>
                <a:sym typeface="Cambr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33"/>
          <p:cNvSpPr txBox="1">
            <a:spLocks noGrp="1"/>
          </p:cNvSpPr>
          <p:nvPr>
            <p:ph type="body" idx="1"/>
          </p:nvPr>
        </p:nvSpPr>
        <p:spPr>
          <a:xfrm>
            <a:off x="464344" y="1078709"/>
            <a:ext cx="8051100" cy="35541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900"/>
              </a:spcBef>
              <a:spcAft>
                <a:spcPts val="0"/>
              </a:spcAft>
              <a:buClr>
                <a:srgbClr val="D8D8D8"/>
              </a:buClr>
              <a:buSzPts val="1700"/>
              <a:buChar char="●"/>
              <a:defRPr>
                <a:solidFill>
                  <a:srgbClr val="D8D8D8"/>
                </a:solidFill>
              </a:defRPr>
            </a:lvl1pPr>
            <a:lvl2pPr marL="914400" lvl="1" indent="-374650" algn="l" rtl="0">
              <a:lnSpc>
                <a:spcPct val="90000"/>
              </a:lnSpc>
              <a:spcBef>
                <a:spcPts val="1200"/>
              </a:spcBef>
              <a:spcAft>
                <a:spcPts val="0"/>
              </a:spcAft>
              <a:buClr>
                <a:srgbClr val="9ECA39"/>
              </a:buClr>
              <a:buSzPts val="2300"/>
              <a:buChar char="○"/>
              <a:defRPr>
                <a:solidFill>
                  <a:schemeClr val="lt1"/>
                </a:solidFill>
              </a:defRPr>
            </a:lvl2pPr>
            <a:lvl3pPr marL="1371600" lvl="2" indent="-317500" algn="l" rtl="0">
              <a:lnSpc>
                <a:spcPct val="90000"/>
              </a:lnSpc>
              <a:spcBef>
                <a:spcPts val="1200"/>
              </a:spcBef>
              <a:spcAft>
                <a:spcPts val="0"/>
              </a:spcAft>
              <a:buClr>
                <a:srgbClr val="9ECA39"/>
              </a:buClr>
              <a:buSzPts val="1400"/>
              <a:buChar char="■"/>
              <a:defRPr>
                <a:solidFill>
                  <a:schemeClr val="lt1"/>
                </a:solidFill>
              </a:defRPr>
            </a:lvl3pPr>
            <a:lvl4pPr marL="1828800" lvl="3" indent="-304800" algn="l" rtl="0">
              <a:lnSpc>
                <a:spcPct val="90000"/>
              </a:lnSpc>
              <a:spcBef>
                <a:spcPts val="1200"/>
              </a:spcBef>
              <a:spcAft>
                <a:spcPts val="0"/>
              </a:spcAft>
              <a:buClr>
                <a:srgbClr val="9ECA39"/>
              </a:buClr>
              <a:buSzPts val="1200"/>
              <a:buChar char="●"/>
              <a:defRPr>
                <a:solidFill>
                  <a:schemeClr val="lt1"/>
                </a:solidFill>
              </a:defRPr>
            </a:lvl4pPr>
            <a:lvl5pPr marL="2286000" lvl="4" indent="-304800" algn="l" rtl="0">
              <a:lnSpc>
                <a:spcPct val="90000"/>
              </a:lnSpc>
              <a:spcBef>
                <a:spcPts val="1200"/>
              </a:spcBef>
              <a:spcAft>
                <a:spcPts val="0"/>
              </a:spcAft>
              <a:buClr>
                <a:srgbClr val="9ECA39"/>
              </a:buClr>
              <a:buSzPts val="1200"/>
              <a:buChar char="○"/>
              <a:defRPr>
                <a:solidFill>
                  <a:schemeClr val="lt1"/>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cxnSp>
        <p:nvCxnSpPr>
          <p:cNvPr id="206" name="Google Shape;206;p33"/>
          <p:cNvCxnSpPr/>
          <p:nvPr/>
        </p:nvCxnSpPr>
        <p:spPr>
          <a:xfrm>
            <a:off x="0" y="738139"/>
            <a:ext cx="9144000" cy="0"/>
          </a:xfrm>
          <a:prstGeom prst="straightConnector1">
            <a:avLst/>
          </a:prstGeom>
          <a:noFill/>
          <a:ln w="31750" cap="flat" cmpd="sng">
            <a:solidFill>
              <a:srgbClr val="9ECA39"/>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4">
  <p:cSld name="Title and Content_11">
    <p:bg>
      <p:bgPr>
        <a:blipFill>
          <a:blip r:embed="rId2">
            <a:alphaModFix/>
          </a:blip>
          <a:stretch>
            <a:fillRect/>
          </a:stretch>
        </a:blipFill>
        <a:effectLst/>
      </p:bgPr>
    </p:bg>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0" y="0"/>
            <a:ext cx="9144000" cy="1063500"/>
          </a:xfrm>
          <a:prstGeom prst="rect">
            <a:avLst/>
          </a:prstGeom>
          <a:noFill/>
          <a:ln>
            <a:noFill/>
          </a:ln>
        </p:spPr>
        <p:txBody>
          <a:bodyPr spcFirstLastPara="1" wrap="square" lIns="91425" tIns="91425" rIns="91425" bIns="91425" anchor="ctr" anchorCtr="0">
            <a:normAutofit/>
          </a:bodyPr>
          <a:lstStyle>
            <a:lvl1pPr marL="0" marR="0" lvl="0" indent="0" algn="ctr" rtl="0">
              <a:lnSpc>
                <a:spcPct val="90000"/>
              </a:lnSpc>
              <a:spcBef>
                <a:spcPts val="0"/>
              </a:spcBef>
              <a:spcAft>
                <a:spcPts val="0"/>
              </a:spcAft>
              <a:buClr>
                <a:srgbClr val="3C1053"/>
              </a:buClr>
              <a:buSzPts val="2800"/>
              <a:buFont typeface="Public Sans"/>
              <a:buNone/>
              <a:defRPr sz="2800" b="1" i="0" u="none" strike="noStrike" cap="none">
                <a:solidFill>
                  <a:srgbClr val="3C1053"/>
                </a:solidFill>
                <a:latin typeface="Public Sans"/>
                <a:ea typeface="Public Sans"/>
                <a:cs typeface="Public Sans"/>
                <a:sym typeface="Public Sans"/>
              </a:defRPr>
            </a:lvl1pPr>
            <a:lvl2pPr lvl="1" indent="0" rtl="0">
              <a:spcBef>
                <a:spcPts val="0"/>
              </a:spcBef>
              <a:spcAft>
                <a:spcPts val="0"/>
              </a:spcAft>
              <a:buSzPts val="2800"/>
              <a:buFont typeface="Public Sans"/>
              <a:buNone/>
              <a:defRPr sz="1800" b="1">
                <a:latin typeface="Public Sans"/>
                <a:ea typeface="Public Sans"/>
                <a:cs typeface="Public Sans"/>
                <a:sym typeface="Public Sans"/>
              </a:defRPr>
            </a:lvl2pPr>
            <a:lvl3pPr lvl="2" indent="0" rtl="0">
              <a:spcBef>
                <a:spcPts val="0"/>
              </a:spcBef>
              <a:spcAft>
                <a:spcPts val="0"/>
              </a:spcAft>
              <a:buSzPts val="2800"/>
              <a:buFont typeface="Public Sans"/>
              <a:buNone/>
              <a:defRPr sz="1800" b="1">
                <a:latin typeface="Public Sans"/>
                <a:ea typeface="Public Sans"/>
                <a:cs typeface="Public Sans"/>
                <a:sym typeface="Public Sans"/>
              </a:defRPr>
            </a:lvl3pPr>
            <a:lvl4pPr lvl="3" indent="0" rtl="0">
              <a:spcBef>
                <a:spcPts val="0"/>
              </a:spcBef>
              <a:spcAft>
                <a:spcPts val="0"/>
              </a:spcAft>
              <a:buSzPts val="2800"/>
              <a:buFont typeface="Public Sans"/>
              <a:buNone/>
              <a:defRPr sz="1800" b="1">
                <a:latin typeface="Public Sans"/>
                <a:ea typeface="Public Sans"/>
                <a:cs typeface="Public Sans"/>
                <a:sym typeface="Public Sans"/>
              </a:defRPr>
            </a:lvl4pPr>
            <a:lvl5pPr lvl="4" indent="0" rtl="0">
              <a:spcBef>
                <a:spcPts val="0"/>
              </a:spcBef>
              <a:spcAft>
                <a:spcPts val="0"/>
              </a:spcAft>
              <a:buSzPts val="2800"/>
              <a:buFont typeface="Public Sans"/>
              <a:buNone/>
              <a:defRPr sz="1800" b="1">
                <a:latin typeface="Public Sans"/>
                <a:ea typeface="Public Sans"/>
                <a:cs typeface="Public Sans"/>
                <a:sym typeface="Public Sans"/>
              </a:defRPr>
            </a:lvl5pPr>
            <a:lvl6pPr lvl="5" indent="0" rtl="0">
              <a:spcBef>
                <a:spcPts val="0"/>
              </a:spcBef>
              <a:spcAft>
                <a:spcPts val="0"/>
              </a:spcAft>
              <a:buSzPts val="2800"/>
              <a:buFont typeface="Public Sans"/>
              <a:buNone/>
              <a:defRPr sz="1800" b="1">
                <a:latin typeface="Public Sans"/>
                <a:ea typeface="Public Sans"/>
                <a:cs typeface="Public Sans"/>
                <a:sym typeface="Public Sans"/>
              </a:defRPr>
            </a:lvl6pPr>
            <a:lvl7pPr lvl="6" indent="0" rtl="0">
              <a:spcBef>
                <a:spcPts val="0"/>
              </a:spcBef>
              <a:spcAft>
                <a:spcPts val="0"/>
              </a:spcAft>
              <a:buSzPts val="2800"/>
              <a:buFont typeface="Public Sans"/>
              <a:buNone/>
              <a:defRPr sz="1800" b="1">
                <a:latin typeface="Public Sans"/>
                <a:ea typeface="Public Sans"/>
                <a:cs typeface="Public Sans"/>
                <a:sym typeface="Public Sans"/>
              </a:defRPr>
            </a:lvl7pPr>
            <a:lvl8pPr lvl="7" indent="0" rtl="0">
              <a:spcBef>
                <a:spcPts val="0"/>
              </a:spcBef>
              <a:spcAft>
                <a:spcPts val="0"/>
              </a:spcAft>
              <a:buSzPts val="2800"/>
              <a:buFont typeface="Public Sans"/>
              <a:buNone/>
              <a:defRPr sz="1800" b="1">
                <a:latin typeface="Public Sans"/>
                <a:ea typeface="Public Sans"/>
                <a:cs typeface="Public Sans"/>
                <a:sym typeface="Public Sans"/>
              </a:defRPr>
            </a:lvl8pPr>
            <a:lvl9pPr lvl="8" indent="0" rtl="0">
              <a:spcBef>
                <a:spcPts val="0"/>
              </a:spcBef>
              <a:spcAft>
                <a:spcPts val="0"/>
              </a:spcAft>
              <a:buSzPts val="2800"/>
              <a:buFont typeface="Public Sans"/>
              <a:buNone/>
              <a:defRPr sz="1800" b="1">
                <a:latin typeface="Public Sans"/>
                <a:ea typeface="Public Sans"/>
                <a:cs typeface="Public Sans"/>
                <a:sym typeface="Public Sans"/>
              </a:defRPr>
            </a:lvl9pPr>
          </a:lstStyle>
          <a:p>
            <a:endParaRPr/>
          </a:p>
        </p:txBody>
      </p:sp>
      <p:sp>
        <p:nvSpPr>
          <p:cNvPr id="209" name="Google Shape;209;p34"/>
          <p:cNvSpPr txBox="1">
            <a:spLocks noGrp="1"/>
          </p:cNvSpPr>
          <p:nvPr>
            <p:ph type="body" idx="1"/>
          </p:nvPr>
        </p:nvSpPr>
        <p:spPr>
          <a:xfrm>
            <a:off x="152400" y="1142300"/>
            <a:ext cx="8839200" cy="3372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SzPts val="1800"/>
              <a:buFont typeface="Public Sans"/>
              <a:buChar char="•"/>
              <a:defRPr sz="1800" i="0" u="none" strike="noStrike" cap="none">
                <a:latin typeface="Public Sans"/>
                <a:ea typeface="Public Sans"/>
                <a:cs typeface="Public Sans"/>
                <a:sym typeface="Public Sans"/>
              </a:defRPr>
            </a:lvl1pPr>
            <a:lvl2pPr marL="914400" marR="0" lvl="1" indent="-342900" algn="l" rtl="0">
              <a:lnSpc>
                <a:spcPct val="90000"/>
              </a:lnSpc>
              <a:spcBef>
                <a:spcPts val="1200"/>
              </a:spcBef>
              <a:spcAft>
                <a:spcPts val="0"/>
              </a:spcAft>
              <a:buSzPts val="1800"/>
              <a:buFont typeface="Public Sans"/>
              <a:buChar char="•"/>
              <a:defRPr sz="1800" i="0" u="none" strike="noStrike" cap="none">
                <a:latin typeface="Public Sans"/>
                <a:ea typeface="Public Sans"/>
                <a:cs typeface="Public Sans"/>
                <a:sym typeface="Public Sans"/>
              </a:defRPr>
            </a:lvl2pPr>
            <a:lvl3pPr marL="1371600" marR="0" lvl="2" indent="-342900" algn="l" rtl="0">
              <a:lnSpc>
                <a:spcPct val="90000"/>
              </a:lnSpc>
              <a:spcBef>
                <a:spcPts val="1200"/>
              </a:spcBef>
              <a:spcAft>
                <a:spcPts val="0"/>
              </a:spcAft>
              <a:buSzPts val="1800"/>
              <a:buFont typeface="Public Sans"/>
              <a:buChar char="•"/>
              <a:defRPr sz="1800" i="0" u="none" strike="noStrike" cap="none">
                <a:latin typeface="Public Sans"/>
                <a:ea typeface="Public Sans"/>
                <a:cs typeface="Public Sans"/>
                <a:sym typeface="Public Sans"/>
              </a:defRPr>
            </a:lvl3pPr>
            <a:lvl4pPr marL="1828800" marR="0" lvl="3" indent="-342900" algn="l" rtl="0">
              <a:lnSpc>
                <a:spcPct val="90000"/>
              </a:lnSpc>
              <a:spcBef>
                <a:spcPts val="1200"/>
              </a:spcBef>
              <a:spcAft>
                <a:spcPts val="0"/>
              </a:spcAft>
              <a:buSzPts val="1800"/>
              <a:buFont typeface="Public Sans"/>
              <a:buChar char="•"/>
              <a:defRPr sz="1800" i="0" u="none" strike="noStrike" cap="none">
                <a:latin typeface="Public Sans"/>
                <a:ea typeface="Public Sans"/>
                <a:cs typeface="Public Sans"/>
                <a:sym typeface="Public Sans"/>
              </a:defRPr>
            </a:lvl4pPr>
            <a:lvl5pPr marL="2286000" marR="0" lvl="4" indent="-342900" algn="l" rtl="0">
              <a:lnSpc>
                <a:spcPct val="90000"/>
              </a:lnSpc>
              <a:spcBef>
                <a:spcPts val="1200"/>
              </a:spcBef>
              <a:spcAft>
                <a:spcPts val="0"/>
              </a:spcAft>
              <a:buSzPts val="1800"/>
              <a:buFont typeface="Public Sans"/>
              <a:buChar char="•"/>
              <a:defRPr sz="1800" i="0" u="none" strike="noStrike" cap="none">
                <a:latin typeface="Public Sans"/>
                <a:ea typeface="Public Sans"/>
                <a:cs typeface="Public Sans"/>
                <a:sym typeface="Public Sans"/>
              </a:defRPr>
            </a:lvl5pPr>
            <a:lvl6pPr marL="2743200" marR="0" lvl="5" indent="-342900" algn="l" rtl="0">
              <a:lnSpc>
                <a:spcPct val="90000"/>
              </a:lnSpc>
              <a:spcBef>
                <a:spcPts val="1200"/>
              </a:spcBef>
              <a:spcAft>
                <a:spcPts val="0"/>
              </a:spcAft>
              <a:buSzPts val="1800"/>
              <a:buFont typeface="Public Sans"/>
              <a:buChar char="•"/>
              <a:defRPr sz="1800" i="0" u="none" strike="noStrike" cap="none">
                <a:latin typeface="Public Sans"/>
                <a:ea typeface="Public Sans"/>
                <a:cs typeface="Public Sans"/>
                <a:sym typeface="Public Sans"/>
              </a:defRPr>
            </a:lvl6pPr>
            <a:lvl7pPr marL="3200400" marR="0" lvl="6" indent="-342900" algn="l" rtl="0">
              <a:lnSpc>
                <a:spcPct val="90000"/>
              </a:lnSpc>
              <a:spcBef>
                <a:spcPts val="1200"/>
              </a:spcBef>
              <a:spcAft>
                <a:spcPts val="0"/>
              </a:spcAft>
              <a:buSzPts val="1800"/>
              <a:buFont typeface="Public Sans"/>
              <a:buChar char="•"/>
              <a:defRPr sz="1800" i="0" u="none" strike="noStrike" cap="none">
                <a:latin typeface="Public Sans"/>
                <a:ea typeface="Public Sans"/>
                <a:cs typeface="Public Sans"/>
                <a:sym typeface="Public Sans"/>
              </a:defRPr>
            </a:lvl7pPr>
            <a:lvl8pPr marL="3657600" marR="0" lvl="7" indent="-342900" algn="l" rtl="0">
              <a:lnSpc>
                <a:spcPct val="90000"/>
              </a:lnSpc>
              <a:spcBef>
                <a:spcPts val="1200"/>
              </a:spcBef>
              <a:spcAft>
                <a:spcPts val="0"/>
              </a:spcAft>
              <a:buSzPts val="1800"/>
              <a:buFont typeface="Public Sans"/>
              <a:buChar char="•"/>
              <a:defRPr sz="1800" i="0" u="none" strike="noStrike" cap="none">
                <a:latin typeface="Public Sans"/>
                <a:ea typeface="Public Sans"/>
                <a:cs typeface="Public Sans"/>
                <a:sym typeface="Public Sans"/>
              </a:defRPr>
            </a:lvl8pPr>
            <a:lvl9pPr marL="4114800" marR="0" lvl="8" indent="-342900" algn="l" rtl="0">
              <a:lnSpc>
                <a:spcPct val="90000"/>
              </a:lnSpc>
              <a:spcBef>
                <a:spcPts val="1200"/>
              </a:spcBef>
              <a:spcAft>
                <a:spcPts val="1200"/>
              </a:spcAft>
              <a:buSzPts val="1800"/>
              <a:buFont typeface="Public Sans"/>
              <a:buChar char="•"/>
              <a:defRPr sz="1800" i="0" u="none" strike="noStrike" cap="none">
                <a:latin typeface="Public Sans"/>
                <a:ea typeface="Public Sans"/>
                <a:cs typeface="Public Sans"/>
                <a:sym typeface="Public Sans"/>
              </a:defRPr>
            </a:lvl9pPr>
          </a:lstStyle>
          <a:p>
            <a:endParaRPr/>
          </a:p>
        </p:txBody>
      </p:sp>
      <p:sp>
        <p:nvSpPr>
          <p:cNvPr id="210" name="Google Shape;210;p34"/>
          <p:cNvSpPr txBox="1"/>
          <p:nvPr/>
        </p:nvSpPr>
        <p:spPr>
          <a:xfrm>
            <a:off x="6800850" y="47414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 sz="1100" b="1" i="0" u="none" strike="noStrike" cap="none">
                <a:solidFill>
                  <a:srgbClr val="FFFFFF"/>
                </a:solidFill>
                <a:latin typeface="Calibri"/>
                <a:ea typeface="Calibri"/>
                <a:cs typeface="Calibri"/>
                <a:sym typeface="Calibri"/>
              </a:rPr>
              <a:t>‹#›</a:t>
            </a:fld>
            <a:endParaRPr sz="1100" b="1"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p:cSld name="Title and Content_12">
    <p:spTree>
      <p:nvGrpSpPr>
        <p:cNvPr id="1" name="Shape 211"/>
        <p:cNvGrpSpPr/>
        <p:nvPr/>
      </p:nvGrpSpPr>
      <p:grpSpPr>
        <a:xfrm>
          <a:off x="0" y="0"/>
          <a:ext cx="0" cy="0"/>
          <a:chOff x="0" y="0"/>
          <a:chExt cx="0" cy="0"/>
        </a:xfrm>
      </p:grpSpPr>
      <p:pic>
        <p:nvPicPr>
          <p:cNvPr id="212" name="Google Shape;212;p35"/>
          <p:cNvPicPr preferRelativeResize="0"/>
          <p:nvPr/>
        </p:nvPicPr>
        <p:blipFill rotWithShape="1">
          <a:blip r:embed="rId2">
            <a:alphaModFix/>
          </a:blip>
          <a:srcRect l="864" t="1649" r="864" b="1329"/>
          <a:stretch/>
        </p:blipFill>
        <p:spPr>
          <a:xfrm>
            <a:off x="0" y="0"/>
            <a:ext cx="9143999" cy="5143502"/>
          </a:xfrm>
          <a:prstGeom prst="rect">
            <a:avLst/>
          </a:prstGeom>
          <a:noFill/>
          <a:ln>
            <a:noFill/>
          </a:ln>
        </p:spPr>
      </p:pic>
      <p:sp>
        <p:nvSpPr>
          <p:cNvPr id="213" name="Google Shape;213;p35"/>
          <p:cNvSpPr txBox="1">
            <a:spLocks noGrp="1"/>
          </p:cNvSpPr>
          <p:nvPr>
            <p:ph type="title"/>
          </p:nvPr>
        </p:nvSpPr>
        <p:spPr>
          <a:xfrm>
            <a:off x="0" y="485700"/>
            <a:ext cx="9144000" cy="1034400"/>
          </a:xfrm>
          <a:prstGeom prst="rect">
            <a:avLst/>
          </a:prstGeom>
          <a:noFill/>
          <a:ln>
            <a:noFill/>
          </a:ln>
        </p:spPr>
        <p:txBody>
          <a:bodyPr spcFirstLastPara="1" wrap="square" lIns="91425" tIns="91425" rIns="91425" bIns="91425" anchor="ctr" anchorCtr="0">
            <a:normAutofit/>
          </a:bodyPr>
          <a:lstStyle>
            <a:lvl1pPr marL="0" marR="0" lvl="0" indent="0" algn="ctr" rtl="0">
              <a:lnSpc>
                <a:spcPct val="90000"/>
              </a:lnSpc>
              <a:spcBef>
                <a:spcPts val="0"/>
              </a:spcBef>
              <a:spcAft>
                <a:spcPts val="0"/>
              </a:spcAft>
              <a:buClr>
                <a:srgbClr val="434343"/>
              </a:buClr>
              <a:buSzPts val="2800"/>
              <a:buFont typeface="Calibri"/>
              <a:buNone/>
              <a:defRPr sz="2800" b="1" i="0" u="none" strike="noStrike" cap="none">
                <a:solidFill>
                  <a:srgbClr val="434343"/>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214" name="Google Shape;214;p35"/>
          <p:cNvSpPr txBox="1">
            <a:spLocks noGrp="1"/>
          </p:cNvSpPr>
          <p:nvPr>
            <p:ph type="body" idx="1"/>
          </p:nvPr>
        </p:nvSpPr>
        <p:spPr>
          <a:xfrm>
            <a:off x="0" y="1520100"/>
            <a:ext cx="9144000" cy="3166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rgbClr val="434343"/>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1200"/>
              </a:spcBef>
              <a:spcAft>
                <a:spcPts val="0"/>
              </a:spcAft>
              <a:buClr>
                <a:srgbClr val="434343"/>
              </a:buClr>
              <a:buSzPts val="1600"/>
              <a:buFont typeface="Arial"/>
              <a:buChar char="•"/>
              <a:defRPr sz="1600" b="0" i="0" u="none" strike="noStrike" cap="none">
                <a:solidFill>
                  <a:srgbClr val="434343"/>
                </a:solidFill>
                <a:latin typeface="Calibri"/>
                <a:ea typeface="Calibri"/>
                <a:cs typeface="Calibri"/>
                <a:sym typeface="Calibri"/>
              </a:defRPr>
            </a:lvl2pPr>
            <a:lvl3pPr marL="1371600" marR="0" lvl="2" indent="-317500" algn="l" rtl="0">
              <a:lnSpc>
                <a:spcPct val="90000"/>
              </a:lnSpc>
              <a:spcBef>
                <a:spcPts val="1200"/>
              </a:spcBef>
              <a:spcAft>
                <a:spcPts val="0"/>
              </a:spcAft>
              <a:buClr>
                <a:srgbClr val="434343"/>
              </a:buClr>
              <a:buSzPts val="1400"/>
              <a:buFont typeface="Arial"/>
              <a:buChar char="•"/>
              <a:defRPr b="0" i="0" u="none" strike="noStrike" cap="none">
                <a:solidFill>
                  <a:srgbClr val="434343"/>
                </a:solidFill>
                <a:latin typeface="Calibri"/>
                <a:ea typeface="Calibri"/>
                <a:cs typeface="Calibri"/>
                <a:sym typeface="Calibri"/>
              </a:defRPr>
            </a:lvl3pPr>
            <a:lvl4pPr marL="1828800" marR="0" lvl="3" indent="-304800" algn="l" rtl="0">
              <a:lnSpc>
                <a:spcPct val="90000"/>
              </a:lnSpc>
              <a:spcBef>
                <a:spcPts val="1200"/>
              </a:spcBef>
              <a:spcAft>
                <a:spcPts val="0"/>
              </a:spcAft>
              <a:buClr>
                <a:srgbClr val="434343"/>
              </a:buClr>
              <a:buSzPts val="1200"/>
              <a:buFont typeface="Arial"/>
              <a:buChar char="•"/>
              <a:defRPr sz="1200" b="0" i="0" u="none" strike="noStrike" cap="none">
                <a:solidFill>
                  <a:srgbClr val="434343"/>
                </a:solidFill>
                <a:latin typeface="Calibri"/>
                <a:ea typeface="Calibri"/>
                <a:cs typeface="Calibri"/>
                <a:sym typeface="Calibri"/>
              </a:defRPr>
            </a:lvl4pPr>
            <a:lvl5pPr marL="2286000" marR="0" lvl="4" indent="-304800" algn="l" rtl="0">
              <a:lnSpc>
                <a:spcPct val="90000"/>
              </a:lnSpc>
              <a:spcBef>
                <a:spcPts val="1200"/>
              </a:spcBef>
              <a:spcAft>
                <a:spcPts val="0"/>
              </a:spcAft>
              <a:buClr>
                <a:srgbClr val="434343"/>
              </a:buClr>
              <a:buSzPts val="1200"/>
              <a:buFont typeface="Arial"/>
              <a:buChar char="•"/>
              <a:defRPr sz="1200" b="0" i="0" u="none" strike="noStrike" cap="none">
                <a:solidFill>
                  <a:srgbClr val="434343"/>
                </a:solidFill>
                <a:latin typeface="Calibri"/>
                <a:ea typeface="Calibri"/>
                <a:cs typeface="Calibri"/>
                <a:sym typeface="Calibri"/>
              </a:defRPr>
            </a:lvl5pPr>
            <a:lvl6pPr marL="2743200" marR="0" lvl="5" indent="-304800" algn="l" rtl="0">
              <a:lnSpc>
                <a:spcPct val="90000"/>
              </a:lnSpc>
              <a:spcBef>
                <a:spcPts val="1200"/>
              </a:spcBef>
              <a:spcAft>
                <a:spcPts val="0"/>
              </a:spcAft>
              <a:buClr>
                <a:srgbClr val="434343"/>
              </a:buClr>
              <a:buSzPts val="1200"/>
              <a:buFont typeface="Arial"/>
              <a:buChar char="•"/>
              <a:defRPr sz="1200" b="0" i="0" u="none" strike="noStrike" cap="none">
                <a:solidFill>
                  <a:srgbClr val="434343"/>
                </a:solidFill>
                <a:latin typeface="Calibri"/>
                <a:ea typeface="Calibri"/>
                <a:cs typeface="Calibri"/>
                <a:sym typeface="Calibri"/>
              </a:defRPr>
            </a:lvl6pPr>
            <a:lvl7pPr marL="3200400" marR="0" lvl="6" indent="-304800" algn="l" rtl="0">
              <a:lnSpc>
                <a:spcPct val="90000"/>
              </a:lnSpc>
              <a:spcBef>
                <a:spcPts val="1200"/>
              </a:spcBef>
              <a:spcAft>
                <a:spcPts val="0"/>
              </a:spcAft>
              <a:buClr>
                <a:srgbClr val="434343"/>
              </a:buClr>
              <a:buSzPts val="1200"/>
              <a:buFont typeface="Arial"/>
              <a:buChar char="•"/>
              <a:defRPr sz="1200" b="0" i="0" u="none" strike="noStrike" cap="none">
                <a:solidFill>
                  <a:srgbClr val="434343"/>
                </a:solidFill>
                <a:latin typeface="Calibri"/>
                <a:ea typeface="Calibri"/>
                <a:cs typeface="Calibri"/>
                <a:sym typeface="Calibri"/>
              </a:defRPr>
            </a:lvl7pPr>
            <a:lvl8pPr marL="3657600" marR="0" lvl="7" indent="-304800" algn="l" rtl="0">
              <a:lnSpc>
                <a:spcPct val="90000"/>
              </a:lnSpc>
              <a:spcBef>
                <a:spcPts val="1200"/>
              </a:spcBef>
              <a:spcAft>
                <a:spcPts val="0"/>
              </a:spcAft>
              <a:buClr>
                <a:srgbClr val="434343"/>
              </a:buClr>
              <a:buSzPts val="1200"/>
              <a:buFont typeface="Arial"/>
              <a:buChar char="•"/>
              <a:defRPr sz="1200" b="0" i="0" u="none" strike="noStrike" cap="none">
                <a:solidFill>
                  <a:srgbClr val="434343"/>
                </a:solidFill>
                <a:latin typeface="Calibri"/>
                <a:ea typeface="Calibri"/>
                <a:cs typeface="Calibri"/>
                <a:sym typeface="Calibri"/>
              </a:defRPr>
            </a:lvl8pPr>
            <a:lvl9pPr marL="4114800" marR="0" lvl="8" indent="-304800" algn="l" rtl="0">
              <a:lnSpc>
                <a:spcPct val="90000"/>
              </a:lnSpc>
              <a:spcBef>
                <a:spcPts val="1200"/>
              </a:spcBef>
              <a:spcAft>
                <a:spcPts val="1200"/>
              </a:spcAft>
              <a:buClr>
                <a:srgbClr val="434343"/>
              </a:buClr>
              <a:buSzPts val="1200"/>
              <a:buFont typeface="Arial"/>
              <a:buChar char="•"/>
              <a:defRPr sz="1200" b="0" i="0" u="none" strike="noStrike" cap="none">
                <a:solidFill>
                  <a:srgbClr val="434343"/>
                </a:solidFill>
                <a:latin typeface="Calibri"/>
                <a:ea typeface="Calibri"/>
                <a:cs typeface="Calibri"/>
                <a:sym typeface="Calibri"/>
              </a:defRPr>
            </a:lvl9pPr>
          </a:lstStyle>
          <a:p>
            <a:endParaRPr/>
          </a:p>
        </p:txBody>
      </p:sp>
      <p:sp>
        <p:nvSpPr>
          <p:cNvPr id="215" name="Google Shape;215;p35"/>
          <p:cNvSpPr txBox="1"/>
          <p:nvPr/>
        </p:nvSpPr>
        <p:spPr>
          <a:xfrm>
            <a:off x="8581050" y="4686300"/>
            <a:ext cx="5628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 sz="1200" b="0" i="0" u="none" strike="noStrike" cap="none">
                <a:solidFill>
                  <a:srgbClr val="434343"/>
                </a:solidFill>
                <a:latin typeface="Calibri"/>
                <a:ea typeface="Calibri"/>
                <a:cs typeface="Calibri"/>
                <a:sym typeface="Calibri"/>
              </a:rPr>
              <a:t>‹#›</a:t>
            </a:fld>
            <a:endParaRPr sz="12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Picture Right - Purple">
  <p:cSld name="TITLE_AND_TWO_COLUMNS_2">
    <p:spTree>
      <p:nvGrpSpPr>
        <p:cNvPr id="1" name="Shape 216"/>
        <p:cNvGrpSpPr/>
        <p:nvPr/>
      </p:nvGrpSpPr>
      <p:grpSpPr>
        <a:xfrm>
          <a:off x="0" y="0"/>
          <a:ext cx="0" cy="0"/>
          <a:chOff x="0" y="0"/>
          <a:chExt cx="0" cy="0"/>
        </a:xfrm>
      </p:grpSpPr>
      <p:sp>
        <p:nvSpPr>
          <p:cNvPr id="217" name="Google Shape;217;p36"/>
          <p:cNvSpPr>
            <a:spLocks noGrp="1"/>
          </p:cNvSpPr>
          <p:nvPr>
            <p:ph type="pic" idx="2"/>
          </p:nvPr>
        </p:nvSpPr>
        <p:spPr>
          <a:xfrm>
            <a:off x="5286900" y="285000"/>
            <a:ext cx="3607500" cy="3607500"/>
          </a:xfrm>
          <a:prstGeom prst="ellipse">
            <a:avLst/>
          </a:prstGeom>
          <a:noFill/>
          <a:ln>
            <a:noFill/>
          </a:ln>
        </p:spPr>
      </p:sp>
      <p:pic>
        <p:nvPicPr>
          <p:cNvPr id="218" name="Google Shape;218;p36"/>
          <p:cNvPicPr preferRelativeResize="0"/>
          <p:nvPr/>
        </p:nvPicPr>
        <p:blipFill rotWithShape="1">
          <a:blip r:embed="rId2">
            <a:alphaModFix/>
          </a:blip>
          <a:srcRect t="13336" b="13344"/>
          <a:stretch/>
        </p:blipFill>
        <p:spPr>
          <a:xfrm>
            <a:off x="0" y="4190873"/>
            <a:ext cx="9144003" cy="952625"/>
          </a:xfrm>
          <a:prstGeom prst="rect">
            <a:avLst/>
          </a:prstGeom>
          <a:noFill/>
          <a:ln>
            <a:noFill/>
          </a:ln>
        </p:spPr>
      </p:pic>
      <p:sp>
        <p:nvSpPr>
          <p:cNvPr id="219" name="Google Shape;219;p36"/>
          <p:cNvSpPr txBox="1">
            <a:spLocks noGrp="1"/>
          </p:cNvSpPr>
          <p:nvPr>
            <p:ph type="subTitle" idx="1"/>
          </p:nvPr>
        </p:nvSpPr>
        <p:spPr>
          <a:xfrm>
            <a:off x="2764450" y="4487500"/>
            <a:ext cx="4792800" cy="310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36"/>
          <p:cNvSpPr txBox="1">
            <a:spLocks noGrp="1"/>
          </p:cNvSpPr>
          <p:nvPr>
            <p:ph type="subTitle" idx="3"/>
          </p:nvPr>
        </p:nvSpPr>
        <p:spPr>
          <a:xfrm>
            <a:off x="3033450" y="4721791"/>
            <a:ext cx="4524000" cy="235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pic>
        <p:nvPicPr>
          <p:cNvPr id="221" name="Google Shape;221;p36"/>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222" name="Google Shape;222;p36"/>
          <p:cNvSpPr txBox="1">
            <a:spLocks noGrp="1"/>
          </p:cNvSpPr>
          <p:nvPr>
            <p:ph type="title"/>
          </p:nvPr>
        </p:nvSpPr>
        <p:spPr>
          <a:xfrm>
            <a:off x="229775" y="140225"/>
            <a:ext cx="5155500" cy="6117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36"/>
          <p:cNvSpPr txBox="1">
            <a:spLocks noGrp="1"/>
          </p:cNvSpPr>
          <p:nvPr>
            <p:ph type="body" idx="4"/>
          </p:nvPr>
        </p:nvSpPr>
        <p:spPr>
          <a:xfrm>
            <a:off x="252400" y="843950"/>
            <a:ext cx="4952400" cy="3483900"/>
          </a:xfrm>
          <a:prstGeom prst="rect">
            <a:avLst/>
          </a:prstGeom>
        </p:spPr>
        <p:txBody>
          <a:bodyPr spcFirstLastPara="1" wrap="square" lIns="91425" tIns="91425" rIns="91425" bIns="91425" anchor="t" anchorCtr="0">
            <a:noAutofit/>
          </a:bodyPr>
          <a:lstStyle>
            <a:lvl1pPr marL="457200" lvl="0" indent="-368300" rtl="0">
              <a:lnSpc>
                <a:spcPct val="100000"/>
              </a:lnSpc>
              <a:spcBef>
                <a:spcPts val="0"/>
              </a:spcBef>
              <a:spcAft>
                <a:spcPts val="0"/>
              </a:spcAft>
              <a:buSzPts val="22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224" name="Google Shape;224;p3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Picture Left - Orange">
  <p:cSld name="TITLE_AND_TWO_COLUMNS_1_1_1">
    <p:spTree>
      <p:nvGrpSpPr>
        <p:cNvPr id="1" name="Shape 225"/>
        <p:cNvGrpSpPr/>
        <p:nvPr/>
      </p:nvGrpSpPr>
      <p:grpSpPr>
        <a:xfrm>
          <a:off x="0" y="0"/>
          <a:ext cx="0" cy="0"/>
          <a:chOff x="0" y="0"/>
          <a:chExt cx="0" cy="0"/>
        </a:xfrm>
      </p:grpSpPr>
      <p:sp>
        <p:nvSpPr>
          <p:cNvPr id="226" name="Google Shape;226;p37"/>
          <p:cNvSpPr txBox="1">
            <a:spLocks noGrp="1"/>
          </p:cNvSpPr>
          <p:nvPr>
            <p:ph type="title"/>
          </p:nvPr>
        </p:nvSpPr>
        <p:spPr>
          <a:xfrm>
            <a:off x="3912250" y="140225"/>
            <a:ext cx="5155500" cy="6117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7" name="Google Shape;227;p37"/>
          <p:cNvSpPr>
            <a:spLocks noGrp="1"/>
          </p:cNvSpPr>
          <p:nvPr>
            <p:ph type="pic" idx="2"/>
          </p:nvPr>
        </p:nvSpPr>
        <p:spPr>
          <a:xfrm>
            <a:off x="284100" y="285000"/>
            <a:ext cx="3607500" cy="3607500"/>
          </a:xfrm>
          <a:prstGeom prst="ellipse">
            <a:avLst/>
          </a:prstGeom>
          <a:noFill/>
          <a:ln>
            <a:noFill/>
          </a:ln>
        </p:spPr>
      </p:sp>
      <p:sp>
        <p:nvSpPr>
          <p:cNvPr id="228" name="Google Shape;228;p37"/>
          <p:cNvSpPr txBox="1">
            <a:spLocks noGrp="1"/>
          </p:cNvSpPr>
          <p:nvPr>
            <p:ph type="body" idx="1"/>
          </p:nvPr>
        </p:nvSpPr>
        <p:spPr>
          <a:xfrm>
            <a:off x="3934875" y="843950"/>
            <a:ext cx="5078100" cy="3490200"/>
          </a:xfrm>
          <a:prstGeom prst="rect">
            <a:avLst/>
          </a:prstGeom>
        </p:spPr>
        <p:txBody>
          <a:bodyPr spcFirstLastPara="1" wrap="square" lIns="91425" tIns="91425" rIns="91425" bIns="91425" anchor="t" anchorCtr="0">
            <a:noAutofit/>
          </a:bodyPr>
          <a:lstStyle>
            <a:lvl1pPr marL="457200" lvl="0" indent="-368300" rtl="0">
              <a:lnSpc>
                <a:spcPct val="100000"/>
              </a:lnSpc>
              <a:spcBef>
                <a:spcPts val="0"/>
              </a:spcBef>
              <a:spcAft>
                <a:spcPts val="0"/>
              </a:spcAft>
              <a:buSzPts val="22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pic>
        <p:nvPicPr>
          <p:cNvPr id="229" name="Google Shape;229;p37"/>
          <p:cNvPicPr preferRelativeResize="0"/>
          <p:nvPr/>
        </p:nvPicPr>
        <p:blipFill rotWithShape="1">
          <a:blip r:embed="rId2">
            <a:alphaModFix/>
          </a:blip>
          <a:srcRect t="13336" b="13344"/>
          <a:stretch/>
        </p:blipFill>
        <p:spPr>
          <a:xfrm>
            <a:off x="0" y="4190873"/>
            <a:ext cx="9144003" cy="952625"/>
          </a:xfrm>
          <a:prstGeom prst="rect">
            <a:avLst/>
          </a:prstGeom>
          <a:noFill/>
          <a:ln>
            <a:noFill/>
          </a:ln>
        </p:spPr>
      </p:pic>
      <p:sp>
        <p:nvSpPr>
          <p:cNvPr id="230" name="Google Shape;230;p37"/>
          <p:cNvSpPr txBox="1">
            <a:spLocks noGrp="1"/>
          </p:cNvSpPr>
          <p:nvPr>
            <p:ph type="subTitle" idx="3"/>
          </p:nvPr>
        </p:nvSpPr>
        <p:spPr>
          <a:xfrm>
            <a:off x="2764450" y="4487500"/>
            <a:ext cx="4792800" cy="310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1" name="Google Shape;231;p37"/>
          <p:cNvSpPr txBox="1">
            <a:spLocks noGrp="1"/>
          </p:cNvSpPr>
          <p:nvPr>
            <p:ph type="subTitle" idx="4"/>
          </p:nvPr>
        </p:nvSpPr>
        <p:spPr>
          <a:xfrm>
            <a:off x="3033450" y="4721791"/>
            <a:ext cx="4524000" cy="235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pic>
        <p:nvPicPr>
          <p:cNvPr id="232" name="Google Shape;232;p37"/>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233" name="Google Shape;233;p3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 No footer - Orange">
  <p:cSld name="TITLE_AND_BODY_3_1_1">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6" name="Google Shape;236;p38"/>
          <p:cNvSpPr txBox="1">
            <a:spLocks noGrp="1"/>
          </p:cNvSpPr>
          <p:nvPr>
            <p:ph type="body" idx="1"/>
          </p:nvPr>
        </p:nvSpPr>
        <p:spPr>
          <a:xfrm>
            <a:off x="311700" y="848075"/>
            <a:ext cx="8520600" cy="3774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sz="1800"/>
            </a:lvl1pPr>
            <a:lvl2pPr marL="914400" lvl="1" indent="-342900" rtl="0">
              <a:lnSpc>
                <a:spcPct val="100000"/>
              </a:lnSpc>
              <a:spcBef>
                <a:spcPts val="0"/>
              </a:spcBef>
              <a:spcAft>
                <a:spcPts val="0"/>
              </a:spcAft>
              <a:buSzPts val="1800"/>
              <a:buChar char="○"/>
              <a:defRPr sz="1800"/>
            </a:lvl2pPr>
            <a:lvl3pPr marL="1371600" lvl="2" indent="-342900" rtl="0">
              <a:lnSpc>
                <a:spcPct val="100000"/>
              </a:lnSpc>
              <a:spcBef>
                <a:spcPts val="0"/>
              </a:spcBef>
              <a:spcAft>
                <a:spcPts val="0"/>
              </a:spcAft>
              <a:buSzPts val="1800"/>
              <a:buChar char="■"/>
              <a:defRPr sz="1800"/>
            </a:lvl3pPr>
            <a:lvl4pPr marL="1828800" lvl="3" indent="-342900" rtl="0">
              <a:lnSpc>
                <a:spcPct val="100000"/>
              </a:lnSpc>
              <a:spcBef>
                <a:spcPts val="0"/>
              </a:spcBef>
              <a:spcAft>
                <a:spcPts val="0"/>
              </a:spcAft>
              <a:buSzPts val="1800"/>
              <a:buChar char="●"/>
              <a:defRPr sz="1800"/>
            </a:lvl4pPr>
            <a:lvl5pPr marL="2286000" lvl="4" indent="-342900" rtl="0">
              <a:lnSpc>
                <a:spcPct val="100000"/>
              </a:lnSpc>
              <a:spcBef>
                <a:spcPts val="0"/>
              </a:spcBef>
              <a:spcAft>
                <a:spcPts val="0"/>
              </a:spcAft>
              <a:buSzPts val="1800"/>
              <a:buChar char="○"/>
              <a:defRPr sz="1800"/>
            </a:lvl5pPr>
            <a:lvl6pPr marL="2743200" lvl="5" indent="-342900" rtl="0">
              <a:lnSpc>
                <a:spcPct val="100000"/>
              </a:lnSpc>
              <a:spcBef>
                <a:spcPts val="0"/>
              </a:spcBef>
              <a:spcAft>
                <a:spcPts val="0"/>
              </a:spcAft>
              <a:buSzPts val="1800"/>
              <a:buChar char="■"/>
              <a:defRPr sz="1800"/>
            </a:lvl6pPr>
            <a:lvl7pPr marL="3200400" lvl="6" indent="-342900" rtl="0">
              <a:lnSpc>
                <a:spcPct val="100000"/>
              </a:lnSpc>
              <a:spcBef>
                <a:spcPts val="0"/>
              </a:spcBef>
              <a:spcAft>
                <a:spcPts val="0"/>
              </a:spcAft>
              <a:buSzPts val="1800"/>
              <a:buChar char="●"/>
              <a:defRPr sz="1800"/>
            </a:lvl7pPr>
            <a:lvl8pPr marL="3657600" lvl="7" indent="-342900" rtl="0">
              <a:lnSpc>
                <a:spcPct val="100000"/>
              </a:lnSpc>
              <a:spcBef>
                <a:spcPts val="0"/>
              </a:spcBef>
              <a:spcAft>
                <a:spcPts val="0"/>
              </a:spcAft>
              <a:buSzPts val="1800"/>
              <a:buChar char="○"/>
              <a:defRPr sz="1800"/>
            </a:lvl8pPr>
            <a:lvl9pPr marL="4114800" lvl="8" indent="-342900" rtl="0">
              <a:lnSpc>
                <a:spcPct val="100000"/>
              </a:lnSpc>
              <a:spcBef>
                <a:spcPts val="0"/>
              </a:spcBef>
              <a:spcAft>
                <a:spcPts val="0"/>
              </a:spcAft>
              <a:buSzPts val="1800"/>
              <a:buChar char="■"/>
              <a:defRPr sz="1800"/>
            </a:lvl9pPr>
          </a:lstStyle>
          <a:p>
            <a:endParaRPr/>
          </a:p>
        </p:txBody>
      </p:sp>
      <p:pic>
        <p:nvPicPr>
          <p:cNvPr id="237" name="Google Shape;237;p38"/>
          <p:cNvPicPr preferRelativeResize="0"/>
          <p:nvPr/>
        </p:nvPicPr>
        <p:blipFill rotWithShape="1">
          <a:blip r:embed="rId2">
            <a:alphaModFix/>
          </a:blip>
          <a:srcRect l="-16599" t="-10125" r="16600" b="36806"/>
          <a:stretch/>
        </p:blipFill>
        <p:spPr>
          <a:xfrm>
            <a:off x="0" y="4190873"/>
            <a:ext cx="9144003" cy="952625"/>
          </a:xfrm>
          <a:prstGeom prst="rect">
            <a:avLst/>
          </a:prstGeom>
          <a:noFill/>
          <a:ln>
            <a:noFill/>
          </a:ln>
        </p:spPr>
      </p:pic>
      <p:pic>
        <p:nvPicPr>
          <p:cNvPr id="238" name="Google Shape;238;p38"/>
          <p:cNvPicPr preferRelativeResize="0"/>
          <p:nvPr/>
        </p:nvPicPr>
        <p:blipFill rotWithShape="1">
          <a:blip r:embed="rId3">
            <a:alphaModFix/>
          </a:blip>
          <a:srcRect l="228" r="228"/>
          <a:stretch/>
        </p:blipFill>
        <p:spPr>
          <a:xfrm>
            <a:off x="8017723" y="4267073"/>
            <a:ext cx="842800" cy="842800"/>
          </a:xfrm>
          <a:prstGeom prst="rect">
            <a:avLst/>
          </a:prstGeom>
          <a:noFill/>
          <a:ln>
            <a:noFill/>
          </a:ln>
        </p:spPr>
      </p:pic>
      <p:sp>
        <p:nvSpPr>
          <p:cNvPr id="239" name="Google Shape;239;p3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 No footer - Purple">
  <p:cSld name="TITLE_AND_BODY_3_1_2">
    <p:spTree>
      <p:nvGrpSpPr>
        <p:cNvPr id="1" name="Shape 240"/>
        <p:cNvGrpSpPr/>
        <p:nvPr/>
      </p:nvGrpSpPr>
      <p:grpSpPr>
        <a:xfrm>
          <a:off x="0" y="0"/>
          <a:ext cx="0" cy="0"/>
          <a:chOff x="0" y="0"/>
          <a:chExt cx="0" cy="0"/>
        </a:xfrm>
      </p:grpSpPr>
      <p:sp>
        <p:nvSpPr>
          <p:cNvPr id="241" name="Google Shape;241;p3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2" name="Google Shape;242;p39"/>
          <p:cNvSpPr txBox="1">
            <a:spLocks noGrp="1"/>
          </p:cNvSpPr>
          <p:nvPr>
            <p:ph type="body" idx="1"/>
          </p:nvPr>
        </p:nvSpPr>
        <p:spPr>
          <a:xfrm>
            <a:off x="311700" y="848075"/>
            <a:ext cx="8520600" cy="3774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sz="1800"/>
            </a:lvl1pPr>
            <a:lvl2pPr marL="914400" lvl="1" indent="-342900" rtl="0">
              <a:lnSpc>
                <a:spcPct val="100000"/>
              </a:lnSpc>
              <a:spcBef>
                <a:spcPts val="0"/>
              </a:spcBef>
              <a:spcAft>
                <a:spcPts val="0"/>
              </a:spcAft>
              <a:buSzPts val="1800"/>
              <a:buChar char="○"/>
              <a:defRPr sz="1800"/>
            </a:lvl2pPr>
            <a:lvl3pPr marL="1371600" lvl="2" indent="-342900" rtl="0">
              <a:lnSpc>
                <a:spcPct val="100000"/>
              </a:lnSpc>
              <a:spcBef>
                <a:spcPts val="0"/>
              </a:spcBef>
              <a:spcAft>
                <a:spcPts val="0"/>
              </a:spcAft>
              <a:buSzPts val="1800"/>
              <a:buChar char="■"/>
              <a:defRPr sz="1800"/>
            </a:lvl3pPr>
            <a:lvl4pPr marL="1828800" lvl="3" indent="-342900" rtl="0">
              <a:lnSpc>
                <a:spcPct val="100000"/>
              </a:lnSpc>
              <a:spcBef>
                <a:spcPts val="0"/>
              </a:spcBef>
              <a:spcAft>
                <a:spcPts val="0"/>
              </a:spcAft>
              <a:buSzPts val="1800"/>
              <a:buChar char="●"/>
              <a:defRPr sz="1800"/>
            </a:lvl4pPr>
            <a:lvl5pPr marL="2286000" lvl="4" indent="-342900" rtl="0">
              <a:lnSpc>
                <a:spcPct val="100000"/>
              </a:lnSpc>
              <a:spcBef>
                <a:spcPts val="0"/>
              </a:spcBef>
              <a:spcAft>
                <a:spcPts val="0"/>
              </a:spcAft>
              <a:buSzPts val="1800"/>
              <a:buChar char="○"/>
              <a:defRPr sz="1800"/>
            </a:lvl5pPr>
            <a:lvl6pPr marL="2743200" lvl="5" indent="-342900" rtl="0">
              <a:lnSpc>
                <a:spcPct val="100000"/>
              </a:lnSpc>
              <a:spcBef>
                <a:spcPts val="0"/>
              </a:spcBef>
              <a:spcAft>
                <a:spcPts val="0"/>
              </a:spcAft>
              <a:buSzPts val="1800"/>
              <a:buChar char="■"/>
              <a:defRPr sz="1800"/>
            </a:lvl6pPr>
            <a:lvl7pPr marL="3200400" lvl="6" indent="-342900" rtl="0">
              <a:lnSpc>
                <a:spcPct val="100000"/>
              </a:lnSpc>
              <a:spcBef>
                <a:spcPts val="0"/>
              </a:spcBef>
              <a:spcAft>
                <a:spcPts val="0"/>
              </a:spcAft>
              <a:buSzPts val="1800"/>
              <a:buChar char="●"/>
              <a:defRPr sz="1800"/>
            </a:lvl7pPr>
            <a:lvl8pPr marL="3657600" lvl="7" indent="-342900" rtl="0">
              <a:lnSpc>
                <a:spcPct val="100000"/>
              </a:lnSpc>
              <a:spcBef>
                <a:spcPts val="0"/>
              </a:spcBef>
              <a:spcAft>
                <a:spcPts val="0"/>
              </a:spcAft>
              <a:buSzPts val="1800"/>
              <a:buChar char="○"/>
              <a:defRPr sz="1800"/>
            </a:lvl8pPr>
            <a:lvl9pPr marL="4114800" lvl="8" indent="-342900" rtl="0">
              <a:lnSpc>
                <a:spcPct val="100000"/>
              </a:lnSpc>
              <a:spcBef>
                <a:spcPts val="0"/>
              </a:spcBef>
              <a:spcAft>
                <a:spcPts val="0"/>
              </a:spcAft>
              <a:buSzPts val="1800"/>
              <a:buChar char="■"/>
              <a:defRPr sz="1800"/>
            </a:lvl9pPr>
          </a:lstStyle>
          <a:p>
            <a:endParaRPr/>
          </a:p>
        </p:txBody>
      </p:sp>
      <p:pic>
        <p:nvPicPr>
          <p:cNvPr id="243" name="Google Shape;243;p39"/>
          <p:cNvPicPr preferRelativeResize="0"/>
          <p:nvPr/>
        </p:nvPicPr>
        <p:blipFill rotWithShape="1">
          <a:blip r:embed="rId2">
            <a:alphaModFix/>
          </a:blip>
          <a:srcRect l="-15770" t="-9626" r="15770" b="36307"/>
          <a:stretch/>
        </p:blipFill>
        <p:spPr>
          <a:xfrm>
            <a:off x="0" y="4190873"/>
            <a:ext cx="9144003" cy="952625"/>
          </a:xfrm>
          <a:prstGeom prst="rect">
            <a:avLst/>
          </a:prstGeom>
          <a:noFill/>
          <a:ln>
            <a:noFill/>
          </a:ln>
        </p:spPr>
      </p:pic>
      <p:pic>
        <p:nvPicPr>
          <p:cNvPr id="244" name="Google Shape;244;p39"/>
          <p:cNvPicPr preferRelativeResize="0"/>
          <p:nvPr/>
        </p:nvPicPr>
        <p:blipFill rotWithShape="1">
          <a:blip r:embed="rId3">
            <a:alphaModFix/>
          </a:blip>
          <a:srcRect l="228" r="228"/>
          <a:stretch/>
        </p:blipFill>
        <p:spPr>
          <a:xfrm>
            <a:off x="8017723" y="4267073"/>
            <a:ext cx="842800" cy="842800"/>
          </a:xfrm>
          <a:prstGeom prst="rect">
            <a:avLst/>
          </a:prstGeom>
          <a:noFill/>
          <a:ln>
            <a:noFill/>
          </a:ln>
        </p:spPr>
      </p:pic>
      <p:sp>
        <p:nvSpPr>
          <p:cNvPr id="245" name="Google Shape;245;p3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 Purple">
  <p:cSld name="TITLE_AND_BODY_4">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8" name="Google Shape;248;p40"/>
          <p:cNvSpPr txBox="1">
            <a:spLocks noGrp="1"/>
          </p:cNvSpPr>
          <p:nvPr>
            <p:ph type="body" idx="1"/>
          </p:nvPr>
        </p:nvSpPr>
        <p:spPr>
          <a:xfrm>
            <a:off x="311700" y="848075"/>
            <a:ext cx="8520600" cy="34821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sz="1800"/>
            </a:lvl1pPr>
            <a:lvl2pPr marL="914400" lvl="1" indent="-342900" rtl="0">
              <a:lnSpc>
                <a:spcPct val="100000"/>
              </a:lnSpc>
              <a:spcBef>
                <a:spcPts val="0"/>
              </a:spcBef>
              <a:spcAft>
                <a:spcPts val="0"/>
              </a:spcAft>
              <a:buSzPts val="1800"/>
              <a:buChar char="○"/>
              <a:defRPr sz="1800"/>
            </a:lvl2pPr>
            <a:lvl3pPr marL="1371600" lvl="2" indent="-342900" rtl="0">
              <a:lnSpc>
                <a:spcPct val="100000"/>
              </a:lnSpc>
              <a:spcBef>
                <a:spcPts val="0"/>
              </a:spcBef>
              <a:spcAft>
                <a:spcPts val="0"/>
              </a:spcAft>
              <a:buSzPts val="1800"/>
              <a:buChar char="■"/>
              <a:defRPr sz="1800"/>
            </a:lvl3pPr>
            <a:lvl4pPr marL="1828800" lvl="3" indent="-342900" rtl="0">
              <a:lnSpc>
                <a:spcPct val="100000"/>
              </a:lnSpc>
              <a:spcBef>
                <a:spcPts val="0"/>
              </a:spcBef>
              <a:spcAft>
                <a:spcPts val="0"/>
              </a:spcAft>
              <a:buSzPts val="1800"/>
              <a:buChar char="●"/>
              <a:defRPr sz="1800"/>
            </a:lvl4pPr>
            <a:lvl5pPr marL="2286000" lvl="4" indent="-342900" rtl="0">
              <a:lnSpc>
                <a:spcPct val="100000"/>
              </a:lnSpc>
              <a:spcBef>
                <a:spcPts val="0"/>
              </a:spcBef>
              <a:spcAft>
                <a:spcPts val="0"/>
              </a:spcAft>
              <a:buSzPts val="1800"/>
              <a:buChar char="○"/>
              <a:defRPr sz="1800"/>
            </a:lvl5pPr>
            <a:lvl6pPr marL="2743200" lvl="5" indent="-342900" rtl="0">
              <a:lnSpc>
                <a:spcPct val="100000"/>
              </a:lnSpc>
              <a:spcBef>
                <a:spcPts val="0"/>
              </a:spcBef>
              <a:spcAft>
                <a:spcPts val="0"/>
              </a:spcAft>
              <a:buSzPts val="1800"/>
              <a:buChar char="■"/>
              <a:defRPr sz="1800"/>
            </a:lvl6pPr>
            <a:lvl7pPr marL="3200400" lvl="6" indent="-342900" rtl="0">
              <a:lnSpc>
                <a:spcPct val="100000"/>
              </a:lnSpc>
              <a:spcBef>
                <a:spcPts val="0"/>
              </a:spcBef>
              <a:spcAft>
                <a:spcPts val="0"/>
              </a:spcAft>
              <a:buSzPts val="1800"/>
              <a:buChar char="●"/>
              <a:defRPr sz="1800"/>
            </a:lvl7pPr>
            <a:lvl8pPr marL="3657600" lvl="7" indent="-342900" rtl="0">
              <a:lnSpc>
                <a:spcPct val="100000"/>
              </a:lnSpc>
              <a:spcBef>
                <a:spcPts val="0"/>
              </a:spcBef>
              <a:spcAft>
                <a:spcPts val="0"/>
              </a:spcAft>
              <a:buSzPts val="1800"/>
              <a:buChar char="○"/>
              <a:defRPr sz="1800"/>
            </a:lvl8pPr>
            <a:lvl9pPr marL="4114800" lvl="8" indent="-342900" rtl="0">
              <a:lnSpc>
                <a:spcPct val="100000"/>
              </a:lnSpc>
              <a:spcBef>
                <a:spcPts val="0"/>
              </a:spcBef>
              <a:spcAft>
                <a:spcPts val="0"/>
              </a:spcAft>
              <a:buSzPts val="1800"/>
              <a:buChar char="■"/>
              <a:defRPr sz="1800"/>
            </a:lvl9pPr>
          </a:lstStyle>
          <a:p>
            <a:endParaRPr/>
          </a:p>
        </p:txBody>
      </p:sp>
      <p:pic>
        <p:nvPicPr>
          <p:cNvPr id="249" name="Google Shape;249;p40"/>
          <p:cNvPicPr preferRelativeResize="0"/>
          <p:nvPr/>
        </p:nvPicPr>
        <p:blipFill rotWithShape="1">
          <a:blip r:embed="rId2">
            <a:alphaModFix/>
          </a:blip>
          <a:srcRect t="13336" b="13344"/>
          <a:stretch/>
        </p:blipFill>
        <p:spPr>
          <a:xfrm>
            <a:off x="0" y="4190873"/>
            <a:ext cx="9144003" cy="952625"/>
          </a:xfrm>
          <a:prstGeom prst="rect">
            <a:avLst/>
          </a:prstGeom>
          <a:noFill/>
          <a:ln>
            <a:noFill/>
          </a:ln>
        </p:spPr>
      </p:pic>
      <p:sp>
        <p:nvSpPr>
          <p:cNvPr id="250" name="Google Shape;250;p40"/>
          <p:cNvSpPr txBox="1">
            <a:spLocks noGrp="1"/>
          </p:cNvSpPr>
          <p:nvPr>
            <p:ph type="subTitle" idx="2"/>
          </p:nvPr>
        </p:nvSpPr>
        <p:spPr>
          <a:xfrm>
            <a:off x="2764450" y="4487500"/>
            <a:ext cx="4792800" cy="310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1" name="Google Shape;251;p40"/>
          <p:cNvSpPr txBox="1">
            <a:spLocks noGrp="1"/>
          </p:cNvSpPr>
          <p:nvPr>
            <p:ph type="subTitle" idx="3"/>
          </p:nvPr>
        </p:nvSpPr>
        <p:spPr>
          <a:xfrm>
            <a:off x="3033450" y="4721791"/>
            <a:ext cx="4524000" cy="235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pic>
        <p:nvPicPr>
          <p:cNvPr id="252" name="Google Shape;252;p40"/>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253" name="Google Shape;253;p4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 Teal">
  <p:cSld name="TITLE_1_1">
    <p:bg>
      <p:bgPr>
        <a:solidFill>
          <a:srgbClr val="017F92">
            <a:alpha val="10000"/>
          </a:srgbClr>
        </a:solidFill>
        <a:effectLst/>
      </p:bgPr>
    </p:bg>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a:stretch/>
        </p:blipFill>
        <p:spPr>
          <a:xfrm>
            <a:off x="17" y="17"/>
            <a:ext cx="9144005" cy="5143503"/>
          </a:xfrm>
          <a:prstGeom prst="rect">
            <a:avLst/>
          </a:prstGeom>
          <a:noFill/>
          <a:ln>
            <a:noFill/>
          </a:ln>
        </p:spPr>
      </p:pic>
      <p:sp>
        <p:nvSpPr>
          <p:cNvPr id="28" name="Google Shape;28;p5"/>
          <p:cNvSpPr txBox="1">
            <a:spLocks noGrp="1"/>
          </p:cNvSpPr>
          <p:nvPr>
            <p:ph type="ctrTitle"/>
          </p:nvPr>
        </p:nvSpPr>
        <p:spPr>
          <a:xfrm>
            <a:off x="421725" y="740675"/>
            <a:ext cx="8221200" cy="7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B1A53"/>
              </a:buClr>
              <a:buSzPts val="3200"/>
              <a:buNone/>
              <a:defRPr>
                <a:solidFill>
                  <a:srgbClr val="3B1A5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 name="Google Shape;29;p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30" name="Google Shape;30;p5"/>
          <p:cNvSpPr txBox="1">
            <a:spLocks noGrp="1"/>
          </p:cNvSpPr>
          <p:nvPr>
            <p:ph type="subTitle" idx="1"/>
          </p:nvPr>
        </p:nvSpPr>
        <p:spPr>
          <a:xfrm>
            <a:off x="493775" y="1533275"/>
            <a:ext cx="85206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p:cSld name="TITLE_3">
    <p:spTree>
      <p:nvGrpSpPr>
        <p:cNvPr id="1" name="Shape 254"/>
        <p:cNvGrpSpPr/>
        <p:nvPr/>
      </p:nvGrpSpPr>
      <p:grpSpPr>
        <a:xfrm>
          <a:off x="0" y="0"/>
          <a:ext cx="0" cy="0"/>
          <a:chOff x="0" y="0"/>
          <a:chExt cx="0" cy="0"/>
        </a:xfrm>
      </p:grpSpPr>
      <p:sp>
        <p:nvSpPr>
          <p:cNvPr id="255" name="Google Shape;255;p41"/>
          <p:cNvSpPr txBox="1">
            <a:spLocks noGrp="1"/>
          </p:cNvSpPr>
          <p:nvPr>
            <p:ph type="ctrTitle"/>
          </p:nvPr>
        </p:nvSpPr>
        <p:spPr>
          <a:xfrm>
            <a:off x="571500" y="1168250"/>
            <a:ext cx="7720500" cy="162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56" name="Google Shape;256;p41"/>
          <p:cNvSpPr txBox="1">
            <a:spLocks noGrp="1"/>
          </p:cNvSpPr>
          <p:nvPr>
            <p:ph type="subTitle" idx="1"/>
          </p:nvPr>
        </p:nvSpPr>
        <p:spPr>
          <a:xfrm>
            <a:off x="571497" y="2882797"/>
            <a:ext cx="8520600" cy="792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800"/>
              <a:buFont typeface="Proxima Nova Semibold"/>
              <a:buNone/>
              <a:defRPr sz="2800">
                <a:solidFill>
                  <a:schemeClr val="dk2"/>
                </a:solidFill>
                <a:latin typeface="Proxima Nova Semibold"/>
                <a:ea typeface="Proxima Nova Semibold"/>
                <a:cs typeface="Proxima Nova Semibold"/>
                <a:sym typeface="Proxima Nova Semi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57" name="Google Shape;257;p41"/>
          <p:cNvPicPr preferRelativeResize="0"/>
          <p:nvPr/>
        </p:nvPicPr>
        <p:blipFill rotWithShape="1">
          <a:blip r:embed="rId2">
            <a:alphaModFix/>
          </a:blip>
          <a:srcRect/>
          <a:stretch/>
        </p:blipFill>
        <p:spPr>
          <a:xfrm>
            <a:off x="311702" y="4763058"/>
            <a:ext cx="777701" cy="193890"/>
          </a:xfrm>
          <a:prstGeom prst="rect">
            <a:avLst/>
          </a:prstGeom>
          <a:noFill/>
          <a:ln>
            <a:noFill/>
          </a:ln>
        </p:spPr>
      </p:pic>
      <p:sp>
        <p:nvSpPr>
          <p:cNvPr id="258" name="Google Shape;258;p41"/>
          <p:cNvSpPr txBox="1"/>
          <p:nvPr/>
        </p:nvSpPr>
        <p:spPr>
          <a:xfrm>
            <a:off x="7439938" y="4818860"/>
            <a:ext cx="1414200" cy="822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Proxima Nova"/>
                <a:ea typeface="Proxima Nova"/>
                <a:cs typeface="Proxima Nova"/>
                <a:sym typeface="Proxima Nova"/>
              </a:rPr>
              <a:t>Proprietary and Confidential</a:t>
            </a:r>
            <a:endParaRPr sz="600" b="0" i="0" u="none" strike="noStrike" cap="none">
              <a:solidFill>
                <a:schemeClr val="dk2"/>
              </a:solidFill>
              <a:latin typeface="Proxima Nova"/>
              <a:ea typeface="Proxima Nova"/>
              <a:cs typeface="Proxima Nova"/>
              <a:sym typeface="Proxima Nov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 Column">
  <p:cSld name="CUSTOM">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571500" y="571500"/>
            <a:ext cx="8001000" cy="491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700"/>
            </a:lvl1pPr>
            <a:lvl2pPr lvl="1" algn="l" rtl="0">
              <a:lnSpc>
                <a:spcPct val="100000"/>
              </a:lnSpc>
              <a:spcBef>
                <a:spcPts val="0"/>
              </a:spcBef>
              <a:spcAft>
                <a:spcPts val="0"/>
              </a:spcAft>
              <a:buSzPts val="2800"/>
              <a:buNone/>
              <a:defRPr>
                <a:latin typeface="Proxima Nova"/>
                <a:ea typeface="Proxima Nova"/>
                <a:cs typeface="Proxima Nova"/>
                <a:sym typeface="Proxima Nova"/>
              </a:defRPr>
            </a:lvl2pPr>
            <a:lvl3pPr lvl="2" algn="l" rtl="0">
              <a:lnSpc>
                <a:spcPct val="100000"/>
              </a:lnSpc>
              <a:spcBef>
                <a:spcPts val="0"/>
              </a:spcBef>
              <a:spcAft>
                <a:spcPts val="0"/>
              </a:spcAft>
              <a:buSzPts val="2800"/>
              <a:buNone/>
              <a:defRPr>
                <a:latin typeface="Proxima Nova"/>
                <a:ea typeface="Proxima Nova"/>
                <a:cs typeface="Proxima Nova"/>
                <a:sym typeface="Proxima Nova"/>
              </a:defRPr>
            </a:lvl3pPr>
            <a:lvl4pPr lvl="3" algn="l" rtl="0">
              <a:lnSpc>
                <a:spcPct val="100000"/>
              </a:lnSpc>
              <a:spcBef>
                <a:spcPts val="0"/>
              </a:spcBef>
              <a:spcAft>
                <a:spcPts val="0"/>
              </a:spcAft>
              <a:buSzPts val="2800"/>
              <a:buNone/>
              <a:defRPr>
                <a:latin typeface="Proxima Nova"/>
                <a:ea typeface="Proxima Nova"/>
                <a:cs typeface="Proxima Nova"/>
                <a:sym typeface="Proxima Nova"/>
              </a:defRPr>
            </a:lvl4pPr>
            <a:lvl5pPr lvl="4" algn="l" rtl="0">
              <a:lnSpc>
                <a:spcPct val="100000"/>
              </a:lnSpc>
              <a:spcBef>
                <a:spcPts val="0"/>
              </a:spcBef>
              <a:spcAft>
                <a:spcPts val="0"/>
              </a:spcAft>
              <a:buSzPts val="2800"/>
              <a:buNone/>
              <a:defRPr>
                <a:latin typeface="Proxima Nova"/>
                <a:ea typeface="Proxima Nova"/>
                <a:cs typeface="Proxima Nova"/>
                <a:sym typeface="Proxima Nova"/>
              </a:defRPr>
            </a:lvl5pPr>
            <a:lvl6pPr lvl="5" algn="l" rtl="0">
              <a:lnSpc>
                <a:spcPct val="100000"/>
              </a:lnSpc>
              <a:spcBef>
                <a:spcPts val="0"/>
              </a:spcBef>
              <a:spcAft>
                <a:spcPts val="0"/>
              </a:spcAft>
              <a:buSzPts val="2800"/>
              <a:buNone/>
              <a:defRPr>
                <a:latin typeface="Proxima Nova"/>
                <a:ea typeface="Proxima Nova"/>
                <a:cs typeface="Proxima Nova"/>
                <a:sym typeface="Proxima Nova"/>
              </a:defRPr>
            </a:lvl6pPr>
            <a:lvl7pPr lvl="6" algn="l" rtl="0">
              <a:lnSpc>
                <a:spcPct val="100000"/>
              </a:lnSpc>
              <a:spcBef>
                <a:spcPts val="0"/>
              </a:spcBef>
              <a:spcAft>
                <a:spcPts val="0"/>
              </a:spcAft>
              <a:buSzPts val="2800"/>
              <a:buNone/>
              <a:defRPr>
                <a:latin typeface="Proxima Nova"/>
                <a:ea typeface="Proxima Nova"/>
                <a:cs typeface="Proxima Nova"/>
                <a:sym typeface="Proxima Nova"/>
              </a:defRPr>
            </a:lvl7pPr>
            <a:lvl8pPr lvl="7" algn="l" rtl="0">
              <a:lnSpc>
                <a:spcPct val="100000"/>
              </a:lnSpc>
              <a:spcBef>
                <a:spcPts val="0"/>
              </a:spcBef>
              <a:spcAft>
                <a:spcPts val="0"/>
              </a:spcAft>
              <a:buSzPts val="2800"/>
              <a:buNone/>
              <a:defRPr>
                <a:latin typeface="Proxima Nova"/>
                <a:ea typeface="Proxima Nova"/>
                <a:cs typeface="Proxima Nova"/>
                <a:sym typeface="Proxima Nova"/>
              </a:defRPr>
            </a:lvl8pPr>
            <a:lvl9pPr lvl="8" algn="l" rtl="0">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61" name="Google Shape;261;p42"/>
          <p:cNvSpPr txBox="1">
            <a:spLocks noGrp="1"/>
          </p:cNvSpPr>
          <p:nvPr>
            <p:ph type="sldNum" idx="12"/>
          </p:nvPr>
        </p:nvSpPr>
        <p:spPr>
          <a:xfrm>
            <a:off x="4462219" y="4763071"/>
            <a:ext cx="219600" cy="193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
        <p:nvSpPr>
          <p:cNvPr id="262" name="Google Shape;262;p42"/>
          <p:cNvSpPr txBox="1">
            <a:spLocks noGrp="1"/>
          </p:cNvSpPr>
          <p:nvPr>
            <p:ph type="subTitle" idx="1"/>
          </p:nvPr>
        </p:nvSpPr>
        <p:spPr>
          <a:xfrm>
            <a:off x="571500" y="1115657"/>
            <a:ext cx="3890700" cy="272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300"/>
              <a:buNone/>
              <a:defRPr sz="1600">
                <a:solidFill>
                  <a:schemeClr val="dk2"/>
                </a:solidFill>
                <a:latin typeface="Proxima Nova Semibold"/>
                <a:ea typeface="Proxima Nova Semibold"/>
                <a:cs typeface="Proxima Nova Semibold"/>
                <a:sym typeface="Proxima Nova Semibold"/>
              </a:defRPr>
            </a:lvl1pPr>
            <a:lvl2pPr lvl="1" algn="l" rtl="0">
              <a:lnSpc>
                <a:spcPct val="100000"/>
              </a:lnSpc>
              <a:spcBef>
                <a:spcPts val="0"/>
              </a:spcBef>
              <a:spcAft>
                <a:spcPts val="0"/>
              </a:spcAft>
              <a:buSzPts val="1300"/>
              <a:buNone/>
              <a:defRPr>
                <a:latin typeface="Proxima Nova Semibold"/>
                <a:ea typeface="Proxima Nova Semibold"/>
                <a:cs typeface="Proxima Nova Semibold"/>
                <a:sym typeface="Proxima Nova Semibold"/>
              </a:defRPr>
            </a:lvl2pPr>
            <a:lvl3pPr lvl="2" algn="l" rtl="0">
              <a:lnSpc>
                <a:spcPct val="100000"/>
              </a:lnSpc>
              <a:spcBef>
                <a:spcPts val="0"/>
              </a:spcBef>
              <a:spcAft>
                <a:spcPts val="0"/>
              </a:spcAft>
              <a:buSzPts val="1300"/>
              <a:buNone/>
              <a:defRPr>
                <a:latin typeface="Proxima Nova Semibold"/>
                <a:ea typeface="Proxima Nova Semibold"/>
                <a:cs typeface="Proxima Nova Semibold"/>
                <a:sym typeface="Proxima Nova Semibold"/>
              </a:defRPr>
            </a:lvl3pPr>
            <a:lvl4pPr lvl="3" algn="l" rtl="0">
              <a:lnSpc>
                <a:spcPct val="100000"/>
              </a:lnSpc>
              <a:spcBef>
                <a:spcPts val="0"/>
              </a:spcBef>
              <a:spcAft>
                <a:spcPts val="0"/>
              </a:spcAft>
              <a:buSzPts val="1300"/>
              <a:buNone/>
              <a:defRPr>
                <a:latin typeface="Proxima Nova Semibold"/>
                <a:ea typeface="Proxima Nova Semibold"/>
                <a:cs typeface="Proxima Nova Semibold"/>
                <a:sym typeface="Proxima Nova Semibold"/>
              </a:defRPr>
            </a:lvl4pPr>
            <a:lvl5pPr lvl="4" algn="l" rtl="0">
              <a:lnSpc>
                <a:spcPct val="100000"/>
              </a:lnSpc>
              <a:spcBef>
                <a:spcPts val="0"/>
              </a:spcBef>
              <a:spcAft>
                <a:spcPts val="0"/>
              </a:spcAft>
              <a:buSzPts val="1300"/>
              <a:buNone/>
              <a:defRPr>
                <a:latin typeface="Proxima Nova Semibold"/>
                <a:ea typeface="Proxima Nova Semibold"/>
                <a:cs typeface="Proxima Nova Semibold"/>
                <a:sym typeface="Proxima Nova Semibold"/>
              </a:defRPr>
            </a:lvl5pPr>
            <a:lvl6pPr lvl="5" algn="l" rtl="0">
              <a:lnSpc>
                <a:spcPct val="100000"/>
              </a:lnSpc>
              <a:spcBef>
                <a:spcPts val="0"/>
              </a:spcBef>
              <a:spcAft>
                <a:spcPts val="0"/>
              </a:spcAft>
              <a:buSzPts val="1300"/>
              <a:buNone/>
              <a:defRPr>
                <a:latin typeface="Proxima Nova Semibold"/>
                <a:ea typeface="Proxima Nova Semibold"/>
                <a:cs typeface="Proxima Nova Semibold"/>
                <a:sym typeface="Proxima Nova Semibold"/>
              </a:defRPr>
            </a:lvl6pPr>
            <a:lvl7pPr lvl="6" algn="l" rtl="0">
              <a:lnSpc>
                <a:spcPct val="100000"/>
              </a:lnSpc>
              <a:spcBef>
                <a:spcPts val="0"/>
              </a:spcBef>
              <a:spcAft>
                <a:spcPts val="0"/>
              </a:spcAft>
              <a:buSzPts val="1300"/>
              <a:buNone/>
              <a:defRPr>
                <a:latin typeface="Proxima Nova Semibold"/>
                <a:ea typeface="Proxima Nova Semibold"/>
                <a:cs typeface="Proxima Nova Semibold"/>
                <a:sym typeface="Proxima Nova Semibold"/>
              </a:defRPr>
            </a:lvl7pPr>
            <a:lvl8pPr lvl="7" algn="l" rtl="0">
              <a:lnSpc>
                <a:spcPct val="100000"/>
              </a:lnSpc>
              <a:spcBef>
                <a:spcPts val="0"/>
              </a:spcBef>
              <a:spcAft>
                <a:spcPts val="0"/>
              </a:spcAft>
              <a:buSzPts val="1300"/>
              <a:buNone/>
              <a:defRPr>
                <a:latin typeface="Proxima Nova Semibold"/>
                <a:ea typeface="Proxima Nova Semibold"/>
                <a:cs typeface="Proxima Nova Semibold"/>
                <a:sym typeface="Proxima Nova Semibold"/>
              </a:defRPr>
            </a:lvl8pPr>
            <a:lvl9pPr lvl="8" algn="l" rtl="0">
              <a:lnSpc>
                <a:spcPct val="100000"/>
              </a:lnSpc>
              <a:spcBef>
                <a:spcPts val="0"/>
              </a:spcBef>
              <a:spcAft>
                <a:spcPts val="0"/>
              </a:spcAft>
              <a:buSzPts val="1300"/>
              <a:buNone/>
              <a:defRPr>
                <a:latin typeface="Proxima Nova Semibold"/>
                <a:ea typeface="Proxima Nova Semibold"/>
                <a:cs typeface="Proxima Nova Semibold"/>
                <a:sym typeface="Proxima Nova Semibold"/>
              </a:defRPr>
            </a:lvl9pPr>
          </a:lstStyle>
          <a:p>
            <a:endParaRPr/>
          </a:p>
        </p:txBody>
      </p:sp>
      <p:sp>
        <p:nvSpPr>
          <p:cNvPr id="263" name="Google Shape;263;p42"/>
          <p:cNvSpPr txBox="1">
            <a:spLocks noGrp="1"/>
          </p:cNvSpPr>
          <p:nvPr>
            <p:ph type="body" idx="2"/>
          </p:nvPr>
        </p:nvSpPr>
        <p:spPr>
          <a:xfrm>
            <a:off x="857250" y="1572765"/>
            <a:ext cx="3524100" cy="3005400"/>
          </a:xfrm>
          <a:prstGeom prst="rect">
            <a:avLst/>
          </a:prstGeom>
          <a:noFill/>
          <a:ln>
            <a:noFill/>
          </a:ln>
        </p:spPr>
        <p:txBody>
          <a:bodyPr spcFirstLastPara="1" wrap="square" lIns="0" tIns="0" rIns="0" bIns="0" anchor="t" anchorCtr="0">
            <a:noAutofit/>
          </a:bodyPr>
          <a:lstStyle>
            <a:lvl1pPr marL="457200" lvl="0" indent="-311150" algn="l" rtl="0">
              <a:lnSpc>
                <a:spcPct val="100000"/>
              </a:lnSpc>
              <a:spcBef>
                <a:spcPts val="0"/>
              </a:spcBef>
              <a:spcAft>
                <a:spcPts val="0"/>
              </a:spcAft>
              <a:buSzPts val="1300"/>
              <a:buChar char="●"/>
              <a:defRPr/>
            </a:lvl1pPr>
            <a:lvl2pPr marL="914400" lvl="1" indent="-311150" algn="l" rtl="0">
              <a:lnSpc>
                <a:spcPct val="100000"/>
              </a:lnSpc>
              <a:spcBef>
                <a:spcPts val="0"/>
              </a:spcBef>
              <a:spcAft>
                <a:spcPts val="0"/>
              </a:spcAft>
              <a:buSzPts val="1300"/>
              <a:buChar char="○"/>
              <a:defRPr/>
            </a:lvl2pPr>
            <a:lvl3pPr marL="1371600" lvl="2" indent="-311150" algn="l" rtl="0">
              <a:lnSpc>
                <a:spcPct val="100000"/>
              </a:lnSpc>
              <a:spcBef>
                <a:spcPts val="0"/>
              </a:spcBef>
              <a:spcAft>
                <a:spcPts val="0"/>
              </a:spcAft>
              <a:buSzPts val="1300"/>
              <a:buChar char="■"/>
              <a:defRPr/>
            </a:lvl3pPr>
            <a:lvl4pPr marL="1828800" lvl="3" indent="-311150" algn="l" rtl="0">
              <a:lnSpc>
                <a:spcPct val="100000"/>
              </a:lnSpc>
              <a:spcBef>
                <a:spcPts val="0"/>
              </a:spcBef>
              <a:spcAft>
                <a:spcPts val="0"/>
              </a:spcAft>
              <a:buSzPts val="1300"/>
              <a:buChar char="●"/>
              <a:defRPr/>
            </a:lvl4pPr>
            <a:lvl5pPr marL="2286000" lvl="4" indent="-311150" algn="l" rtl="0">
              <a:lnSpc>
                <a:spcPct val="100000"/>
              </a:lnSpc>
              <a:spcBef>
                <a:spcPts val="0"/>
              </a:spcBef>
              <a:spcAft>
                <a:spcPts val="0"/>
              </a:spcAft>
              <a:buSzPts val="1300"/>
              <a:buChar char="○"/>
              <a:defRPr/>
            </a:lvl5pPr>
            <a:lvl6pPr marL="2743200" lvl="5" indent="-311150" algn="l" rtl="0">
              <a:lnSpc>
                <a:spcPct val="100000"/>
              </a:lnSpc>
              <a:spcBef>
                <a:spcPts val="0"/>
              </a:spcBef>
              <a:spcAft>
                <a:spcPts val="0"/>
              </a:spcAft>
              <a:buSzPts val="1300"/>
              <a:buChar char="■"/>
              <a:defRPr/>
            </a:lvl6pPr>
            <a:lvl7pPr marL="3200400" lvl="6" indent="-311150" algn="l" rtl="0">
              <a:lnSpc>
                <a:spcPct val="100000"/>
              </a:lnSpc>
              <a:spcBef>
                <a:spcPts val="0"/>
              </a:spcBef>
              <a:spcAft>
                <a:spcPts val="0"/>
              </a:spcAft>
              <a:buSzPts val="1300"/>
              <a:buChar char="●"/>
              <a:defRPr/>
            </a:lvl7pPr>
            <a:lvl8pPr marL="3657600" lvl="7" indent="-311150" algn="l" rtl="0">
              <a:lnSpc>
                <a:spcPct val="100000"/>
              </a:lnSpc>
              <a:spcBef>
                <a:spcPts val="0"/>
              </a:spcBef>
              <a:spcAft>
                <a:spcPts val="0"/>
              </a:spcAft>
              <a:buSzPts val="1300"/>
              <a:buChar char="○"/>
              <a:defRPr/>
            </a:lvl8pPr>
            <a:lvl9pPr marL="4114800" lvl="8" indent="-311150" algn="l" rtl="0">
              <a:lnSpc>
                <a:spcPct val="100000"/>
              </a:lnSpc>
              <a:spcBef>
                <a:spcPts val="0"/>
              </a:spcBef>
              <a:spcAft>
                <a:spcPts val="0"/>
              </a:spcAft>
              <a:buSzPts val="1300"/>
              <a:buChar char="■"/>
              <a:defRPr/>
            </a:lvl9pPr>
          </a:lstStyle>
          <a:p>
            <a:endParaRPr/>
          </a:p>
        </p:txBody>
      </p:sp>
      <p:sp>
        <p:nvSpPr>
          <p:cNvPr id="264" name="Google Shape;264;p42"/>
          <p:cNvSpPr txBox="1">
            <a:spLocks noGrp="1"/>
          </p:cNvSpPr>
          <p:nvPr>
            <p:ph type="body" idx="3"/>
          </p:nvPr>
        </p:nvSpPr>
        <p:spPr>
          <a:xfrm>
            <a:off x="4762500" y="1572765"/>
            <a:ext cx="3524100" cy="3005400"/>
          </a:xfrm>
          <a:prstGeom prst="rect">
            <a:avLst/>
          </a:prstGeom>
          <a:noFill/>
          <a:ln>
            <a:noFill/>
          </a:ln>
        </p:spPr>
        <p:txBody>
          <a:bodyPr spcFirstLastPara="1" wrap="square" lIns="0" tIns="0" rIns="0" bIns="0" anchor="t" anchorCtr="0">
            <a:noAutofit/>
          </a:bodyPr>
          <a:lstStyle>
            <a:lvl1pPr marL="457200" lvl="0" indent="-311150" algn="l" rtl="0">
              <a:lnSpc>
                <a:spcPct val="100000"/>
              </a:lnSpc>
              <a:spcBef>
                <a:spcPts val="0"/>
              </a:spcBef>
              <a:spcAft>
                <a:spcPts val="0"/>
              </a:spcAft>
              <a:buSzPts val="1300"/>
              <a:buChar char="●"/>
              <a:defRPr/>
            </a:lvl1pPr>
            <a:lvl2pPr marL="914400" lvl="1" indent="-311150" algn="l" rtl="0">
              <a:lnSpc>
                <a:spcPct val="100000"/>
              </a:lnSpc>
              <a:spcBef>
                <a:spcPts val="0"/>
              </a:spcBef>
              <a:spcAft>
                <a:spcPts val="0"/>
              </a:spcAft>
              <a:buSzPts val="1300"/>
              <a:buChar char="○"/>
              <a:defRPr/>
            </a:lvl2pPr>
            <a:lvl3pPr marL="1371600" lvl="2" indent="-311150" algn="l" rtl="0">
              <a:lnSpc>
                <a:spcPct val="100000"/>
              </a:lnSpc>
              <a:spcBef>
                <a:spcPts val="0"/>
              </a:spcBef>
              <a:spcAft>
                <a:spcPts val="0"/>
              </a:spcAft>
              <a:buSzPts val="1300"/>
              <a:buChar char="■"/>
              <a:defRPr/>
            </a:lvl3pPr>
            <a:lvl4pPr marL="1828800" lvl="3" indent="-311150" algn="l" rtl="0">
              <a:lnSpc>
                <a:spcPct val="100000"/>
              </a:lnSpc>
              <a:spcBef>
                <a:spcPts val="0"/>
              </a:spcBef>
              <a:spcAft>
                <a:spcPts val="0"/>
              </a:spcAft>
              <a:buSzPts val="1300"/>
              <a:buChar char="●"/>
              <a:defRPr/>
            </a:lvl4pPr>
            <a:lvl5pPr marL="2286000" lvl="4" indent="-311150" algn="l" rtl="0">
              <a:lnSpc>
                <a:spcPct val="100000"/>
              </a:lnSpc>
              <a:spcBef>
                <a:spcPts val="0"/>
              </a:spcBef>
              <a:spcAft>
                <a:spcPts val="0"/>
              </a:spcAft>
              <a:buSzPts val="1300"/>
              <a:buChar char="○"/>
              <a:defRPr/>
            </a:lvl5pPr>
            <a:lvl6pPr marL="2743200" lvl="5" indent="-311150" algn="l" rtl="0">
              <a:lnSpc>
                <a:spcPct val="100000"/>
              </a:lnSpc>
              <a:spcBef>
                <a:spcPts val="0"/>
              </a:spcBef>
              <a:spcAft>
                <a:spcPts val="0"/>
              </a:spcAft>
              <a:buSzPts val="1300"/>
              <a:buChar char="■"/>
              <a:defRPr/>
            </a:lvl6pPr>
            <a:lvl7pPr marL="3200400" lvl="6" indent="-311150" algn="l" rtl="0">
              <a:lnSpc>
                <a:spcPct val="100000"/>
              </a:lnSpc>
              <a:spcBef>
                <a:spcPts val="0"/>
              </a:spcBef>
              <a:spcAft>
                <a:spcPts val="0"/>
              </a:spcAft>
              <a:buSzPts val="1300"/>
              <a:buChar char="●"/>
              <a:defRPr/>
            </a:lvl7pPr>
            <a:lvl8pPr marL="3657600" lvl="7" indent="-311150" algn="l" rtl="0">
              <a:lnSpc>
                <a:spcPct val="100000"/>
              </a:lnSpc>
              <a:spcBef>
                <a:spcPts val="0"/>
              </a:spcBef>
              <a:spcAft>
                <a:spcPts val="0"/>
              </a:spcAft>
              <a:buSzPts val="1300"/>
              <a:buChar char="○"/>
              <a:defRPr/>
            </a:lvl8pPr>
            <a:lvl9pPr marL="4114800" lvl="8" indent="-311150" algn="l" rtl="0">
              <a:lnSpc>
                <a:spcPct val="100000"/>
              </a:lnSpc>
              <a:spcBef>
                <a:spcPts val="0"/>
              </a:spcBef>
              <a:spcAft>
                <a:spcPts val="0"/>
              </a:spcAft>
              <a:buSzPts val="1300"/>
              <a:buChar char="■"/>
              <a:defRPr/>
            </a:lvl9pPr>
          </a:lstStyle>
          <a:p>
            <a:endParaRPr/>
          </a:p>
        </p:txBody>
      </p:sp>
      <p:sp>
        <p:nvSpPr>
          <p:cNvPr id="265" name="Google Shape;265;p42"/>
          <p:cNvSpPr txBox="1"/>
          <p:nvPr/>
        </p:nvSpPr>
        <p:spPr>
          <a:xfrm>
            <a:off x="7439938" y="4818860"/>
            <a:ext cx="1414200" cy="822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Proxima Nova"/>
                <a:ea typeface="Proxima Nova"/>
                <a:cs typeface="Proxima Nova"/>
                <a:sym typeface="Proxima Nova"/>
              </a:rPr>
              <a:t>Proprietary and Confidential</a:t>
            </a:r>
            <a:endParaRPr sz="600" b="0" i="0" u="none" strike="noStrike" cap="none">
              <a:solidFill>
                <a:schemeClr val="dk2"/>
              </a:solidFill>
              <a:latin typeface="Proxima Nova"/>
              <a:ea typeface="Proxima Nova"/>
              <a:cs typeface="Proxima Nova"/>
              <a:sym typeface="Proxima Nova"/>
            </a:endParaRPr>
          </a:p>
        </p:txBody>
      </p:sp>
      <p:pic>
        <p:nvPicPr>
          <p:cNvPr id="266" name="Google Shape;266;p42"/>
          <p:cNvPicPr preferRelativeResize="0"/>
          <p:nvPr/>
        </p:nvPicPr>
        <p:blipFill rotWithShape="1">
          <a:blip r:embed="rId2">
            <a:alphaModFix/>
          </a:blip>
          <a:srcRect/>
          <a:stretch/>
        </p:blipFill>
        <p:spPr>
          <a:xfrm>
            <a:off x="311702" y="4763058"/>
            <a:ext cx="777701" cy="19389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623888" y="1282305"/>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9" name="Google Shape;269;p43"/>
          <p:cNvSpPr txBox="1">
            <a:spLocks noGrp="1"/>
          </p:cNvSpPr>
          <p:nvPr>
            <p:ph type="body" idx="1"/>
          </p:nvPr>
        </p:nvSpPr>
        <p:spPr>
          <a:xfrm>
            <a:off x="623888" y="3442098"/>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70" name="Google Shape;270;p43"/>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1" name="Google Shape;271;p43"/>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2" name="Google Shape;272;p43"/>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body" idx="1"/>
          </p:nvPr>
        </p:nvSpPr>
        <p:spPr>
          <a:xfrm>
            <a:off x="311700" y="1152875"/>
            <a:ext cx="8520600" cy="3186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pic>
        <p:nvPicPr>
          <p:cNvPr id="34" name="Google Shape;34;p6"/>
          <p:cNvPicPr preferRelativeResize="0"/>
          <p:nvPr/>
        </p:nvPicPr>
        <p:blipFill rotWithShape="1">
          <a:blip r:embed="rId2">
            <a:alphaModFix/>
          </a:blip>
          <a:srcRect t="15113" b="11695"/>
          <a:stretch/>
        </p:blipFill>
        <p:spPr>
          <a:xfrm>
            <a:off x="0" y="4190873"/>
            <a:ext cx="9144001" cy="952625"/>
          </a:xfrm>
          <a:prstGeom prst="rect">
            <a:avLst/>
          </a:prstGeom>
          <a:noFill/>
          <a:ln>
            <a:noFill/>
          </a:ln>
        </p:spPr>
      </p:pic>
      <p:sp>
        <p:nvSpPr>
          <p:cNvPr id="35" name="Google Shape;35;p6"/>
          <p:cNvSpPr txBox="1">
            <a:spLocks noGrp="1"/>
          </p:cNvSpPr>
          <p:nvPr>
            <p:ph type="subTitle" idx="2"/>
          </p:nvPr>
        </p:nvSpPr>
        <p:spPr>
          <a:xfrm>
            <a:off x="2764450" y="4487500"/>
            <a:ext cx="4792800" cy="310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6"/>
          <p:cNvSpPr txBox="1">
            <a:spLocks noGrp="1"/>
          </p:cNvSpPr>
          <p:nvPr>
            <p:ph type="subTitle" idx="3"/>
          </p:nvPr>
        </p:nvSpPr>
        <p:spPr>
          <a:xfrm>
            <a:off x="3033450" y="4721791"/>
            <a:ext cx="4524000" cy="235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pic>
        <p:nvPicPr>
          <p:cNvPr id="37" name="Google Shape;37;p6"/>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38" name="Google Shape;38;p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 table">
  <p:cSld name="TITLE_AND_BODY_1">
    <p:spTree>
      <p:nvGrpSpPr>
        <p:cNvPr id="1" name="Shape 39"/>
        <p:cNvGrpSpPr/>
        <p:nvPr/>
      </p:nvGrpSpPr>
      <p:grpSpPr>
        <a:xfrm>
          <a:off x="0" y="0"/>
          <a:ext cx="0" cy="0"/>
          <a:chOff x="0" y="0"/>
          <a:chExt cx="0" cy="0"/>
        </a:xfrm>
      </p:grpSpPr>
      <p:pic>
        <p:nvPicPr>
          <p:cNvPr id="40" name="Google Shape;40;p7"/>
          <p:cNvPicPr preferRelativeResize="0"/>
          <p:nvPr/>
        </p:nvPicPr>
        <p:blipFill rotWithShape="1">
          <a:blip r:embed="rId2">
            <a:alphaModFix/>
          </a:blip>
          <a:srcRect t="15113" b="11695"/>
          <a:stretch/>
        </p:blipFill>
        <p:spPr>
          <a:xfrm>
            <a:off x="0" y="4190873"/>
            <a:ext cx="9144001" cy="952625"/>
          </a:xfrm>
          <a:prstGeom prst="rect">
            <a:avLst/>
          </a:prstGeom>
          <a:noFill/>
          <a:ln>
            <a:noFill/>
          </a:ln>
        </p:spPr>
      </p:pic>
      <p:pic>
        <p:nvPicPr>
          <p:cNvPr id="41" name="Google Shape;41;p7"/>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42" name="Google Shape;42;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7"/>
          <p:cNvSpPr txBox="1">
            <a:spLocks noGrp="1"/>
          </p:cNvSpPr>
          <p:nvPr>
            <p:ph type="subTitle" idx="1"/>
          </p:nvPr>
        </p:nvSpPr>
        <p:spPr>
          <a:xfrm>
            <a:off x="2764450" y="4487500"/>
            <a:ext cx="4792800" cy="310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7"/>
          <p:cNvSpPr txBox="1">
            <a:spLocks noGrp="1"/>
          </p:cNvSpPr>
          <p:nvPr>
            <p:ph type="subTitle" idx="2"/>
          </p:nvPr>
        </p:nvSpPr>
        <p:spPr>
          <a:xfrm>
            <a:off x="3033450" y="4721791"/>
            <a:ext cx="4524000" cy="235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5" name="Google Shape;45;p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sp>
        <p:nvSpPr>
          <p:cNvPr id="47" name="Google Shape;47;p8"/>
          <p:cNvSpPr>
            <a:spLocks noGrp="1"/>
          </p:cNvSpPr>
          <p:nvPr>
            <p:ph type="pic" idx="2"/>
          </p:nvPr>
        </p:nvSpPr>
        <p:spPr>
          <a:xfrm>
            <a:off x="5286900" y="285000"/>
            <a:ext cx="3607500" cy="3607500"/>
          </a:xfrm>
          <a:prstGeom prst="ellipse">
            <a:avLst/>
          </a:prstGeom>
          <a:noFill/>
          <a:ln>
            <a:noFill/>
          </a:ln>
        </p:spPr>
      </p:sp>
      <p:pic>
        <p:nvPicPr>
          <p:cNvPr id="48" name="Google Shape;48;p8"/>
          <p:cNvPicPr preferRelativeResize="0"/>
          <p:nvPr/>
        </p:nvPicPr>
        <p:blipFill rotWithShape="1">
          <a:blip r:embed="rId2">
            <a:alphaModFix/>
          </a:blip>
          <a:srcRect t="15113" b="11695"/>
          <a:stretch/>
        </p:blipFill>
        <p:spPr>
          <a:xfrm>
            <a:off x="0" y="4190873"/>
            <a:ext cx="9144001" cy="952625"/>
          </a:xfrm>
          <a:prstGeom prst="rect">
            <a:avLst/>
          </a:prstGeom>
          <a:noFill/>
          <a:ln>
            <a:noFill/>
          </a:ln>
        </p:spPr>
      </p:pic>
      <p:sp>
        <p:nvSpPr>
          <p:cNvPr id="49" name="Google Shape;49;p8"/>
          <p:cNvSpPr txBox="1">
            <a:spLocks noGrp="1"/>
          </p:cNvSpPr>
          <p:nvPr>
            <p:ph type="subTitle" idx="1"/>
          </p:nvPr>
        </p:nvSpPr>
        <p:spPr>
          <a:xfrm>
            <a:off x="2764450" y="4487500"/>
            <a:ext cx="4792800" cy="310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8"/>
          <p:cNvSpPr txBox="1">
            <a:spLocks noGrp="1"/>
          </p:cNvSpPr>
          <p:nvPr>
            <p:ph type="subTitle" idx="3"/>
          </p:nvPr>
        </p:nvSpPr>
        <p:spPr>
          <a:xfrm>
            <a:off x="3033450" y="4721791"/>
            <a:ext cx="4524000" cy="235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pic>
        <p:nvPicPr>
          <p:cNvPr id="51" name="Google Shape;51;p8"/>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52" name="Google Shape;52;p8"/>
          <p:cNvSpPr txBox="1">
            <a:spLocks noGrp="1"/>
          </p:cNvSpPr>
          <p:nvPr>
            <p:ph type="title"/>
          </p:nvPr>
        </p:nvSpPr>
        <p:spPr>
          <a:xfrm>
            <a:off x="229775" y="445025"/>
            <a:ext cx="5155500" cy="6117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8"/>
          <p:cNvSpPr txBox="1">
            <a:spLocks noGrp="1"/>
          </p:cNvSpPr>
          <p:nvPr>
            <p:ph type="body" idx="4"/>
          </p:nvPr>
        </p:nvSpPr>
        <p:spPr>
          <a:xfrm>
            <a:off x="252400" y="1148750"/>
            <a:ext cx="4952400" cy="3163800"/>
          </a:xfrm>
          <a:prstGeom prst="rect">
            <a:avLst/>
          </a:prstGeom>
        </p:spPr>
        <p:txBody>
          <a:bodyPr spcFirstLastPara="1" wrap="square" lIns="91425" tIns="91425" rIns="91425" bIns="91425" anchor="t" anchorCtr="0">
            <a:noAutofit/>
          </a:bodyPr>
          <a:lstStyle>
            <a:lvl1pPr marL="457200" lvl="0" indent="-368300" rtl="0">
              <a:spcBef>
                <a:spcPts val="0"/>
              </a:spcBef>
              <a:spcAft>
                <a:spcPts val="0"/>
              </a:spcAft>
              <a:buSzPts val="2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4" name="Google Shape;54;p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3912250" y="445025"/>
            <a:ext cx="5155500" cy="6117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9"/>
          <p:cNvSpPr>
            <a:spLocks noGrp="1"/>
          </p:cNvSpPr>
          <p:nvPr>
            <p:ph type="pic" idx="2"/>
          </p:nvPr>
        </p:nvSpPr>
        <p:spPr>
          <a:xfrm>
            <a:off x="284100" y="285000"/>
            <a:ext cx="3607500" cy="3607500"/>
          </a:xfrm>
          <a:prstGeom prst="ellipse">
            <a:avLst/>
          </a:prstGeom>
          <a:noFill/>
          <a:ln>
            <a:noFill/>
          </a:ln>
        </p:spPr>
      </p:sp>
      <p:sp>
        <p:nvSpPr>
          <p:cNvPr id="58" name="Google Shape;58;p9"/>
          <p:cNvSpPr txBox="1">
            <a:spLocks noGrp="1"/>
          </p:cNvSpPr>
          <p:nvPr>
            <p:ph type="body" idx="1"/>
          </p:nvPr>
        </p:nvSpPr>
        <p:spPr>
          <a:xfrm>
            <a:off x="3934875" y="1148750"/>
            <a:ext cx="5078100" cy="3163800"/>
          </a:xfrm>
          <a:prstGeom prst="rect">
            <a:avLst/>
          </a:prstGeom>
        </p:spPr>
        <p:txBody>
          <a:bodyPr spcFirstLastPara="1" wrap="square" lIns="91425" tIns="91425" rIns="91425" bIns="91425" anchor="t" anchorCtr="0">
            <a:noAutofit/>
          </a:bodyPr>
          <a:lstStyle>
            <a:lvl1pPr marL="457200" lvl="0" indent="-368300" rtl="0">
              <a:spcBef>
                <a:spcPts val="0"/>
              </a:spcBef>
              <a:spcAft>
                <a:spcPts val="0"/>
              </a:spcAft>
              <a:buSzPts val="2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59" name="Google Shape;59;p9"/>
          <p:cNvPicPr preferRelativeResize="0"/>
          <p:nvPr/>
        </p:nvPicPr>
        <p:blipFill rotWithShape="1">
          <a:blip r:embed="rId2">
            <a:alphaModFix/>
          </a:blip>
          <a:srcRect t="15113" b="11695"/>
          <a:stretch/>
        </p:blipFill>
        <p:spPr>
          <a:xfrm>
            <a:off x="0" y="4190873"/>
            <a:ext cx="9144001" cy="952625"/>
          </a:xfrm>
          <a:prstGeom prst="rect">
            <a:avLst/>
          </a:prstGeom>
          <a:noFill/>
          <a:ln>
            <a:noFill/>
          </a:ln>
        </p:spPr>
      </p:pic>
      <p:sp>
        <p:nvSpPr>
          <p:cNvPr id="60" name="Google Shape;60;p9"/>
          <p:cNvSpPr txBox="1">
            <a:spLocks noGrp="1"/>
          </p:cNvSpPr>
          <p:nvPr>
            <p:ph type="subTitle" idx="3"/>
          </p:nvPr>
        </p:nvSpPr>
        <p:spPr>
          <a:xfrm>
            <a:off x="2764450" y="4487500"/>
            <a:ext cx="4792800" cy="310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9"/>
          <p:cNvSpPr txBox="1">
            <a:spLocks noGrp="1"/>
          </p:cNvSpPr>
          <p:nvPr>
            <p:ph type="subTitle" idx="4"/>
          </p:nvPr>
        </p:nvSpPr>
        <p:spPr>
          <a:xfrm>
            <a:off x="3033450" y="4721791"/>
            <a:ext cx="4524000" cy="235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pic>
        <p:nvPicPr>
          <p:cNvPr id="62" name="Google Shape;62;p9"/>
          <p:cNvPicPr preferRelativeResize="0"/>
          <p:nvPr/>
        </p:nvPicPr>
        <p:blipFill rotWithShape="1">
          <a:blip r:embed="rId3">
            <a:alphaModFix/>
          </a:blip>
          <a:srcRect l="228" r="228"/>
          <a:stretch/>
        </p:blipFill>
        <p:spPr>
          <a:xfrm>
            <a:off x="7897350" y="3918100"/>
            <a:ext cx="1115568" cy="1115568"/>
          </a:xfrm>
          <a:prstGeom prst="rect">
            <a:avLst/>
          </a:prstGeom>
          <a:noFill/>
          <a:ln>
            <a:noFill/>
          </a:ln>
        </p:spPr>
      </p:pic>
      <p:sp>
        <p:nvSpPr>
          <p:cNvPr id="63" name="Google Shape;63;p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Image">
  <p:cSld name="ONE_COLUMN_TEXT_1">
    <p:spTree>
      <p:nvGrpSpPr>
        <p:cNvPr id="1" name="Shape 64"/>
        <p:cNvGrpSpPr/>
        <p:nvPr/>
      </p:nvGrpSpPr>
      <p:grpSpPr>
        <a:xfrm>
          <a:off x="0" y="0"/>
          <a:ext cx="0" cy="0"/>
          <a:chOff x="0" y="0"/>
          <a:chExt cx="0" cy="0"/>
        </a:xfrm>
      </p:grpSpPr>
      <p:pic>
        <p:nvPicPr>
          <p:cNvPr id="65" name="Google Shape;65;p10"/>
          <p:cNvPicPr preferRelativeResize="0"/>
          <p:nvPr/>
        </p:nvPicPr>
        <p:blipFill rotWithShape="1">
          <a:blip r:embed="rId2">
            <a:alphaModFix/>
          </a:blip>
          <a:srcRect/>
          <a:stretch/>
        </p:blipFill>
        <p:spPr>
          <a:xfrm>
            <a:off x="0" y="3943350"/>
            <a:ext cx="9144000" cy="1200155"/>
          </a:xfrm>
          <a:prstGeom prst="rect">
            <a:avLst/>
          </a:prstGeom>
          <a:noFill/>
          <a:ln>
            <a:noFill/>
          </a:ln>
        </p:spPr>
      </p:pic>
      <p:sp>
        <p:nvSpPr>
          <p:cNvPr id="66" name="Google Shape;66;p10"/>
          <p:cNvSpPr>
            <a:spLocks noGrp="1"/>
          </p:cNvSpPr>
          <p:nvPr>
            <p:ph type="pic" idx="2"/>
          </p:nvPr>
        </p:nvSpPr>
        <p:spPr>
          <a:xfrm>
            <a:off x="0" y="0"/>
            <a:ext cx="9144000" cy="4129500"/>
          </a:xfrm>
          <a:prstGeom prst="rect">
            <a:avLst/>
          </a:prstGeom>
          <a:noFill/>
          <a:ln>
            <a:noFill/>
          </a:ln>
        </p:spPr>
      </p:sp>
      <p:sp>
        <p:nvSpPr>
          <p:cNvPr id="67" name="Google Shape;67;p10"/>
          <p:cNvSpPr txBox="1">
            <a:spLocks noGrp="1"/>
          </p:cNvSpPr>
          <p:nvPr>
            <p:ph type="title"/>
          </p:nvPr>
        </p:nvSpPr>
        <p:spPr>
          <a:xfrm>
            <a:off x="267900" y="4338475"/>
            <a:ext cx="7442700" cy="620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 name="Google Shape;68;p1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3B1A53"/>
              </a:buClr>
              <a:buSzPts val="3200"/>
              <a:buFont typeface="Public Sans"/>
              <a:buNone/>
              <a:defRPr sz="3200" b="1">
                <a:solidFill>
                  <a:srgbClr val="3B1A53"/>
                </a:solidFill>
                <a:latin typeface="Public Sans"/>
                <a:ea typeface="Public Sans"/>
                <a:cs typeface="Public Sans"/>
                <a:sym typeface="Public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68300">
              <a:lnSpc>
                <a:spcPct val="115000"/>
              </a:lnSpc>
              <a:spcBef>
                <a:spcPts val="0"/>
              </a:spcBef>
              <a:spcAft>
                <a:spcPts val="0"/>
              </a:spcAft>
              <a:buClr>
                <a:srgbClr val="C44B27"/>
              </a:buClr>
              <a:buSzPts val="2200"/>
              <a:buFont typeface="Public Sans"/>
              <a:buChar char="●"/>
              <a:defRPr sz="2200">
                <a:solidFill>
                  <a:srgbClr val="4D4D4F"/>
                </a:solidFill>
                <a:latin typeface="Public Sans"/>
                <a:ea typeface="Public Sans"/>
                <a:cs typeface="Public Sans"/>
                <a:sym typeface="Public Sans"/>
              </a:defRPr>
            </a:lvl1pPr>
            <a:lvl2pPr marL="914400" lvl="1" indent="-3175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2pPr>
            <a:lvl3pPr marL="1371600" lvl="2" indent="-3175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3pPr>
            <a:lvl4pPr marL="1828800" lvl="3" indent="-3175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4pPr>
            <a:lvl5pPr marL="2286000" lvl="4" indent="-3175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5pPr>
            <a:lvl6pPr marL="2743200" lvl="5" indent="-3175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6pPr>
            <a:lvl7pPr marL="3200400" lvl="6" indent="-3175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7pPr>
            <a:lvl8pPr marL="3657600" lvl="7" indent="-3175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8pPr>
            <a:lvl9pPr marL="4114800" lvl="8" indent="-3175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100">
                <a:solidFill>
                  <a:schemeClr val="lt1"/>
                </a:solidFill>
                <a:latin typeface="Public Sans Medium"/>
                <a:ea typeface="Public Sans Medium"/>
                <a:cs typeface="Public Sans Medium"/>
                <a:sym typeface="Public Sans Medium"/>
              </a:defRPr>
            </a:lvl1pPr>
            <a:lvl2pPr lvl="1" algn="r">
              <a:buNone/>
              <a:defRPr sz="1100">
                <a:solidFill>
                  <a:schemeClr val="lt1"/>
                </a:solidFill>
                <a:latin typeface="Public Sans Medium"/>
                <a:ea typeface="Public Sans Medium"/>
                <a:cs typeface="Public Sans Medium"/>
                <a:sym typeface="Public Sans Medium"/>
              </a:defRPr>
            </a:lvl2pPr>
            <a:lvl3pPr lvl="2" algn="r">
              <a:buNone/>
              <a:defRPr sz="1100">
                <a:solidFill>
                  <a:schemeClr val="lt1"/>
                </a:solidFill>
                <a:latin typeface="Public Sans Medium"/>
                <a:ea typeface="Public Sans Medium"/>
                <a:cs typeface="Public Sans Medium"/>
                <a:sym typeface="Public Sans Medium"/>
              </a:defRPr>
            </a:lvl3pPr>
            <a:lvl4pPr lvl="3" algn="r">
              <a:buNone/>
              <a:defRPr sz="1100">
                <a:solidFill>
                  <a:schemeClr val="lt1"/>
                </a:solidFill>
                <a:latin typeface="Public Sans Medium"/>
                <a:ea typeface="Public Sans Medium"/>
                <a:cs typeface="Public Sans Medium"/>
                <a:sym typeface="Public Sans Medium"/>
              </a:defRPr>
            </a:lvl4pPr>
            <a:lvl5pPr lvl="4" algn="r">
              <a:buNone/>
              <a:defRPr sz="1100">
                <a:solidFill>
                  <a:schemeClr val="lt1"/>
                </a:solidFill>
                <a:latin typeface="Public Sans Medium"/>
                <a:ea typeface="Public Sans Medium"/>
                <a:cs typeface="Public Sans Medium"/>
                <a:sym typeface="Public Sans Medium"/>
              </a:defRPr>
            </a:lvl5pPr>
            <a:lvl6pPr lvl="5" algn="r">
              <a:buNone/>
              <a:defRPr sz="1100">
                <a:solidFill>
                  <a:schemeClr val="lt1"/>
                </a:solidFill>
                <a:latin typeface="Public Sans Medium"/>
                <a:ea typeface="Public Sans Medium"/>
                <a:cs typeface="Public Sans Medium"/>
                <a:sym typeface="Public Sans Medium"/>
              </a:defRPr>
            </a:lvl6pPr>
            <a:lvl7pPr lvl="6" algn="r">
              <a:buNone/>
              <a:defRPr sz="1100">
                <a:solidFill>
                  <a:schemeClr val="lt1"/>
                </a:solidFill>
                <a:latin typeface="Public Sans Medium"/>
                <a:ea typeface="Public Sans Medium"/>
                <a:cs typeface="Public Sans Medium"/>
                <a:sym typeface="Public Sans Medium"/>
              </a:defRPr>
            </a:lvl7pPr>
            <a:lvl8pPr lvl="7" algn="r">
              <a:buNone/>
              <a:defRPr sz="1100">
                <a:solidFill>
                  <a:schemeClr val="lt1"/>
                </a:solidFill>
                <a:latin typeface="Public Sans Medium"/>
                <a:ea typeface="Public Sans Medium"/>
                <a:cs typeface="Public Sans Medium"/>
                <a:sym typeface="Public Sans Medium"/>
              </a:defRPr>
            </a:lvl8pPr>
            <a:lvl9pPr lvl="8" algn="r">
              <a:buNone/>
              <a:defRPr sz="1100">
                <a:solidFill>
                  <a:schemeClr val="lt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sz="120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mailto:ldoecommunications@la.gov"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jpg"/><Relationship Id="rId4" Type="http://schemas.openxmlformats.org/officeDocument/2006/relationships/image" Target="../media/image50.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twitter.com/UniteUSHQ" TargetMode="External"/><Relationship Id="rId7" Type="http://schemas.openxmlformats.org/officeDocument/2006/relationships/hyperlink" Target="https://www.linkedin.com/company/uniteus/" TargetMode="External"/><Relationship Id="rId12"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62.png"/><Relationship Id="rId11" Type="http://schemas.openxmlformats.org/officeDocument/2006/relationships/hyperlink" Target="https://www.surveymonkey.com/r/uniteusonboarding" TargetMode="External"/><Relationship Id="rId5" Type="http://schemas.openxmlformats.org/officeDocument/2006/relationships/hyperlink" Target="https://www.instagram.com/uniteushq/" TargetMode="Externa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hyperlink" Target="https://www.facebook.com/UniteUsHQ/"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tinyurl.com/LouisianaAttendancePlanni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mailto:shelneka.adams@la.gov" TargetMode="External"/><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www.vialink.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lacwap.org/"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www.insa.network/" TargetMode="External"/><Relationship Id="rId5" Type="http://schemas.openxmlformats.org/officeDocument/2006/relationships/hyperlink" Target="https://urldefense.com/v3/__http:/iatdp.org/__;!!CCC_mTA!9x4LZQqYngnofPeFaMD0juhHB9GrzL4DTRID3n6IMWMDciWaeBazoIvs4ZSBPPWHivPSeViRKq8UBKGJ872afBwKjLE$" TargetMode="External"/><Relationship Id="rId4" Type="http://schemas.openxmlformats.org/officeDocument/2006/relationships/hyperlink" Target="mailto:Shelneka.Adams@la.gov" TargetMode="Externa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mailto:shelneka.adams@la.gov"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S6lFDVR-3g"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hyperlink" Target="http://www.youtube.com/watch?v=TS6lFDVR-3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mailto:shelneka.adams@l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Zoom Meeting Preparation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278" name="Google Shape;278;p44"/>
          <p:cNvSpPr txBox="1">
            <a:spLocks noGrp="1"/>
          </p:cNvSpPr>
          <p:nvPr>
            <p:ph type="body" idx="1"/>
          </p:nvPr>
        </p:nvSpPr>
        <p:spPr>
          <a:xfrm>
            <a:off x="972575" y="1046375"/>
            <a:ext cx="6806100" cy="2841900"/>
          </a:xfrm>
          <a:prstGeom prst="rect">
            <a:avLst/>
          </a:prstGeom>
        </p:spPr>
        <p:txBody>
          <a:bodyPr spcFirstLastPara="1" wrap="square" lIns="91425" tIns="91425" rIns="91425" bIns="91425" anchor="t" anchorCtr="0">
            <a:noAutofit/>
          </a:bodyPr>
          <a:lstStyle/>
          <a:p>
            <a:pPr marL="0" lvl="0" indent="0" algn="l" rtl="0">
              <a:lnSpc>
                <a:spcPct val="90000"/>
              </a:lnSpc>
              <a:spcBef>
                <a:spcPts val="600"/>
              </a:spcBef>
              <a:spcAft>
                <a:spcPts val="0"/>
              </a:spcAft>
              <a:buNone/>
            </a:pPr>
            <a:endParaRPr sz="1600">
              <a:solidFill>
                <a:schemeClr val="dk2"/>
              </a:solidFill>
              <a:latin typeface="Calibri"/>
              <a:ea typeface="Calibri"/>
              <a:cs typeface="Calibri"/>
              <a:sym typeface="Calibri"/>
            </a:endParaRPr>
          </a:p>
          <a:p>
            <a:pPr marL="457200" lvl="0" indent="-317500" algn="l" rtl="0">
              <a:spcBef>
                <a:spcPts val="0"/>
              </a:spcBef>
              <a:spcAft>
                <a:spcPts val="0"/>
              </a:spcAft>
              <a:buClr>
                <a:schemeClr val="accent3"/>
              </a:buClr>
              <a:buSzPts val="1400"/>
              <a:buChar char="●"/>
            </a:pPr>
            <a:r>
              <a:rPr lang="en" sz="1400">
                <a:solidFill>
                  <a:schemeClr val="dk2"/>
                </a:solidFill>
              </a:rPr>
              <a:t>Please make sure your phone or computer is muted to minimize background noise. </a:t>
            </a:r>
            <a:endParaRPr sz="1400">
              <a:solidFill>
                <a:schemeClr val="dk2"/>
              </a:solidFill>
            </a:endParaRPr>
          </a:p>
          <a:p>
            <a:pPr marL="914400" lvl="1" indent="-304800" algn="l" rtl="0">
              <a:spcBef>
                <a:spcPts val="0"/>
              </a:spcBef>
              <a:spcAft>
                <a:spcPts val="0"/>
              </a:spcAft>
              <a:buClr>
                <a:schemeClr val="dk2"/>
              </a:buClr>
              <a:buSzPts val="1200"/>
              <a:buChar char="○"/>
            </a:pPr>
            <a:r>
              <a:rPr lang="en" sz="1200">
                <a:solidFill>
                  <a:schemeClr val="dk2"/>
                </a:solidFill>
              </a:rPr>
              <a:t>To do this, hover over the bottom left-hand side of your screen and click “Mute.”</a:t>
            </a:r>
            <a:br>
              <a:rPr lang="en" sz="1200">
                <a:solidFill>
                  <a:schemeClr val="dk2"/>
                </a:solidFill>
              </a:rPr>
            </a:br>
            <a:endParaRPr sz="1200">
              <a:solidFill>
                <a:schemeClr val="dk2"/>
              </a:solidFill>
            </a:endParaRPr>
          </a:p>
          <a:p>
            <a:pPr marL="457200" lvl="0" indent="-317500" algn="l" rtl="0">
              <a:spcBef>
                <a:spcPts val="0"/>
              </a:spcBef>
              <a:spcAft>
                <a:spcPts val="0"/>
              </a:spcAft>
              <a:buClr>
                <a:schemeClr val="accent3"/>
              </a:buClr>
              <a:buSzPts val="1400"/>
              <a:buChar char="●"/>
            </a:pPr>
            <a:r>
              <a:rPr lang="en" sz="1400">
                <a:solidFill>
                  <a:schemeClr val="dk2"/>
                </a:solidFill>
              </a:rPr>
              <a:t>Please make sure you have turned off your camera to save bandwidth and prevent any connectivity issues.</a:t>
            </a:r>
            <a:endParaRPr sz="1400">
              <a:solidFill>
                <a:schemeClr val="dk2"/>
              </a:solidFill>
            </a:endParaRPr>
          </a:p>
          <a:p>
            <a:pPr marL="914400" lvl="1" indent="-304800" algn="l" rtl="0">
              <a:spcBef>
                <a:spcPts val="0"/>
              </a:spcBef>
              <a:spcAft>
                <a:spcPts val="0"/>
              </a:spcAft>
              <a:buClr>
                <a:schemeClr val="dk2"/>
              </a:buClr>
              <a:buSzPts val="1200"/>
              <a:buChar char="○"/>
            </a:pPr>
            <a:r>
              <a:rPr lang="en" sz="1200">
                <a:solidFill>
                  <a:schemeClr val="dk2"/>
                </a:solidFill>
              </a:rPr>
              <a:t>To do this, hover over the bottom left-hand side of your screen and click “Stop Video.”</a:t>
            </a:r>
            <a:br>
              <a:rPr lang="en" sz="1200">
                <a:solidFill>
                  <a:schemeClr val="dk2"/>
                </a:solidFill>
              </a:rPr>
            </a:br>
            <a:endParaRPr sz="1200">
              <a:solidFill>
                <a:schemeClr val="dk2"/>
              </a:solidFill>
            </a:endParaRPr>
          </a:p>
          <a:p>
            <a:pPr marL="457200" lvl="0" indent="-317500" algn="l" rtl="0">
              <a:spcBef>
                <a:spcPts val="0"/>
              </a:spcBef>
              <a:spcAft>
                <a:spcPts val="0"/>
              </a:spcAft>
              <a:buClr>
                <a:schemeClr val="accent3"/>
              </a:buClr>
              <a:buSzPts val="1400"/>
              <a:buChar char="●"/>
            </a:pPr>
            <a:r>
              <a:rPr lang="en" sz="1400">
                <a:solidFill>
                  <a:schemeClr val="dk2"/>
                </a:solidFill>
              </a:rPr>
              <a:t>Please submit questions during the presentation in the “Chat” function located on the bottom of your screen.</a:t>
            </a:r>
            <a:endParaRPr sz="1400">
              <a:solidFill>
                <a:schemeClr val="dk2"/>
              </a:solidFill>
            </a:endParaRPr>
          </a:p>
        </p:txBody>
      </p:sp>
      <p:pic>
        <p:nvPicPr>
          <p:cNvPr id="279" name="Google Shape;279;p44"/>
          <p:cNvPicPr preferRelativeResize="0"/>
          <p:nvPr/>
        </p:nvPicPr>
        <p:blipFill>
          <a:blip r:embed="rId3">
            <a:alphaModFix/>
          </a:blip>
          <a:stretch>
            <a:fillRect/>
          </a:stretch>
        </p:blipFill>
        <p:spPr>
          <a:xfrm>
            <a:off x="436225" y="1376500"/>
            <a:ext cx="612550" cy="449208"/>
          </a:xfrm>
          <a:prstGeom prst="rect">
            <a:avLst/>
          </a:prstGeom>
          <a:noFill/>
          <a:ln>
            <a:noFill/>
          </a:ln>
        </p:spPr>
      </p:pic>
      <p:pic>
        <p:nvPicPr>
          <p:cNvPr id="280" name="Google Shape;280;p44"/>
          <p:cNvPicPr preferRelativeResize="0"/>
          <p:nvPr/>
        </p:nvPicPr>
        <p:blipFill>
          <a:blip r:embed="rId4">
            <a:alphaModFix/>
          </a:blip>
          <a:stretch>
            <a:fillRect/>
          </a:stretch>
        </p:blipFill>
        <p:spPr>
          <a:xfrm>
            <a:off x="436175" y="2304463"/>
            <a:ext cx="612648" cy="448056"/>
          </a:xfrm>
          <a:prstGeom prst="rect">
            <a:avLst/>
          </a:prstGeom>
          <a:noFill/>
          <a:ln>
            <a:noFill/>
          </a:ln>
        </p:spPr>
      </p:pic>
      <p:pic>
        <p:nvPicPr>
          <p:cNvPr id="281" name="Google Shape;281;p44"/>
          <p:cNvPicPr preferRelativeResize="0"/>
          <p:nvPr/>
        </p:nvPicPr>
        <p:blipFill>
          <a:blip r:embed="rId5">
            <a:alphaModFix/>
          </a:blip>
          <a:stretch>
            <a:fillRect/>
          </a:stretch>
        </p:blipFill>
        <p:spPr>
          <a:xfrm>
            <a:off x="436175" y="3386232"/>
            <a:ext cx="612648" cy="448056"/>
          </a:xfrm>
          <a:prstGeom prst="rect">
            <a:avLst/>
          </a:prstGeom>
          <a:noFill/>
          <a:ln>
            <a:noFill/>
          </a:ln>
        </p:spPr>
      </p:pic>
      <p:sp>
        <p:nvSpPr>
          <p:cNvPr id="282" name="Google Shape;282;p44"/>
          <p:cNvSpPr txBox="1">
            <a:spLocks noGrp="1"/>
          </p:cNvSpPr>
          <p:nvPr>
            <p:ph type="subTitle" idx="2"/>
          </p:nvPr>
        </p:nvSpPr>
        <p:spPr>
          <a:xfrm>
            <a:off x="2764450" y="4487500"/>
            <a:ext cx="4792800" cy="5727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r>
              <a:rPr lang="en">
                <a:latin typeface="Source Sans 3 Medium"/>
                <a:ea typeface="Source Sans 3 Medium"/>
                <a:cs typeface="Source Sans 3 Medium"/>
                <a:sym typeface="Source Sans 3 Medium"/>
              </a:rPr>
              <a:t>If you require an interpreter or have other accessibility needs for future LDOE meetings, please contact </a:t>
            </a:r>
            <a:r>
              <a:rPr lang="en" u="sng">
                <a:latin typeface="Source Sans 3 Medium"/>
                <a:ea typeface="Source Sans 3 Medium"/>
                <a:cs typeface="Source Sans 3 Medium"/>
                <a:sym typeface="Source Sans 3 Medium"/>
                <a:hlinkClick r:id="rId6"/>
              </a:rPr>
              <a:t>LDOEcommunications@la.gov</a:t>
            </a:r>
            <a:r>
              <a:rPr lang="en">
                <a:latin typeface="Source Sans 3 Medium"/>
                <a:ea typeface="Source Sans 3 Medium"/>
                <a:cs typeface="Source Sans 3 Medium"/>
                <a:sym typeface="Source Sans 3 Medium"/>
              </a:rPr>
              <a:t>. </a:t>
            </a:r>
            <a:endParaRPr>
              <a:latin typeface="Source Sans 3 Medium"/>
              <a:ea typeface="Source Sans 3 Medium"/>
              <a:cs typeface="Source Sans 3 Medium"/>
              <a:sym typeface="Source Sans 3 Medium"/>
            </a:endParaRPr>
          </a:p>
          <a:p>
            <a:pPr marL="0" lvl="0" indent="0" algn="r" rtl="0">
              <a:spcBef>
                <a:spcPts val="0"/>
              </a:spcBef>
              <a:spcAft>
                <a:spcPts val="1200"/>
              </a:spcAft>
              <a:buNone/>
            </a:pPr>
            <a:endParaRPr/>
          </a:p>
        </p:txBody>
      </p:sp>
      <p:sp>
        <p:nvSpPr>
          <p:cNvPr id="283" name="Google Shape;283;p4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3"/>
          <p:cNvSpPr txBox="1">
            <a:spLocks noGrp="1"/>
          </p:cNvSpPr>
          <p:nvPr>
            <p:ph type="title" idx="4294967295"/>
          </p:nvPr>
        </p:nvSpPr>
        <p:spPr>
          <a:xfrm>
            <a:off x="274320" y="259833"/>
            <a:ext cx="8001000" cy="487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rgbClr val="000000"/>
              </a:buClr>
              <a:buSzPts val="3000"/>
              <a:buFont typeface="Arial"/>
              <a:buNone/>
            </a:pPr>
            <a:r>
              <a:rPr lang="en" sz="3000">
                <a:solidFill>
                  <a:schemeClr val="dk2"/>
                </a:solidFill>
              </a:rPr>
              <a:t>Our Connection to this Work</a:t>
            </a:r>
            <a:endParaRPr sz="700">
              <a:solidFill>
                <a:schemeClr val="dk2"/>
              </a:solidFill>
            </a:endParaRPr>
          </a:p>
          <a:p>
            <a:pPr marL="0" lvl="0" indent="0" algn="l" rtl="0">
              <a:lnSpc>
                <a:spcPct val="100000"/>
              </a:lnSpc>
              <a:spcBef>
                <a:spcPts val="0"/>
              </a:spcBef>
              <a:spcAft>
                <a:spcPts val="0"/>
              </a:spcAft>
              <a:buSzPts val="2800"/>
              <a:buNone/>
            </a:pPr>
            <a:endParaRPr sz="2700"/>
          </a:p>
        </p:txBody>
      </p:sp>
      <p:sp>
        <p:nvSpPr>
          <p:cNvPr id="359" name="Google Shape;359;p53"/>
          <p:cNvSpPr txBox="1"/>
          <p:nvPr/>
        </p:nvSpPr>
        <p:spPr>
          <a:xfrm>
            <a:off x="274325" y="719625"/>
            <a:ext cx="6662100" cy="19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400" b="0" i="0" u="none" strike="noStrike" cap="none">
                <a:solidFill>
                  <a:schemeClr val="dk1"/>
                </a:solidFill>
                <a:latin typeface="Proxima Nova Semibold"/>
                <a:ea typeface="Proxima Nova Semibold"/>
                <a:cs typeface="Proxima Nova Semibold"/>
                <a:sym typeface="Proxima Nova Semibold"/>
              </a:rPr>
              <a:t>When you partner with us, you’re part of a network committed to outcomes. </a:t>
            </a:r>
            <a:r>
              <a:rPr lang="en" sz="1300" b="0" i="0" u="none" strike="noStrike" cap="none">
                <a:solidFill>
                  <a:schemeClr val="dk1"/>
                </a:solidFill>
                <a:latin typeface="Proxima Nova Semibold"/>
                <a:ea typeface="Proxima Nova Semibold"/>
                <a:cs typeface="Proxima Nova Semibold"/>
                <a:sym typeface="Proxima Nova Semibold"/>
              </a:rPr>
              <a:t>Our digital infrastructure supports individuals seeking services across the nation.</a:t>
            </a:r>
            <a:endParaRPr sz="1400" b="0" i="0" u="none" strike="noStrike" cap="none">
              <a:solidFill>
                <a:schemeClr val="dk1"/>
              </a:solidFill>
              <a:latin typeface="Proxima Nova Semibold"/>
              <a:ea typeface="Proxima Nova Semibold"/>
              <a:cs typeface="Proxima Nova Semibold"/>
              <a:sym typeface="Proxima Nova Semibold"/>
            </a:endParaRPr>
          </a:p>
        </p:txBody>
      </p:sp>
      <p:sp>
        <p:nvSpPr>
          <p:cNvPr id="360" name="Google Shape;360;p53"/>
          <p:cNvSpPr/>
          <p:nvPr/>
        </p:nvSpPr>
        <p:spPr>
          <a:xfrm>
            <a:off x="4299313" y="1194025"/>
            <a:ext cx="4183200" cy="35544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1" name="Google Shape;361;p53"/>
          <p:cNvPicPr preferRelativeResize="0"/>
          <p:nvPr/>
        </p:nvPicPr>
        <p:blipFill rotWithShape="1">
          <a:blip r:embed="rId3">
            <a:alphaModFix/>
          </a:blip>
          <a:srcRect/>
          <a:stretch/>
        </p:blipFill>
        <p:spPr>
          <a:xfrm>
            <a:off x="4775855" y="1907036"/>
            <a:ext cx="684369" cy="301900"/>
          </a:xfrm>
          <a:prstGeom prst="rect">
            <a:avLst/>
          </a:prstGeom>
          <a:noFill/>
          <a:ln>
            <a:noFill/>
          </a:ln>
        </p:spPr>
      </p:pic>
      <p:pic>
        <p:nvPicPr>
          <p:cNvPr id="362" name="Google Shape;362;p53"/>
          <p:cNvPicPr preferRelativeResize="0"/>
          <p:nvPr/>
        </p:nvPicPr>
        <p:blipFill rotWithShape="1">
          <a:blip r:embed="rId4">
            <a:alphaModFix/>
          </a:blip>
          <a:srcRect/>
          <a:stretch/>
        </p:blipFill>
        <p:spPr>
          <a:xfrm>
            <a:off x="7395971" y="1743032"/>
            <a:ext cx="436134" cy="596770"/>
          </a:xfrm>
          <a:prstGeom prst="rect">
            <a:avLst/>
          </a:prstGeom>
          <a:noFill/>
          <a:ln>
            <a:noFill/>
          </a:ln>
        </p:spPr>
      </p:pic>
      <p:sp>
        <p:nvSpPr>
          <p:cNvPr id="363" name="Google Shape;363;p53"/>
          <p:cNvSpPr txBox="1"/>
          <p:nvPr/>
        </p:nvSpPr>
        <p:spPr>
          <a:xfrm>
            <a:off x="5208325" y="1356475"/>
            <a:ext cx="2461500" cy="2307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000"/>
              <a:buFont typeface="Arial"/>
              <a:buNone/>
            </a:pPr>
            <a:r>
              <a:rPr lang="en" sz="2000" b="1" i="0" u="none" strike="noStrike" cap="none">
                <a:solidFill>
                  <a:schemeClr val="dk1"/>
                </a:solidFill>
                <a:latin typeface="Proxima Nova"/>
                <a:ea typeface="Proxima Nova"/>
                <a:cs typeface="Proxima Nova"/>
                <a:sym typeface="Proxima Nova"/>
              </a:rPr>
              <a:t>Community Partners</a:t>
            </a:r>
            <a:endParaRPr sz="2000" b="1" i="0" u="none" strike="noStrike" cap="none">
              <a:solidFill>
                <a:schemeClr val="dk1"/>
              </a:solidFill>
              <a:latin typeface="Proxima Nova"/>
              <a:ea typeface="Proxima Nova"/>
              <a:cs typeface="Proxima Nova"/>
              <a:sym typeface="Proxima Nova"/>
            </a:endParaRPr>
          </a:p>
        </p:txBody>
      </p:sp>
      <p:sp>
        <p:nvSpPr>
          <p:cNvPr id="364" name="Google Shape;364;p53"/>
          <p:cNvSpPr txBox="1"/>
          <p:nvPr/>
        </p:nvSpPr>
        <p:spPr>
          <a:xfrm>
            <a:off x="5190475" y="3157425"/>
            <a:ext cx="2497200" cy="2430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100"/>
              <a:buFont typeface="Arial"/>
              <a:buNone/>
            </a:pPr>
            <a:r>
              <a:rPr lang="en" sz="2000" b="1" i="0" u="none" strike="noStrike" cap="none">
                <a:solidFill>
                  <a:schemeClr val="dk1"/>
                </a:solidFill>
                <a:latin typeface="Proxima Nova"/>
                <a:ea typeface="Proxima Nova"/>
                <a:cs typeface="Proxima Nova"/>
                <a:sym typeface="Proxima Nova"/>
              </a:rPr>
              <a:t>Funding Partners</a:t>
            </a:r>
            <a:endParaRPr sz="2000" b="1" i="0" u="none" strike="noStrike" cap="none">
              <a:solidFill>
                <a:schemeClr val="dk1"/>
              </a:solidFill>
              <a:latin typeface="Proxima Nova"/>
              <a:ea typeface="Proxima Nova"/>
              <a:cs typeface="Proxima Nova"/>
              <a:sym typeface="Proxima Nova"/>
            </a:endParaRPr>
          </a:p>
        </p:txBody>
      </p:sp>
      <p:sp>
        <p:nvSpPr>
          <p:cNvPr id="365" name="Google Shape;365;p53"/>
          <p:cNvSpPr txBox="1">
            <a:spLocks noGrp="1"/>
          </p:cNvSpPr>
          <p:nvPr>
            <p:ph type="sldNum" idx="12"/>
          </p:nvPr>
        </p:nvSpPr>
        <p:spPr>
          <a:xfrm>
            <a:off x="8556785" y="54356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
              <a:t>10</a:t>
            </a:fld>
            <a:endParaRPr/>
          </a:p>
        </p:txBody>
      </p:sp>
      <p:grpSp>
        <p:nvGrpSpPr>
          <p:cNvPr id="366" name="Google Shape;366;p53"/>
          <p:cNvGrpSpPr/>
          <p:nvPr/>
        </p:nvGrpSpPr>
        <p:grpSpPr>
          <a:xfrm>
            <a:off x="507496" y="1513129"/>
            <a:ext cx="3743977" cy="3235290"/>
            <a:chOff x="2683925" y="1777675"/>
            <a:chExt cx="2247150" cy="2140875"/>
          </a:xfrm>
        </p:grpSpPr>
        <p:sp>
          <p:nvSpPr>
            <p:cNvPr id="367" name="Google Shape;367;p53"/>
            <p:cNvSpPr/>
            <p:nvPr/>
          </p:nvSpPr>
          <p:spPr>
            <a:xfrm>
              <a:off x="3276950" y="1780800"/>
              <a:ext cx="300600" cy="230600"/>
            </a:xfrm>
            <a:custGeom>
              <a:avLst/>
              <a:gdLst/>
              <a:ahLst/>
              <a:cxnLst/>
              <a:rect l="l" t="t" r="r" b="b"/>
              <a:pathLst>
                <a:path w="12024" h="9224" extrusionOk="0">
                  <a:moveTo>
                    <a:pt x="5550" y="9199"/>
                  </a:moveTo>
                  <a:lnTo>
                    <a:pt x="5450" y="7349"/>
                  </a:lnTo>
                  <a:lnTo>
                    <a:pt x="3700" y="7324"/>
                  </a:lnTo>
                  <a:lnTo>
                    <a:pt x="3700" y="6249"/>
                  </a:lnTo>
                  <a:lnTo>
                    <a:pt x="3325" y="6349"/>
                  </a:lnTo>
                  <a:lnTo>
                    <a:pt x="2925" y="5749"/>
                  </a:lnTo>
                  <a:lnTo>
                    <a:pt x="2325" y="5524"/>
                  </a:lnTo>
                  <a:lnTo>
                    <a:pt x="1" y="5474"/>
                  </a:lnTo>
                  <a:lnTo>
                    <a:pt x="1" y="0"/>
                  </a:lnTo>
                  <a:lnTo>
                    <a:pt x="11699" y="150"/>
                  </a:lnTo>
                  <a:lnTo>
                    <a:pt x="11399" y="1000"/>
                  </a:lnTo>
                  <a:lnTo>
                    <a:pt x="11749" y="1775"/>
                  </a:lnTo>
                  <a:lnTo>
                    <a:pt x="11574" y="2125"/>
                  </a:lnTo>
                  <a:lnTo>
                    <a:pt x="11524" y="3100"/>
                  </a:lnTo>
                  <a:lnTo>
                    <a:pt x="11874" y="3625"/>
                  </a:lnTo>
                  <a:lnTo>
                    <a:pt x="11799" y="4224"/>
                  </a:lnTo>
                  <a:lnTo>
                    <a:pt x="12024" y="4699"/>
                  </a:lnTo>
                  <a:lnTo>
                    <a:pt x="11874" y="5449"/>
                  </a:lnTo>
                  <a:lnTo>
                    <a:pt x="11999" y="5874"/>
                  </a:lnTo>
                  <a:lnTo>
                    <a:pt x="11749" y="6124"/>
                  </a:lnTo>
                  <a:lnTo>
                    <a:pt x="11324" y="6974"/>
                  </a:lnTo>
                  <a:lnTo>
                    <a:pt x="10449" y="7149"/>
                  </a:lnTo>
                  <a:lnTo>
                    <a:pt x="10549" y="7474"/>
                  </a:lnTo>
                  <a:lnTo>
                    <a:pt x="8949" y="8624"/>
                  </a:lnTo>
                  <a:lnTo>
                    <a:pt x="8674" y="8974"/>
                  </a:lnTo>
                  <a:lnTo>
                    <a:pt x="7199" y="92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C405A"/>
                </a:solidFill>
                <a:latin typeface="Arial"/>
                <a:ea typeface="Arial"/>
                <a:cs typeface="Arial"/>
                <a:sym typeface="Arial"/>
              </a:endParaRPr>
            </a:p>
          </p:txBody>
        </p:sp>
        <p:sp>
          <p:nvSpPr>
            <p:cNvPr id="368" name="Google Shape;368;p53"/>
            <p:cNvSpPr/>
            <p:nvPr/>
          </p:nvSpPr>
          <p:spPr>
            <a:xfrm>
              <a:off x="3561900" y="1782675"/>
              <a:ext cx="293725" cy="265600"/>
            </a:xfrm>
            <a:custGeom>
              <a:avLst/>
              <a:gdLst/>
              <a:ahLst/>
              <a:cxnLst/>
              <a:rect l="l" t="t" r="r" b="b"/>
              <a:pathLst>
                <a:path w="11749" h="10624" extrusionOk="0">
                  <a:moveTo>
                    <a:pt x="8124" y="7274"/>
                  </a:moveTo>
                  <a:lnTo>
                    <a:pt x="7899" y="7949"/>
                  </a:lnTo>
                  <a:lnTo>
                    <a:pt x="7524" y="8299"/>
                  </a:lnTo>
                  <a:lnTo>
                    <a:pt x="6750" y="8449"/>
                  </a:lnTo>
                  <a:lnTo>
                    <a:pt x="6000" y="9648"/>
                  </a:lnTo>
                  <a:lnTo>
                    <a:pt x="4975" y="9373"/>
                  </a:lnTo>
                  <a:lnTo>
                    <a:pt x="4475" y="9798"/>
                  </a:lnTo>
                  <a:lnTo>
                    <a:pt x="4150" y="10398"/>
                  </a:lnTo>
                  <a:lnTo>
                    <a:pt x="3875" y="10398"/>
                  </a:lnTo>
                  <a:lnTo>
                    <a:pt x="3475" y="9898"/>
                  </a:lnTo>
                  <a:lnTo>
                    <a:pt x="3100" y="10623"/>
                  </a:lnTo>
                  <a:lnTo>
                    <a:pt x="3175" y="10148"/>
                  </a:lnTo>
                  <a:lnTo>
                    <a:pt x="2875" y="9174"/>
                  </a:lnTo>
                  <a:lnTo>
                    <a:pt x="3025" y="8524"/>
                  </a:lnTo>
                  <a:lnTo>
                    <a:pt x="2975" y="7824"/>
                  </a:lnTo>
                  <a:lnTo>
                    <a:pt x="3125" y="7499"/>
                  </a:lnTo>
                  <a:lnTo>
                    <a:pt x="2800" y="7299"/>
                  </a:lnTo>
                  <a:lnTo>
                    <a:pt x="2625" y="7499"/>
                  </a:lnTo>
                  <a:lnTo>
                    <a:pt x="2175" y="6874"/>
                  </a:lnTo>
                  <a:lnTo>
                    <a:pt x="2050" y="6399"/>
                  </a:lnTo>
                  <a:lnTo>
                    <a:pt x="976" y="6399"/>
                  </a:lnTo>
                  <a:lnTo>
                    <a:pt x="926" y="6799"/>
                  </a:lnTo>
                  <a:lnTo>
                    <a:pt x="751" y="6799"/>
                  </a:lnTo>
                  <a:lnTo>
                    <a:pt x="601" y="6549"/>
                  </a:lnTo>
                  <a:lnTo>
                    <a:pt x="626" y="6324"/>
                  </a:lnTo>
                  <a:lnTo>
                    <a:pt x="351" y="6049"/>
                  </a:lnTo>
                  <a:lnTo>
                    <a:pt x="601" y="5799"/>
                  </a:lnTo>
                  <a:lnTo>
                    <a:pt x="476" y="5374"/>
                  </a:lnTo>
                  <a:lnTo>
                    <a:pt x="626" y="4624"/>
                  </a:lnTo>
                  <a:lnTo>
                    <a:pt x="401" y="4149"/>
                  </a:lnTo>
                  <a:lnTo>
                    <a:pt x="476" y="3550"/>
                  </a:lnTo>
                  <a:lnTo>
                    <a:pt x="126" y="3025"/>
                  </a:lnTo>
                  <a:lnTo>
                    <a:pt x="176" y="2050"/>
                  </a:lnTo>
                  <a:lnTo>
                    <a:pt x="351" y="1700"/>
                  </a:lnTo>
                  <a:lnTo>
                    <a:pt x="1" y="925"/>
                  </a:lnTo>
                  <a:lnTo>
                    <a:pt x="301" y="75"/>
                  </a:lnTo>
                  <a:lnTo>
                    <a:pt x="11224" y="0"/>
                  </a:lnTo>
                  <a:lnTo>
                    <a:pt x="11674" y="0"/>
                  </a:lnTo>
                  <a:lnTo>
                    <a:pt x="11749" y="200"/>
                  </a:lnTo>
                  <a:lnTo>
                    <a:pt x="11499" y="525"/>
                  </a:lnTo>
                  <a:lnTo>
                    <a:pt x="11724" y="675"/>
                  </a:lnTo>
                  <a:lnTo>
                    <a:pt x="11299" y="950"/>
                  </a:lnTo>
                  <a:lnTo>
                    <a:pt x="10599" y="2525"/>
                  </a:lnTo>
                  <a:lnTo>
                    <a:pt x="9624" y="3050"/>
                  </a:lnTo>
                  <a:lnTo>
                    <a:pt x="8974" y="4274"/>
                  </a:lnTo>
                  <a:lnTo>
                    <a:pt x="8974" y="4549"/>
                  </a:lnTo>
                  <a:lnTo>
                    <a:pt x="8649" y="4774"/>
                  </a:lnTo>
                  <a:lnTo>
                    <a:pt x="8874" y="5374"/>
                  </a:lnTo>
                  <a:lnTo>
                    <a:pt x="8174" y="6149"/>
                  </a:lnTo>
                  <a:lnTo>
                    <a:pt x="8124" y="6499"/>
                  </a:lnTo>
                  <a:lnTo>
                    <a:pt x="8299" y="679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69" name="Google Shape;369;p53"/>
            <p:cNvSpPr/>
            <p:nvPr/>
          </p:nvSpPr>
          <p:spPr>
            <a:xfrm>
              <a:off x="3765000" y="1782675"/>
              <a:ext cx="166250" cy="228725"/>
            </a:xfrm>
            <a:custGeom>
              <a:avLst/>
              <a:gdLst/>
              <a:ahLst/>
              <a:cxnLst/>
              <a:rect l="l" t="t" r="r" b="b"/>
              <a:pathLst>
                <a:path w="6650" h="9149" extrusionOk="0">
                  <a:moveTo>
                    <a:pt x="3350" y="9124"/>
                  </a:moveTo>
                  <a:lnTo>
                    <a:pt x="625" y="9149"/>
                  </a:lnTo>
                  <a:lnTo>
                    <a:pt x="650" y="7274"/>
                  </a:lnTo>
                  <a:lnTo>
                    <a:pt x="0" y="7274"/>
                  </a:lnTo>
                  <a:lnTo>
                    <a:pt x="175" y="6799"/>
                  </a:lnTo>
                  <a:lnTo>
                    <a:pt x="0" y="6499"/>
                  </a:lnTo>
                  <a:lnTo>
                    <a:pt x="50" y="6149"/>
                  </a:lnTo>
                  <a:lnTo>
                    <a:pt x="750" y="5374"/>
                  </a:lnTo>
                  <a:lnTo>
                    <a:pt x="525" y="4774"/>
                  </a:lnTo>
                  <a:lnTo>
                    <a:pt x="850" y="4549"/>
                  </a:lnTo>
                  <a:lnTo>
                    <a:pt x="850" y="4274"/>
                  </a:lnTo>
                  <a:lnTo>
                    <a:pt x="1500" y="3050"/>
                  </a:lnTo>
                  <a:lnTo>
                    <a:pt x="2475" y="2525"/>
                  </a:lnTo>
                  <a:lnTo>
                    <a:pt x="3175" y="950"/>
                  </a:lnTo>
                  <a:lnTo>
                    <a:pt x="3600" y="675"/>
                  </a:lnTo>
                  <a:lnTo>
                    <a:pt x="3375" y="525"/>
                  </a:lnTo>
                  <a:lnTo>
                    <a:pt x="3625" y="200"/>
                  </a:lnTo>
                  <a:lnTo>
                    <a:pt x="3550" y="0"/>
                  </a:lnTo>
                  <a:lnTo>
                    <a:pt x="6649" y="0"/>
                  </a:lnTo>
                  <a:lnTo>
                    <a:pt x="6374" y="1200"/>
                  </a:lnTo>
                  <a:lnTo>
                    <a:pt x="5899" y="1650"/>
                  </a:lnTo>
                  <a:lnTo>
                    <a:pt x="5774" y="2925"/>
                  </a:lnTo>
                  <a:lnTo>
                    <a:pt x="5349" y="3200"/>
                  </a:lnTo>
                  <a:lnTo>
                    <a:pt x="5174" y="3799"/>
                  </a:lnTo>
                  <a:lnTo>
                    <a:pt x="5349" y="4324"/>
                  </a:lnTo>
                  <a:lnTo>
                    <a:pt x="5224" y="5449"/>
                  </a:lnTo>
                  <a:lnTo>
                    <a:pt x="4799" y="6149"/>
                  </a:lnTo>
                  <a:lnTo>
                    <a:pt x="4675" y="6749"/>
                  </a:lnTo>
                  <a:lnTo>
                    <a:pt x="4300" y="6649"/>
                  </a:lnTo>
                  <a:lnTo>
                    <a:pt x="4150" y="8299"/>
                  </a:lnTo>
                  <a:lnTo>
                    <a:pt x="4275" y="8424"/>
                  </a:lnTo>
                  <a:lnTo>
                    <a:pt x="3775" y="85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0" name="Google Shape;370;p53"/>
            <p:cNvSpPr/>
            <p:nvPr/>
          </p:nvSpPr>
          <p:spPr>
            <a:xfrm>
              <a:off x="3842475" y="1782675"/>
              <a:ext cx="205000" cy="251850"/>
            </a:xfrm>
            <a:custGeom>
              <a:avLst/>
              <a:gdLst/>
              <a:ahLst/>
              <a:cxnLst/>
              <a:rect l="l" t="t" r="r" b="b"/>
              <a:pathLst>
                <a:path w="8200" h="10074" extrusionOk="0">
                  <a:moveTo>
                    <a:pt x="6800" y="9648"/>
                  </a:moveTo>
                  <a:lnTo>
                    <a:pt x="6550" y="9523"/>
                  </a:lnTo>
                  <a:lnTo>
                    <a:pt x="6000" y="9573"/>
                  </a:lnTo>
                  <a:lnTo>
                    <a:pt x="5900" y="10048"/>
                  </a:lnTo>
                  <a:lnTo>
                    <a:pt x="1" y="10073"/>
                  </a:lnTo>
                  <a:lnTo>
                    <a:pt x="376" y="9423"/>
                  </a:lnTo>
                  <a:lnTo>
                    <a:pt x="251" y="9124"/>
                  </a:lnTo>
                  <a:lnTo>
                    <a:pt x="676" y="8574"/>
                  </a:lnTo>
                  <a:lnTo>
                    <a:pt x="1176" y="8424"/>
                  </a:lnTo>
                  <a:lnTo>
                    <a:pt x="1051" y="8299"/>
                  </a:lnTo>
                  <a:lnTo>
                    <a:pt x="1201" y="6649"/>
                  </a:lnTo>
                  <a:lnTo>
                    <a:pt x="1576" y="6749"/>
                  </a:lnTo>
                  <a:lnTo>
                    <a:pt x="1700" y="6149"/>
                  </a:lnTo>
                  <a:lnTo>
                    <a:pt x="2125" y="5449"/>
                  </a:lnTo>
                  <a:lnTo>
                    <a:pt x="2250" y="4324"/>
                  </a:lnTo>
                  <a:lnTo>
                    <a:pt x="2075" y="3799"/>
                  </a:lnTo>
                  <a:lnTo>
                    <a:pt x="2250" y="3200"/>
                  </a:lnTo>
                  <a:lnTo>
                    <a:pt x="2675" y="2925"/>
                  </a:lnTo>
                  <a:lnTo>
                    <a:pt x="2800" y="1650"/>
                  </a:lnTo>
                  <a:lnTo>
                    <a:pt x="3275" y="1200"/>
                  </a:lnTo>
                  <a:lnTo>
                    <a:pt x="3550" y="0"/>
                  </a:lnTo>
                  <a:lnTo>
                    <a:pt x="5200" y="25"/>
                  </a:lnTo>
                  <a:lnTo>
                    <a:pt x="5250" y="275"/>
                  </a:lnTo>
                  <a:lnTo>
                    <a:pt x="4400" y="1675"/>
                  </a:lnTo>
                  <a:lnTo>
                    <a:pt x="4575" y="2125"/>
                  </a:lnTo>
                  <a:lnTo>
                    <a:pt x="5075" y="2325"/>
                  </a:lnTo>
                  <a:lnTo>
                    <a:pt x="5675" y="2050"/>
                  </a:lnTo>
                  <a:lnTo>
                    <a:pt x="5800" y="1625"/>
                  </a:lnTo>
                  <a:lnTo>
                    <a:pt x="5775" y="825"/>
                  </a:lnTo>
                  <a:lnTo>
                    <a:pt x="6125" y="550"/>
                  </a:lnTo>
                  <a:lnTo>
                    <a:pt x="6450" y="550"/>
                  </a:lnTo>
                  <a:lnTo>
                    <a:pt x="6775" y="1275"/>
                  </a:lnTo>
                  <a:lnTo>
                    <a:pt x="6700" y="2925"/>
                  </a:lnTo>
                  <a:lnTo>
                    <a:pt x="5575" y="3675"/>
                  </a:lnTo>
                  <a:lnTo>
                    <a:pt x="5325" y="5374"/>
                  </a:lnTo>
                  <a:lnTo>
                    <a:pt x="5675" y="5624"/>
                  </a:lnTo>
                  <a:lnTo>
                    <a:pt x="6375" y="5649"/>
                  </a:lnTo>
                  <a:lnTo>
                    <a:pt x="7075" y="6199"/>
                  </a:lnTo>
                  <a:lnTo>
                    <a:pt x="5625" y="7499"/>
                  </a:lnTo>
                  <a:lnTo>
                    <a:pt x="5525" y="7899"/>
                  </a:lnTo>
                  <a:lnTo>
                    <a:pt x="6150" y="8899"/>
                  </a:lnTo>
                  <a:lnTo>
                    <a:pt x="7000" y="8699"/>
                  </a:lnTo>
                  <a:lnTo>
                    <a:pt x="7275" y="8524"/>
                  </a:lnTo>
                  <a:lnTo>
                    <a:pt x="7649" y="7949"/>
                  </a:lnTo>
                  <a:lnTo>
                    <a:pt x="7999" y="7924"/>
                  </a:lnTo>
                  <a:lnTo>
                    <a:pt x="8199" y="8299"/>
                  </a:lnTo>
                  <a:lnTo>
                    <a:pt x="8149" y="8524"/>
                  </a:lnTo>
                  <a:lnTo>
                    <a:pt x="7549" y="9199"/>
                  </a:lnTo>
                  <a:lnTo>
                    <a:pt x="7075" y="9323"/>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53"/>
            <p:cNvSpPr/>
            <p:nvPr/>
          </p:nvSpPr>
          <p:spPr>
            <a:xfrm>
              <a:off x="3205100" y="1917650"/>
              <a:ext cx="210600" cy="162500"/>
            </a:xfrm>
            <a:custGeom>
              <a:avLst/>
              <a:gdLst/>
              <a:ahLst/>
              <a:cxnLst/>
              <a:rect l="l" t="t" r="r" b="b"/>
              <a:pathLst>
                <a:path w="8424" h="6500" extrusionOk="0">
                  <a:moveTo>
                    <a:pt x="1900" y="6499"/>
                  </a:moveTo>
                  <a:lnTo>
                    <a:pt x="0" y="6499"/>
                  </a:lnTo>
                  <a:lnTo>
                    <a:pt x="75" y="3750"/>
                  </a:lnTo>
                  <a:lnTo>
                    <a:pt x="50" y="3375"/>
                  </a:lnTo>
                  <a:lnTo>
                    <a:pt x="400" y="2925"/>
                  </a:lnTo>
                  <a:lnTo>
                    <a:pt x="300" y="1725"/>
                  </a:lnTo>
                  <a:lnTo>
                    <a:pt x="1000" y="925"/>
                  </a:lnTo>
                  <a:lnTo>
                    <a:pt x="1025" y="50"/>
                  </a:lnTo>
                  <a:lnTo>
                    <a:pt x="2875" y="0"/>
                  </a:lnTo>
                  <a:lnTo>
                    <a:pt x="5199" y="50"/>
                  </a:lnTo>
                  <a:lnTo>
                    <a:pt x="5799" y="275"/>
                  </a:lnTo>
                  <a:lnTo>
                    <a:pt x="6199" y="875"/>
                  </a:lnTo>
                  <a:lnTo>
                    <a:pt x="6574" y="775"/>
                  </a:lnTo>
                  <a:lnTo>
                    <a:pt x="6574" y="1850"/>
                  </a:lnTo>
                  <a:lnTo>
                    <a:pt x="8324" y="1875"/>
                  </a:lnTo>
                  <a:lnTo>
                    <a:pt x="8424" y="3725"/>
                  </a:lnTo>
                  <a:lnTo>
                    <a:pt x="8374" y="5599"/>
                  </a:lnTo>
                  <a:lnTo>
                    <a:pt x="4674" y="5549"/>
                  </a:lnTo>
                  <a:lnTo>
                    <a:pt x="4674" y="64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2" name="Google Shape;372;p53"/>
            <p:cNvSpPr/>
            <p:nvPr/>
          </p:nvSpPr>
          <p:spPr>
            <a:xfrm>
              <a:off x="3414425" y="1933900"/>
              <a:ext cx="226875" cy="248725"/>
            </a:xfrm>
            <a:custGeom>
              <a:avLst/>
              <a:gdLst/>
              <a:ahLst/>
              <a:cxnLst/>
              <a:rect l="l" t="t" r="r" b="b"/>
              <a:pathLst>
                <a:path w="9075" h="9949" extrusionOk="0">
                  <a:moveTo>
                    <a:pt x="6750" y="9573"/>
                  </a:moveTo>
                  <a:lnTo>
                    <a:pt x="5450" y="9598"/>
                  </a:lnTo>
                  <a:lnTo>
                    <a:pt x="5425" y="9873"/>
                  </a:lnTo>
                  <a:lnTo>
                    <a:pt x="4675" y="9948"/>
                  </a:lnTo>
                  <a:lnTo>
                    <a:pt x="4450" y="9573"/>
                  </a:lnTo>
                  <a:lnTo>
                    <a:pt x="1900" y="9598"/>
                  </a:lnTo>
                  <a:lnTo>
                    <a:pt x="1900" y="8649"/>
                  </a:lnTo>
                  <a:lnTo>
                    <a:pt x="1" y="6849"/>
                  </a:lnTo>
                  <a:lnTo>
                    <a:pt x="1" y="4949"/>
                  </a:lnTo>
                  <a:lnTo>
                    <a:pt x="51" y="3075"/>
                  </a:lnTo>
                  <a:lnTo>
                    <a:pt x="1700" y="3100"/>
                  </a:lnTo>
                  <a:lnTo>
                    <a:pt x="3175" y="2850"/>
                  </a:lnTo>
                  <a:lnTo>
                    <a:pt x="3450" y="2500"/>
                  </a:lnTo>
                  <a:lnTo>
                    <a:pt x="5050" y="1350"/>
                  </a:lnTo>
                  <a:lnTo>
                    <a:pt x="4950" y="1025"/>
                  </a:lnTo>
                  <a:lnTo>
                    <a:pt x="5825" y="850"/>
                  </a:lnTo>
                  <a:lnTo>
                    <a:pt x="6250" y="0"/>
                  </a:lnTo>
                  <a:lnTo>
                    <a:pt x="6525" y="275"/>
                  </a:lnTo>
                  <a:lnTo>
                    <a:pt x="6500" y="500"/>
                  </a:lnTo>
                  <a:lnTo>
                    <a:pt x="6650" y="750"/>
                  </a:lnTo>
                  <a:lnTo>
                    <a:pt x="6825" y="750"/>
                  </a:lnTo>
                  <a:lnTo>
                    <a:pt x="6875" y="350"/>
                  </a:lnTo>
                  <a:lnTo>
                    <a:pt x="7949" y="350"/>
                  </a:lnTo>
                  <a:lnTo>
                    <a:pt x="8074" y="825"/>
                  </a:lnTo>
                  <a:lnTo>
                    <a:pt x="8524" y="1450"/>
                  </a:lnTo>
                  <a:lnTo>
                    <a:pt x="8699" y="1250"/>
                  </a:lnTo>
                  <a:lnTo>
                    <a:pt x="9024" y="1450"/>
                  </a:lnTo>
                  <a:lnTo>
                    <a:pt x="8874" y="1775"/>
                  </a:lnTo>
                  <a:lnTo>
                    <a:pt x="8924" y="2475"/>
                  </a:lnTo>
                  <a:lnTo>
                    <a:pt x="8774" y="3125"/>
                  </a:lnTo>
                  <a:lnTo>
                    <a:pt x="9074" y="4099"/>
                  </a:lnTo>
                  <a:lnTo>
                    <a:pt x="8999" y="4574"/>
                  </a:lnTo>
                  <a:lnTo>
                    <a:pt x="8374" y="5474"/>
                  </a:lnTo>
                  <a:lnTo>
                    <a:pt x="8249" y="6074"/>
                  </a:lnTo>
                  <a:lnTo>
                    <a:pt x="7624" y="6724"/>
                  </a:lnTo>
                  <a:lnTo>
                    <a:pt x="7275" y="7724"/>
                  </a:lnTo>
                  <a:lnTo>
                    <a:pt x="7150" y="88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3" name="Google Shape;373;p53"/>
            <p:cNvSpPr/>
            <p:nvPr/>
          </p:nvSpPr>
          <p:spPr>
            <a:xfrm>
              <a:off x="3583150" y="1964500"/>
              <a:ext cx="268725" cy="271225"/>
            </a:xfrm>
            <a:custGeom>
              <a:avLst/>
              <a:gdLst/>
              <a:ahLst/>
              <a:cxnLst/>
              <a:rect l="l" t="t" r="r" b="b"/>
              <a:pathLst>
                <a:path w="10749" h="10849" extrusionOk="0">
                  <a:moveTo>
                    <a:pt x="1" y="8349"/>
                  </a:moveTo>
                  <a:lnTo>
                    <a:pt x="401" y="7600"/>
                  </a:lnTo>
                  <a:lnTo>
                    <a:pt x="526" y="6500"/>
                  </a:lnTo>
                  <a:lnTo>
                    <a:pt x="875" y="5500"/>
                  </a:lnTo>
                  <a:lnTo>
                    <a:pt x="1500" y="4850"/>
                  </a:lnTo>
                  <a:lnTo>
                    <a:pt x="1625" y="4250"/>
                  </a:lnTo>
                  <a:lnTo>
                    <a:pt x="2250" y="3350"/>
                  </a:lnTo>
                  <a:lnTo>
                    <a:pt x="2625" y="2625"/>
                  </a:lnTo>
                  <a:lnTo>
                    <a:pt x="3025" y="3125"/>
                  </a:lnTo>
                  <a:lnTo>
                    <a:pt x="3300" y="3125"/>
                  </a:lnTo>
                  <a:lnTo>
                    <a:pt x="3625" y="2525"/>
                  </a:lnTo>
                  <a:lnTo>
                    <a:pt x="4125" y="2100"/>
                  </a:lnTo>
                  <a:lnTo>
                    <a:pt x="5150" y="2375"/>
                  </a:lnTo>
                  <a:lnTo>
                    <a:pt x="5900" y="1176"/>
                  </a:lnTo>
                  <a:lnTo>
                    <a:pt x="6674" y="1026"/>
                  </a:lnTo>
                  <a:lnTo>
                    <a:pt x="7049" y="676"/>
                  </a:lnTo>
                  <a:lnTo>
                    <a:pt x="7274" y="1"/>
                  </a:lnTo>
                  <a:lnTo>
                    <a:pt x="7924" y="1"/>
                  </a:lnTo>
                  <a:lnTo>
                    <a:pt x="7899" y="1876"/>
                  </a:lnTo>
                  <a:lnTo>
                    <a:pt x="10624" y="1851"/>
                  </a:lnTo>
                  <a:lnTo>
                    <a:pt x="10749" y="2150"/>
                  </a:lnTo>
                  <a:lnTo>
                    <a:pt x="10374" y="2800"/>
                  </a:lnTo>
                  <a:lnTo>
                    <a:pt x="9899" y="3900"/>
                  </a:lnTo>
                  <a:lnTo>
                    <a:pt x="10074" y="4175"/>
                  </a:lnTo>
                  <a:lnTo>
                    <a:pt x="9799" y="5225"/>
                  </a:lnTo>
                  <a:lnTo>
                    <a:pt x="9899" y="5625"/>
                  </a:lnTo>
                  <a:lnTo>
                    <a:pt x="7149" y="5675"/>
                  </a:lnTo>
                  <a:lnTo>
                    <a:pt x="6499" y="6025"/>
                  </a:lnTo>
                  <a:lnTo>
                    <a:pt x="6399" y="6275"/>
                  </a:lnTo>
                  <a:lnTo>
                    <a:pt x="6050" y="6175"/>
                  </a:lnTo>
                  <a:lnTo>
                    <a:pt x="5875" y="6900"/>
                  </a:lnTo>
                  <a:lnTo>
                    <a:pt x="5000" y="7175"/>
                  </a:lnTo>
                  <a:lnTo>
                    <a:pt x="4750" y="8724"/>
                  </a:lnTo>
                  <a:lnTo>
                    <a:pt x="3925" y="9549"/>
                  </a:lnTo>
                  <a:lnTo>
                    <a:pt x="3700" y="10124"/>
                  </a:lnTo>
                  <a:lnTo>
                    <a:pt x="3550" y="10274"/>
                  </a:lnTo>
                  <a:lnTo>
                    <a:pt x="2875" y="10399"/>
                  </a:lnTo>
                  <a:lnTo>
                    <a:pt x="2550" y="10849"/>
                  </a:lnTo>
                  <a:lnTo>
                    <a:pt x="2275" y="10524"/>
                  </a:lnTo>
                  <a:lnTo>
                    <a:pt x="1075" y="10524"/>
                  </a:lnTo>
                  <a:lnTo>
                    <a:pt x="1050" y="9849"/>
                  </a:lnTo>
                  <a:lnTo>
                    <a:pt x="625" y="10099"/>
                  </a:lnTo>
                  <a:lnTo>
                    <a:pt x="650" y="9799"/>
                  </a:lnTo>
                  <a:lnTo>
                    <a:pt x="1050" y="9599"/>
                  </a:lnTo>
                  <a:lnTo>
                    <a:pt x="650" y="9524"/>
                  </a:lnTo>
                  <a:lnTo>
                    <a:pt x="750" y="9374"/>
                  </a:lnTo>
                  <a:lnTo>
                    <a:pt x="625" y="9174"/>
                  </a:lnTo>
                  <a:lnTo>
                    <a:pt x="825" y="8799"/>
                  </a:lnTo>
                  <a:lnTo>
                    <a:pt x="675" y="8749"/>
                  </a:lnTo>
                  <a:lnTo>
                    <a:pt x="700" y="83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4" name="Google Shape;374;p53"/>
            <p:cNvSpPr/>
            <p:nvPr/>
          </p:nvSpPr>
          <p:spPr>
            <a:xfrm>
              <a:off x="3800000" y="2020750"/>
              <a:ext cx="301825" cy="190000"/>
            </a:xfrm>
            <a:custGeom>
              <a:avLst/>
              <a:gdLst/>
              <a:ahLst/>
              <a:cxnLst/>
              <a:rect l="l" t="t" r="r" b="b"/>
              <a:pathLst>
                <a:path w="12073" h="7600" extrusionOk="0">
                  <a:moveTo>
                    <a:pt x="7749" y="7274"/>
                  </a:moveTo>
                  <a:lnTo>
                    <a:pt x="7774" y="6874"/>
                  </a:lnTo>
                  <a:lnTo>
                    <a:pt x="7349" y="6624"/>
                  </a:lnTo>
                  <a:lnTo>
                    <a:pt x="6399" y="6874"/>
                  </a:lnTo>
                  <a:lnTo>
                    <a:pt x="5624" y="7349"/>
                  </a:lnTo>
                  <a:lnTo>
                    <a:pt x="5149" y="7049"/>
                  </a:lnTo>
                  <a:lnTo>
                    <a:pt x="4474" y="7349"/>
                  </a:lnTo>
                  <a:lnTo>
                    <a:pt x="4274" y="7599"/>
                  </a:lnTo>
                  <a:lnTo>
                    <a:pt x="1125" y="7599"/>
                  </a:lnTo>
                  <a:lnTo>
                    <a:pt x="475" y="7599"/>
                  </a:lnTo>
                  <a:lnTo>
                    <a:pt x="275" y="7474"/>
                  </a:lnTo>
                  <a:lnTo>
                    <a:pt x="350" y="7249"/>
                  </a:lnTo>
                  <a:lnTo>
                    <a:pt x="825" y="7099"/>
                  </a:lnTo>
                  <a:lnTo>
                    <a:pt x="875" y="6749"/>
                  </a:lnTo>
                  <a:lnTo>
                    <a:pt x="600" y="6974"/>
                  </a:lnTo>
                  <a:lnTo>
                    <a:pt x="400" y="6899"/>
                  </a:lnTo>
                  <a:lnTo>
                    <a:pt x="0" y="6499"/>
                  </a:lnTo>
                  <a:lnTo>
                    <a:pt x="75" y="6399"/>
                  </a:lnTo>
                  <a:lnTo>
                    <a:pt x="450" y="6524"/>
                  </a:lnTo>
                  <a:lnTo>
                    <a:pt x="575" y="6399"/>
                  </a:lnTo>
                  <a:lnTo>
                    <a:pt x="500" y="5524"/>
                  </a:lnTo>
                  <a:lnTo>
                    <a:pt x="975" y="5599"/>
                  </a:lnTo>
                  <a:lnTo>
                    <a:pt x="1000" y="5250"/>
                  </a:lnTo>
                  <a:lnTo>
                    <a:pt x="1400" y="5100"/>
                  </a:lnTo>
                  <a:lnTo>
                    <a:pt x="1400" y="4650"/>
                  </a:lnTo>
                  <a:lnTo>
                    <a:pt x="975" y="4675"/>
                  </a:lnTo>
                  <a:lnTo>
                    <a:pt x="975" y="4525"/>
                  </a:lnTo>
                  <a:lnTo>
                    <a:pt x="1225" y="4300"/>
                  </a:lnTo>
                  <a:lnTo>
                    <a:pt x="1450" y="4400"/>
                  </a:lnTo>
                  <a:lnTo>
                    <a:pt x="1825" y="4250"/>
                  </a:lnTo>
                  <a:lnTo>
                    <a:pt x="1400" y="3925"/>
                  </a:lnTo>
                  <a:lnTo>
                    <a:pt x="1225" y="3375"/>
                  </a:lnTo>
                  <a:lnTo>
                    <a:pt x="1125" y="2975"/>
                  </a:lnTo>
                  <a:lnTo>
                    <a:pt x="1400" y="1925"/>
                  </a:lnTo>
                  <a:lnTo>
                    <a:pt x="1225" y="1650"/>
                  </a:lnTo>
                  <a:lnTo>
                    <a:pt x="1700" y="550"/>
                  </a:lnTo>
                  <a:lnTo>
                    <a:pt x="7599" y="525"/>
                  </a:lnTo>
                  <a:lnTo>
                    <a:pt x="7699" y="50"/>
                  </a:lnTo>
                  <a:lnTo>
                    <a:pt x="8249" y="0"/>
                  </a:lnTo>
                  <a:lnTo>
                    <a:pt x="8499" y="125"/>
                  </a:lnTo>
                  <a:lnTo>
                    <a:pt x="8699" y="550"/>
                  </a:lnTo>
                  <a:lnTo>
                    <a:pt x="9898" y="1225"/>
                  </a:lnTo>
                  <a:lnTo>
                    <a:pt x="9973" y="1550"/>
                  </a:lnTo>
                  <a:lnTo>
                    <a:pt x="9473" y="1650"/>
                  </a:lnTo>
                  <a:lnTo>
                    <a:pt x="9148" y="1525"/>
                  </a:lnTo>
                  <a:lnTo>
                    <a:pt x="8249" y="400"/>
                  </a:lnTo>
                  <a:lnTo>
                    <a:pt x="7699" y="925"/>
                  </a:lnTo>
                  <a:lnTo>
                    <a:pt x="7724" y="1475"/>
                  </a:lnTo>
                  <a:lnTo>
                    <a:pt x="8774" y="2600"/>
                  </a:lnTo>
                  <a:lnTo>
                    <a:pt x="9348" y="2675"/>
                  </a:lnTo>
                  <a:lnTo>
                    <a:pt x="10073" y="2475"/>
                  </a:lnTo>
                  <a:lnTo>
                    <a:pt x="10448" y="2725"/>
                  </a:lnTo>
                  <a:lnTo>
                    <a:pt x="10373" y="3175"/>
                  </a:lnTo>
                  <a:lnTo>
                    <a:pt x="9648" y="3650"/>
                  </a:lnTo>
                  <a:lnTo>
                    <a:pt x="9848" y="4300"/>
                  </a:lnTo>
                  <a:lnTo>
                    <a:pt x="10098" y="4500"/>
                  </a:lnTo>
                  <a:lnTo>
                    <a:pt x="11348" y="4750"/>
                  </a:lnTo>
                  <a:lnTo>
                    <a:pt x="11873" y="3975"/>
                  </a:lnTo>
                  <a:lnTo>
                    <a:pt x="12073" y="4025"/>
                  </a:lnTo>
                  <a:lnTo>
                    <a:pt x="11323" y="5599"/>
                  </a:lnTo>
                  <a:lnTo>
                    <a:pt x="11098" y="5774"/>
                  </a:lnTo>
                  <a:lnTo>
                    <a:pt x="10348" y="5624"/>
                  </a:lnTo>
                  <a:lnTo>
                    <a:pt x="10148" y="5749"/>
                  </a:lnTo>
                  <a:lnTo>
                    <a:pt x="10123" y="5999"/>
                  </a:lnTo>
                  <a:lnTo>
                    <a:pt x="10348" y="6374"/>
                  </a:lnTo>
                  <a:lnTo>
                    <a:pt x="10223" y="7349"/>
                  </a:lnTo>
                  <a:lnTo>
                    <a:pt x="9098" y="6774"/>
                  </a:lnTo>
                  <a:lnTo>
                    <a:pt x="8724" y="7149"/>
                  </a:lnTo>
                  <a:lnTo>
                    <a:pt x="8249" y="7149"/>
                  </a:lnTo>
                  <a:lnTo>
                    <a:pt x="8024" y="75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5" name="Google Shape;375;p53"/>
            <p:cNvSpPr/>
            <p:nvPr/>
          </p:nvSpPr>
          <p:spPr>
            <a:xfrm>
              <a:off x="3234475" y="2056375"/>
              <a:ext cx="227475" cy="186225"/>
            </a:xfrm>
            <a:custGeom>
              <a:avLst/>
              <a:gdLst/>
              <a:ahLst/>
              <a:cxnLst/>
              <a:rect l="l" t="t" r="r" b="b"/>
              <a:pathLst>
                <a:path w="9099" h="7449" extrusionOk="0">
                  <a:moveTo>
                    <a:pt x="8998" y="7374"/>
                  </a:moveTo>
                  <a:lnTo>
                    <a:pt x="125" y="7449"/>
                  </a:lnTo>
                  <a:lnTo>
                    <a:pt x="0" y="6824"/>
                  </a:lnTo>
                  <a:lnTo>
                    <a:pt x="775" y="5324"/>
                  </a:lnTo>
                  <a:lnTo>
                    <a:pt x="725" y="950"/>
                  </a:lnTo>
                  <a:lnTo>
                    <a:pt x="3499" y="925"/>
                  </a:lnTo>
                  <a:lnTo>
                    <a:pt x="3499" y="0"/>
                  </a:lnTo>
                  <a:lnTo>
                    <a:pt x="7199" y="50"/>
                  </a:lnTo>
                  <a:lnTo>
                    <a:pt x="7199" y="1950"/>
                  </a:lnTo>
                  <a:lnTo>
                    <a:pt x="9098" y="3750"/>
                  </a:lnTo>
                  <a:lnTo>
                    <a:pt x="9098" y="469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6" name="Google Shape;376;p53"/>
            <p:cNvSpPr/>
            <p:nvPr/>
          </p:nvSpPr>
          <p:spPr>
            <a:xfrm>
              <a:off x="3633150" y="2105100"/>
              <a:ext cx="212475" cy="281225"/>
            </a:xfrm>
            <a:custGeom>
              <a:avLst/>
              <a:gdLst/>
              <a:ahLst/>
              <a:cxnLst/>
              <a:rect l="l" t="t" r="r" b="b"/>
              <a:pathLst>
                <a:path w="8499" h="11249" extrusionOk="0">
                  <a:moveTo>
                    <a:pt x="6374" y="11149"/>
                  </a:moveTo>
                  <a:lnTo>
                    <a:pt x="5999" y="11099"/>
                  </a:lnTo>
                  <a:lnTo>
                    <a:pt x="6024" y="9274"/>
                  </a:lnTo>
                  <a:lnTo>
                    <a:pt x="5149" y="9249"/>
                  </a:lnTo>
                  <a:lnTo>
                    <a:pt x="4699" y="9924"/>
                  </a:lnTo>
                  <a:lnTo>
                    <a:pt x="4050" y="10624"/>
                  </a:lnTo>
                  <a:lnTo>
                    <a:pt x="3675" y="10749"/>
                  </a:lnTo>
                  <a:lnTo>
                    <a:pt x="3625" y="10974"/>
                  </a:lnTo>
                  <a:lnTo>
                    <a:pt x="3050" y="10999"/>
                  </a:lnTo>
                  <a:lnTo>
                    <a:pt x="2700" y="11249"/>
                  </a:lnTo>
                  <a:lnTo>
                    <a:pt x="2300" y="10799"/>
                  </a:lnTo>
                  <a:lnTo>
                    <a:pt x="2325" y="10474"/>
                  </a:lnTo>
                  <a:lnTo>
                    <a:pt x="1875" y="10299"/>
                  </a:lnTo>
                  <a:lnTo>
                    <a:pt x="1375" y="9499"/>
                  </a:lnTo>
                  <a:lnTo>
                    <a:pt x="775" y="9174"/>
                  </a:lnTo>
                  <a:lnTo>
                    <a:pt x="450" y="7625"/>
                  </a:lnTo>
                  <a:lnTo>
                    <a:pt x="0" y="7000"/>
                  </a:lnTo>
                  <a:lnTo>
                    <a:pt x="300" y="6625"/>
                  </a:lnTo>
                  <a:lnTo>
                    <a:pt x="500" y="6800"/>
                  </a:lnTo>
                  <a:lnTo>
                    <a:pt x="700" y="6600"/>
                  </a:lnTo>
                  <a:lnTo>
                    <a:pt x="875" y="6600"/>
                  </a:lnTo>
                  <a:lnTo>
                    <a:pt x="825" y="6300"/>
                  </a:lnTo>
                  <a:lnTo>
                    <a:pt x="1050" y="6350"/>
                  </a:lnTo>
                  <a:lnTo>
                    <a:pt x="1025" y="5900"/>
                  </a:lnTo>
                  <a:lnTo>
                    <a:pt x="650" y="5600"/>
                  </a:lnTo>
                  <a:lnTo>
                    <a:pt x="550" y="5225"/>
                  </a:lnTo>
                  <a:lnTo>
                    <a:pt x="875" y="4775"/>
                  </a:lnTo>
                  <a:lnTo>
                    <a:pt x="1550" y="4650"/>
                  </a:lnTo>
                  <a:lnTo>
                    <a:pt x="1700" y="4500"/>
                  </a:lnTo>
                  <a:lnTo>
                    <a:pt x="1925" y="3925"/>
                  </a:lnTo>
                  <a:lnTo>
                    <a:pt x="2750" y="3100"/>
                  </a:lnTo>
                  <a:lnTo>
                    <a:pt x="3000" y="1551"/>
                  </a:lnTo>
                  <a:lnTo>
                    <a:pt x="3875" y="1276"/>
                  </a:lnTo>
                  <a:lnTo>
                    <a:pt x="4050" y="551"/>
                  </a:lnTo>
                  <a:lnTo>
                    <a:pt x="4399" y="651"/>
                  </a:lnTo>
                  <a:lnTo>
                    <a:pt x="4499" y="401"/>
                  </a:lnTo>
                  <a:lnTo>
                    <a:pt x="5149" y="51"/>
                  </a:lnTo>
                  <a:lnTo>
                    <a:pt x="7899" y="1"/>
                  </a:lnTo>
                  <a:lnTo>
                    <a:pt x="8074" y="551"/>
                  </a:lnTo>
                  <a:lnTo>
                    <a:pt x="8499" y="876"/>
                  </a:lnTo>
                  <a:lnTo>
                    <a:pt x="8124" y="1026"/>
                  </a:lnTo>
                  <a:lnTo>
                    <a:pt x="7899" y="926"/>
                  </a:lnTo>
                  <a:lnTo>
                    <a:pt x="7649" y="1151"/>
                  </a:lnTo>
                  <a:lnTo>
                    <a:pt x="7649" y="1301"/>
                  </a:lnTo>
                  <a:lnTo>
                    <a:pt x="8074" y="1276"/>
                  </a:lnTo>
                  <a:lnTo>
                    <a:pt x="8074" y="1726"/>
                  </a:lnTo>
                  <a:lnTo>
                    <a:pt x="7674" y="1876"/>
                  </a:lnTo>
                  <a:lnTo>
                    <a:pt x="7649" y="2225"/>
                  </a:lnTo>
                  <a:lnTo>
                    <a:pt x="7174" y="2150"/>
                  </a:lnTo>
                  <a:lnTo>
                    <a:pt x="7249" y="3025"/>
                  </a:lnTo>
                  <a:lnTo>
                    <a:pt x="7124" y="3150"/>
                  </a:lnTo>
                  <a:lnTo>
                    <a:pt x="6749" y="3025"/>
                  </a:lnTo>
                  <a:lnTo>
                    <a:pt x="6674" y="3125"/>
                  </a:lnTo>
                  <a:lnTo>
                    <a:pt x="7074" y="3525"/>
                  </a:lnTo>
                  <a:lnTo>
                    <a:pt x="7274" y="3600"/>
                  </a:lnTo>
                  <a:lnTo>
                    <a:pt x="7549" y="3375"/>
                  </a:lnTo>
                  <a:lnTo>
                    <a:pt x="7499" y="3725"/>
                  </a:lnTo>
                  <a:lnTo>
                    <a:pt x="7024" y="3875"/>
                  </a:lnTo>
                  <a:lnTo>
                    <a:pt x="6949" y="4100"/>
                  </a:lnTo>
                  <a:lnTo>
                    <a:pt x="7149" y="4225"/>
                  </a:lnTo>
                  <a:lnTo>
                    <a:pt x="7799" y="4225"/>
                  </a:lnTo>
                  <a:lnTo>
                    <a:pt x="7799" y="5025"/>
                  </a:lnTo>
                  <a:lnTo>
                    <a:pt x="7499" y="5900"/>
                  </a:lnTo>
                  <a:lnTo>
                    <a:pt x="7549" y="6425"/>
                  </a:lnTo>
                  <a:lnTo>
                    <a:pt x="7824" y="6650"/>
                  </a:lnTo>
                  <a:lnTo>
                    <a:pt x="7549" y="7150"/>
                  </a:lnTo>
                  <a:lnTo>
                    <a:pt x="7499" y="7849"/>
                  </a:lnTo>
                  <a:lnTo>
                    <a:pt x="7699" y="8624"/>
                  </a:lnTo>
                  <a:lnTo>
                    <a:pt x="7424" y="8899"/>
                  </a:lnTo>
                  <a:lnTo>
                    <a:pt x="7274" y="9399"/>
                  </a:lnTo>
                  <a:lnTo>
                    <a:pt x="7524" y="9924"/>
                  </a:lnTo>
                  <a:lnTo>
                    <a:pt x="7274" y="10374"/>
                  </a:lnTo>
                  <a:lnTo>
                    <a:pt x="6899" y="10399"/>
                  </a:lnTo>
                  <a:lnTo>
                    <a:pt x="6574" y="1064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7" name="Google Shape;377;p53"/>
            <p:cNvSpPr/>
            <p:nvPr/>
          </p:nvSpPr>
          <p:spPr>
            <a:xfrm>
              <a:off x="3459425" y="2173225"/>
              <a:ext cx="200000" cy="185625"/>
            </a:xfrm>
            <a:custGeom>
              <a:avLst/>
              <a:gdLst/>
              <a:ahLst/>
              <a:cxnLst/>
              <a:rect l="l" t="t" r="r" b="b"/>
              <a:pathLst>
                <a:path w="8000" h="7425" extrusionOk="0">
                  <a:moveTo>
                    <a:pt x="7724" y="6449"/>
                  </a:moveTo>
                  <a:lnTo>
                    <a:pt x="7474" y="6499"/>
                  </a:lnTo>
                  <a:lnTo>
                    <a:pt x="7349" y="7374"/>
                  </a:lnTo>
                  <a:lnTo>
                    <a:pt x="5475" y="7374"/>
                  </a:lnTo>
                  <a:lnTo>
                    <a:pt x="25" y="7424"/>
                  </a:lnTo>
                  <a:lnTo>
                    <a:pt x="0" y="2700"/>
                  </a:lnTo>
                  <a:lnTo>
                    <a:pt x="100" y="25"/>
                  </a:lnTo>
                  <a:lnTo>
                    <a:pt x="2650" y="0"/>
                  </a:lnTo>
                  <a:lnTo>
                    <a:pt x="2875" y="375"/>
                  </a:lnTo>
                  <a:lnTo>
                    <a:pt x="3625" y="300"/>
                  </a:lnTo>
                  <a:lnTo>
                    <a:pt x="3650" y="25"/>
                  </a:lnTo>
                  <a:lnTo>
                    <a:pt x="4950" y="0"/>
                  </a:lnTo>
                  <a:lnTo>
                    <a:pt x="5649" y="25"/>
                  </a:lnTo>
                  <a:lnTo>
                    <a:pt x="5624" y="400"/>
                  </a:lnTo>
                  <a:lnTo>
                    <a:pt x="5774" y="450"/>
                  </a:lnTo>
                  <a:lnTo>
                    <a:pt x="5574" y="825"/>
                  </a:lnTo>
                  <a:lnTo>
                    <a:pt x="5699" y="1025"/>
                  </a:lnTo>
                  <a:lnTo>
                    <a:pt x="5599" y="1175"/>
                  </a:lnTo>
                  <a:lnTo>
                    <a:pt x="5999" y="1250"/>
                  </a:lnTo>
                  <a:lnTo>
                    <a:pt x="5599" y="1450"/>
                  </a:lnTo>
                  <a:lnTo>
                    <a:pt x="5574" y="1750"/>
                  </a:lnTo>
                  <a:lnTo>
                    <a:pt x="5999" y="1500"/>
                  </a:lnTo>
                  <a:lnTo>
                    <a:pt x="6024" y="2175"/>
                  </a:lnTo>
                  <a:lnTo>
                    <a:pt x="7224" y="2175"/>
                  </a:lnTo>
                  <a:lnTo>
                    <a:pt x="7499" y="2500"/>
                  </a:lnTo>
                  <a:lnTo>
                    <a:pt x="7599" y="2875"/>
                  </a:lnTo>
                  <a:lnTo>
                    <a:pt x="7974" y="3175"/>
                  </a:lnTo>
                  <a:lnTo>
                    <a:pt x="7999" y="3625"/>
                  </a:lnTo>
                  <a:lnTo>
                    <a:pt x="7774" y="3575"/>
                  </a:lnTo>
                  <a:lnTo>
                    <a:pt x="7824" y="3875"/>
                  </a:lnTo>
                  <a:lnTo>
                    <a:pt x="7649" y="3875"/>
                  </a:lnTo>
                  <a:lnTo>
                    <a:pt x="7449" y="4075"/>
                  </a:lnTo>
                  <a:lnTo>
                    <a:pt x="7249" y="3900"/>
                  </a:lnTo>
                  <a:lnTo>
                    <a:pt x="6949" y="4275"/>
                  </a:lnTo>
                  <a:lnTo>
                    <a:pt x="7399" y="4900"/>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8" name="Google Shape;378;p53"/>
            <p:cNvSpPr/>
            <p:nvPr/>
          </p:nvSpPr>
          <p:spPr>
            <a:xfrm>
              <a:off x="3792500" y="2186350"/>
              <a:ext cx="251225" cy="268725"/>
            </a:xfrm>
            <a:custGeom>
              <a:avLst/>
              <a:gdLst/>
              <a:ahLst/>
              <a:cxnLst/>
              <a:rect l="l" t="t" r="r" b="b"/>
              <a:pathLst>
                <a:path w="10049" h="10749" extrusionOk="0">
                  <a:moveTo>
                    <a:pt x="3500" y="10673"/>
                  </a:moveTo>
                  <a:lnTo>
                    <a:pt x="3025" y="10523"/>
                  </a:lnTo>
                  <a:lnTo>
                    <a:pt x="650" y="10598"/>
                  </a:lnTo>
                  <a:lnTo>
                    <a:pt x="0" y="9549"/>
                  </a:lnTo>
                  <a:lnTo>
                    <a:pt x="0" y="7899"/>
                  </a:lnTo>
                  <a:lnTo>
                    <a:pt x="200" y="7399"/>
                  </a:lnTo>
                  <a:lnTo>
                    <a:pt x="525" y="7149"/>
                  </a:lnTo>
                  <a:lnTo>
                    <a:pt x="900" y="7124"/>
                  </a:lnTo>
                  <a:lnTo>
                    <a:pt x="1150" y="6674"/>
                  </a:lnTo>
                  <a:lnTo>
                    <a:pt x="900" y="6149"/>
                  </a:lnTo>
                  <a:lnTo>
                    <a:pt x="1050" y="5649"/>
                  </a:lnTo>
                  <a:lnTo>
                    <a:pt x="1325" y="5374"/>
                  </a:lnTo>
                  <a:lnTo>
                    <a:pt x="1125" y="4599"/>
                  </a:lnTo>
                  <a:lnTo>
                    <a:pt x="1175" y="3900"/>
                  </a:lnTo>
                  <a:lnTo>
                    <a:pt x="1450" y="3400"/>
                  </a:lnTo>
                  <a:lnTo>
                    <a:pt x="1175" y="3175"/>
                  </a:lnTo>
                  <a:lnTo>
                    <a:pt x="1125" y="2650"/>
                  </a:lnTo>
                  <a:lnTo>
                    <a:pt x="1425" y="1775"/>
                  </a:lnTo>
                  <a:lnTo>
                    <a:pt x="1425" y="975"/>
                  </a:lnTo>
                  <a:lnTo>
                    <a:pt x="4574" y="975"/>
                  </a:lnTo>
                  <a:lnTo>
                    <a:pt x="4774" y="725"/>
                  </a:lnTo>
                  <a:lnTo>
                    <a:pt x="5449" y="425"/>
                  </a:lnTo>
                  <a:lnTo>
                    <a:pt x="5924" y="725"/>
                  </a:lnTo>
                  <a:lnTo>
                    <a:pt x="6699" y="250"/>
                  </a:lnTo>
                  <a:lnTo>
                    <a:pt x="7649" y="0"/>
                  </a:lnTo>
                  <a:lnTo>
                    <a:pt x="8074" y="250"/>
                  </a:lnTo>
                  <a:lnTo>
                    <a:pt x="8049" y="650"/>
                  </a:lnTo>
                  <a:lnTo>
                    <a:pt x="7299" y="1100"/>
                  </a:lnTo>
                  <a:lnTo>
                    <a:pt x="7149" y="1800"/>
                  </a:lnTo>
                  <a:lnTo>
                    <a:pt x="7324" y="2375"/>
                  </a:lnTo>
                  <a:lnTo>
                    <a:pt x="8174" y="2600"/>
                  </a:lnTo>
                  <a:lnTo>
                    <a:pt x="8649" y="2300"/>
                  </a:lnTo>
                  <a:lnTo>
                    <a:pt x="9149" y="2600"/>
                  </a:lnTo>
                  <a:lnTo>
                    <a:pt x="9299" y="2100"/>
                  </a:lnTo>
                  <a:lnTo>
                    <a:pt x="9149" y="1525"/>
                  </a:lnTo>
                  <a:lnTo>
                    <a:pt x="9673" y="1850"/>
                  </a:lnTo>
                  <a:lnTo>
                    <a:pt x="10048" y="1875"/>
                  </a:lnTo>
                  <a:lnTo>
                    <a:pt x="9923" y="2625"/>
                  </a:lnTo>
                  <a:lnTo>
                    <a:pt x="9398" y="3175"/>
                  </a:lnTo>
                  <a:lnTo>
                    <a:pt x="8799" y="3475"/>
                  </a:lnTo>
                  <a:lnTo>
                    <a:pt x="8949" y="4225"/>
                  </a:lnTo>
                  <a:lnTo>
                    <a:pt x="8524" y="4250"/>
                  </a:lnTo>
                  <a:lnTo>
                    <a:pt x="7874" y="3600"/>
                  </a:lnTo>
                  <a:lnTo>
                    <a:pt x="7524" y="3625"/>
                  </a:lnTo>
                  <a:lnTo>
                    <a:pt x="7549" y="4050"/>
                  </a:lnTo>
                  <a:lnTo>
                    <a:pt x="8574" y="4524"/>
                  </a:lnTo>
                  <a:lnTo>
                    <a:pt x="8799" y="4774"/>
                  </a:lnTo>
                  <a:lnTo>
                    <a:pt x="8824" y="4999"/>
                  </a:lnTo>
                  <a:lnTo>
                    <a:pt x="8199" y="5624"/>
                  </a:lnTo>
                  <a:lnTo>
                    <a:pt x="7199" y="5724"/>
                  </a:lnTo>
                  <a:lnTo>
                    <a:pt x="6524" y="7274"/>
                  </a:lnTo>
                  <a:lnTo>
                    <a:pt x="5749" y="8024"/>
                  </a:lnTo>
                  <a:lnTo>
                    <a:pt x="5399" y="8299"/>
                  </a:lnTo>
                  <a:lnTo>
                    <a:pt x="5799" y="8924"/>
                  </a:lnTo>
                  <a:lnTo>
                    <a:pt x="5649" y="9274"/>
                  </a:lnTo>
                  <a:lnTo>
                    <a:pt x="5174" y="9124"/>
                  </a:lnTo>
                  <a:lnTo>
                    <a:pt x="4899" y="8399"/>
                  </a:lnTo>
                  <a:lnTo>
                    <a:pt x="4699" y="8349"/>
                  </a:lnTo>
                  <a:lnTo>
                    <a:pt x="4149" y="8774"/>
                  </a:lnTo>
                  <a:lnTo>
                    <a:pt x="3899" y="9774"/>
                  </a:lnTo>
                  <a:lnTo>
                    <a:pt x="3550" y="10298"/>
                  </a:lnTo>
                  <a:lnTo>
                    <a:pt x="4124" y="10473"/>
                  </a:lnTo>
                  <a:lnTo>
                    <a:pt x="5424" y="10248"/>
                  </a:lnTo>
                  <a:lnTo>
                    <a:pt x="5399" y="10523"/>
                  </a:lnTo>
                  <a:lnTo>
                    <a:pt x="5049" y="10748"/>
                  </a:lnTo>
                  <a:lnTo>
                    <a:pt x="4049" y="10548"/>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53"/>
            <p:cNvSpPr/>
            <p:nvPr/>
          </p:nvSpPr>
          <p:spPr>
            <a:xfrm>
              <a:off x="2683925" y="1777675"/>
              <a:ext cx="248125" cy="439325"/>
            </a:xfrm>
            <a:custGeom>
              <a:avLst/>
              <a:gdLst/>
              <a:ahLst/>
              <a:cxnLst/>
              <a:rect l="l" t="t" r="r" b="b"/>
              <a:pathLst>
                <a:path w="9925" h="17573" extrusionOk="0">
                  <a:moveTo>
                    <a:pt x="9924" y="16647"/>
                  </a:moveTo>
                  <a:lnTo>
                    <a:pt x="7850" y="16622"/>
                  </a:lnTo>
                  <a:lnTo>
                    <a:pt x="7625" y="15622"/>
                  </a:lnTo>
                  <a:lnTo>
                    <a:pt x="6650" y="14973"/>
                  </a:lnTo>
                  <a:lnTo>
                    <a:pt x="5625" y="14848"/>
                  </a:lnTo>
                  <a:lnTo>
                    <a:pt x="5000" y="14398"/>
                  </a:lnTo>
                  <a:lnTo>
                    <a:pt x="4500" y="14623"/>
                  </a:lnTo>
                  <a:lnTo>
                    <a:pt x="4275" y="15147"/>
                  </a:lnTo>
                  <a:lnTo>
                    <a:pt x="3475" y="15622"/>
                  </a:lnTo>
                  <a:lnTo>
                    <a:pt x="3150" y="16497"/>
                  </a:lnTo>
                  <a:lnTo>
                    <a:pt x="2375" y="17147"/>
                  </a:lnTo>
                  <a:lnTo>
                    <a:pt x="1751" y="17572"/>
                  </a:lnTo>
                  <a:lnTo>
                    <a:pt x="126" y="17572"/>
                  </a:lnTo>
                  <a:lnTo>
                    <a:pt x="126" y="13523"/>
                  </a:lnTo>
                  <a:lnTo>
                    <a:pt x="26" y="6999"/>
                  </a:lnTo>
                  <a:lnTo>
                    <a:pt x="1" y="3000"/>
                  </a:lnTo>
                  <a:lnTo>
                    <a:pt x="51" y="0"/>
                  </a:lnTo>
                  <a:lnTo>
                    <a:pt x="4150" y="0"/>
                  </a:lnTo>
                  <a:lnTo>
                    <a:pt x="4025" y="250"/>
                  </a:lnTo>
                  <a:lnTo>
                    <a:pt x="4175" y="475"/>
                  </a:lnTo>
                  <a:lnTo>
                    <a:pt x="4125" y="725"/>
                  </a:lnTo>
                  <a:lnTo>
                    <a:pt x="3875" y="1175"/>
                  </a:lnTo>
                  <a:lnTo>
                    <a:pt x="4050" y="1600"/>
                  </a:lnTo>
                  <a:lnTo>
                    <a:pt x="4250" y="1750"/>
                  </a:lnTo>
                  <a:lnTo>
                    <a:pt x="4175" y="2325"/>
                  </a:lnTo>
                  <a:lnTo>
                    <a:pt x="4025" y="2400"/>
                  </a:lnTo>
                  <a:lnTo>
                    <a:pt x="4150" y="3000"/>
                  </a:lnTo>
                  <a:lnTo>
                    <a:pt x="4675" y="3625"/>
                  </a:lnTo>
                  <a:lnTo>
                    <a:pt x="4350" y="4699"/>
                  </a:lnTo>
                  <a:lnTo>
                    <a:pt x="4650" y="5274"/>
                  </a:lnTo>
                  <a:lnTo>
                    <a:pt x="4500" y="5574"/>
                  </a:lnTo>
                  <a:lnTo>
                    <a:pt x="3975" y="5949"/>
                  </a:lnTo>
                  <a:lnTo>
                    <a:pt x="3900" y="6224"/>
                  </a:lnTo>
                  <a:lnTo>
                    <a:pt x="4250" y="6474"/>
                  </a:lnTo>
                  <a:lnTo>
                    <a:pt x="4425" y="6099"/>
                  </a:lnTo>
                  <a:lnTo>
                    <a:pt x="4650" y="6324"/>
                  </a:lnTo>
                  <a:lnTo>
                    <a:pt x="4600" y="7449"/>
                  </a:lnTo>
                  <a:lnTo>
                    <a:pt x="5175" y="8599"/>
                  </a:lnTo>
                  <a:lnTo>
                    <a:pt x="5125" y="8999"/>
                  </a:lnTo>
                  <a:lnTo>
                    <a:pt x="5475" y="9399"/>
                  </a:lnTo>
                  <a:lnTo>
                    <a:pt x="5050" y="9998"/>
                  </a:lnTo>
                  <a:lnTo>
                    <a:pt x="5625" y="10273"/>
                  </a:lnTo>
                  <a:lnTo>
                    <a:pt x="5425" y="10448"/>
                  </a:lnTo>
                  <a:lnTo>
                    <a:pt x="5350" y="10948"/>
                  </a:lnTo>
                  <a:lnTo>
                    <a:pt x="5875" y="11073"/>
                  </a:lnTo>
                  <a:lnTo>
                    <a:pt x="6425" y="11698"/>
                  </a:lnTo>
                  <a:lnTo>
                    <a:pt x="6500" y="12473"/>
                  </a:lnTo>
                  <a:lnTo>
                    <a:pt x="6850" y="12598"/>
                  </a:lnTo>
                  <a:lnTo>
                    <a:pt x="6525" y="13073"/>
                  </a:lnTo>
                  <a:lnTo>
                    <a:pt x="6600" y="13373"/>
                  </a:lnTo>
                  <a:lnTo>
                    <a:pt x="6925" y="13498"/>
                  </a:lnTo>
                  <a:lnTo>
                    <a:pt x="7375" y="13223"/>
                  </a:lnTo>
                  <a:lnTo>
                    <a:pt x="7500" y="13998"/>
                  </a:lnTo>
                  <a:lnTo>
                    <a:pt x="8249" y="14348"/>
                  </a:lnTo>
                  <a:lnTo>
                    <a:pt x="8749" y="14823"/>
                  </a:lnTo>
                  <a:lnTo>
                    <a:pt x="8924" y="15272"/>
                  </a:lnTo>
                  <a:lnTo>
                    <a:pt x="9374" y="15522"/>
                  </a:lnTo>
                  <a:lnTo>
                    <a:pt x="9399" y="15947"/>
                  </a:lnTo>
                  <a:lnTo>
                    <a:pt x="9874" y="16072"/>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0" name="Google Shape;380;p53"/>
            <p:cNvSpPr/>
            <p:nvPr/>
          </p:nvSpPr>
          <p:spPr>
            <a:xfrm>
              <a:off x="2780800" y="1777675"/>
              <a:ext cx="191225" cy="418075"/>
            </a:xfrm>
            <a:custGeom>
              <a:avLst/>
              <a:gdLst/>
              <a:ahLst/>
              <a:cxnLst/>
              <a:rect l="l" t="t" r="r" b="b"/>
              <a:pathLst>
                <a:path w="7649" h="16723" extrusionOk="0">
                  <a:moveTo>
                    <a:pt x="7299" y="16722"/>
                  </a:moveTo>
                  <a:lnTo>
                    <a:pt x="6049" y="16647"/>
                  </a:lnTo>
                  <a:lnTo>
                    <a:pt x="5999" y="16072"/>
                  </a:lnTo>
                  <a:lnTo>
                    <a:pt x="5524" y="15947"/>
                  </a:lnTo>
                  <a:lnTo>
                    <a:pt x="5499" y="15522"/>
                  </a:lnTo>
                  <a:lnTo>
                    <a:pt x="5049" y="15272"/>
                  </a:lnTo>
                  <a:lnTo>
                    <a:pt x="4874" y="14823"/>
                  </a:lnTo>
                  <a:lnTo>
                    <a:pt x="4374" y="14348"/>
                  </a:lnTo>
                  <a:lnTo>
                    <a:pt x="3625" y="13998"/>
                  </a:lnTo>
                  <a:lnTo>
                    <a:pt x="3500" y="13223"/>
                  </a:lnTo>
                  <a:lnTo>
                    <a:pt x="3050" y="13498"/>
                  </a:lnTo>
                  <a:lnTo>
                    <a:pt x="2725" y="13373"/>
                  </a:lnTo>
                  <a:lnTo>
                    <a:pt x="2650" y="13073"/>
                  </a:lnTo>
                  <a:lnTo>
                    <a:pt x="2975" y="12598"/>
                  </a:lnTo>
                  <a:lnTo>
                    <a:pt x="2625" y="12473"/>
                  </a:lnTo>
                  <a:lnTo>
                    <a:pt x="2550" y="11698"/>
                  </a:lnTo>
                  <a:lnTo>
                    <a:pt x="2000" y="11073"/>
                  </a:lnTo>
                  <a:lnTo>
                    <a:pt x="1475" y="10948"/>
                  </a:lnTo>
                  <a:lnTo>
                    <a:pt x="1550" y="10448"/>
                  </a:lnTo>
                  <a:lnTo>
                    <a:pt x="1750" y="10273"/>
                  </a:lnTo>
                  <a:lnTo>
                    <a:pt x="1175" y="9998"/>
                  </a:lnTo>
                  <a:lnTo>
                    <a:pt x="1600" y="9399"/>
                  </a:lnTo>
                  <a:lnTo>
                    <a:pt x="1250" y="8999"/>
                  </a:lnTo>
                  <a:lnTo>
                    <a:pt x="1300" y="8599"/>
                  </a:lnTo>
                  <a:lnTo>
                    <a:pt x="725" y="7449"/>
                  </a:lnTo>
                  <a:lnTo>
                    <a:pt x="775" y="6324"/>
                  </a:lnTo>
                  <a:lnTo>
                    <a:pt x="550" y="6099"/>
                  </a:lnTo>
                  <a:lnTo>
                    <a:pt x="375" y="6474"/>
                  </a:lnTo>
                  <a:lnTo>
                    <a:pt x="25" y="6224"/>
                  </a:lnTo>
                  <a:lnTo>
                    <a:pt x="100" y="5949"/>
                  </a:lnTo>
                  <a:lnTo>
                    <a:pt x="625" y="5574"/>
                  </a:lnTo>
                  <a:lnTo>
                    <a:pt x="775" y="5274"/>
                  </a:lnTo>
                  <a:lnTo>
                    <a:pt x="475" y="4699"/>
                  </a:lnTo>
                  <a:lnTo>
                    <a:pt x="800" y="3625"/>
                  </a:lnTo>
                  <a:lnTo>
                    <a:pt x="275" y="3000"/>
                  </a:lnTo>
                  <a:lnTo>
                    <a:pt x="150" y="2400"/>
                  </a:lnTo>
                  <a:lnTo>
                    <a:pt x="300" y="2325"/>
                  </a:lnTo>
                  <a:lnTo>
                    <a:pt x="375" y="1750"/>
                  </a:lnTo>
                  <a:lnTo>
                    <a:pt x="175" y="1600"/>
                  </a:lnTo>
                  <a:lnTo>
                    <a:pt x="0" y="1175"/>
                  </a:lnTo>
                  <a:lnTo>
                    <a:pt x="250" y="725"/>
                  </a:lnTo>
                  <a:lnTo>
                    <a:pt x="300" y="475"/>
                  </a:lnTo>
                  <a:lnTo>
                    <a:pt x="150" y="250"/>
                  </a:lnTo>
                  <a:lnTo>
                    <a:pt x="275" y="0"/>
                  </a:lnTo>
                  <a:lnTo>
                    <a:pt x="5624" y="25"/>
                  </a:lnTo>
                  <a:lnTo>
                    <a:pt x="5374" y="975"/>
                  </a:lnTo>
                  <a:lnTo>
                    <a:pt x="5674" y="1750"/>
                  </a:lnTo>
                  <a:lnTo>
                    <a:pt x="6374" y="2150"/>
                  </a:lnTo>
                  <a:lnTo>
                    <a:pt x="6424" y="2275"/>
                  </a:lnTo>
                  <a:lnTo>
                    <a:pt x="6224" y="2600"/>
                  </a:lnTo>
                  <a:lnTo>
                    <a:pt x="6774" y="3375"/>
                  </a:lnTo>
                  <a:lnTo>
                    <a:pt x="6599" y="3775"/>
                  </a:lnTo>
                  <a:lnTo>
                    <a:pt x="6674" y="4149"/>
                  </a:lnTo>
                  <a:lnTo>
                    <a:pt x="6474" y="4949"/>
                  </a:lnTo>
                  <a:lnTo>
                    <a:pt x="6474" y="5499"/>
                  </a:lnTo>
                  <a:lnTo>
                    <a:pt x="6899" y="5524"/>
                  </a:lnTo>
                  <a:lnTo>
                    <a:pt x="6999" y="13023"/>
                  </a:lnTo>
                  <a:lnTo>
                    <a:pt x="7424" y="13073"/>
                  </a:lnTo>
                  <a:lnTo>
                    <a:pt x="7424" y="13348"/>
                  </a:lnTo>
                  <a:lnTo>
                    <a:pt x="7149" y="13373"/>
                  </a:lnTo>
                  <a:lnTo>
                    <a:pt x="7099" y="13573"/>
                  </a:lnTo>
                  <a:lnTo>
                    <a:pt x="7424" y="13723"/>
                  </a:lnTo>
                  <a:lnTo>
                    <a:pt x="7649" y="14098"/>
                  </a:lnTo>
                  <a:lnTo>
                    <a:pt x="7224" y="15222"/>
                  </a:lnTo>
                  <a:lnTo>
                    <a:pt x="7549" y="15872"/>
                  </a:lnTo>
                  <a:lnTo>
                    <a:pt x="7549" y="16322"/>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1" name="Google Shape;381;p53"/>
            <p:cNvSpPr/>
            <p:nvPr/>
          </p:nvSpPr>
          <p:spPr>
            <a:xfrm>
              <a:off x="2915150" y="1778300"/>
              <a:ext cx="172500" cy="326200"/>
            </a:xfrm>
            <a:custGeom>
              <a:avLst/>
              <a:gdLst/>
              <a:ahLst/>
              <a:cxnLst/>
              <a:rect l="l" t="t" r="r" b="b"/>
              <a:pathLst>
                <a:path w="6900" h="13048" extrusionOk="0">
                  <a:moveTo>
                    <a:pt x="2050" y="13048"/>
                  </a:moveTo>
                  <a:lnTo>
                    <a:pt x="1625" y="12998"/>
                  </a:lnTo>
                  <a:lnTo>
                    <a:pt x="1525" y="5499"/>
                  </a:lnTo>
                  <a:lnTo>
                    <a:pt x="1100" y="5474"/>
                  </a:lnTo>
                  <a:lnTo>
                    <a:pt x="1100" y="4924"/>
                  </a:lnTo>
                  <a:lnTo>
                    <a:pt x="1300" y="4124"/>
                  </a:lnTo>
                  <a:lnTo>
                    <a:pt x="1225" y="3750"/>
                  </a:lnTo>
                  <a:lnTo>
                    <a:pt x="1400" y="3350"/>
                  </a:lnTo>
                  <a:lnTo>
                    <a:pt x="850" y="2575"/>
                  </a:lnTo>
                  <a:lnTo>
                    <a:pt x="1050" y="2250"/>
                  </a:lnTo>
                  <a:lnTo>
                    <a:pt x="1000" y="2125"/>
                  </a:lnTo>
                  <a:lnTo>
                    <a:pt x="300" y="1725"/>
                  </a:lnTo>
                  <a:lnTo>
                    <a:pt x="0" y="950"/>
                  </a:lnTo>
                  <a:lnTo>
                    <a:pt x="250" y="0"/>
                  </a:lnTo>
                  <a:lnTo>
                    <a:pt x="850" y="0"/>
                  </a:lnTo>
                  <a:lnTo>
                    <a:pt x="5249" y="50"/>
                  </a:lnTo>
                  <a:lnTo>
                    <a:pt x="5274" y="6499"/>
                  </a:lnTo>
                  <a:lnTo>
                    <a:pt x="6224" y="6574"/>
                  </a:lnTo>
                  <a:lnTo>
                    <a:pt x="6299" y="9224"/>
                  </a:lnTo>
                  <a:lnTo>
                    <a:pt x="6349" y="10248"/>
                  </a:lnTo>
                  <a:lnTo>
                    <a:pt x="6899" y="11698"/>
                  </a:lnTo>
                  <a:lnTo>
                    <a:pt x="6799" y="12048"/>
                  </a:lnTo>
                  <a:lnTo>
                    <a:pt x="5349" y="12098"/>
                  </a:lnTo>
                  <a:lnTo>
                    <a:pt x="5299" y="13048"/>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53"/>
            <p:cNvSpPr/>
            <p:nvPr/>
          </p:nvSpPr>
          <p:spPr>
            <a:xfrm>
              <a:off x="3046375" y="1779550"/>
              <a:ext cx="230600" cy="231850"/>
            </a:xfrm>
            <a:custGeom>
              <a:avLst/>
              <a:gdLst/>
              <a:ahLst/>
              <a:cxnLst/>
              <a:rect l="l" t="t" r="r" b="b"/>
              <a:pathLst>
                <a:path w="9224" h="9274" extrusionOk="0">
                  <a:moveTo>
                    <a:pt x="1050" y="9174"/>
                  </a:moveTo>
                  <a:lnTo>
                    <a:pt x="975" y="6524"/>
                  </a:lnTo>
                  <a:lnTo>
                    <a:pt x="25" y="6449"/>
                  </a:lnTo>
                  <a:lnTo>
                    <a:pt x="0" y="0"/>
                  </a:lnTo>
                  <a:lnTo>
                    <a:pt x="4525" y="25"/>
                  </a:lnTo>
                  <a:lnTo>
                    <a:pt x="9224" y="50"/>
                  </a:lnTo>
                  <a:lnTo>
                    <a:pt x="9224" y="5524"/>
                  </a:lnTo>
                  <a:lnTo>
                    <a:pt x="7374" y="5574"/>
                  </a:lnTo>
                  <a:lnTo>
                    <a:pt x="7349" y="6449"/>
                  </a:lnTo>
                  <a:lnTo>
                    <a:pt x="6649" y="7249"/>
                  </a:lnTo>
                  <a:lnTo>
                    <a:pt x="6749" y="8449"/>
                  </a:lnTo>
                  <a:lnTo>
                    <a:pt x="6399" y="8899"/>
                  </a:lnTo>
                  <a:lnTo>
                    <a:pt x="6424" y="92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53"/>
            <p:cNvSpPr/>
            <p:nvPr/>
          </p:nvSpPr>
          <p:spPr>
            <a:xfrm>
              <a:off x="2958250" y="2008875"/>
              <a:ext cx="295600" cy="233725"/>
            </a:xfrm>
            <a:custGeom>
              <a:avLst/>
              <a:gdLst/>
              <a:ahLst/>
              <a:cxnLst/>
              <a:rect l="l" t="t" r="r" b="b"/>
              <a:pathLst>
                <a:path w="11824" h="9349" extrusionOk="0">
                  <a:moveTo>
                    <a:pt x="4450" y="9324"/>
                  </a:moveTo>
                  <a:lnTo>
                    <a:pt x="4300" y="8574"/>
                  </a:lnTo>
                  <a:lnTo>
                    <a:pt x="4050" y="8199"/>
                  </a:lnTo>
                  <a:lnTo>
                    <a:pt x="4075" y="7574"/>
                  </a:lnTo>
                  <a:lnTo>
                    <a:pt x="201" y="7474"/>
                  </a:lnTo>
                  <a:lnTo>
                    <a:pt x="451" y="7074"/>
                  </a:lnTo>
                  <a:lnTo>
                    <a:pt x="451" y="6624"/>
                  </a:lnTo>
                  <a:lnTo>
                    <a:pt x="126" y="5974"/>
                  </a:lnTo>
                  <a:lnTo>
                    <a:pt x="551" y="4850"/>
                  </a:lnTo>
                  <a:lnTo>
                    <a:pt x="326" y="4475"/>
                  </a:lnTo>
                  <a:lnTo>
                    <a:pt x="1" y="4325"/>
                  </a:lnTo>
                  <a:lnTo>
                    <a:pt x="51" y="4125"/>
                  </a:lnTo>
                  <a:lnTo>
                    <a:pt x="326" y="4100"/>
                  </a:lnTo>
                  <a:lnTo>
                    <a:pt x="326" y="3825"/>
                  </a:lnTo>
                  <a:lnTo>
                    <a:pt x="3575" y="3825"/>
                  </a:lnTo>
                  <a:lnTo>
                    <a:pt x="3625" y="2875"/>
                  </a:lnTo>
                  <a:lnTo>
                    <a:pt x="5075" y="2825"/>
                  </a:lnTo>
                  <a:lnTo>
                    <a:pt x="5175" y="2475"/>
                  </a:lnTo>
                  <a:lnTo>
                    <a:pt x="4625" y="1025"/>
                  </a:lnTo>
                  <a:lnTo>
                    <a:pt x="4575" y="1"/>
                  </a:lnTo>
                  <a:lnTo>
                    <a:pt x="9949" y="101"/>
                  </a:lnTo>
                  <a:lnTo>
                    <a:pt x="9874" y="2850"/>
                  </a:lnTo>
                  <a:lnTo>
                    <a:pt x="11774" y="2850"/>
                  </a:lnTo>
                  <a:lnTo>
                    <a:pt x="11824" y="7224"/>
                  </a:lnTo>
                  <a:lnTo>
                    <a:pt x="11049" y="8724"/>
                  </a:lnTo>
                  <a:lnTo>
                    <a:pt x="11174" y="9349"/>
                  </a:lnTo>
                  <a:lnTo>
                    <a:pt x="8899" y="93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4" name="Google Shape;384;p53"/>
            <p:cNvSpPr/>
            <p:nvPr/>
          </p:nvSpPr>
          <p:spPr>
            <a:xfrm>
              <a:off x="2687050" y="2137600"/>
              <a:ext cx="306850" cy="264350"/>
            </a:xfrm>
            <a:custGeom>
              <a:avLst/>
              <a:gdLst/>
              <a:ahLst/>
              <a:cxnLst/>
              <a:rect l="l" t="t" r="r" b="b"/>
              <a:pathLst>
                <a:path w="12274" h="10574" extrusionOk="0">
                  <a:moveTo>
                    <a:pt x="551" y="7874"/>
                  </a:moveTo>
                  <a:lnTo>
                    <a:pt x="476" y="7624"/>
                  </a:lnTo>
                  <a:lnTo>
                    <a:pt x="1" y="7499"/>
                  </a:lnTo>
                  <a:lnTo>
                    <a:pt x="1" y="3175"/>
                  </a:lnTo>
                  <a:lnTo>
                    <a:pt x="1626" y="3175"/>
                  </a:lnTo>
                  <a:lnTo>
                    <a:pt x="2250" y="2750"/>
                  </a:lnTo>
                  <a:lnTo>
                    <a:pt x="3025" y="2100"/>
                  </a:lnTo>
                  <a:lnTo>
                    <a:pt x="3350" y="1225"/>
                  </a:lnTo>
                  <a:lnTo>
                    <a:pt x="4150" y="750"/>
                  </a:lnTo>
                  <a:lnTo>
                    <a:pt x="4375" y="226"/>
                  </a:lnTo>
                  <a:lnTo>
                    <a:pt x="4875" y="1"/>
                  </a:lnTo>
                  <a:lnTo>
                    <a:pt x="5500" y="451"/>
                  </a:lnTo>
                  <a:lnTo>
                    <a:pt x="6525" y="576"/>
                  </a:lnTo>
                  <a:lnTo>
                    <a:pt x="7500" y="1225"/>
                  </a:lnTo>
                  <a:lnTo>
                    <a:pt x="7725" y="2225"/>
                  </a:lnTo>
                  <a:lnTo>
                    <a:pt x="8124" y="3000"/>
                  </a:lnTo>
                  <a:lnTo>
                    <a:pt x="9249" y="3475"/>
                  </a:lnTo>
                  <a:lnTo>
                    <a:pt x="9424" y="4350"/>
                  </a:lnTo>
                  <a:lnTo>
                    <a:pt x="9649" y="4550"/>
                  </a:lnTo>
                  <a:lnTo>
                    <a:pt x="9049" y="4975"/>
                  </a:lnTo>
                  <a:lnTo>
                    <a:pt x="9174" y="5225"/>
                  </a:lnTo>
                  <a:lnTo>
                    <a:pt x="9599" y="5675"/>
                  </a:lnTo>
                  <a:lnTo>
                    <a:pt x="9624" y="5975"/>
                  </a:lnTo>
                  <a:lnTo>
                    <a:pt x="10049" y="6200"/>
                  </a:lnTo>
                  <a:lnTo>
                    <a:pt x="10099" y="6574"/>
                  </a:lnTo>
                  <a:lnTo>
                    <a:pt x="10399" y="6724"/>
                  </a:lnTo>
                  <a:lnTo>
                    <a:pt x="10674" y="7599"/>
                  </a:lnTo>
                  <a:lnTo>
                    <a:pt x="11374" y="7674"/>
                  </a:lnTo>
                  <a:lnTo>
                    <a:pt x="11899" y="8174"/>
                  </a:lnTo>
                  <a:lnTo>
                    <a:pt x="12274" y="8799"/>
                  </a:lnTo>
                  <a:lnTo>
                    <a:pt x="12274" y="9449"/>
                  </a:lnTo>
                  <a:lnTo>
                    <a:pt x="11999" y="9374"/>
                  </a:lnTo>
                  <a:lnTo>
                    <a:pt x="11749" y="8974"/>
                  </a:lnTo>
                  <a:lnTo>
                    <a:pt x="11474" y="9074"/>
                  </a:lnTo>
                  <a:lnTo>
                    <a:pt x="11249" y="8824"/>
                  </a:lnTo>
                  <a:lnTo>
                    <a:pt x="10674" y="9124"/>
                  </a:lnTo>
                  <a:lnTo>
                    <a:pt x="10649" y="10574"/>
                  </a:lnTo>
                  <a:lnTo>
                    <a:pt x="2800" y="10574"/>
                  </a:lnTo>
                  <a:lnTo>
                    <a:pt x="2750" y="10124"/>
                  </a:lnTo>
                  <a:lnTo>
                    <a:pt x="2550" y="10174"/>
                  </a:lnTo>
                  <a:lnTo>
                    <a:pt x="2425" y="9624"/>
                  </a:lnTo>
                  <a:lnTo>
                    <a:pt x="2001" y="9674"/>
                  </a:lnTo>
                  <a:lnTo>
                    <a:pt x="2100" y="9324"/>
                  </a:lnTo>
                  <a:lnTo>
                    <a:pt x="1776" y="9324"/>
                  </a:lnTo>
                  <a:lnTo>
                    <a:pt x="1151" y="9049"/>
                  </a:lnTo>
                  <a:lnTo>
                    <a:pt x="1026" y="854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5" name="Google Shape;385;p53"/>
            <p:cNvSpPr/>
            <p:nvPr/>
          </p:nvSpPr>
          <p:spPr>
            <a:xfrm>
              <a:off x="2880150" y="2193225"/>
              <a:ext cx="219975" cy="187475"/>
            </a:xfrm>
            <a:custGeom>
              <a:avLst/>
              <a:gdLst/>
              <a:ahLst/>
              <a:cxnLst/>
              <a:rect l="l" t="t" r="r" b="b"/>
              <a:pathLst>
                <a:path w="8799" h="7499" extrusionOk="0">
                  <a:moveTo>
                    <a:pt x="4550" y="7224"/>
                  </a:moveTo>
                  <a:lnTo>
                    <a:pt x="4550" y="6574"/>
                  </a:lnTo>
                  <a:lnTo>
                    <a:pt x="4175" y="5949"/>
                  </a:lnTo>
                  <a:lnTo>
                    <a:pt x="3650" y="5449"/>
                  </a:lnTo>
                  <a:lnTo>
                    <a:pt x="2950" y="5374"/>
                  </a:lnTo>
                  <a:lnTo>
                    <a:pt x="2675" y="4499"/>
                  </a:lnTo>
                  <a:lnTo>
                    <a:pt x="2375" y="4349"/>
                  </a:lnTo>
                  <a:lnTo>
                    <a:pt x="2325" y="3975"/>
                  </a:lnTo>
                  <a:lnTo>
                    <a:pt x="1900" y="3750"/>
                  </a:lnTo>
                  <a:lnTo>
                    <a:pt x="1875" y="3450"/>
                  </a:lnTo>
                  <a:lnTo>
                    <a:pt x="1450" y="3000"/>
                  </a:lnTo>
                  <a:lnTo>
                    <a:pt x="1325" y="2750"/>
                  </a:lnTo>
                  <a:lnTo>
                    <a:pt x="1925" y="2325"/>
                  </a:lnTo>
                  <a:lnTo>
                    <a:pt x="1700" y="2125"/>
                  </a:lnTo>
                  <a:lnTo>
                    <a:pt x="1525" y="1250"/>
                  </a:lnTo>
                  <a:lnTo>
                    <a:pt x="400" y="775"/>
                  </a:lnTo>
                  <a:lnTo>
                    <a:pt x="1" y="0"/>
                  </a:lnTo>
                  <a:lnTo>
                    <a:pt x="2075" y="25"/>
                  </a:lnTo>
                  <a:lnTo>
                    <a:pt x="3325" y="100"/>
                  </a:lnTo>
                  <a:lnTo>
                    <a:pt x="7199" y="200"/>
                  </a:lnTo>
                  <a:lnTo>
                    <a:pt x="7174" y="825"/>
                  </a:lnTo>
                  <a:lnTo>
                    <a:pt x="7424" y="1200"/>
                  </a:lnTo>
                  <a:lnTo>
                    <a:pt x="7574" y="1950"/>
                  </a:lnTo>
                  <a:lnTo>
                    <a:pt x="8124" y="2850"/>
                  </a:lnTo>
                  <a:lnTo>
                    <a:pt x="8049" y="3275"/>
                  </a:lnTo>
                  <a:lnTo>
                    <a:pt x="8424" y="4000"/>
                  </a:lnTo>
                  <a:lnTo>
                    <a:pt x="8149" y="4449"/>
                  </a:lnTo>
                  <a:lnTo>
                    <a:pt x="8149" y="4999"/>
                  </a:lnTo>
                  <a:lnTo>
                    <a:pt x="8799" y="5774"/>
                  </a:lnTo>
                  <a:lnTo>
                    <a:pt x="6674" y="5774"/>
                  </a:lnTo>
                  <a:lnTo>
                    <a:pt x="6674" y="7249"/>
                  </a:lnTo>
                  <a:lnTo>
                    <a:pt x="6424" y="7024"/>
                  </a:lnTo>
                  <a:lnTo>
                    <a:pt x="5824" y="7499"/>
                  </a:lnTo>
                  <a:lnTo>
                    <a:pt x="5450" y="7349"/>
                  </a:lnTo>
                  <a:lnTo>
                    <a:pt x="4950" y="74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6" name="Google Shape;386;p53"/>
            <p:cNvSpPr/>
            <p:nvPr/>
          </p:nvSpPr>
          <p:spPr>
            <a:xfrm>
              <a:off x="2953275" y="2241950"/>
              <a:ext cx="325575" cy="424950"/>
            </a:xfrm>
            <a:custGeom>
              <a:avLst/>
              <a:gdLst/>
              <a:ahLst/>
              <a:cxnLst/>
              <a:rect l="l" t="t" r="r" b="b"/>
              <a:pathLst>
                <a:path w="13023" h="16998" extrusionOk="0">
                  <a:moveTo>
                    <a:pt x="3849" y="16623"/>
                  </a:moveTo>
                  <a:lnTo>
                    <a:pt x="3774" y="12774"/>
                  </a:lnTo>
                  <a:lnTo>
                    <a:pt x="1900" y="12774"/>
                  </a:lnTo>
                  <a:lnTo>
                    <a:pt x="1900" y="9149"/>
                  </a:lnTo>
                  <a:lnTo>
                    <a:pt x="25" y="9124"/>
                  </a:lnTo>
                  <a:lnTo>
                    <a:pt x="0" y="6400"/>
                  </a:lnTo>
                  <a:lnTo>
                    <a:pt x="25" y="4950"/>
                  </a:lnTo>
                  <a:lnTo>
                    <a:pt x="600" y="4650"/>
                  </a:lnTo>
                  <a:lnTo>
                    <a:pt x="825" y="4900"/>
                  </a:lnTo>
                  <a:lnTo>
                    <a:pt x="1100" y="4800"/>
                  </a:lnTo>
                  <a:lnTo>
                    <a:pt x="1350" y="5200"/>
                  </a:lnTo>
                  <a:lnTo>
                    <a:pt x="1625" y="5275"/>
                  </a:lnTo>
                  <a:lnTo>
                    <a:pt x="2025" y="5525"/>
                  </a:lnTo>
                  <a:lnTo>
                    <a:pt x="2525" y="5400"/>
                  </a:lnTo>
                  <a:lnTo>
                    <a:pt x="2899" y="5550"/>
                  </a:lnTo>
                  <a:lnTo>
                    <a:pt x="3499" y="5075"/>
                  </a:lnTo>
                  <a:lnTo>
                    <a:pt x="3749" y="5300"/>
                  </a:lnTo>
                  <a:lnTo>
                    <a:pt x="3749" y="3825"/>
                  </a:lnTo>
                  <a:lnTo>
                    <a:pt x="5874" y="3825"/>
                  </a:lnTo>
                  <a:lnTo>
                    <a:pt x="5224" y="3050"/>
                  </a:lnTo>
                  <a:lnTo>
                    <a:pt x="5224" y="2500"/>
                  </a:lnTo>
                  <a:lnTo>
                    <a:pt x="5499" y="2051"/>
                  </a:lnTo>
                  <a:lnTo>
                    <a:pt x="5124" y="1326"/>
                  </a:lnTo>
                  <a:lnTo>
                    <a:pt x="5199" y="901"/>
                  </a:lnTo>
                  <a:lnTo>
                    <a:pt x="4649" y="1"/>
                  </a:lnTo>
                  <a:lnTo>
                    <a:pt x="9098" y="1"/>
                  </a:lnTo>
                  <a:lnTo>
                    <a:pt x="9248" y="526"/>
                  </a:lnTo>
                  <a:lnTo>
                    <a:pt x="9723" y="1151"/>
                  </a:lnTo>
                  <a:lnTo>
                    <a:pt x="9623" y="1501"/>
                  </a:lnTo>
                  <a:lnTo>
                    <a:pt x="10073" y="2450"/>
                  </a:lnTo>
                  <a:lnTo>
                    <a:pt x="10073" y="2800"/>
                  </a:lnTo>
                  <a:lnTo>
                    <a:pt x="9698" y="3300"/>
                  </a:lnTo>
                  <a:lnTo>
                    <a:pt x="10073" y="3550"/>
                  </a:lnTo>
                  <a:lnTo>
                    <a:pt x="10223" y="4250"/>
                  </a:lnTo>
                  <a:lnTo>
                    <a:pt x="9523" y="6375"/>
                  </a:lnTo>
                  <a:lnTo>
                    <a:pt x="8973" y="6200"/>
                  </a:lnTo>
                  <a:lnTo>
                    <a:pt x="8848" y="6375"/>
                  </a:lnTo>
                  <a:lnTo>
                    <a:pt x="9073" y="6800"/>
                  </a:lnTo>
                  <a:lnTo>
                    <a:pt x="8898" y="7000"/>
                  </a:lnTo>
                  <a:lnTo>
                    <a:pt x="8973" y="7300"/>
                  </a:lnTo>
                  <a:lnTo>
                    <a:pt x="8399" y="8274"/>
                  </a:lnTo>
                  <a:lnTo>
                    <a:pt x="8574" y="8524"/>
                  </a:lnTo>
                  <a:lnTo>
                    <a:pt x="8474" y="9024"/>
                  </a:lnTo>
                  <a:lnTo>
                    <a:pt x="8698" y="9299"/>
                  </a:lnTo>
                  <a:lnTo>
                    <a:pt x="8848" y="9949"/>
                  </a:lnTo>
                  <a:lnTo>
                    <a:pt x="9273" y="9899"/>
                  </a:lnTo>
                  <a:lnTo>
                    <a:pt x="9748" y="10249"/>
                  </a:lnTo>
                  <a:lnTo>
                    <a:pt x="9848" y="11024"/>
                  </a:lnTo>
                  <a:lnTo>
                    <a:pt x="11648" y="11774"/>
                  </a:lnTo>
                  <a:lnTo>
                    <a:pt x="13023" y="13399"/>
                  </a:lnTo>
                  <a:lnTo>
                    <a:pt x="12098" y="14198"/>
                  </a:lnTo>
                  <a:lnTo>
                    <a:pt x="11898" y="14198"/>
                  </a:lnTo>
                  <a:lnTo>
                    <a:pt x="11773" y="14523"/>
                  </a:lnTo>
                  <a:lnTo>
                    <a:pt x="11248" y="14623"/>
                  </a:lnTo>
                  <a:lnTo>
                    <a:pt x="11273" y="14848"/>
                  </a:lnTo>
                  <a:lnTo>
                    <a:pt x="10998" y="14823"/>
                  </a:lnTo>
                  <a:lnTo>
                    <a:pt x="11023" y="15123"/>
                  </a:lnTo>
                  <a:lnTo>
                    <a:pt x="10648" y="15148"/>
                  </a:lnTo>
                  <a:lnTo>
                    <a:pt x="10698" y="15398"/>
                  </a:lnTo>
                  <a:lnTo>
                    <a:pt x="10273" y="15398"/>
                  </a:lnTo>
                  <a:lnTo>
                    <a:pt x="10273" y="15698"/>
                  </a:lnTo>
                  <a:lnTo>
                    <a:pt x="9973" y="15773"/>
                  </a:lnTo>
                  <a:lnTo>
                    <a:pt x="9948" y="15998"/>
                  </a:lnTo>
                  <a:lnTo>
                    <a:pt x="9523" y="16023"/>
                  </a:lnTo>
                  <a:lnTo>
                    <a:pt x="9523" y="16523"/>
                  </a:lnTo>
                  <a:lnTo>
                    <a:pt x="9023" y="16548"/>
                  </a:lnTo>
                  <a:lnTo>
                    <a:pt x="9023" y="16998"/>
                  </a:lnTo>
                  <a:lnTo>
                    <a:pt x="8449" y="16998"/>
                  </a:lnTo>
                  <a:lnTo>
                    <a:pt x="8249" y="16698"/>
                  </a:lnTo>
                  <a:lnTo>
                    <a:pt x="7499" y="16623"/>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7" name="Google Shape;387;p53"/>
            <p:cNvSpPr/>
            <p:nvPr/>
          </p:nvSpPr>
          <p:spPr>
            <a:xfrm>
              <a:off x="2757050" y="2401925"/>
              <a:ext cx="292475" cy="357475"/>
            </a:xfrm>
            <a:custGeom>
              <a:avLst/>
              <a:gdLst/>
              <a:ahLst/>
              <a:cxnLst/>
              <a:rect l="l" t="t" r="r" b="b"/>
              <a:pathLst>
                <a:path w="11699" h="14299" extrusionOk="0">
                  <a:moveTo>
                    <a:pt x="11698" y="10224"/>
                  </a:moveTo>
                  <a:lnTo>
                    <a:pt x="8849" y="10124"/>
                  </a:lnTo>
                  <a:lnTo>
                    <a:pt x="7949" y="11974"/>
                  </a:lnTo>
                  <a:lnTo>
                    <a:pt x="6249" y="12024"/>
                  </a:lnTo>
                  <a:lnTo>
                    <a:pt x="6174" y="12424"/>
                  </a:lnTo>
                  <a:lnTo>
                    <a:pt x="5874" y="12748"/>
                  </a:lnTo>
                  <a:lnTo>
                    <a:pt x="6049" y="13448"/>
                  </a:lnTo>
                  <a:lnTo>
                    <a:pt x="5874" y="13898"/>
                  </a:lnTo>
                  <a:lnTo>
                    <a:pt x="5424" y="14298"/>
                  </a:lnTo>
                  <a:lnTo>
                    <a:pt x="5099" y="14123"/>
                  </a:lnTo>
                  <a:lnTo>
                    <a:pt x="4950" y="13748"/>
                  </a:lnTo>
                  <a:lnTo>
                    <a:pt x="5174" y="13098"/>
                  </a:lnTo>
                  <a:lnTo>
                    <a:pt x="4800" y="12823"/>
                  </a:lnTo>
                  <a:lnTo>
                    <a:pt x="4800" y="12249"/>
                  </a:lnTo>
                  <a:lnTo>
                    <a:pt x="4700" y="12124"/>
                  </a:lnTo>
                  <a:lnTo>
                    <a:pt x="4450" y="12149"/>
                  </a:lnTo>
                  <a:lnTo>
                    <a:pt x="4175" y="11799"/>
                  </a:lnTo>
                  <a:lnTo>
                    <a:pt x="3975" y="11899"/>
                  </a:lnTo>
                  <a:lnTo>
                    <a:pt x="3550" y="11349"/>
                  </a:lnTo>
                  <a:lnTo>
                    <a:pt x="3600" y="11024"/>
                  </a:lnTo>
                  <a:lnTo>
                    <a:pt x="4350" y="10049"/>
                  </a:lnTo>
                  <a:lnTo>
                    <a:pt x="3875" y="10099"/>
                  </a:lnTo>
                  <a:lnTo>
                    <a:pt x="3850" y="9524"/>
                  </a:lnTo>
                  <a:lnTo>
                    <a:pt x="3425" y="9374"/>
                  </a:lnTo>
                  <a:lnTo>
                    <a:pt x="3300" y="9174"/>
                  </a:lnTo>
                  <a:lnTo>
                    <a:pt x="3250" y="8924"/>
                  </a:lnTo>
                  <a:lnTo>
                    <a:pt x="3450" y="8724"/>
                  </a:lnTo>
                  <a:lnTo>
                    <a:pt x="3175" y="8524"/>
                  </a:lnTo>
                  <a:lnTo>
                    <a:pt x="3225" y="8224"/>
                  </a:lnTo>
                  <a:lnTo>
                    <a:pt x="2725" y="8249"/>
                  </a:lnTo>
                  <a:lnTo>
                    <a:pt x="2300" y="7724"/>
                  </a:lnTo>
                  <a:lnTo>
                    <a:pt x="2300" y="7599"/>
                  </a:lnTo>
                  <a:lnTo>
                    <a:pt x="2850" y="7499"/>
                  </a:lnTo>
                  <a:lnTo>
                    <a:pt x="3100" y="6975"/>
                  </a:lnTo>
                  <a:lnTo>
                    <a:pt x="2625" y="6925"/>
                  </a:lnTo>
                  <a:lnTo>
                    <a:pt x="2350" y="6575"/>
                  </a:lnTo>
                  <a:lnTo>
                    <a:pt x="2075" y="6750"/>
                  </a:lnTo>
                  <a:lnTo>
                    <a:pt x="1750" y="6675"/>
                  </a:lnTo>
                  <a:lnTo>
                    <a:pt x="1225" y="6150"/>
                  </a:lnTo>
                  <a:lnTo>
                    <a:pt x="1100" y="5775"/>
                  </a:lnTo>
                  <a:lnTo>
                    <a:pt x="825" y="5500"/>
                  </a:lnTo>
                  <a:lnTo>
                    <a:pt x="750" y="4975"/>
                  </a:lnTo>
                  <a:lnTo>
                    <a:pt x="1075" y="4900"/>
                  </a:lnTo>
                  <a:lnTo>
                    <a:pt x="1125" y="4275"/>
                  </a:lnTo>
                  <a:lnTo>
                    <a:pt x="1300" y="4150"/>
                  </a:lnTo>
                  <a:lnTo>
                    <a:pt x="1200" y="3725"/>
                  </a:lnTo>
                  <a:lnTo>
                    <a:pt x="1525" y="2925"/>
                  </a:lnTo>
                  <a:lnTo>
                    <a:pt x="1250" y="3025"/>
                  </a:lnTo>
                  <a:lnTo>
                    <a:pt x="1125" y="2900"/>
                  </a:lnTo>
                  <a:lnTo>
                    <a:pt x="1225" y="2525"/>
                  </a:lnTo>
                  <a:lnTo>
                    <a:pt x="850" y="2050"/>
                  </a:lnTo>
                  <a:lnTo>
                    <a:pt x="1000" y="1600"/>
                  </a:lnTo>
                  <a:lnTo>
                    <a:pt x="800" y="1026"/>
                  </a:lnTo>
                  <a:lnTo>
                    <a:pt x="250" y="676"/>
                  </a:lnTo>
                  <a:lnTo>
                    <a:pt x="0" y="1"/>
                  </a:lnTo>
                  <a:lnTo>
                    <a:pt x="7849" y="1"/>
                  </a:lnTo>
                  <a:lnTo>
                    <a:pt x="7874" y="2725"/>
                  </a:lnTo>
                  <a:lnTo>
                    <a:pt x="9749" y="2750"/>
                  </a:lnTo>
                  <a:lnTo>
                    <a:pt x="9749" y="6375"/>
                  </a:lnTo>
                  <a:lnTo>
                    <a:pt x="11623" y="6375"/>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8" name="Google Shape;388;p53"/>
            <p:cNvSpPr/>
            <p:nvPr/>
          </p:nvSpPr>
          <p:spPr>
            <a:xfrm>
              <a:off x="3163225" y="2240700"/>
              <a:ext cx="298100" cy="233750"/>
            </a:xfrm>
            <a:custGeom>
              <a:avLst/>
              <a:gdLst/>
              <a:ahLst/>
              <a:cxnLst/>
              <a:rect l="l" t="t" r="r" b="b"/>
              <a:pathLst>
                <a:path w="11924" h="9350" extrusionOk="0">
                  <a:moveTo>
                    <a:pt x="10924" y="7500"/>
                  </a:moveTo>
                  <a:lnTo>
                    <a:pt x="6299" y="7450"/>
                  </a:lnTo>
                  <a:lnTo>
                    <a:pt x="6349" y="9324"/>
                  </a:lnTo>
                  <a:lnTo>
                    <a:pt x="300" y="9349"/>
                  </a:lnTo>
                  <a:lnTo>
                    <a:pt x="76" y="9074"/>
                  </a:lnTo>
                  <a:lnTo>
                    <a:pt x="176" y="8574"/>
                  </a:lnTo>
                  <a:lnTo>
                    <a:pt x="1" y="8324"/>
                  </a:lnTo>
                  <a:lnTo>
                    <a:pt x="575" y="7350"/>
                  </a:lnTo>
                  <a:lnTo>
                    <a:pt x="500" y="7050"/>
                  </a:lnTo>
                  <a:lnTo>
                    <a:pt x="675" y="6850"/>
                  </a:lnTo>
                  <a:lnTo>
                    <a:pt x="450" y="6425"/>
                  </a:lnTo>
                  <a:lnTo>
                    <a:pt x="575" y="6250"/>
                  </a:lnTo>
                  <a:lnTo>
                    <a:pt x="1125" y="6425"/>
                  </a:lnTo>
                  <a:lnTo>
                    <a:pt x="1825" y="4300"/>
                  </a:lnTo>
                  <a:lnTo>
                    <a:pt x="1675" y="3600"/>
                  </a:lnTo>
                  <a:lnTo>
                    <a:pt x="1300" y="3350"/>
                  </a:lnTo>
                  <a:lnTo>
                    <a:pt x="1675" y="2850"/>
                  </a:lnTo>
                  <a:lnTo>
                    <a:pt x="1675" y="2500"/>
                  </a:lnTo>
                  <a:lnTo>
                    <a:pt x="1225" y="1551"/>
                  </a:lnTo>
                  <a:lnTo>
                    <a:pt x="1325" y="1201"/>
                  </a:lnTo>
                  <a:lnTo>
                    <a:pt x="850" y="576"/>
                  </a:lnTo>
                  <a:lnTo>
                    <a:pt x="700" y="51"/>
                  </a:lnTo>
                  <a:lnTo>
                    <a:pt x="2975" y="76"/>
                  </a:lnTo>
                  <a:lnTo>
                    <a:pt x="11848" y="1"/>
                  </a:lnTo>
                  <a:lnTo>
                    <a:pt x="11873" y="4725"/>
                  </a:lnTo>
                  <a:lnTo>
                    <a:pt x="11923" y="5350"/>
                  </a:lnTo>
                  <a:lnTo>
                    <a:pt x="11698" y="5675"/>
                  </a:lnTo>
                  <a:lnTo>
                    <a:pt x="11798" y="5875"/>
                  </a:lnTo>
                  <a:lnTo>
                    <a:pt x="11624" y="6425"/>
                  </a:lnTo>
                  <a:lnTo>
                    <a:pt x="11449" y="6475"/>
                  </a:lnTo>
                  <a:lnTo>
                    <a:pt x="11424" y="7000"/>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9" name="Google Shape;389;p53"/>
            <p:cNvSpPr/>
            <p:nvPr/>
          </p:nvSpPr>
          <p:spPr>
            <a:xfrm>
              <a:off x="3590650" y="2334450"/>
              <a:ext cx="218125" cy="394950"/>
            </a:xfrm>
            <a:custGeom>
              <a:avLst/>
              <a:gdLst/>
              <a:ahLst/>
              <a:cxnLst/>
              <a:rect l="l" t="t" r="r" b="b"/>
              <a:pathLst>
                <a:path w="8725" h="15798" extrusionOk="0">
                  <a:moveTo>
                    <a:pt x="275" y="13823"/>
                  </a:moveTo>
                  <a:lnTo>
                    <a:pt x="350" y="13698"/>
                  </a:lnTo>
                  <a:lnTo>
                    <a:pt x="151" y="13423"/>
                  </a:lnTo>
                  <a:lnTo>
                    <a:pt x="226" y="925"/>
                  </a:lnTo>
                  <a:lnTo>
                    <a:pt x="2100" y="925"/>
                  </a:lnTo>
                  <a:lnTo>
                    <a:pt x="2225" y="50"/>
                  </a:lnTo>
                  <a:lnTo>
                    <a:pt x="2475" y="0"/>
                  </a:lnTo>
                  <a:lnTo>
                    <a:pt x="3075" y="325"/>
                  </a:lnTo>
                  <a:lnTo>
                    <a:pt x="3575" y="1125"/>
                  </a:lnTo>
                  <a:lnTo>
                    <a:pt x="4025" y="1300"/>
                  </a:lnTo>
                  <a:lnTo>
                    <a:pt x="4000" y="1625"/>
                  </a:lnTo>
                  <a:lnTo>
                    <a:pt x="4400" y="2075"/>
                  </a:lnTo>
                  <a:lnTo>
                    <a:pt x="4750" y="1825"/>
                  </a:lnTo>
                  <a:lnTo>
                    <a:pt x="5325" y="1800"/>
                  </a:lnTo>
                  <a:lnTo>
                    <a:pt x="5375" y="1575"/>
                  </a:lnTo>
                  <a:lnTo>
                    <a:pt x="5750" y="1450"/>
                  </a:lnTo>
                  <a:lnTo>
                    <a:pt x="6399" y="750"/>
                  </a:lnTo>
                  <a:lnTo>
                    <a:pt x="6849" y="75"/>
                  </a:lnTo>
                  <a:lnTo>
                    <a:pt x="7724" y="100"/>
                  </a:lnTo>
                  <a:lnTo>
                    <a:pt x="7699" y="1925"/>
                  </a:lnTo>
                  <a:lnTo>
                    <a:pt x="8074" y="1975"/>
                  </a:lnTo>
                  <a:lnTo>
                    <a:pt x="8074" y="3625"/>
                  </a:lnTo>
                  <a:lnTo>
                    <a:pt x="8724" y="4674"/>
                  </a:lnTo>
                  <a:lnTo>
                    <a:pt x="8524" y="5099"/>
                  </a:lnTo>
                  <a:lnTo>
                    <a:pt x="8074" y="4949"/>
                  </a:lnTo>
                  <a:lnTo>
                    <a:pt x="7599" y="4449"/>
                  </a:lnTo>
                  <a:lnTo>
                    <a:pt x="6849" y="5074"/>
                  </a:lnTo>
                  <a:lnTo>
                    <a:pt x="6324" y="5124"/>
                  </a:lnTo>
                  <a:lnTo>
                    <a:pt x="5900" y="4924"/>
                  </a:lnTo>
                  <a:lnTo>
                    <a:pt x="5525" y="6299"/>
                  </a:lnTo>
                  <a:lnTo>
                    <a:pt x="5625" y="7074"/>
                  </a:lnTo>
                  <a:lnTo>
                    <a:pt x="5025" y="7499"/>
                  </a:lnTo>
                  <a:lnTo>
                    <a:pt x="4775" y="7424"/>
                  </a:lnTo>
                  <a:lnTo>
                    <a:pt x="4625" y="6974"/>
                  </a:lnTo>
                  <a:lnTo>
                    <a:pt x="4350" y="6874"/>
                  </a:lnTo>
                  <a:lnTo>
                    <a:pt x="3650" y="7374"/>
                  </a:lnTo>
                  <a:lnTo>
                    <a:pt x="3500" y="7874"/>
                  </a:lnTo>
                  <a:lnTo>
                    <a:pt x="3575" y="8624"/>
                  </a:lnTo>
                  <a:lnTo>
                    <a:pt x="4075" y="8999"/>
                  </a:lnTo>
                  <a:lnTo>
                    <a:pt x="4275" y="9549"/>
                  </a:lnTo>
                  <a:lnTo>
                    <a:pt x="4250" y="9948"/>
                  </a:lnTo>
                  <a:lnTo>
                    <a:pt x="3875" y="10423"/>
                  </a:lnTo>
                  <a:lnTo>
                    <a:pt x="4225" y="10598"/>
                  </a:lnTo>
                  <a:lnTo>
                    <a:pt x="5100" y="10748"/>
                  </a:lnTo>
                  <a:lnTo>
                    <a:pt x="5325" y="11098"/>
                  </a:lnTo>
                  <a:lnTo>
                    <a:pt x="5125" y="11348"/>
                  </a:lnTo>
                  <a:lnTo>
                    <a:pt x="3975" y="11198"/>
                  </a:lnTo>
                  <a:lnTo>
                    <a:pt x="3375" y="10123"/>
                  </a:lnTo>
                  <a:lnTo>
                    <a:pt x="3225" y="9998"/>
                  </a:lnTo>
                  <a:lnTo>
                    <a:pt x="3025" y="10173"/>
                  </a:lnTo>
                  <a:lnTo>
                    <a:pt x="2975" y="11548"/>
                  </a:lnTo>
                  <a:lnTo>
                    <a:pt x="3100" y="11823"/>
                  </a:lnTo>
                  <a:lnTo>
                    <a:pt x="3350" y="12048"/>
                  </a:lnTo>
                  <a:lnTo>
                    <a:pt x="4100" y="12173"/>
                  </a:lnTo>
                  <a:lnTo>
                    <a:pt x="4375" y="12323"/>
                  </a:lnTo>
                  <a:lnTo>
                    <a:pt x="4275" y="12448"/>
                  </a:lnTo>
                  <a:lnTo>
                    <a:pt x="3325" y="12573"/>
                  </a:lnTo>
                  <a:lnTo>
                    <a:pt x="2900" y="13023"/>
                  </a:lnTo>
                  <a:lnTo>
                    <a:pt x="2975" y="13998"/>
                  </a:lnTo>
                  <a:lnTo>
                    <a:pt x="3700" y="14448"/>
                  </a:lnTo>
                  <a:lnTo>
                    <a:pt x="3325" y="14798"/>
                  </a:lnTo>
                  <a:lnTo>
                    <a:pt x="2975" y="14748"/>
                  </a:lnTo>
                  <a:lnTo>
                    <a:pt x="2275" y="14248"/>
                  </a:lnTo>
                  <a:lnTo>
                    <a:pt x="1775" y="14223"/>
                  </a:lnTo>
                  <a:lnTo>
                    <a:pt x="1375" y="14548"/>
                  </a:lnTo>
                  <a:lnTo>
                    <a:pt x="1500" y="15248"/>
                  </a:lnTo>
                  <a:lnTo>
                    <a:pt x="1825" y="15472"/>
                  </a:lnTo>
                  <a:lnTo>
                    <a:pt x="1700" y="15697"/>
                  </a:lnTo>
                  <a:lnTo>
                    <a:pt x="1450" y="15697"/>
                  </a:lnTo>
                  <a:lnTo>
                    <a:pt x="1150" y="15372"/>
                  </a:lnTo>
                  <a:lnTo>
                    <a:pt x="850" y="15722"/>
                  </a:lnTo>
                  <a:lnTo>
                    <a:pt x="500" y="15797"/>
                  </a:lnTo>
                  <a:lnTo>
                    <a:pt x="275" y="15372"/>
                  </a:lnTo>
                  <a:lnTo>
                    <a:pt x="525" y="15248"/>
                  </a:lnTo>
                  <a:lnTo>
                    <a:pt x="350" y="14873"/>
                  </a:lnTo>
                  <a:lnTo>
                    <a:pt x="1" y="14598"/>
                  </a:lnTo>
                  <a:lnTo>
                    <a:pt x="76" y="14248"/>
                  </a:lnTo>
                  <a:lnTo>
                    <a:pt x="375" y="14323"/>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0" name="Google Shape;390;p53"/>
            <p:cNvSpPr/>
            <p:nvPr/>
          </p:nvSpPr>
          <p:spPr>
            <a:xfrm>
              <a:off x="3430050" y="2357575"/>
              <a:ext cx="169375" cy="322450"/>
            </a:xfrm>
            <a:custGeom>
              <a:avLst/>
              <a:gdLst/>
              <a:ahLst/>
              <a:cxnLst/>
              <a:rect l="l" t="t" r="r" b="b"/>
              <a:pathLst>
                <a:path w="6775" h="12898" extrusionOk="0">
                  <a:moveTo>
                    <a:pt x="5150" y="12648"/>
                  </a:moveTo>
                  <a:lnTo>
                    <a:pt x="5375" y="12498"/>
                  </a:lnTo>
                  <a:lnTo>
                    <a:pt x="5375" y="12048"/>
                  </a:lnTo>
                  <a:lnTo>
                    <a:pt x="4375" y="11398"/>
                  </a:lnTo>
                  <a:lnTo>
                    <a:pt x="3800" y="9698"/>
                  </a:lnTo>
                  <a:lnTo>
                    <a:pt x="3075" y="9498"/>
                  </a:lnTo>
                  <a:lnTo>
                    <a:pt x="2900" y="9298"/>
                  </a:lnTo>
                  <a:lnTo>
                    <a:pt x="2400" y="9298"/>
                  </a:lnTo>
                  <a:lnTo>
                    <a:pt x="2250" y="8923"/>
                  </a:lnTo>
                  <a:lnTo>
                    <a:pt x="2075" y="9198"/>
                  </a:lnTo>
                  <a:lnTo>
                    <a:pt x="1800" y="9148"/>
                  </a:lnTo>
                  <a:lnTo>
                    <a:pt x="1825" y="8274"/>
                  </a:lnTo>
                  <a:lnTo>
                    <a:pt x="1575" y="8199"/>
                  </a:lnTo>
                  <a:lnTo>
                    <a:pt x="1700" y="8124"/>
                  </a:lnTo>
                  <a:lnTo>
                    <a:pt x="1175" y="7549"/>
                  </a:lnTo>
                  <a:lnTo>
                    <a:pt x="1250" y="7274"/>
                  </a:lnTo>
                  <a:lnTo>
                    <a:pt x="126" y="6749"/>
                  </a:lnTo>
                  <a:lnTo>
                    <a:pt x="76" y="6549"/>
                  </a:lnTo>
                  <a:lnTo>
                    <a:pt x="276" y="6424"/>
                  </a:lnTo>
                  <a:lnTo>
                    <a:pt x="651" y="6449"/>
                  </a:lnTo>
                  <a:lnTo>
                    <a:pt x="326" y="6249"/>
                  </a:lnTo>
                  <a:lnTo>
                    <a:pt x="251" y="5674"/>
                  </a:lnTo>
                  <a:lnTo>
                    <a:pt x="301" y="5524"/>
                  </a:lnTo>
                  <a:lnTo>
                    <a:pt x="526" y="5524"/>
                  </a:lnTo>
                  <a:lnTo>
                    <a:pt x="551" y="5024"/>
                  </a:lnTo>
                  <a:lnTo>
                    <a:pt x="1" y="4824"/>
                  </a:lnTo>
                  <a:lnTo>
                    <a:pt x="376" y="4424"/>
                  </a:lnTo>
                  <a:lnTo>
                    <a:pt x="451" y="3824"/>
                  </a:lnTo>
                  <a:lnTo>
                    <a:pt x="676" y="3699"/>
                  </a:lnTo>
                  <a:lnTo>
                    <a:pt x="576" y="3274"/>
                  </a:lnTo>
                  <a:lnTo>
                    <a:pt x="301" y="3150"/>
                  </a:lnTo>
                  <a:lnTo>
                    <a:pt x="251" y="2825"/>
                  </a:lnTo>
                  <a:lnTo>
                    <a:pt x="751" y="2325"/>
                  </a:lnTo>
                  <a:lnTo>
                    <a:pt x="776" y="1800"/>
                  </a:lnTo>
                  <a:lnTo>
                    <a:pt x="951" y="1750"/>
                  </a:lnTo>
                  <a:lnTo>
                    <a:pt x="1125" y="1200"/>
                  </a:lnTo>
                  <a:lnTo>
                    <a:pt x="1025" y="1000"/>
                  </a:lnTo>
                  <a:lnTo>
                    <a:pt x="1250" y="675"/>
                  </a:lnTo>
                  <a:lnTo>
                    <a:pt x="1200" y="50"/>
                  </a:lnTo>
                  <a:lnTo>
                    <a:pt x="6650" y="0"/>
                  </a:lnTo>
                  <a:lnTo>
                    <a:pt x="6575" y="12498"/>
                  </a:lnTo>
                  <a:lnTo>
                    <a:pt x="6774" y="12773"/>
                  </a:lnTo>
                  <a:lnTo>
                    <a:pt x="6699" y="12898"/>
                  </a:lnTo>
                  <a:lnTo>
                    <a:pt x="6325" y="12548"/>
                  </a:lnTo>
                  <a:lnTo>
                    <a:pt x="5825" y="12623"/>
                  </a:lnTo>
                  <a:lnTo>
                    <a:pt x="5500" y="12873"/>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1" name="Google Shape;391;p53"/>
            <p:cNvSpPr/>
            <p:nvPr/>
          </p:nvSpPr>
          <p:spPr>
            <a:xfrm>
              <a:off x="3170725" y="2426925"/>
              <a:ext cx="336225" cy="216875"/>
            </a:xfrm>
            <a:custGeom>
              <a:avLst/>
              <a:gdLst/>
              <a:ahLst/>
              <a:cxnLst/>
              <a:rect l="l" t="t" r="r" b="b"/>
              <a:pathLst>
                <a:path w="13449" h="8675" extrusionOk="0">
                  <a:moveTo>
                    <a:pt x="13448" y="6724"/>
                  </a:moveTo>
                  <a:lnTo>
                    <a:pt x="5824" y="8674"/>
                  </a:lnTo>
                  <a:lnTo>
                    <a:pt x="5325" y="8524"/>
                  </a:lnTo>
                  <a:lnTo>
                    <a:pt x="5125" y="8299"/>
                  </a:lnTo>
                  <a:lnTo>
                    <a:pt x="4925" y="8474"/>
                  </a:lnTo>
                  <a:lnTo>
                    <a:pt x="5025" y="8124"/>
                  </a:lnTo>
                  <a:lnTo>
                    <a:pt x="4750" y="7874"/>
                  </a:lnTo>
                  <a:lnTo>
                    <a:pt x="4825" y="7449"/>
                  </a:lnTo>
                  <a:lnTo>
                    <a:pt x="4775" y="7349"/>
                  </a:lnTo>
                  <a:lnTo>
                    <a:pt x="4500" y="7299"/>
                  </a:lnTo>
                  <a:lnTo>
                    <a:pt x="4525" y="6899"/>
                  </a:lnTo>
                  <a:lnTo>
                    <a:pt x="4700" y="6799"/>
                  </a:lnTo>
                  <a:lnTo>
                    <a:pt x="4525" y="6674"/>
                  </a:lnTo>
                  <a:lnTo>
                    <a:pt x="4325" y="6000"/>
                  </a:lnTo>
                  <a:lnTo>
                    <a:pt x="2950" y="4375"/>
                  </a:lnTo>
                  <a:lnTo>
                    <a:pt x="1150" y="3625"/>
                  </a:lnTo>
                  <a:lnTo>
                    <a:pt x="1050" y="2850"/>
                  </a:lnTo>
                  <a:lnTo>
                    <a:pt x="575" y="2500"/>
                  </a:lnTo>
                  <a:lnTo>
                    <a:pt x="150" y="2550"/>
                  </a:lnTo>
                  <a:lnTo>
                    <a:pt x="0" y="1900"/>
                  </a:lnTo>
                  <a:lnTo>
                    <a:pt x="6049" y="1875"/>
                  </a:lnTo>
                  <a:lnTo>
                    <a:pt x="5999" y="1"/>
                  </a:lnTo>
                  <a:lnTo>
                    <a:pt x="10624" y="51"/>
                  </a:lnTo>
                  <a:lnTo>
                    <a:pt x="10674" y="376"/>
                  </a:lnTo>
                  <a:lnTo>
                    <a:pt x="10949" y="500"/>
                  </a:lnTo>
                  <a:lnTo>
                    <a:pt x="11049" y="925"/>
                  </a:lnTo>
                  <a:lnTo>
                    <a:pt x="10824" y="1050"/>
                  </a:lnTo>
                  <a:lnTo>
                    <a:pt x="10749" y="1650"/>
                  </a:lnTo>
                  <a:lnTo>
                    <a:pt x="10374" y="2050"/>
                  </a:lnTo>
                  <a:lnTo>
                    <a:pt x="10924" y="2250"/>
                  </a:lnTo>
                  <a:lnTo>
                    <a:pt x="10899" y="2750"/>
                  </a:lnTo>
                  <a:lnTo>
                    <a:pt x="10674" y="2750"/>
                  </a:lnTo>
                  <a:lnTo>
                    <a:pt x="10624" y="2900"/>
                  </a:lnTo>
                  <a:lnTo>
                    <a:pt x="10699" y="3475"/>
                  </a:lnTo>
                  <a:lnTo>
                    <a:pt x="11024" y="3675"/>
                  </a:lnTo>
                  <a:lnTo>
                    <a:pt x="10649" y="3650"/>
                  </a:lnTo>
                  <a:lnTo>
                    <a:pt x="10449" y="3775"/>
                  </a:lnTo>
                  <a:lnTo>
                    <a:pt x="10499" y="3975"/>
                  </a:lnTo>
                  <a:lnTo>
                    <a:pt x="11623" y="4500"/>
                  </a:lnTo>
                  <a:lnTo>
                    <a:pt x="11548" y="4775"/>
                  </a:lnTo>
                  <a:lnTo>
                    <a:pt x="12073" y="5350"/>
                  </a:lnTo>
                  <a:lnTo>
                    <a:pt x="11948" y="5425"/>
                  </a:lnTo>
                  <a:lnTo>
                    <a:pt x="12198" y="5500"/>
                  </a:lnTo>
                  <a:lnTo>
                    <a:pt x="12173" y="6374"/>
                  </a:lnTo>
                  <a:lnTo>
                    <a:pt x="12448" y="6424"/>
                  </a:lnTo>
                  <a:lnTo>
                    <a:pt x="12623" y="6149"/>
                  </a:lnTo>
                  <a:lnTo>
                    <a:pt x="12773" y="6524"/>
                  </a:lnTo>
                  <a:lnTo>
                    <a:pt x="13273" y="65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2" name="Google Shape;392;p53"/>
            <p:cNvSpPr/>
            <p:nvPr/>
          </p:nvSpPr>
          <p:spPr>
            <a:xfrm>
              <a:off x="3663150" y="2445675"/>
              <a:ext cx="218725" cy="409325"/>
            </a:xfrm>
            <a:custGeom>
              <a:avLst/>
              <a:gdLst/>
              <a:ahLst/>
              <a:cxnLst/>
              <a:rect l="l" t="t" r="r" b="b"/>
              <a:pathLst>
                <a:path w="8749" h="16373" extrusionOk="0">
                  <a:moveTo>
                    <a:pt x="3974" y="16123"/>
                  </a:moveTo>
                  <a:lnTo>
                    <a:pt x="3499" y="16373"/>
                  </a:lnTo>
                  <a:lnTo>
                    <a:pt x="3824" y="15673"/>
                  </a:lnTo>
                  <a:lnTo>
                    <a:pt x="3824" y="15173"/>
                  </a:lnTo>
                  <a:lnTo>
                    <a:pt x="2575" y="14898"/>
                  </a:lnTo>
                  <a:lnTo>
                    <a:pt x="2675" y="14348"/>
                  </a:lnTo>
                  <a:lnTo>
                    <a:pt x="2550" y="14023"/>
                  </a:lnTo>
                  <a:lnTo>
                    <a:pt x="2875" y="13648"/>
                  </a:lnTo>
                  <a:lnTo>
                    <a:pt x="2575" y="13273"/>
                  </a:lnTo>
                  <a:lnTo>
                    <a:pt x="2700" y="12648"/>
                  </a:lnTo>
                  <a:lnTo>
                    <a:pt x="3099" y="12298"/>
                  </a:lnTo>
                  <a:lnTo>
                    <a:pt x="3199" y="11848"/>
                  </a:lnTo>
                  <a:lnTo>
                    <a:pt x="2950" y="11598"/>
                  </a:lnTo>
                  <a:lnTo>
                    <a:pt x="2375" y="11648"/>
                  </a:lnTo>
                  <a:lnTo>
                    <a:pt x="1975" y="11348"/>
                  </a:lnTo>
                  <a:lnTo>
                    <a:pt x="1425" y="11173"/>
                  </a:lnTo>
                  <a:lnTo>
                    <a:pt x="425" y="10349"/>
                  </a:lnTo>
                  <a:lnTo>
                    <a:pt x="800" y="9999"/>
                  </a:lnTo>
                  <a:lnTo>
                    <a:pt x="75" y="9549"/>
                  </a:lnTo>
                  <a:lnTo>
                    <a:pt x="0" y="8574"/>
                  </a:lnTo>
                  <a:lnTo>
                    <a:pt x="425" y="8124"/>
                  </a:lnTo>
                  <a:lnTo>
                    <a:pt x="1375" y="7999"/>
                  </a:lnTo>
                  <a:lnTo>
                    <a:pt x="1475" y="7874"/>
                  </a:lnTo>
                  <a:lnTo>
                    <a:pt x="1200" y="7724"/>
                  </a:lnTo>
                  <a:lnTo>
                    <a:pt x="450" y="7599"/>
                  </a:lnTo>
                  <a:lnTo>
                    <a:pt x="200" y="7374"/>
                  </a:lnTo>
                  <a:lnTo>
                    <a:pt x="75" y="7099"/>
                  </a:lnTo>
                  <a:lnTo>
                    <a:pt x="125" y="5724"/>
                  </a:lnTo>
                  <a:lnTo>
                    <a:pt x="325" y="5549"/>
                  </a:lnTo>
                  <a:lnTo>
                    <a:pt x="475" y="5674"/>
                  </a:lnTo>
                  <a:lnTo>
                    <a:pt x="1075" y="6749"/>
                  </a:lnTo>
                  <a:lnTo>
                    <a:pt x="2225" y="6899"/>
                  </a:lnTo>
                  <a:lnTo>
                    <a:pt x="2425" y="6649"/>
                  </a:lnTo>
                  <a:lnTo>
                    <a:pt x="2200" y="6299"/>
                  </a:lnTo>
                  <a:lnTo>
                    <a:pt x="1325" y="6149"/>
                  </a:lnTo>
                  <a:lnTo>
                    <a:pt x="975" y="5974"/>
                  </a:lnTo>
                  <a:lnTo>
                    <a:pt x="1350" y="5499"/>
                  </a:lnTo>
                  <a:lnTo>
                    <a:pt x="1375" y="5100"/>
                  </a:lnTo>
                  <a:lnTo>
                    <a:pt x="1175" y="4550"/>
                  </a:lnTo>
                  <a:lnTo>
                    <a:pt x="675" y="4175"/>
                  </a:lnTo>
                  <a:lnTo>
                    <a:pt x="600" y="3425"/>
                  </a:lnTo>
                  <a:lnTo>
                    <a:pt x="750" y="2925"/>
                  </a:lnTo>
                  <a:lnTo>
                    <a:pt x="1450" y="2425"/>
                  </a:lnTo>
                  <a:lnTo>
                    <a:pt x="1725" y="2525"/>
                  </a:lnTo>
                  <a:lnTo>
                    <a:pt x="1875" y="2975"/>
                  </a:lnTo>
                  <a:lnTo>
                    <a:pt x="2125" y="3050"/>
                  </a:lnTo>
                  <a:lnTo>
                    <a:pt x="2725" y="2625"/>
                  </a:lnTo>
                  <a:lnTo>
                    <a:pt x="2625" y="1850"/>
                  </a:lnTo>
                  <a:lnTo>
                    <a:pt x="3000" y="475"/>
                  </a:lnTo>
                  <a:lnTo>
                    <a:pt x="3424" y="675"/>
                  </a:lnTo>
                  <a:lnTo>
                    <a:pt x="3949" y="625"/>
                  </a:lnTo>
                  <a:lnTo>
                    <a:pt x="4699" y="0"/>
                  </a:lnTo>
                  <a:lnTo>
                    <a:pt x="5174" y="500"/>
                  </a:lnTo>
                  <a:lnTo>
                    <a:pt x="5624" y="650"/>
                  </a:lnTo>
                  <a:lnTo>
                    <a:pt x="5824" y="225"/>
                  </a:lnTo>
                  <a:lnTo>
                    <a:pt x="8199" y="150"/>
                  </a:lnTo>
                  <a:lnTo>
                    <a:pt x="8674" y="300"/>
                  </a:lnTo>
                  <a:lnTo>
                    <a:pt x="8749" y="350"/>
                  </a:lnTo>
                  <a:lnTo>
                    <a:pt x="8349" y="1100"/>
                  </a:lnTo>
                  <a:lnTo>
                    <a:pt x="8324" y="2400"/>
                  </a:lnTo>
                  <a:lnTo>
                    <a:pt x="7974" y="3000"/>
                  </a:lnTo>
                  <a:lnTo>
                    <a:pt x="7099" y="2975"/>
                  </a:lnTo>
                  <a:lnTo>
                    <a:pt x="6374" y="2475"/>
                  </a:lnTo>
                  <a:lnTo>
                    <a:pt x="6199" y="2625"/>
                  </a:lnTo>
                  <a:lnTo>
                    <a:pt x="6199" y="3100"/>
                  </a:lnTo>
                  <a:lnTo>
                    <a:pt x="6424" y="3475"/>
                  </a:lnTo>
                  <a:lnTo>
                    <a:pt x="7849" y="3500"/>
                  </a:lnTo>
                  <a:lnTo>
                    <a:pt x="8074" y="3850"/>
                  </a:lnTo>
                  <a:lnTo>
                    <a:pt x="7724" y="4350"/>
                  </a:lnTo>
                  <a:lnTo>
                    <a:pt x="6974" y="4750"/>
                  </a:lnTo>
                  <a:lnTo>
                    <a:pt x="6299" y="4900"/>
                  </a:lnTo>
                  <a:lnTo>
                    <a:pt x="6224" y="5125"/>
                  </a:lnTo>
                  <a:lnTo>
                    <a:pt x="6199" y="6649"/>
                  </a:lnTo>
                  <a:lnTo>
                    <a:pt x="6824" y="7324"/>
                  </a:lnTo>
                  <a:lnTo>
                    <a:pt x="6949" y="7674"/>
                  </a:lnTo>
                  <a:lnTo>
                    <a:pt x="6699" y="8224"/>
                  </a:lnTo>
                  <a:lnTo>
                    <a:pt x="6449" y="8274"/>
                  </a:lnTo>
                  <a:lnTo>
                    <a:pt x="5949" y="7924"/>
                  </a:lnTo>
                  <a:lnTo>
                    <a:pt x="5724" y="7549"/>
                  </a:lnTo>
                  <a:lnTo>
                    <a:pt x="5724" y="7024"/>
                  </a:lnTo>
                  <a:lnTo>
                    <a:pt x="5424" y="7049"/>
                  </a:lnTo>
                  <a:lnTo>
                    <a:pt x="5124" y="7299"/>
                  </a:lnTo>
                  <a:lnTo>
                    <a:pt x="5299" y="7999"/>
                  </a:lnTo>
                  <a:lnTo>
                    <a:pt x="5724" y="8124"/>
                  </a:lnTo>
                  <a:lnTo>
                    <a:pt x="5549" y="8399"/>
                  </a:lnTo>
                  <a:lnTo>
                    <a:pt x="5574" y="8874"/>
                  </a:lnTo>
                  <a:lnTo>
                    <a:pt x="6249" y="9374"/>
                  </a:lnTo>
                  <a:lnTo>
                    <a:pt x="6324" y="9899"/>
                  </a:lnTo>
                  <a:lnTo>
                    <a:pt x="6049" y="10224"/>
                  </a:lnTo>
                  <a:lnTo>
                    <a:pt x="5324" y="10499"/>
                  </a:lnTo>
                  <a:lnTo>
                    <a:pt x="3949" y="10349"/>
                  </a:lnTo>
                  <a:lnTo>
                    <a:pt x="3799" y="10449"/>
                  </a:lnTo>
                  <a:lnTo>
                    <a:pt x="3874" y="11073"/>
                  </a:lnTo>
                  <a:lnTo>
                    <a:pt x="4549" y="11673"/>
                  </a:lnTo>
                  <a:lnTo>
                    <a:pt x="4724" y="12423"/>
                  </a:lnTo>
                  <a:lnTo>
                    <a:pt x="4199" y="13498"/>
                  </a:lnTo>
                  <a:lnTo>
                    <a:pt x="5199" y="14423"/>
                  </a:lnTo>
                  <a:lnTo>
                    <a:pt x="5424" y="14923"/>
                  </a:lnTo>
                  <a:lnTo>
                    <a:pt x="5049" y="15498"/>
                  </a:lnTo>
                  <a:lnTo>
                    <a:pt x="4074" y="15898"/>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53"/>
            <p:cNvSpPr/>
            <p:nvPr/>
          </p:nvSpPr>
          <p:spPr>
            <a:xfrm>
              <a:off x="3164475" y="2576900"/>
              <a:ext cx="399950" cy="330600"/>
            </a:xfrm>
            <a:custGeom>
              <a:avLst/>
              <a:gdLst/>
              <a:ahLst/>
              <a:cxnLst/>
              <a:rect l="l" t="t" r="r" b="b"/>
              <a:pathLst>
                <a:path w="15998" h="13224" extrusionOk="0">
                  <a:moveTo>
                    <a:pt x="12423" y="11548"/>
                  </a:moveTo>
                  <a:lnTo>
                    <a:pt x="11424" y="11623"/>
                  </a:lnTo>
                  <a:lnTo>
                    <a:pt x="11074" y="11099"/>
                  </a:lnTo>
                  <a:lnTo>
                    <a:pt x="10324" y="10924"/>
                  </a:lnTo>
                  <a:lnTo>
                    <a:pt x="9924" y="11423"/>
                  </a:lnTo>
                  <a:lnTo>
                    <a:pt x="8774" y="11798"/>
                  </a:lnTo>
                  <a:lnTo>
                    <a:pt x="8674" y="12023"/>
                  </a:lnTo>
                  <a:lnTo>
                    <a:pt x="8924" y="12373"/>
                  </a:lnTo>
                  <a:lnTo>
                    <a:pt x="8899" y="12598"/>
                  </a:lnTo>
                  <a:lnTo>
                    <a:pt x="8424" y="13048"/>
                  </a:lnTo>
                  <a:lnTo>
                    <a:pt x="8149" y="13123"/>
                  </a:lnTo>
                  <a:lnTo>
                    <a:pt x="7749" y="12923"/>
                  </a:lnTo>
                  <a:lnTo>
                    <a:pt x="6824" y="13048"/>
                  </a:lnTo>
                  <a:lnTo>
                    <a:pt x="2750" y="13223"/>
                  </a:lnTo>
                  <a:lnTo>
                    <a:pt x="2650" y="5475"/>
                  </a:lnTo>
                  <a:lnTo>
                    <a:pt x="2325" y="5425"/>
                  </a:lnTo>
                  <a:lnTo>
                    <a:pt x="2300" y="5050"/>
                  </a:lnTo>
                  <a:lnTo>
                    <a:pt x="2075" y="5050"/>
                  </a:lnTo>
                  <a:lnTo>
                    <a:pt x="2050" y="4725"/>
                  </a:lnTo>
                  <a:lnTo>
                    <a:pt x="1825" y="4675"/>
                  </a:lnTo>
                  <a:lnTo>
                    <a:pt x="1800" y="4225"/>
                  </a:lnTo>
                  <a:lnTo>
                    <a:pt x="1525" y="4175"/>
                  </a:lnTo>
                  <a:lnTo>
                    <a:pt x="1500" y="4025"/>
                  </a:lnTo>
                  <a:lnTo>
                    <a:pt x="950" y="4025"/>
                  </a:lnTo>
                  <a:lnTo>
                    <a:pt x="925" y="3875"/>
                  </a:lnTo>
                  <a:lnTo>
                    <a:pt x="1" y="3775"/>
                  </a:lnTo>
                  <a:lnTo>
                    <a:pt x="1" y="3600"/>
                  </a:lnTo>
                  <a:lnTo>
                    <a:pt x="575" y="3600"/>
                  </a:lnTo>
                  <a:lnTo>
                    <a:pt x="575" y="3150"/>
                  </a:lnTo>
                  <a:lnTo>
                    <a:pt x="1075" y="3125"/>
                  </a:lnTo>
                  <a:lnTo>
                    <a:pt x="1075" y="2625"/>
                  </a:lnTo>
                  <a:lnTo>
                    <a:pt x="1500" y="2600"/>
                  </a:lnTo>
                  <a:lnTo>
                    <a:pt x="1525" y="2375"/>
                  </a:lnTo>
                  <a:lnTo>
                    <a:pt x="1825" y="2300"/>
                  </a:lnTo>
                  <a:lnTo>
                    <a:pt x="1825" y="2000"/>
                  </a:lnTo>
                  <a:lnTo>
                    <a:pt x="2250" y="2000"/>
                  </a:lnTo>
                  <a:lnTo>
                    <a:pt x="2200" y="1750"/>
                  </a:lnTo>
                  <a:lnTo>
                    <a:pt x="2575" y="1725"/>
                  </a:lnTo>
                  <a:lnTo>
                    <a:pt x="2550" y="1425"/>
                  </a:lnTo>
                  <a:lnTo>
                    <a:pt x="2825" y="1450"/>
                  </a:lnTo>
                  <a:lnTo>
                    <a:pt x="2800" y="1225"/>
                  </a:lnTo>
                  <a:lnTo>
                    <a:pt x="3325" y="1125"/>
                  </a:lnTo>
                  <a:lnTo>
                    <a:pt x="3450" y="800"/>
                  </a:lnTo>
                  <a:lnTo>
                    <a:pt x="3650" y="800"/>
                  </a:lnTo>
                  <a:lnTo>
                    <a:pt x="4575" y="1"/>
                  </a:lnTo>
                  <a:lnTo>
                    <a:pt x="4775" y="675"/>
                  </a:lnTo>
                  <a:lnTo>
                    <a:pt x="4950" y="800"/>
                  </a:lnTo>
                  <a:lnTo>
                    <a:pt x="4775" y="900"/>
                  </a:lnTo>
                  <a:lnTo>
                    <a:pt x="4750" y="1300"/>
                  </a:lnTo>
                  <a:lnTo>
                    <a:pt x="5025" y="1350"/>
                  </a:lnTo>
                  <a:lnTo>
                    <a:pt x="5075" y="1450"/>
                  </a:lnTo>
                  <a:lnTo>
                    <a:pt x="5000" y="1875"/>
                  </a:lnTo>
                  <a:lnTo>
                    <a:pt x="5275" y="2125"/>
                  </a:lnTo>
                  <a:lnTo>
                    <a:pt x="5175" y="2475"/>
                  </a:lnTo>
                  <a:lnTo>
                    <a:pt x="5375" y="2300"/>
                  </a:lnTo>
                  <a:lnTo>
                    <a:pt x="5575" y="2525"/>
                  </a:lnTo>
                  <a:lnTo>
                    <a:pt x="6074" y="2675"/>
                  </a:lnTo>
                  <a:lnTo>
                    <a:pt x="13698" y="725"/>
                  </a:lnTo>
                  <a:lnTo>
                    <a:pt x="14423" y="925"/>
                  </a:lnTo>
                  <a:lnTo>
                    <a:pt x="14998" y="2625"/>
                  </a:lnTo>
                  <a:lnTo>
                    <a:pt x="15998" y="3275"/>
                  </a:lnTo>
                  <a:lnTo>
                    <a:pt x="15998" y="3725"/>
                  </a:lnTo>
                  <a:lnTo>
                    <a:pt x="15773" y="3875"/>
                  </a:lnTo>
                  <a:lnTo>
                    <a:pt x="15298" y="4250"/>
                  </a:lnTo>
                  <a:lnTo>
                    <a:pt x="14773" y="4375"/>
                  </a:lnTo>
                  <a:lnTo>
                    <a:pt x="14323" y="4275"/>
                  </a:lnTo>
                  <a:lnTo>
                    <a:pt x="14123" y="3875"/>
                  </a:lnTo>
                  <a:lnTo>
                    <a:pt x="13323" y="3900"/>
                  </a:lnTo>
                  <a:lnTo>
                    <a:pt x="13298" y="7799"/>
                  </a:lnTo>
                  <a:lnTo>
                    <a:pt x="13148" y="8099"/>
                  </a:lnTo>
                  <a:lnTo>
                    <a:pt x="13323" y="8149"/>
                  </a:lnTo>
                  <a:lnTo>
                    <a:pt x="13498" y="11024"/>
                  </a:lnTo>
                  <a:lnTo>
                    <a:pt x="13748" y="11373"/>
                  </a:lnTo>
                  <a:lnTo>
                    <a:pt x="13673" y="11548"/>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4" name="Google Shape;394;p53"/>
            <p:cNvSpPr/>
            <p:nvPr/>
          </p:nvSpPr>
          <p:spPr>
            <a:xfrm>
              <a:off x="2893900" y="2655000"/>
              <a:ext cx="339350" cy="265625"/>
            </a:xfrm>
            <a:custGeom>
              <a:avLst/>
              <a:gdLst/>
              <a:ahLst/>
              <a:cxnLst/>
              <a:rect l="l" t="t" r="r" b="b"/>
              <a:pathLst>
                <a:path w="13574" h="10625" extrusionOk="0">
                  <a:moveTo>
                    <a:pt x="10824" y="10374"/>
                  </a:moveTo>
                  <a:lnTo>
                    <a:pt x="7974" y="10299"/>
                  </a:lnTo>
                  <a:lnTo>
                    <a:pt x="7949" y="10149"/>
                  </a:lnTo>
                  <a:lnTo>
                    <a:pt x="2650" y="10149"/>
                  </a:lnTo>
                  <a:lnTo>
                    <a:pt x="1750" y="10624"/>
                  </a:lnTo>
                  <a:lnTo>
                    <a:pt x="600" y="10174"/>
                  </a:lnTo>
                  <a:lnTo>
                    <a:pt x="225" y="10474"/>
                  </a:lnTo>
                  <a:lnTo>
                    <a:pt x="75" y="10174"/>
                  </a:lnTo>
                  <a:lnTo>
                    <a:pt x="150" y="9849"/>
                  </a:lnTo>
                  <a:lnTo>
                    <a:pt x="475" y="9774"/>
                  </a:lnTo>
                  <a:lnTo>
                    <a:pt x="400" y="9374"/>
                  </a:lnTo>
                  <a:lnTo>
                    <a:pt x="775" y="9299"/>
                  </a:lnTo>
                  <a:lnTo>
                    <a:pt x="850" y="9124"/>
                  </a:lnTo>
                  <a:lnTo>
                    <a:pt x="725" y="8624"/>
                  </a:lnTo>
                  <a:lnTo>
                    <a:pt x="625" y="8674"/>
                  </a:lnTo>
                  <a:lnTo>
                    <a:pt x="450" y="8399"/>
                  </a:lnTo>
                  <a:lnTo>
                    <a:pt x="0" y="8274"/>
                  </a:lnTo>
                  <a:lnTo>
                    <a:pt x="225" y="7975"/>
                  </a:lnTo>
                  <a:lnTo>
                    <a:pt x="25" y="7850"/>
                  </a:lnTo>
                  <a:lnTo>
                    <a:pt x="100" y="7525"/>
                  </a:lnTo>
                  <a:lnTo>
                    <a:pt x="150" y="7400"/>
                  </a:lnTo>
                  <a:lnTo>
                    <a:pt x="475" y="7500"/>
                  </a:lnTo>
                  <a:lnTo>
                    <a:pt x="1200" y="6975"/>
                  </a:lnTo>
                  <a:lnTo>
                    <a:pt x="850" y="6600"/>
                  </a:lnTo>
                  <a:lnTo>
                    <a:pt x="1000" y="6225"/>
                  </a:lnTo>
                  <a:lnTo>
                    <a:pt x="500" y="6050"/>
                  </a:lnTo>
                  <a:lnTo>
                    <a:pt x="525" y="5800"/>
                  </a:lnTo>
                  <a:lnTo>
                    <a:pt x="225" y="5675"/>
                  </a:lnTo>
                  <a:lnTo>
                    <a:pt x="275" y="5500"/>
                  </a:lnTo>
                  <a:lnTo>
                    <a:pt x="700" y="5350"/>
                  </a:lnTo>
                  <a:lnTo>
                    <a:pt x="825" y="5150"/>
                  </a:lnTo>
                  <a:lnTo>
                    <a:pt x="625" y="5000"/>
                  </a:lnTo>
                  <a:lnTo>
                    <a:pt x="500" y="4425"/>
                  </a:lnTo>
                  <a:lnTo>
                    <a:pt x="825" y="4375"/>
                  </a:lnTo>
                  <a:lnTo>
                    <a:pt x="650" y="4100"/>
                  </a:lnTo>
                  <a:lnTo>
                    <a:pt x="825" y="4050"/>
                  </a:lnTo>
                  <a:lnTo>
                    <a:pt x="775" y="3875"/>
                  </a:lnTo>
                  <a:lnTo>
                    <a:pt x="400" y="3775"/>
                  </a:lnTo>
                  <a:lnTo>
                    <a:pt x="575" y="3325"/>
                  </a:lnTo>
                  <a:lnTo>
                    <a:pt x="400" y="2625"/>
                  </a:lnTo>
                  <a:lnTo>
                    <a:pt x="700" y="2301"/>
                  </a:lnTo>
                  <a:lnTo>
                    <a:pt x="775" y="1901"/>
                  </a:lnTo>
                  <a:lnTo>
                    <a:pt x="2475" y="1851"/>
                  </a:lnTo>
                  <a:lnTo>
                    <a:pt x="3375" y="1"/>
                  </a:lnTo>
                  <a:lnTo>
                    <a:pt x="6224" y="101"/>
                  </a:lnTo>
                  <a:lnTo>
                    <a:pt x="9874" y="101"/>
                  </a:lnTo>
                  <a:lnTo>
                    <a:pt x="10624" y="176"/>
                  </a:lnTo>
                  <a:lnTo>
                    <a:pt x="10824" y="476"/>
                  </a:lnTo>
                  <a:lnTo>
                    <a:pt x="10824" y="651"/>
                  </a:lnTo>
                  <a:lnTo>
                    <a:pt x="11748" y="751"/>
                  </a:lnTo>
                  <a:lnTo>
                    <a:pt x="11773" y="901"/>
                  </a:lnTo>
                  <a:lnTo>
                    <a:pt x="12323" y="901"/>
                  </a:lnTo>
                  <a:lnTo>
                    <a:pt x="12348" y="1051"/>
                  </a:lnTo>
                  <a:lnTo>
                    <a:pt x="12623" y="1101"/>
                  </a:lnTo>
                  <a:lnTo>
                    <a:pt x="12648" y="1551"/>
                  </a:lnTo>
                  <a:lnTo>
                    <a:pt x="12873" y="1601"/>
                  </a:lnTo>
                  <a:lnTo>
                    <a:pt x="12898" y="1926"/>
                  </a:lnTo>
                  <a:lnTo>
                    <a:pt x="13123" y="1926"/>
                  </a:lnTo>
                  <a:lnTo>
                    <a:pt x="13148" y="2301"/>
                  </a:lnTo>
                  <a:lnTo>
                    <a:pt x="13473" y="2351"/>
                  </a:lnTo>
                  <a:lnTo>
                    <a:pt x="13573" y="10099"/>
                  </a:lnTo>
                  <a:lnTo>
                    <a:pt x="13573" y="103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53"/>
            <p:cNvSpPr/>
            <p:nvPr/>
          </p:nvSpPr>
          <p:spPr>
            <a:xfrm>
              <a:off x="3475050" y="2671250"/>
              <a:ext cx="268100" cy="256225"/>
            </a:xfrm>
            <a:custGeom>
              <a:avLst/>
              <a:gdLst/>
              <a:ahLst/>
              <a:cxnLst/>
              <a:rect l="l" t="t" r="r" b="b"/>
              <a:pathLst>
                <a:path w="10724" h="10249" extrusionOk="0">
                  <a:moveTo>
                    <a:pt x="0" y="7774"/>
                  </a:moveTo>
                  <a:lnTo>
                    <a:pt x="1250" y="7774"/>
                  </a:lnTo>
                  <a:lnTo>
                    <a:pt x="1325" y="7599"/>
                  </a:lnTo>
                  <a:lnTo>
                    <a:pt x="1075" y="7250"/>
                  </a:lnTo>
                  <a:lnTo>
                    <a:pt x="900" y="4375"/>
                  </a:lnTo>
                  <a:lnTo>
                    <a:pt x="725" y="4325"/>
                  </a:lnTo>
                  <a:lnTo>
                    <a:pt x="875" y="4025"/>
                  </a:lnTo>
                  <a:lnTo>
                    <a:pt x="900" y="126"/>
                  </a:lnTo>
                  <a:lnTo>
                    <a:pt x="1700" y="101"/>
                  </a:lnTo>
                  <a:lnTo>
                    <a:pt x="1900" y="501"/>
                  </a:lnTo>
                  <a:lnTo>
                    <a:pt x="2350" y="601"/>
                  </a:lnTo>
                  <a:lnTo>
                    <a:pt x="2875" y="476"/>
                  </a:lnTo>
                  <a:lnTo>
                    <a:pt x="3350" y="101"/>
                  </a:lnTo>
                  <a:lnTo>
                    <a:pt x="3700" y="326"/>
                  </a:lnTo>
                  <a:lnTo>
                    <a:pt x="4025" y="76"/>
                  </a:lnTo>
                  <a:lnTo>
                    <a:pt x="4525" y="1"/>
                  </a:lnTo>
                  <a:lnTo>
                    <a:pt x="4899" y="351"/>
                  </a:lnTo>
                  <a:lnTo>
                    <a:pt x="4999" y="851"/>
                  </a:lnTo>
                  <a:lnTo>
                    <a:pt x="4700" y="776"/>
                  </a:lnTo>
                  <a:lnTo>
                    <a:pt x="4625" y="1126"/>
                  </a:lnTo>
                  <a:lnTo>
                    <a:pt x="4974" y="1401"/>
                  </a:lnTo>
                  <a:lnTo>
                    <a:pt x="5149" y="1776"/>
                  </a:lnTo>
                  <a:lnTo>
                    <a:pt x="4899" y="1900"/>
                  </a:lnTo>
                  <a:lnTo>
                    <a:pt x="5124" y="2325"/>
                  </a:lnTo>
                  <a:lnTo>
                    <a:pt x="5474" y="2250"/>
                  </a:lnTo>
                  <a:lnTo>
                    <a:pt x="5774" y="1900"/>
                  </a:lnTo>
                  <a:lnTo>
                    <a:pt x="6074" y="2225"/>
                  </a:lnTo>
                  <a:lnTo>
                    <a:pt x="6324" y="2225"/>
                  </a:lnTo>
                  <a:lnTo>
                    <a:pt x="6449" y="2000"/>
                  </a:lnTo>
                  <a:lnTo>
                    <a:pt x="6124" y="1776"/>
                  </a:lnTo>
                  <a:lnTo>
                    <a:pt x="5999" y="1076"/>
                  </a:lnTo>
                  <a:lnTo>
                    <a:pt x="6399" y="751"/>
                  </a:lnTo>
                  <a:lnTo>
                    <a:pt x="6899" y="776"/>
                  </a:lnTo>
                  <a:lnTo>
                    <a:pt x="7599" y="1276"/>
                  </a:lnTo>
                  <a:lnTo>
                    <a:pt x="7949" y="1326"/>
                  </a:lnTo>
                  <a:lnTo>
                    <a:pt x="8949" y="2150"/>
                  </a:lnTo>
                  <a:lnTo>
                    <a:pt x="9499" y="2325"/>
                  </a:lnTo>
                  <a:lnTo>
                    <a:pt x="9899" y="2625"/>
                  </a:lnTo>
                  <a:lnTo>
                    <a:pt x="10474" y="2575"/>
                  </a:lnTo>
                  <a:lnTo>
                    <a:pt x="10723" y="2825"/>
                  </a:lnTo>
                  <a:lnTo>
                    <a:pt x="10623" y="3275"/>
                  </a:lnTo>
                  <a:lnTo>
                    <a:pt x="10224" y="3625"/>
                  </a:lnTo>
                  <a:lnTo>
                    <a:pt x="10099" y="4250"/>
                  </a:lnTo>
                  <a:lnTo>
                    <a:pt x="10399" y="4625"/>
                  </a:lnTo>
                  <a:lnTo>
                    <a:pt x="10074" y="5000"/>
                  </a:lnTo>
                  <a:lnTo>
                    <a:pt x="10199" y="5325"/>
                  </a:lnTo>
                  <a:lnTo>
                    <a:pt x="10099" y="5875"/>
                  </a:lnTo>
                  <a:lnTo>
                    <a:pt x="9599" y="6250"/>
                  </a:lnTo>
                  <a:lnTo>
                    <a:pt x="9499" y="6625"/>
                  </a:lnTo>
                  <a:lnTo>
                    <a:pt x="9024" y="6750"/>
                  </a:lnTo>
                  <a:lnTo>
                    <a:pt x="8949" y="7150"/>
                  </a:lnTo>
                  <a:lnTo>
                    <a:pt x="8499" y="7574"/>
                  </a:lnTo>
                  <a:lnTo>
                    <a:pt x="8574" y="9824"/>
                  </a:lnTo>
                  <a:lnTo>
                    <a:pt x="8349" y="9849"/>
                  </a:lnTo>
                  <a:lnTo>
                    <a:pt x="8224" y="10099"/>
                  </a:lnTo>
                  <a:lnTo>
                    <a:pt x="8374" y="10249"/>
                  </a:lnTo>
                  <a:lnTo>
                    <a:pt x="1200" y="10224"/>
                  </a:lnTo>
                  <a:lnTo>
                    <a:pt x="750" y="10174"/>
                  </a:lnTo>
                  <a:lnTo>
                    <a:pt x="850" y="9324"/>
                  </a:lnTo>
                  <a:lnTo>
                    <a:pt x="75" y="84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6" name="Google Shape;396;p53"/>
            <p:cNvSpPr/>
            <p:nvPr/>
          </p:nvSpPr>
          <p:spPr>
            <a:xfrm>
              <a:off x="3093875" y="2903100"/>
              <a:ext cx="244350" cy="243725"/>
            </a:xfrm>
            <a:custGeom>
              <a:avLst/>
              <a:gdLst/>
              <a:ahLst/>
              <a:cxnLst/>
              <a:rect l="l" t="t" r="r" b="b"/>
              <a:pathLst>
                <a:path w="9774" h="9749" extrusionOk="0">
                  <a:moveTo>
                    <a:pt x="9023" y="8549"/>
                  </a:moveTo>
                  <a:lnTo>
                    <a:pt x="6374" y="8449"/>
                  </a:lnTo>
                  <a:lnTo>
                    <a:pt x="6224" y="9498"/>
                  </a:lnTo>
                  <a:lnTo>
                    <a:pt x="1100" y="9448"/>
                  </a:lnTo>
                  <a:lnTo>
                    <a:pt x="1150" y="9748"/>
                  </a:lnTo>
                  <a:lnTo>
                    <a:pt x="0" y="9748"/>
                  </a:lnTo>
                  <a:lnTo>
                    <a:pt x="0" y="6124"/>
                  </a:lnTo>
                  <a:lnTo>
                    <a:pt x="2725" y="6174"/>
                  </a:lnTo>
                  <a:lnTo>
                    <a:pt x="2825" y="450"/>
                  </a:lnTo>
                  <a:lnTo>
                    <a:pt x="5574" y="450"/>
                  </a:lnTo>
                  <a:lnTo>
                    <a:pt x="5574" y="175"/>
                  </a:lnTo>
                  <a:lnTo>
                    <a:pt x="9648" y="0"/>
                  </a:lnTo>
                  <a:lnTo>
                    <a:pt x="9648" y="6349"/>
                  </a:lnTo>
                  <a:lnTo>
                    <a:pt x="9773" y="6849"/>
                  </a:lnTo>
                  <a:lnTo>
                    <a:pt x="9473" y="7374"/>
                  </a:lnTo>
                  <a:lnTo>
                    <a:pt x="9123" y="7624"/>
                  </a:lnTo>
                  <a:lnTo>
                    <a:pt x="9273" y="799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7" name="Google Shape;397;p53"/>
            <p:cNvSpPr/>
            <p:nvPr/>
          </p:nvSpPr>
          <p:spPr>
            <a:xfrm>
              <a:off x="2818275" y="2908725"/>
              <a:ext cx="346225" cy="251850"/>
            </a:xfrm>
            <a:custGeom>
              <a:avLst/>
              <a:gdLst/>
              <a:ahLst/>
              <a:cxnLst/>
              <a:rect l="l" t="t" r="r" b="b"/>
              <a:pathLst>
                <a:path w="13849" h="10074" extrusionOk="0">
                  <a:moveTo>
                    <a:pt x="11024" y="9523"/>
                  </a:moveTo>
                  <a:lnTo>
                    <a:pt x="11024" y="10073"/>
                  </a:lnTo>
                  <a:lnTo>
                    <a:pt x="6550" y="10023"/>
                  </a:lnTo>
                  <a:lnTo>
                    <a:pt x="6500" y="8249"/>
                  </a:lnTo>
                  <a:lnTo>
                    <a:pt x="4625" y="8199"/>
                  </a:lnTo>
                  <a:lnTo>
                    <a:pt x="4675" y="10073"/>
                  </a:lnTo>
                  <a:lnTo>
                    <a:pt x="1" y="9998"/>
                  </a:lnTo>
                  <a:lnTo>
                    <a:pt x="376" y="9498"/>
                  </a:lnTo>
                  <a:lnTo>
                    <a:pt x="801" y="9273"/>
                  </a:lnTo>
                  <a:lnTo>
                    <a:pt x="676" y="8874"/>
                  </a:lnTo>
                  <a:lnTo>
                    <a:pt x="776" y="8724"/>
                  </a:lnTo>
                  <a:lnTo>
                    <a:pt x="501" y="8349"/>
                  </a:lnTo>
                  <a:lnTo>
                    <a:pt x="626" y="8149"/>
                  </a:lnTo>
                  <a:lnTo>
                    <a:pt x="501" y="7999"/>
                  </a:lnTo>
                  <a:lnTo>
                    <a:pt x="651" y="7624"/>
                  </a:lnTo>
                  <a:lnTo>
                    <a:pt x="126" y="7149"/>
                  </a:lnTo>
                  <a:lnTo>
                    <a:pt x="426" y="6649"/>
                  </a:lnTo>
                  <a:lnTo>
                    <a:pt x="426" y="6274"/>
                  </a:lnTo>
                  <a:lnTo>
                    <a:pt x="876" y="6024"/>
                  </a:lnTo>
                  <a:lnTo>
                    <a:pt x="1251" y="6074"/>
                  </a:lnTo>
                  <a:lnTo>
                    <a:pt x="876" y="5674"/>
                  </a:lnTo>
                  <a:lnTo>
                    <a:pt x="1026" y="5524"/>
                  </a:lnTo>
                  <a:lnTo>
                    <a:pt x="876" y="5149"/>
                  </a:lnTo>
                  <a:lnTo>
                    <a:pt x="1151" y="5199"/>
                  </a:lnTo>
                  <a:lnTo>
                    <a:pt x="1476" y="4474"/>
                  </a:lnTo>
                  <a:lnTo>
                    <a:pt x="2226" y="4199"/>
                  </a:lnTo>
                  <a:lnTo>
                    <a:pt x="2301" y="3699"/>
                  </a:lnTo>
                  <a:lnTo>
                    <a:pt x="2226" y="3250"/>
                  </a:lnTo>
                  <a:lnTo>
                    <a:pt x="2401" y="3250"/>
                  </a:lnTo>
                  <a:lnTo>
                    <a:pt x="2226" y="2975"/>
                  </a:lnTo>
                  <a:lnTo>
                    <a:pt x="2800" y="2400"/>
                  </a:lnTo>
                  <a:lnTo>
                    <a:pt x="2875" y="1775"/>
                  </a:lnTo>
                  <a:lnTo>
                    <a:pt x="3425" y="1225"/>
                  </a:lnTo>
                  <a:lnTo>
                    <a:pt x="3350" y="950"/>
                  </a:lnTo>
                  <a:lnTo>
                    <a:pt x="3150" y="875"/>
                  </a:lnTo>
                  <a:lnTo>
                    <a:pt x="3375" y="575"/>
                  </a:lnTo>
                  <a:lnTo>
                    <a:pt x="3250" y="325"/>
                  </a:lnTo>
                  <a:lnTo>
                    <a:pt x="3625" y="25"/>
                  </a:lnTo>
                  <a:lnTo>
                    <a:pt x="4775" y="475"/>
                  </a:lnTo>
                  <a:lnTo>
                    <a:pt x="5675" y="0"/>
                  </a:lnTo>
                  <a:lnTo>
                    <a:pt x="10974" y="0"/>
                  </a:lnTo>
                  <a:lnTo>
                    <a:pt x="10999" y="150"/>
                  </a:lnTo>
                  <a:lnTo>
                    <a:pt x="13849" y="225"/>
                  </a:lnTo>
                  <a:lnTo>
                    <a:pt x="13749" y="5949"/>
                  </a:lnTo>
                  <a:lnTo>
                    <a:pt x="11024" y="589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8" name="Google Shape;398;p53"/>
            <p:cNvSpPr/>
            <p:nvPr/>
          </p:nvSpPr>
          <p:spPr>
            <a:xfrm>
              <a:off x="4338025" y="2845600"/>
              <a:ext cx="280600" cy="178750"/>
            </a:xfrm>
            <a:custGeom>
              <a:avLst/>
              <a:gdLst/>
              <a:ahLst/>
              <a:cxnLst/>
              <a:rect l="l" t="t" r="r" b="b"/>
              <a:pathLst>
                <a:path w="11224" h="7150" extrusionOk="0">
                  <a:moveTo>
                    <a:pt x="1675" y="6174"/>
                  </a:moveTo>
                  <a:lnTo>
                    <a:pt x="1375" y="4900"/>
                  </a:lnTo>
                  <a:lnTo>
                    <a:pt x="1125" y="4525"/>
                  </a:lnTo>
                  <a:lnTo>
                    <a:pt x="900" y="3275"/>
                  </a:lnTo>
                  <a:lnTo>
                    <a:pt x="625" y="2775"/>
                  </a:lnTo>
                  <a:lnTo>
                    <a:pt x="625" y="2225"/>
                  </a:lnTo>
                  <a:lnTo>
                    <a:pt x="375" y="2250"/>
                  </a:lnTo>
                  <a:lnTo>
                    <a:pt x="350" y="2050"/>
                  </a:lnTo>
                  <a:lnTo>
                    <a:pt x="0" y="2025"/>
                  </a:lnTo>
                  <a:lnTo>
                    <a:pt x="75" y="51"/>
                  </a:lnTo>
                  <a:lnTo>
                    <a:pt x="1575" y="1"/>
                  </a:lnTo>
                  <a:lnTo>
                    <a:pt x="9199" y="26"/>
                  </a:lnTo>
                  <a:lnTo>
                    <a:pt x="10998" y="1"/>
                  </a:lnTo>
                  <a:lnTo>
                    <a:pt x="11173" y="126"/>
                  </a:lnTo>
                  <a:lnTo>
                    <a:pt x="11098" y="500"/>
                  </a:lnTo>
                  <a:lnTo>
                    <a:pt x="11223" y="675"/>
                  </a:lnTo>
                  <a:lnTo>
                    <a:pt x="10873" y="900"/>
                  </a:lnTo>
                  <a:lnTo>
                    <a:pt x="10723" y="1225"/>
                  </a:lnTo>
                  <a:lnTo>
                    <a:pt x="10848" y="1725"/>
                  </a:lnTo>
                  <a:lnTo>
                    <a:pt x="10548" y="1800"/>
                  </a:lnTo>
                  <a:lnTo>
                    <a:pt x="10748" y="2050"/>
                  </a:lnTo>
                  <a:lnTo>
                    <a:pt x="10748" y="2225"/>
                  </a:lnTo>
                  <a:lnTo>
                    <a:pt x="10448" y="2250"/>
                  </a:lnTo>
                  <a:lnTo>
                    <a:pt x="10423" y="3050"/>
                  </a:lnTo>
                  <a:lnTo>
                    <a:pt x="10074" y="3050"/>
                  </a:lnTo>
                  <a:lnTo>
                    <a:pt x="10249" y="3725"/>
                  </a:lnTo>
                  <a:lnTo>
                    <a:pt x="9849" y="3750"/>
                  </a:lnTo>
                  <a:lnTo>
                    <a:pt x="9849" y="4100"/>
                  </a:lnTo>
                  <a:lnTo>
                    <a:pt x="9599" y="4125"/>
                  </a:lnTo>
                  <a:lnTo>
                    <a:pt x="9349" y="4550"/>
                  </a:lnTo>
                  <a:lnTo>
                    <a:pt x="9549" y="5425"/>
                  </a:lnTo>
                  <a:lnTo>
                    <a:pt x="9324" y="5550"/>
                  </a:lnTo>
                  <a:lnTo>
                    <a:pt x="9374" y="5750"/>
                  </a:lnTo>
                  <a:lnTo>
                    <a:pt x="9174" y="5850"/>
                  </a:lnTo>
                  <a:lnTo>
                    <a:pt x="8999" y="6174"/>
                  </a:lnTo>
                  <a:lnTo>
                    <a:pt x="9224" y="6374"/>
                  </a:lnTo>
                  <a:lnTo>
                    <a:pt x="9024" y="6424"/>
                  </a:lnTo>
                  <a:lnTo>
                    <a:pt x="9024" y="6874"/>
                  </a:lnTo>
                  <a:lnTo>
                    <a:pt x="9174" y="6949"/>
                  </a:lnTo>
                  <a:lnTo>
                    <a:pt x="8974" y="7149"/>
                  </a:lnTo>
                  <a:lnTo>
                    <a:pt x="6574" y="714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9" name="Google Shape;399;p53"/>
            <p:cNvSpPr/>
            <p:nvPr/>
          </p:nvSpPr>
          <p:spPr>
            <a:xfrm>
              <a:off x="4240525" y="2846850"/>
              <a:ext cx="145625" cy="379950"/>
            </a:xfrm>
            <a:custGeom>
              <a:avLst/>
              <a:gdLst/>
              <a:ahLst/>
              <a:cxnLst/>
              <a:rect l="l" t="t" r="r" b="b"/>
              <a:pathLst>
                <a:path w="5825" h="15198" extrusionOk="0">
                  <a:moveTo>
                    <a:pt x="4575" y="14673"/>
                  </a:moveTo>
                  <a:lnTo>
                    <a:pt x="4000" y="14548"/>
                  </a:lnTo>
                  <a:lnTo>
                    <a:pt x="3625" y="14698"/>
                  </a:lnTo>
                  <a:lnTo>
                    <a:pt x="3225" y="14673"/>
                  </a:lnTo>
                  <a:lnTo>
                    <a:pt x="2101" y="15198"/>
                  </a:lnTo>
                  <a:lnTo>
                    <a:pt x="1726" y="13473"/>
                  </a:lnTo>
                  <a:lnTo>
                    <a:pt x="901" y="13073"/>
                  </a:lnTo>
                  <a:lnTo>
                    <a:pt x="1026" y="12998"/>
                  </a:lnTo>
                  <a:lnTo>
                    <a:pt x="1001" y="12723"/>
                  </a:lnTo>
                  <a:lnTo>
                    <a:pt x="476" y="11823"/>
                  </a:lnTo>
                  <a:lnTo>
                    <a:pt x="26" y="10699"/>
                  </a:lnTo>
                  <a:lnTo>
                    <a:pt x="1" y="7349"/>
                  </a:lnTo>
                  <a:lnTo>
                    <a:pt x="76" y="76"/>
                  </a:lnTo>
                  <a:lnTo>
                    <a:pt x="401" y="76"/>
                  </a:lnTo>
                  <a:lnTo>
                    <a:pt x="3975" y="1"/>
                  </a:lnTo>
                  <a:lnTo>
                    <a:pt x="3900" y="1975"/>
                  </a:lnTo>
                  <a:lnTo>
                    <a:pt x="4250" y="2000"/>
                  </a:lnTo>
                  <a:lnTo>
                    <a:pt x="4275" y="2200"/>
                  </a:lnTo>
                  <a:lnTo>
                    <a:pt x="4525" y="2175"/>
                  </a:lnTo>
                  <a:lnTo>
                    <a:pt x="4525" y="2725"/>
                  </a:lnTo>
                  <a:lnTo>
                    <a:pt x="4800" y="3225"/>
                  </a:lnTo>
                  <a:lnTo>
                    <a:pt x="5025" y="4475"/>
                  </a:lnTo>
                  <a:lnTo>
                    <a:pt x="5275" y="4850"/>
                  </a:lnTo>
                  <a:lnTo>
                    <a:pt x="5575" y="6124"/>
                  </a:lnTo>
                  <a:lnTo>
                    <a:pt x="5750" y="6699"/>
                  </a:lnTo>
                  <a:lnTo>
                    <a:pt x="5825" y="13073"/>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3"/>
            <p:cNvSpPr/>
            <p:nvPr/>
          </p:nvSpPr>
          <p:spPr>
            <a:xfrm>
              <a:off x="4086825" y="2848725"/>
              <a:ext cx="155600" cy="181875"/>
            </a:xfrm>
            <a:custGeom>
              <a:avLst/>
              <a:gdLst/>
              <a:ahLst/>
              <a:cxnLst/>
              <a:rect l="l" t="t" r="r" b="b"/>
              <a:pathLst>
                <a:path w="6224" h="7275" extrusionOk="0">
                  <a:moveTo>
                    <a:pt x="0" y="7274"/>
                  </a:moveTo>
                  <a:lnTo>
                    <a:pt x="50" y="6999"/>
                  </a:lnTo>
                  <a:lnTo>
                    <a:pt x="1225" y="6024"/>
                  </a:lnTo>
                  <a:lnTo>
                    <a:pt x="1175" y="5800"/>
                  </a:lnTo>
                  <a:lnTo>
                    <a:pt x="1300" y="5525"/>
                  </a:lnTo>
                  <a:lnTo>
                    <a:pt x="1100" y="5175"/>
                  </a:lnTo>
                  <a:lnTo>
                    <a:pt x="1350" y="3975"/>
                  </a:lnTo>
                  <a:lnTo>
                    <a:pt x="1225" y="3375"/>
                  </a:lnTo>
                  <a:lnTo>
                    <a:pt x="1375" y="3250"/>
                  </a:lnTo>
                  <a:lnTo>
                    <a:pt x="1025" y="2900"/>
                  </a:lnTo>
                  <a:lnTo>
                    <a:pt x="1150" y="2150"/>
                  </a:lnTo>
                  <a:lnTo>
                    <a:pt x="975" y="1000"/>
                  </a:lnTo>
                  <a:lnTo>
                    <a:pt x="1400" y="1"/>
                  </a:lnTo>
                  <a:lnTo>
                    <a:pt x="6224" y="1"/>
                  </a:lnTo>
                  <a:lnTo>
                    <a:pt x="6149" y="72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1" name="Google Shape;401;p53"/>
            <p:cNvSpPr/>
            <p:nvPr/>
          </p:nvSpPr>
          <p:spPr>
            <a:xfrm>
              <a:off x="4379900" y="2999950"/>
              <a:ext cx="304325" cy="277475"/>
            </a:xfrm>
            <a:custGeom>
              <a:avLst/>
              <a:gdLst/>
              <a:ahLst/>
              <a:cxnLst/>
              <a:rect l="l" t="t" r="r" b="b"/>
              <a:pathLst>
                <a:path w="12173" h="11099" extrusionOk="0">
                  <a:moveTo>
                    <a:pt x="12173" y="10799"/>
                  </a:moveTo>
                  <a:lnTo>
                    <a:pt x="9398" y="11099"/>
                  </a:lnTo>
                  <a:lnTo>
                    <a:pt x="8823" y="10049"/>
                  </a:lnTo>
                  <a:lnTo>
                    <a:pt x="5549" y="9249"/>
                  </a:lnTo>
                  <a:lnTo>
                    <a:pt x="3174" y="7199"/>
                  </a:lnTo>
                  <a:lnTo>
                    <a:pt x="250" y="6949"/>
                  </a:lnTo>
                  <a:lnTo>
                    <a:pt x="175" y="575"/>
                  </a:lnTo>
                  <a:lnTo>
                    <a:pt x="0" y="0"/>
                  </a:lnTo>
                  <a:lnTo>
                    <a:pt x="4899" y="975"/>
                  </a:lnTo>
                  <a:lnTo>
                    <a:pt x="7299" y="975"/>
                  </a:lnTo>
                  <a:lnTo>
                    <a:pt x="7574" y="875"/>
                  </a:lnTo>
                  <a:lnTo>
                    <a:pt x="7774" y="1300"/>
                  </a:lnTo>
                  <a:lnTo>
                    <a:pt x="8024" y="1325"/>
                  </a:lnTo>
                  <a:lnTo>
                    <a:pt x="7749" y="1850"/>
                  </a:lnTo>
                  <a:lnTo>
                    <a:pt x="8274" y="3325"/>
                  </a:lnTo>
                  <a:lnTo>
                    <a:pt x="8599" y="3375"/>
                  </a:lnTo>
                  <a:lnTo>
                    <a:pt x="8923" y="4125"/>
                  </a:lnTo>
                  <a:lnTo>
                    <a:pt x="9323" y="4500"/>
                  </a:lnTo>
                  <a:lnTo>
                    <a:pt x="9548" y="4550"/>
                  </a:lnTo>
                  <a:lnTo>
                    <a:pt x="9673" y="4850"/>
                  </a:lnTo>
                  <a:lnTo>
                    <a:pt x="9998" y="4925"/>
                  </a:lnTo>
                  <a:lnTo>
                    <a:pt x="10023" y="5100"/>
                  </a:lnTo>
                  <a:lnTo>
                    <a:pt x="10198" y="5225"/>
                  </a:lnTo>
                  <a:lnTo>
                    <a:pt x="10323" y="5599"/>
                  </a:lnTo>
                  <a:lnTo>
                    <a:pt x="10373" y="6549"/>
                  </a:lnTo>
                  <a:lnTo>
                    <a:pt x="10698" y="6974"/>
                  </a:lnTo>
                  <a:lnTo>
                    <a:pt x="10873" y="7474"/>
                  </a:lnTo>
                  <a:lnTo>
                    <a:pt x="11098" y="7474"/>
                  </a:lnTo>
                  <a:lnTo>
                    <a:pt x="11323" y="7724"/>
                  </a:lnTo>
                  <a:lnTo>
                    <a:pt x="11373" y="8124"/>
                  </a:lnTo>
                  <a:lnTo>
                    <a:pt x="11023" y="8374"/>
                  </a:lnTo>
                  <a:lnTo>
                    <a:pt x="10998" y="8699"/>
                  </a:lnTo>
                  <a:lnTo>
                    <a:pt x="11248" y="8824"/>
                  </a:lnTo>
                  <a:lnTo>
                    <a:pt x="11298" y="9499"/>
                  </a:lnTo>
                  <a:lnTo>
                    <a:pt x="11573" y="9699"/>
                  </a:lnTo>
                  <a:lnTo>
                    <a:pt x="11523" y="984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2" name="Google Shape;402;p53"/>
            <p:cNvSpPr/>
            <p:nvPr/>
          </p:nvSpPr>
          <p:spPr>
            <a:xfrm>
              <a:off x="4053700" y="3030575"/>
              <a:ext cx="239350" cy="241225"/>
            </a:xfrm>
            <a:custGeom>
              <a:avLst/>
              <a:gdLst/>
              <a:ahLst/>
              <a:cxnLst/>
              <a:rect l="l" t="t" r="r" b="b"/>
              <a:pathLst>
                <a:path w="9574" h="9649" extrusionOk="0">
                  <a:moveTo>
                    <a:pt x="9574" y="7849"/>
                  </a:moveTo>
                  <a:lnTo>
                    <a:pt x="7224" y="8974"/>
                  </a:lnTo>
                  <a:lnTo>
                    <a:pt x="6299" y="8774"/>
                  </a:lnTo>
                  <a:lnTo>
                    <a:pt x="6099" y="8624"/>
                  </a:lnTo>
                  <a:lnTo>
                    <a:pt x="5949" y="8699"/>
                  </a:lnTo>
                  <a:lnTo>
                    <a:pt x="5249" y="9649"/>
                  </a:lnTo>
                  <a:lnTo>
                    <a:pt x="4949" y="9449"/>
                  </a:lnTo>
                  <a:lnTo>
                    <a:pt x="4799" y="9499"/>
                  </a:lnTo>
                  <a:lnTo>
                    <a:pt x="4325" y="8524"/>
                  </a:lnTo>
                  <a:lnTo>
                    <a:pt x="3600" y="8249"/>
                  </a:lnTo>
                  <a:lnTo>
                    <a:pt x="3500" y="7999"/>
                  </a:lnTo>
                  <a:lnTo>
                    <a:pt x="3675" y="7749"/>
                  </a:lnTo>
                  <a:lnTo>
                    <a:pt x="3375" y="7574"/>
                  </a:lnTo>
                  <a:lnTo>
                    <a:pt x="3225" y="7649"/>
                  </a:lnTo>
                  <a:lnTo>
                    <a:pt x="2600" y="6624"/>
                  </a:lnTo>
                  <a:lnTo>
                    <a:pt x="2250" y="6374"/>
                  </a:lnTo>
                  <a:lnTo>
                    <a:pt x="1625" y="6224"/>
                  </a:lnTo>
                  <a:lnTo>
                    <a:pt x="1350" y="6074"/>
                  </a:lnTo>
                  <a:lnTo>
                    <a:pt x="1350" y="5899"/>
                  </a:lnTo>
                  <a:lnTo>
                    <a:pt x="875" y="5774"/>
                  </a:lnTo>
                  <a:lnTo>
                    <a:pt x="800" y="5374"/>
                  </a:lnTo>
                  <a:lnTo>
                    <a:pt x="375" y="5274"/>
                  </a:lnTo>
                  <a:lnTo>
                    <a:pt x="325" y="5149"/>
                  </a:lnTo>
                  <a:lnTo>
                    <a:pt x="475" y="4974"/>
                  </a:lnTo>
                  <a:lnTo>
                    <a:pt x="75" y="4649"/>
                  </a:lnTo>
                  <a:lnTo>
                    <a:pt x="200" y="4399"/>
                  </a:lnTo>
                  <a:lnTo>
                    <a:pt x="0" y="4100"/>
                  </a:lnTo>
                  <a:lnTo>
                    <a:pt x="250" y="3250"/>
                  </a:lnTo>
                  <a:lnTo>
                    <a:pt x="50" y="1375"/>
                  </a:lnTo>
                  <a:lnTo>
                    <a:pt x="850" y="775"/>
                  </a:lnTo>
                  <a:lnTo>
                    <a:pt x="950" y="325"/>
                  </a:lnTo>
                  <a:lnTo>
                    <a:pt x="1325" y="0"/>
                  </a:lnTo>
                  <a:lnTo>
                    <a:pt x="7474" y="0"/>
                  </a:lnTo>
                  <a:lnTo>
                    <a:pt x="7499" y="3350"/>
                  </a:lnTo>
                  <a:lnTo>
                    <a:pt x="7949" y="4474"/>
                  </a:lnTo>
                  <a:lnTo>
                    <a:pt x="8474" y="5374"/>
                  </a:lnTo>
                  <a:lnTo>
                    <a:pt x="8499" y="5649"/>
                  </a:lnTo>
                  <a:lnTo>
                    <a:pt x="8374" y="5724"/>
                  </a:lnTo>
                  <a:lnTo>
                    <a:pt x="9199" y="61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3" name="Google Shape;403;p53"/>
            <p:cNvSpPr/>
            <p:nvPr/>
          </p:nvSpPr>
          <p:spPr>
            <a:xfrm>
              <a:off x="2810175" y="3113675"/>
              <a:ext cx="395575" cy="234350"/>
            </a:xfrm>
            <a:custGeom>
              <a:avLst/>
              <a:gdLst/>
              <a:ahLst/>
              <a:cxnLst/>
              <a:rect l="l" t="t" r="r" b="b"/>
              <a:pathLst>
                <a:path w="15823" h="9374" extrusionOk="0">
                  <a:moveTo>
                    <a:pt x="13923" y="9324"/>
                  </a:moveTo>
                  <a:lnTo>
                    <a:pt x="11498" y="9374"/>
                  </a:lnTo>
                  <a:lnTo>
                    <a:pt x="11448" y="9074"/>
                  </a:lnTo>
                  <a:lnTo>
                    <a:pt x="850" y="9049"/>
                  </a:lnTo>
                  <a:lnTo>
                    <a:pt x="800" y="8299"/>
                  </a:lnTo>
                  <a:lnTo>
                    <a:pt x="925" y="7924"/>
                  </a:lnTo>
                  <a:lnTo>
                    <a:pt x="1125" y="7874"/>
                  </a:lnTo>
                  <a:lnTo>
                    <a:pt x="1100" y="7374"/>
                  </a:lnTo>
                  <a:lnTo>
                    <a:pt x="1325" y="7374"/>
                  </a:lnTo>
                  <a:lnTo>
                    <a:pt x="1375" y="7199"/>
                  </a:lnTo>
                  <a:lnTo>
                    <a:pt x="1075" y="7174"/>
                  </a:lnTo>
                  <a:lnTo>
                    <a:pt x="1125" y="6649"/>
                  </a:lnTo>
                  <a:lnTo>
                    <a:pt x="1000" y="6550"/>
                  </a:lnTo>
                  <a:lnTo>
                    <a:pt x="825" y="5700"/>
                  </a:lnTo>
                  <a:lnTo>
                    <a:pt x="950" y="5325"/>
                  </a:lnTo>
                  <a:lnTo>
                    <a:pt x="1100" y="4125"/>
                  </a:lnTo>
                  <a:lnTo>
                    <a:pt x="550" y="3950"/>
                  </a:lnTo>
                  <a:lnTo>
                    <a:pt x="0" y="3200"/>
                  </a:lnTo>
                  <a:lnTo>
                    <a:pt x="0" y="2925"/>
                  </a:lnTo>
                  <a:lnTo>
                    <a:pt x="225" y="2650"/>
                  </a:lnTo>
                  <a:lnTo>
                    <a:pt x="100" y="2375"/>
                  </a:lnTo>
                  <a:lnTo>
                    <a:pt x="325" y="1800"/>
                  </a:lnTo>
                  <a:lnTo>
                    <a:pt x="4999" y="1875"/>
                  </a:lnTo>
                  <a:lnTo>
                    <a:pt x="4949" y="1"/>
                  </a:lnTo>
                  <a:lnTo>
                    <a:pt x="6824" y="51"/>
                  </a:lnTo>
                  <a:lnTo>
                    <a:pt x="6874" y="1825"/>
                  </a:lnTo>
                  <a:lnTo>
                    <a:pt x="11348" y="1875"/>
                  </a:lnTo>
                  <a:lnTo>
                    <a:pt x="11348" y="2275"/>
                  </a:lnTo>
                  <a:lnTo>
                    <a:pt x="13173" y="2325"/>
                  </a:lnTo>
                  <a:lnTo>
                    <a:pt x="13223" y="4800"/>
                  </a:lnTo>
                  <a:lnTo>
                    <a:pt x="13748" y="4800"/>
                  </a:lnTo>
                  <a:lnTo>
                    <a:pt x="13748" y="7024"/>
                  </a:lnTo>
                  <a:lnTo>
                    <a:pt x="14597" y="6824"/>
                  </a:lnTo>
                  <a:lnTo>
                    <a:pt x="15797" y="7124"/>
                  </a:lnTo>
                  <a:lnTo>
                    <a:pt x="15447" y="7699"/>
                  </a:lnTo>
                  <a:lnTo>
                    <a:pt x="15822" y="8449"/>
                  </a:lnTo>
                  <a:lnTo>
                    <a:pt x="13923" y="844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4" name="Google Shape;404;p53"/>
            <p:cNvSpPr/>
            <p:nvPr/>
          </p:nvSpPr>
          <p:spPr>
            <a:xfrm>
              <a:off x="3093875" y="3114300"/>
              <a:ext cx="243725" cy="234350"/>
            </a:xfrm>
            <a:custGeom>
              <a:avLst/>
              <a:gdLst/>
              <a:ahLst/>
              <a:cxnLst/>
              <a:rect l="l" t="t" r="r" b="b"/>
              <a:pathLst>
                <a:path w="9749" h="9374" extrusionOk="0">
                  <a:moveTo>
                    <a:pt x="2575" y="9299"/>
                  </a:moveTo>
                  <a:lnTo>
                    <a:pt x="2575" y="8424"/>
                  </a:lnTo>
                  <a:lnTo>
                    <a:pt x="4474" y="8424"/>
                  </a:lnTo>
                  <a:lnTo>
                    <a:pt x="4099" y="7674"/>
                  </a:lnTo>
                  <a:lnTo>
                    <a:pt x="4449" y="7099"/>
                  </a:lnTo>
                  <a:lnTo>
                    <a:pt x="3249" y="6799"/>
                  </a:lnTo>
                  <a:lnTo>
                    <a:pt x="2400" y="6999"/>
                  </a:lnTo>
                  <a:lnTo>
                    <a:pt x="2400" y="4775"/>
                  </a:lnTo>
                  <a:lnTo>
                    <a:pt x="1875" y="4775"/>
                  </a:lnTo>
                  <a:lnTo>
                    <a:pt x="1825" y="2300"/>
                  </a:lnTo>
                  <a:lnTo>
                    <a:pt x="0" y="2250"/>
                  </a:lnTo>
                  <a:lnTo>
                    <a:pt x="0" y="1850"/>
                  </a:lnTo>
                  <a:lnTo>
                    <a:pt x="0" y="1300"/>
                  </a:lnTo>
                  <a:lnTo>
                    <a:pt x="1150" y="1300"/>
                  </a:lnTo>
                  <a:lnTo>
                    <a:pt x="1100" y="1000"/>
                  </a:lnTo>
                  <a:lnTo>
                    <a:pt x="6224" y="1050"/>
                  </a:lnTo>
                  <a:lnTo>
                    <a:pt x="6374" y="1"/>
                  </a:lnTo>
                  <a:lnTo>
                    <a:pt x="9023" y="101"/>
                  </a:lnTo>
                  <a:lnTo>
                    <a:pt x="9573" y="1250"/>
                  </a:lnTo>
                  <a:lnTo>
                    <a:pt x="9473" y="2050"/>
                  </a:lnTo>
                  <a:lnTo>
                    <a:pt x="9073" y="2275"/>
                  </a:lnTo>
                  <a:lnTo>
                    <a:pt x="9198" y="3100"/>
                  </a:lnTo>
                  <a:lnTo>
                    <a:pt x="9073" y="3475"/>
                  </a:lnTo>
                  <a:lnTo>
                    <a:pt x="9073" y="5000"/>
                  </a:lnTo>
                  <a:lnTo>
                    <a:pt x="9323" y="5725"/>
                  </a:lnTo>
                  <a:lnTo>
                    <a:pt x="9748" y="5900"/>
                  </a:lnTo>
                  <a:lnTo>
                    <a:pt x="9648" y="6350"/>
                  </a:lnTo>
                  <a:lnTo>
                    <a:pt x="9273" y="6500"/>
                  </a:lnTo>
                  <a:lnTo>
                    <a:pt x="9398" y="6999"/>
                  </a:lnTo>
                  <a:lnTo>
                    <a:pt x="9123" y="6999"/>
                  </a:lnTo>
                  <a:lnTo>
                    <a:pt x="8973" y="7249"/>
                  </a:lnTo>
                  <a:lnTo>
                    <a:pt x="9198" y="8149"/>
                  </a:lnTo>
                  <a:lnTo>
                    <a:pt x="9073" y="8124"/>
                  </a:lnTo>
                  <a:lnTo>
                    <a:pt x="9073" y="8399"/>
                  </a:lnTo>
                  <a:lnTo>
                    <a:pt x="8574" y="8524"/>
                  </a:lnTo>
                  <a:lnTo>
                    <a:pt x="8224" y="8749"/>
                  </a:lnTo>
                  <a:lnTo>
                    <a:pt x="8099" y="8974"/>
                  </a:lnTo>
                  <a:lnTo>
                    <a:pt x="7399" y="9174"/>
                  </a:lnTo>
                  <a:lnTo>
                    <a:pt x="7249" y="9374"/>
                  </a:lnTo>
                  <a:lnTo>
                    <a:pt x="6849" y="924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5" name="Google Shape;405;p53"/>
            <p:cNvSpPr/>
            <p:nvPr/>
          </p:nvSpPr>
          <p:spPr>
            <a:xfrm>
              <a:off x="3680625" y="2836225"/>
              <a:ext cx="227500" cy="281225"/>
            </a:xfrm>
            <a:custGeom>
              <a:avLst/>
              <a:gdLst/>
              <a:ahLst/>
              <a:cxnLst/>
              <a:rect l="l" t="t" r="r" b="b"/>
              <a:pathLst>
                <a:path w="9100" h="11249" extrusionOk="0">
                  <a:moveTo>
                    <a:pt x="1101" y="11024"/>
                  </a:moveTo>
                  <a:lnTo>
                    <a:pt x="1126" y="10774"/>
                  </a:lnTo>
                  <a:lnTo>
                    <a:pt x="1401" y="10749"/>
                  </a:lnTo>
                  <a:lnTo>
                    <a:pt x="1126" y="9549"/>
                  </a:lnTo>
                  <a:lnTo>
                    <a:pt x="1501" y="6899"/>
                  </a:lnTo>
                  <a:lnTo>
                    <a:pt x="1376" y="6025"/>
                  </a:lnTo>
                  <a:lnTo>
                    <a:pt x="1151" y="5725"/>
                  </a:lnTo>
                  <a:lnTo>
                    <a:pt x="1151" y="5175"/>
                  </a:lnTo>
                  <a:lnTo>
                    <a:pt x="876" y="4725"/>
                  </a:lnTo>
                  <a:lnTo>
                    <a:pt x="601" y="4675"/>
                  </a:lnTo>
                  <a:lnTo>
                    <a:pt x="226" y="4375"/>
                  </a:lnTo>
                  <a:lnTo>
                    <a:pt x="401" y="3875"/>
                  </a:lnTo>
                  <a:lnTo>
                    <a:pt x="151" y="3650"/>
                  </a:lnTo>
                  <a:lnTo>
                    <a:pt x="1" y="3500"/>
                  </a:lnTo>
                  <a:lnTo>
                    <a:pt x="126" y="3250"/>
                  </a:lnTo>
                  <a:lnTo>
                    <a:pt x="351" y="3225"/>
                  </a:lnTo>
                  <a:lnTo>
                    <a:pt x="276" y="975"/>
                  </a:lnTo>
                  <a:lnTo>
                    <a:pt x="726" y="551"/>
                  </a:lnTo>
                  <a:lnTo>
                    <a:pt x="801" y="151"/>
                  </a:lnTo>
                  <a:lnTo>
                    <a:pt x="1276" y="26"/>
                  </a:lnTo>
                  <a:lnTo>
                    <a:pt x="1901" y="176"/>
                  </a:lnTo>
                  <a:lnTo>
                    <a:pt x="2301" y="1"/>
                  </a:lnTo>
                  <a:lnTo>
                    <a:pt x="2625" y="101"/>
                  </a:lnTo>
                  <a:lnTo>
                    <a:pt x="2850" y="426"/>
                  </a:lnTo>
                  <a:lnTo>
                    <a:pt x="2800" y="751"/>
                  </a:lnTo>
                  <a:lnTo>
                    <a:pt x="2800" y="1275"/>
                  </a:lnTo>
                  <a:lnTo>
                    <a:pt x="3150" y="2150"/>
                  </a:lnTo>
                  <a:lnTo>
                    <a:pt x="2750" y="2750"/>
                  </a:lnTo>
                  <a:lnTo>
                    <a:pt x="2725" y="3375"/>
                  </a:lnTo>
                  <a:lnTo>
                    <a:pt x="2925" y="3650"/>
                  </a:lnTo>
                  <a:lnTo>
                    <a:pt x="4675" y="3725"/>
                  </a:lnTo>
                  <a:lnTo>
                    <a:pt x="4650" y="2950"/>
                  </a:lnTo>
                  <a:lnTo>
                    <a:pt x="4425" y="2675"/>
                  </a:lnTo>
                  <a:lnTo>
                    <a:pt x="3650" y="2550"/>
                  </a:lnTo>
                  <a:lnTo>
                    <a:pt x="3800" y="2150"/>
                  </a:lnTo>
                  <a:lnTo>
                    <a:pt x="4900" y="2225"/>
                  </a:lnTo>
                  <a:lnTo>
                    <a:pt x="5225" y="2500"/>
                  </a:lnTo>
                  <a:lnTo>
                    <a:pt x="5375" y="3000"/>
                  </a:lnTo>
                  <a:lnTo>
                    <a:pt x="5225" y="4375"/>
                  </a:lnTo>
                  <a:lnTo>
                    <a:pt x="4975" y="4825"/>
                  </a:lnTo>
                  <a:lnTo>
                    <a:pt x="4025" y="5275"/>
                  </a:lnTo>
                  <a:lnTo>
                    <a:pt x="4025" y="5550"/>
                  </a:lnTo>
                  <a:lnTo>
                    <a:pt x="4275" y="5900"/>
                  </a:lnTo>
                  <a:lnTo>
                    <a:pt x="4750" y="6000"/>
                  </a:lnTo>
                  <a:lnTo>
                    <a:pt x="5675" y="5800"/>
                  </a:lnTo>
                  <a:lnTo>
                    <a:pt x="6525" y="5975"/>
                  </a:lnTo>
                  <a:lnTo>
                    <a:pt x="7525" y="5450"/>
                  </a:lnTo>
                  <a:lnTo>
                    <a:pt x="7900" y="5550"/>
                  </a:lnTo>
                  <a:lnTo>
                    <a:pt x="8174" y="5925"/>
                  </a:lnTo>
                  <a:lnTo>
                    <a:pt x="8599" y="7149"/>
                  </a:lnTo>
                  <a:lnTo>
                    <a:pt x="9099" y="7674"/>
                  </a:lnTo>
                  <a:lnTo>
                    <a:pt x="8849" y="8474"/>
                  </a:lnTo>
                  <a:lnTo>
                    <a:pt x="8149" y="8974"/>
                  </a:lnTo>
                  <a:lnTo>
                    <a:pt x="8149" y="9499"/>
                  </a:lnTo>
                  <a:lnTo>
                    <a:pt x="7600" y="9424"/>
                  </a:lnTo>
                  <a:lnTo>
                    <a:pt x="7425" y="9624"/>
                  </a:lnTo>
                  <a:lnTo>
                    <a:pt x="7175" y="10674"/>
                  </a:lnTo>
                  <a:lnTo>
                    <a:pt x="6050" y="10724"/>
                  </a:lnTo>
                  <a:lnTo>
                    <a:pt x="6025" y="11049"/>
                  </a:lnTo>
                  <a:lnTo>
                    <a:pt x="5100" y="10999"/>
                  </a:lnTo>
                  <a:lnTo>
                    <a:pt x="4525" y="11249"/>
                  </a:lnTo>
                  <a:lnTo>
                    <a:pt x="4150" y="11249"/>
                  </a:lnTo>
                  <a:lnTo>
                    <a:pt x="4175" y="10999"/>
                  </a:lnTo>
                  <a:lnTo>
                    <a:pt x="2151" y="1099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6" name="Google Shape;406;p53"/>
            <p:cNvSpPr/>
            <p:nvPr/>
          </p:nvSpPr>
          <p:spPr>
            <a:xfrm>
              <a:off x="3906850" y="2848725"/>
              <a:ext cx="214975" cy="181875"/>
            </a:xfrm>
            <a:custGeom>
              <a:avLst/>
              <a:gdLst/>
              <a:ahLst/>
              <a:cxnLst/>
              <a:rect l="l" t="t" r="r" b="b"/>
              <a:pathLst>
                <a:path w="8599" h="7275" extrusionOk="0">
                  <a:moveTo>
                    <a:pt x="50" y="7174"/>
                  </a:moveTo>
                  <a:lnTo>
                    <a:pt x="175" y="6974"/>
                  </a:lnTo>
                  <a:lnTo>
                    <a:pt x="0" y="6024"/>
                  </a:lnTo>
                  <a:lnTo>
                    <a:pt x="300" y="5875"/>
                  </a:lnTo>
                  <a:lnTo>
                    <a:pt x="475" y="5225"/>
                  </a:lnTo>
                  <a:lnTo>
                    <a:pt x="975" y="4850"/>
                  </a:lnTo>
                  <a:lnTo>
                    <a:pt x="1425" y="4225"/>
                  </a:lnTo>
                  <a:lnTo>
                    <a:pt x="1700" y="2400"/>
                  </a:lnTo>
                  <a:lnTo>
                    <a:pt x="2200" y="1400"/>
                  </a:lnTo>
                  <a:lnTo>
                    <a:pt x="2125" y="900"/>
                  </a:lnTo>
                  <a:lnTo>
                    <a:pt x="2350" y="26"/>
                  </a:lnTo>
                  <a:lnTo>
                    <a:pt x="4550" y="26"/>
                  </a:lnTo>
                  <a:lnTo>
                    <a:pt x="8599" y="1"/>
                  </a:lnTo>
                  <a:lnTo>
                    <a:pt x="8174" y="1000"/>
                  </a:lnTo>
                  <a:lnTo>
                    <a:pt x="8349" y="2150"/>
                  </a:lnTo>
                  <a:lnTo>
                    <a:pt x="8224" y="2900"/>
                  </a:lnTo>
                  <a:lnTo>
                    <a:pt x="8574" y="3250"/>
                  </a:lnTo>
                  <a:lnTo>
                    <a:pt x="8424" y="3375"/>
                  </a:lnTo>
                  <a:lnTo>
                    <a:pt x="8549" y="3975"/>
                  </a:lnTo>
                  <a:lnTo>
                    <a:pt x="8299" y="5175"/>
                  </a:lnTo>
                  <a:lnTo>
                    <a:pt x="8499" y="5525"/>
                  </a:lnTo>
                  <a:lnTo>
                    <a:pt x="8374" y="5800"/>
                  </a:lnTo>
                  <a:lnTo>
                    <a:pt x="1075" y="6149"/>
                  </a:lnTo>
                  <a:lnTo>
                    <a:pt x="800" y="6649"/>
                  </a:lnTo>
                  <a:lnTo>
                    <a:pt x="450" y="6674"/>
                  </a:lnTo>
                  <a:lnTo>
                    <a:pt x="250" y="72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7" name="Google Shape;407;p53"/>
            <p:cNvSpPr/>
            <p:nvPr/>
          </p:nvSpPr>
          <p:spPr>
            <a:xfrm>
              <a:off x="3748750" y="2848725"/>
              <a:ext cx="216850" cy="179375"/>
            </a:xfrm>
            <a:custGeom>
              <a:avLst/>
              <a:gdLst/>
              <a:ahLst/>
              <a:cxnLst/>
              <a:rect l="l" t="t" r="r" b="b"/>
              <a:pathLst>
                <a:path w="8674" h="7175" extrusionOk="0">
                  <a:moveTo>
                    <a:pt x="75" y="251"/>
                  </a:moveTo>
                  <a:lnTo>
                    <a:pt x="550" y="1"/>
                  </a:lnTo>
                  <a:lnTo>
                    <a:pt x="8674" y="26"/>
                  </a:lnTo>
                  <a:lnTo>
                    <a:pt x="8449" y="900"/>
                  </a:lnTo>
                  <a:lnTo>
                    <a:pt x="8524" y="1400"/>
                  </a:lnTo>
                  <a:lnTo>
                    <a:pt x="8024" y="2400"/>
                  </a:lnTo>
                  <a:lnTo>
                    <a:pt x="7749" y="4225"/>
                  </a:lnTo>
                  <a:lnTo>
                    <a:pt x="7299" y="4850"/>
                  </a:lnTo>
                  <a:lnTo>
                    <a:pt x="6799" y="5225"/>
                  </a:lnTo>
                  <a:lnTo>
                    <a:pt x="6624" y="5875"/>
                  </a:lnTo>
                  <a:lnTo>
                    <a:pt x="6324" y="6024"/>
                  </a:lnTo>
                  <a:lnTo>
                    <a:pt x="6499" y="6974"/>
                  </a:lnTo>
                  <a:lnTo>
                    <a:pt x="6374" y="7174"/>
                  </a:lnTo>
                  <a:lnTo>
                    <a:pt x="5874" y="6649"/>
                  </a:lnTo>
                  <a:lnTo>
                    <a:pt x="5449" y="5425"/>
                  </a:lnTo>
                  <a:lnTo>
                    <a:pt x="5175" y="5050"/>
                  </a:lnTo>
                  <a:lnTo>
                    <a:pt x="4800" y="4950"/>
                  </a:lnTo>
                  <a:lnTo>
                    <a:pt x="3800" y="5475"/>
                  </a:lnTo>
                  <a:lnTo>
                    <a:pt x="2950" y="5300"/>
                  </a:lnTo>
                  <a:lnTo>
                    <a:pt x="2025" y="5500"/>
                  </a:lnTo>
                  <a:lnTo>
                    <a:pt x="1550" y="5400"/>
                  </a:lnTo>
                  <a:lnTo>
                    <a:pt x="1300" y="5050"/>
                  </a:lnTo>
                  <a:lnTo>
                    <a:pt x="1300" y="4775"/>
                  </a:lnTo>
                  <a:lnTo>
                    <a:pt x="2250" y="4325"/>
                  </a:lnTo>
                  <a:lnTo>
                    <a:pt x="2500" y="3875"/>
                  </a:lnTo>
                  <a:lnTo>
                    <a:pt x="2650" y="2500"/>
                  </a:lnTo>
                  <a:lnTo>
                    <a:pt x="2500" y="2000"/>
                  </a:lnTo>
                  <a:lnTo>
                    <a:pt x="2175" y="1725"/>
                  </a:lnTo>
                  <a:lnTo>
                    <a:pt x="1075" y="1650"/>
                  </a:lnTo>
                  <a:lnTo>
                    <a:pt x="925" y="2050"/>
                  </a:lnTo>
                  <a:lnTo>
                    <a:pt x="1700" y="2175"/>
                  </a:lnTo>
                  <a:lnTo>
                    <a:pt x="1925" y="2450"/>
                  </a:lnTo>
                  <a:lnTo>
                    <a:pt x="1950" y="3225"/>
                  </a:lnTo>
                  <a:lnTo>
                    <a:pt x="200" y="3150"/>
                  </a:lnTo>
                  <a:lnTo>
                    <a:pt x="0" y="2875"/>
                  </a:lnTo>
                  <a:lnTo>
                    <a:pt x="25" y="2250"/>
                  </a:lnTo>
                  <a:lnTo>
                    <a:pt x="425" y="1650"/>
                  </a:lnTo>
                  <a:lnTo>
                    <a:pt x="75" y="775"/>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3"/>
            <p:cNvSpPr/>
            <p:nvPr/>
          </p:nvSpPr>
          <p:spPr>
            <a:xfrm>
              <a:off x="3712500" y="2818100"/>
              <a:ext cx="46275" cy="36900"/>
            </a:xfrm>
            <a:custGeom>
              <a:avLst/>
              <a:gdLst/>
              <a:ahLst/>
              <a:cxnLst/>
              <a:rect l="l" t="t" r="r" b="b"/>
              <a:pathLst>
                <a:path w="1851" h="1476" extrusionOk="0">
                  <a:moveTo>
                    <a:pt x="1" y="751"/>
                  </a:moveTo>
                  <a:lnTo>
                    <a:pt x="101" y="376"/>
                  </a:lnTo>
                  <a:lnTo>
                    <a:pt x="601" y="1"/>
                  </a:lnTo>
                  <a:lnTo>
                    <a:pt x="1850" y="276"/>
                  </a:lnTo>
                  <a:lnTo>
                    <a:pt x="1850" y="776"/>
                  </a:lnTo>
                  <a:lnTo>
                    <a:pt x="1525" y="1476"/>
                  </a:lnTo>
                  <a:lnTo>
                    <a:pt x="1575" y="1151"/>
                  </a:lnTo>
                  <a:lnTo>
                    <a:pt x="1350" y="826"/>
                  </a:lnTo>
                  <a:lnTo>
                    <a:pt x="1026" y="726"/>
                  </a:lnTo>
                  <a:lnTo>
                    <a:pt x="626" y="901"/>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9" name="Google Shape;409;p53"/>
            <p:cNvSpPr/>
            <p:nvPr/>
          </p:nvSpPr>
          <p:spPr>
            <a:xfrm>
              <a:off x="3906225" y="2993700"/>
              <a:ext cx="211225" cy="210625"/>
            </a:xfrm>
            <a:custGeom>
              <a:avLst/>
              <a:gdLst/>
              <a:ahLst/>
              <a:cxnLst/>
              <a:rect l="l" t="t" r="r" b="b"/>
              <a:pathLst>
                <a:path w="8449" h="8425" extrusionOk="0">
                  <a:moveTo>
                    <a:pt x="5374" y="8124"/>
                  </a:moveTo>
                  <a:lnTo>
                    <a:pt x="3450" y="8424"/>
                  </a:lnTo>
                  <a:lnTo>
                    <a:pt x="2975" y="8224"/>
                  </a:lnTo>
                  <a:lnTo>
                    <a:pt x="2900" y="7849"/>
                  </a:lnTo>
                  <a:lnTo>
                    <a:pt x="2275" y="7699"/>
                  </a:lnTo>
                  <a:lnTo>
                    <a:pt x="1525" y="7724"/>
                  </a:lnTo>
                  <a:lnTo>
                    <a:pt x="1400" y="7499"/>
                  </a:lnTo>
                  <a:lnTo>
                    <a:pt x="1375" y="7174"/>
                  </a:lnTo>
                  <a:lnTo>
                    <a:pt x="2100" y="6349"/>
                  </a:lnTo>
                  <a:lnTo>
                    <a:pt x="2125" y="4600"/>
                  </a:lnTo>
                  <a:lnTo>
                    <a:pt x="1950" y="4150"/>
                  </a:lnTo>
                  <a:lnTo>
                    <a:pt x="1775" y="4100"/>
                  </a:lnTo>
                  <a:lnTo>
                    <a:pt x="1150" y="4375"/>
                  </a:lnTo>
                  <a:lnTo>
                    <a:pt x="600" y="4350"/>
                  </a:lnTo>
                  <a:lnTo>
                    <a:pt x="625" y="4075"/>
                  </a:lnTo>
                  <a:lnTo>
                    <a:pt x="1150" y="3800"/>
                  </a:lnTo>
                  <a:lnTo>
                    <a:pt x="1325" y="3525"/>
                  </a:lnTo>
                  <a:lnTo>
                    <a:pt x="1000" y="3100"/>
                  </a:lnTo>
                  <a:lnTo>
                    <a:pt x="75" y="2875"/>
                  </a:lnTo>
                  <a:lnTo>
                    <a:pt x="0" y="2550"/>
                  </a:lnTo>
                  <a:lnTo>
                    <a:pt x="325" y="1825"/>
                  </a:lnTo>
                  <a:lnTo>
                    <a:pt x="275" y="1475"/>
                  </a:lnTo>
                  <a:lnTo>
                    <a:pt x="475" y="875"/>
                  </a:lnTo>
                  <a:lnTo>
                    <a:pt x="825" y="850"/>
                  </a:lnTo>
                  <a:lnTo>
                    <a:pt x="1100" y="350"/>
                  </a:lnTo>
                  <a:lnTo>
                    <a:pt x="8399" y="1"/>
                  </a:lnTo>
                  <a:lnTo>
                    <a:pt x="8449" y="225"/>
                  </a:lnTo>
                  <a:lnTo>
                    <a:pt x="7274" y="1200"/>
                  </a:lnTo>
                  <a:lnTo>
                    <a:pt x="7224" y="1475"/>
                  </a:lnTo>
                  <a:lnTo>
                    <a:pt x="6849" y="1800"/>
                  </a:lnTo>
                  <a:lnTo>
                    <a:pt x="6749" y="2250"/>
                  </a:lnTo>
                  <a:lnTo>
                    <a:pt x="5949" y="2850"/>
                  </a:lnTo>
                  <a:lnTo>
                    <a:pt x="6149" y="4725"/>
                  </a:lnTo>
                  <a:lnTo>
                    <a:pt x="5899" y="5575"/>
                  </a:lnTo>
                  <a:lnTo>
                    <a:pt x="6099" y="5874"/>
                  </a:lnTo>
                  <a:lnTo>
                    <a:pt x="5974" y="6124"/>
                  </a:lnTo>
                  <a:lnTo>
                    <a:pt x="6374" y="6449"/>
                  </a:lnTo>
                  <a:lnTo>
                    <a:pt x="6224" y="6624"/>
                  </a:lnTo>
                  <a:lnTo>
                    <a:pt x="6274" y="6749"/>
                  </a:lnTo>
                  <a:lnTo>
                    <a:pt x="6699" y="6849"/>
                  </a:lnTo>
                  <a:lnTo>
                    <a:pt x="6774" y="7249"/>
                  </a:lnTo>
                  <a:lnTo>
                    <a:pt x="7249" y="7374"/>
                  </a:lnTo>
                  <a:lnTo>
                    <a:pt x="7249" y="7549"/>
                  </a:lnTo>
                  <a:lnTo>
                    <a:pt x="7524" y="7699"/>
                  </a:lnTo>
                  <a:lnTo>
                    <a:pt x="7124" y="7849"/>
                  </a:lnTo>
                  <a:lnTo>
                    <a:pt x="5699" y="78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53"/>
            <p:cNvSpPr/>
            <p:nvPr/>
          </p:nvSpPr>
          <p:spPr>
            <a:xfrm>
              <a:off x="3831225" y="3028075"/>
              <a:ext cx="149375" cy="171250"/>
            </a:xfrm>
            <a:custGeom>
              <a:avLst/>
              <a:gdLst/>
              <a:ahLst/>
              <a:cxnLst/>
              <a:rect l="l" t="t" r="r" b="b"/>
              <a:pathLst>
                <a:path w="5975" h="6850" extrusionOk="0">
                  <a:moveTo>
                    <a:pt x="5975" y="6849"/>
                  </a:moveTo>
                  <a:lnTo>
                    <a:pt x="3025" y="6824"/>
                  </a:lnTo>
                  <a:lnTo>
                    <a:pt x="2950" y="6449"/>
                  </a:lnTo>
                  <a:lnTo>
                    <a:pt x="2700" y="6374"/>
                  </a:lnTo>
                  <a:lnTo>
                    <a:pt x="2001" y="5549"/>
                  </a:lnTo>
                  <a:lnTo>
                    <a:pt x="1601" y="5424"/>
                  </a:lnTo>
                  <a:lnTo>
                    <a:pt x="1626" y="4999"/>
                  </a:lnTo>
                  <a:lnTo>
                    <a:pt x="601" y="3700"/>
                  </a:lnTo>
                  <a:lnTo>
                    <a:pt x="376" y="3750"/>
                  </a:lnTo>
                  <a:lnTo>
                    <a:pt x="1" y="3375"/>
                  </a:lnTo>
                  <a:lnTo>
                    <a:pt x="26" y="3050"/>
                  </a:lnTo>
                  <a:lnTo>
                    <a:pt x="1151" y="3000"/>
                  </a:lnTo>
                  <a:lnTo>
                    <a:pt x="1401" y="1950"/>
                  </a:lnTo>
                  <a:lnTo>
                    <a:pt x="1576" y="1750"/>
                  </a:lnTo>
                  <a:lnTo>
                    <a:pt x="2125" y="1825"/>
                  </a:lnTo>
                  <a:lnTo>
                    <a:pt x="2125" y="1300"/>
                  </a:lnTo>
                  <a:lnTo>
                    <a:pt x="2825" y="800"/>
                  </a:lnTo>
                  <a:lnTo>
                    <a:pt x="3075" y="0"/>
                  </a:lnTo>
                  <a:lnTo>
                    <a:pt x="3275" y="100"/>
                  </a:lnTo>
                  <a:lnTo>
                    <a:pt x="3325" y="450"/>
                  </a:lnTo>
                  <a:lnTo>
                    <a:pt x="3000" y="1175"/>
                  </a:lnTo>
                  <a:lnTo>
                    <a:pt x="3075" y="1500"/>
                  </a:lnTo>
                  <a:lnTo>
                    <a:pt x="4000" y="1725"/>
                  </a:lnTo>
                  <a:lnTo>
                    <a:pt x="4325" y="2150"/>
                  </a:lnTo>
                  <a:lnTo>
                    <a:pt x="4150" y="2425"/>
                  </a:lnTo>
                  <a:lnTo>
                    <a:pt x="3625" y="2700"/>
                  </a:lnTo>
                  <a:lnTo>
                    <a:pt x="3600" y="2975"/>
                  </a:lnTo>
                  <a:lnTo>
                    <a:pt x="4150" y="3000"/>
                  </a:lnTo>
                  <a:lnTo>
                    <a:pt x="4775" y="2725"/>
                  </a:lnTo>
                  <a:lnTo>
                    <a:pt x="4950" y="2775"/>
                  </a:lnTo>
                  <a:lnTo>
                    <a:pt x="5125" y="3225"/>
                  </a:lnTo>
                  <a:lnTo>
                    <a:pt x="5100" y="4974"/>
                  </a:lnTo>
                  <a:lnTo>
                    <a:pt x="4375" y="5799"/>
                  </a:lnTo>
                  <a:lnTo>
                    <a:pt x="4400" y="6124"/>
                  </a:lnTo>
                  <a:lnTo>
                    <a:pt x="4525" y="6349"/>
                  </a:lnTo>
                  <a:lnTo>
                    <a:pt x="5275" y="6324"/>
                  </a:lnTo>
                  <a:lnTo>
                    <a:pt x="5900" y="64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53"/>
            <p:cNvSpPr/>
            <p:nvPr/>
          </p:nvSpPr>
          <p:spPr>
            <a:xfrm>
              <a:off x="3734375" y="3111175"/>
              <a:ext cx="306225" cy="243100"/>
            </a:xfrm>
            <a:custGeom>
              <a:avLst/>
              <a:gdLst/>
              <a:ahLst/>
              <a:cxnLst/>
              <a:rect l="l" t="t" r="r" b="b"/>
              <a:pathLst>
                <a:path w="12249" h="9724" extrusionOk="0">
                  <a:moveTo>
                    <a:pt x="5875" y="9099"/>
                  </a:moveTo>
                  <a:lnTo>
                    <a:pt x="5900" y="8599"/>
                  </a:lnTo>
                  <a:lnTo>
                    <a:pt x="5700" y="8174"/>
                  </a:lnTo>
                  <a:lnTo>
                    <a:pt x="4275" y="8099"/>
                  </a:lnTo>
                  <a:lnTo>
                    <a:pt x="4100" y="7874"/>
                  </a:lnTo>
                  <a:lnTo>
                    <a:pt x="4250" y="7499"/>
                  </a:lnTo>
                  <a:lnTo>
                    <a:pt x="3825" y="5975"/>
                  </a:lnTo>
                  <a:lnTo>
                    <a:pt x="3900" y="5350"/>
                  </a:lnTo>
                  <a:lnTo>
                    <a:pt x="2525" y="5150"/>
                  </a:lnTo>
                  <a:lnTo>
                    <a:pt x="1900" y="4725"/>
                  </a:lnTo>
                  <a:lnTo>
                    <a:pt x="1025" y="2425"/>
                  </a:lnTo>
                  <a:lnTo>
                    <a:pt x="1250" y="1900"/>
                  </a:lnTo>
                  <a:lnTo>
                    <a:pt x="1125" y="1125"/>
                  </a:lnTo>
                  <a:lnTo>
                    <a:pt x="650" y="501"/>
                  </a:lnTo>
                  <a:lnTo>
                    <a:pt x="1" y="1"/>
                  </a:lnTo>
                  <a:lnTo>
                    <a:pt x="2025" y="1"/>
                  </a:lnTo>
                  <a:lnTo>
                    <a:pt x="2000" y="251"/>
                  </a:lnTo>
                  <a:lnTo>
                    <a:pt x="2375" y="251"/>
                  </a:lnTo>
                  <a:lnTo>
                    <a:pt x="2950" y="1"/>
                  </a:lnTo>
                  <a:lnTo>
                    <a:pt x="3875" y="51"/>
                  </a:lnTo>
                  <a:lnTo>
                    <a:pt x="4250" y="426"/>
                  </a:lnTo>
                  <a:lnTo>
                    <a:pt x="4475" y="376"/>
                  </a:lnTo>
                  <a:lnTo>
                    <a:pt x="5500" y="1675"/>
                  </a:lnTo>
                  <a:lnTo>
                    <a:pt x="5475" y="2100"/>
                  </a:lnTo>
                  <a:lnTo>
                    <a:pt x="5875" y="2225"/>
                  </a:lnTo>
                  <a:lnTo>
                    <a:pt x="6574" y="3050"/>
                  </a:lnTo>
                  <a:lnTo>
                    <a:pt x="6824" y="3125"/>
                  </a:lnTo>
                  <a:lnTo>
                    <a:pt x="6899" y="3500"/>
                  </a:lnTo>
                  <a:lnTo>
                    <a:pt x="9849" y="3525"/>
                  </a:lnTo>
                  <a:lnTo>
                    <a:pt x="10324" y="3725"/>
                  </a:lnTo>
                  <a:lnTo>
                    <a:pt x="12248" y="3425"/>
                  </a:lnTo>
                  <a:lnTo>
                    <a:pt x="11374" y="5675"/>
                  </a:lnTo>
                  <a:lnTo>
                    <a:pt x="11499" y="5800"/>
                  </a:lnTo>
                  <a:lnTo>
                    <a:pt x="11199" y="6874"/>
                  </a:lnTo>
                  <a:lnTo>
                    <a:pt x="10849" y="7049"/>
                  </a:lnTo>
                  <a:lnTo>
                    <a:pt x="10874" y="8024"/>
                  </a:lnTo>
                  <a:lnTo>
                    <a:pt x="10524" y="8024"/>
                  </a:lnTo>
                  <a:lnTo>
                    <a:pt x="10574" y="8899"/>
                  </a:lnTo>
                  <a:lnTo>
                    <a:pt x="8474" y="9724"/>
                  </a:lnTo>
                  <a:lnTo>
                    <a:pt x="8524" y="9399"/>
                  </a:lnTo>
                  <a:lnTo>
                    <a:pt x="8149" y="9524"/>
                  </a:lnTo>
                  <a:lnTo>
                    <a:pt x="7724" y="909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53"/>
            <p:cNvSpPr/>
            <p:nvPr/>
          </p:nvSpPr>
          <p:spPr>
            <a:xfrm>
              <a:off x="3997450" y="3186175"/>
              <a:ext cx="213750" cy="147500"/>
            </a:xfrm>
            <a:custGeom>
              <a:avLst/>
              <a:gdLst/>
              <a:ahLst/>
              <a:cxnLst/>
              <a:rect l="l" t="t" r="r" b="b"/>
              <a:pathLst>
                <a:path w="8550" h="5900" extrusionOk="0">
                  <a:moveTo>
                    <a:pt x="8374" y="3899"/>
                  </a:moveTo>
                  <a:lnTo>
                    <a:pt x="3450" y="4899"/>
                  </a:lnTo>
                  <a:lnTo>
                    <a:pt x="3200" y="5524"/>
                  </a:lnTo>
                  <a:lnTo>
                    <a:pt x="2625" y="5849"/>
                  </a:lnTo>
                  <a:lnTo>
                    <a:pt x="2225" y="5874"/>
                  </a:lnTo>
                  <a:lnTo>
                    <a:pt x="1575" y="5624"/>
                  </a:lnTo>
                  <a:lnTo>
                    <a:pt x="1051" y="5774"/>
                  </a:lnTo>
                  <a:lnTo>
                    <a:pt x="376" y="5649"/>
                  </a:lnTo>
                  <a:lnTo>
                    <a:pt x="351" y="5874"/>
                  </a:lnTo>
                  <a:lnTo>
                    <a:pt x="51" y="5899"/>
                  </a:lnTo>
                  <a:lnTo>
                    <a:pt x="1" y="5024"/>
                  </a:lnTo>
                  <a:lnTo>
                    <a:pt x="351" y="5024"/>
                  </a:lnTo>
                  <a:lnTo>
                    <a:pt x="326" y="4049"/>
                  </a:lnTo>
                  <a:lnTo>
                    <a:pt x="676" y="3874"/>
                  </a:lnTo>
                  <a:lnTo>
                    <a:pt x="976" y="2800"/>
                  </a:lnTo>
                  <a:lnTo>
                    <a:pt x="851" y="2675"/>
                  </a:lnTo>
                  <a:lnTo>
                    <a:pt x="1725" y="425"/>
                  </a:lnTo>
                  <a:lnTo>
                    <a:pt x="2050" y="125"/>
                  </a:lnTo>
                  <a:lnTo>
                    <a:pt x="3475" y="150"/>
                  </a:lnTo>
                  <a:lnTo>
                    <a:pt x="3875" y="0"/>
                  </a:lnTo>
                  <a:lnTo>
                    <a:pt x="4500" y="150"/>
                  </a:lnTo>
                  <a:lnTo>
                    <a:pt x="4850" y="400"/>
                  </a:lnTo>
                  <a:lnTo>
                    <a:pt x="5475" y="1425"/>
                  </a:lnTo>
                  <a:lnTo>
                    <a:pt x="5625" y="1350"/>
                  </a:lnTo>
                  <a:lnTo>
                    <a:pt x="5925" y="1525"/>
                  </a:lnTo>
                  <a:lnTo>
                    <a:pt x="5750" y="1775"/>
                  </a:lnTo>
                  <a:lnTo>
                    <a:pt x="5850" y="2025"/>
                  </a:lnTo>
                  <a:lnTo>
                    <a:pt x="6575" y="2300"/>
                  </a:lnTo>
                  <a:lnTo>
                    <a:pt x="7049" y="3275"/>
                  </a:lnTo>
                  <a:lnTo>
                    <a:pt x="7199" y="3225"/>
                  </a:lnTo>
                  <a:lnTo>
                    <a:pt x="7499" y="3425"/>
                  </a:lnTo>
                  <a:lnTo>
                    <a:pt x="8199" y="2475"/>
                  </a:lnTo>
                  <a:lnTo>
                    <a:pt x="8349" y="2400"/>
                  </a:lnTo>
                  <a:lnTo>
                    <a:pt x="8549" y="2550"/>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53"/>
            <p:cNvSpPr/>
            <p:nvPr/>
          </p:nvSpPr>
          <p:spPr>
            <a:xfrm>
              <a:off x="2747675" y="3339900"/>
              <a:ext cx="578050" cy="244350"/>
            </a:xfrm>
            <a:custGeom>
              <a:avLst/>
              <a:gdLst/>
              <a:ahLst/>
              <a:cxnLst/>
              <a:rect l="l" t="t" r="r" b="b"/>
              <a:pathLst>
                <a:path w="23122" h="9774" extrusionOk="0">
                  <a:moveTo>
                    <a:pt x="21097" y="350"/>
                  </a:moveTo>
                  <a:lnTo>
                    <a:pt x="23121" y="350"/>
                  </a:lnTo>
                  <a:lnTo>
                    <a:pt x="23121" y="9773"/>
                  </a:lnTo>
                  <a:lnTo>
                    <a:pt x="11923" y="5624"/>
                  </a:lnTo>
                  <a:lnTo>
                    <a:pt x="3200" y="6249"/>
                  </a:lnTo>
                  <a:lnTo>
                    <a:pt x="1750" y="6949"/>
                  </a:lnTo>
                  <a:lnTo>
                    <a:pt x="0" y="5199"/>
                  </a:lnTo>
                  <a:lnTo>
                    <a:pt x="1950" y="4349"/>
                  </a:lnTo>
                  <a:lnTo>
                    <a:pt x="2500" y="1125"/>
                  </a:lnTo>
                  <a:lnTo>
                    <a:pt x="3350" y="0"/>
                  </a:lnTo>
                  <a:lnTo>
                    <a:pt x="13948" y="25"/>
                  </a:lnTo>
                  <a:lnTo>
                    <a:pt x="13998" y="325"/>
                  </a:lnTo>
                  <a:lnTo>
                    <a:pt x="16423" y="275"/>
                  </a:lnTo>
                  <a:lnTo>
                    <a:pt x="20697" y="225"/>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14" name="Google Shape;414;p53"/>
            <p:cNvSpPr/>
            <p:nvPr/>
          </p:nvSpPr>
          <p:spPr>
            <a:xfrm>
              <a:off x="3581275" y="3552975"/>
              <a:ext cx="144375" cy="85625"/>
            </a:xfrm>
            <a:custGeom>
              <a:avLst/>
              <a:gdLst/>
              <a:ahLst/>
              <a:cxnLst/>
              <a:rect l="l" t="t" r="r" b="b"/>
              <a:pathLst>
                <a:path w="5775" h="3425" extrusionOk="0">
                  <a:moveTo>
                    <a:pt x="4225" y="3300"/>
                  </a:moveTo>
                  <a:lnTo>
                    <a:pt x="3525" y="3425"/>
                  </a:lnTo>
                  <a:lnTo>
                    <a:pt x="2500" y="2725"/>
                  </a:lnTo>
                  <a:lnTo>
                    <a:pt x="2325" y="2625"/>
                  </a:lnTo>
                  <a:lnTo>
                    <a:pt x="2125" y="2475"/>
                  </a:lnTo>
                  <a:lnTo>
                    <a:pt x="326" y="1675"/>
                  </a:lnTo>
                  <a:lnTo>
                    <a:pt x="1" y="1375"/>
                  </a:lnTo>
                  <a:lnTo>
                    <a:pt x="26" y="1100"/>
                  </a:lnTo>
                  <a:lnTo>
                    <a:pt x="451" y="725"/>
                  </a:lnTo>
                  <a:lnTo>
                    <a:pt x="775" y="625"/>
                  </a:lnTo>
                  <a:lnTo>
                    <a:pt x="1125" y="600"/>
                  </a:lnTo>
                  <a:lnTo>
                    <a:pt x="1600" y="450"/>
                  </a:lnTo>
                  <a:lnTo>
                    <a:pt x="1700" y="350"/>
                  </a:lnTo>
                  <a:lnTo>
                    <a:pt x="1875" y="101"/>
                  </a:lnTo>
                  <a:lnTo>
                    <a:pt x="1950" y="51"/>
                  </a:lnTo>
                  <a:lnTo>
                    <a:pt x="2150" y="1"/>
                  </a:lnTo>
                  <a:lnTo>
                    <a:pt x="3150" y="251"/>
                  </a:lnTo>
                  <a:lnTo>
                    <a:pt x="3450" y="450"/>
                  </a:lnTo>
                  <a:lnTo>
                    <a:pt x="3900" y="875"/>
                  </a:lnTo>
                  <a:lnTo>
                    <a:pt x="4450" y="1125"/>
                  </a:lnTo>
                  <a:lnTo>
                    <a:pt x="4475" y="1175"/>
                  </a:lnTo>
                  <a:lnTo>
                    <a:pt x="5000" y="1300"/>
                  </a:lnTo>
                  <a:lnTo>
                    <a:pt x="5450" y="1325"/>
                  </a:lnTo>
                  <a:lnTo>
                    <a:pt x="5700" y="1375"/>
                  </a:lnTo>
                  <a:lnTo>
                    <a:pt x="5775" y="1575"/>
                  </a:lnTo>
                  <a:lnTo>
                    <a:pt x="5625" y="1850"/>
                  </a:lnTo>
                  <a:lnTo>
                    <a:pt x="4975" y="2225"/>
                  </a:lnTo>
                  <a:lnTo>
                    <a:pt x="4725" y="2450"/>
                  </a:lnTo>
                  <a:lnTo>
                    <a:pt x="4625" y="2800"/>
                  </a:lnTo>
                  <a:lnTo>
                    <a:pt x="4625" y="3075"/>
                  </a:lnTo>
                  <a:lnTo>
                    <a:pt x="4600" y="3225"/>
                  </a:lnTo>
                  <a:lnTo>
                    <a:pt x="4475" y="3300"/>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15" name="Google Shape;415;p53"/>
            <p:cNvSpPr/>
            <p:nvPr/>
          </p:nvSpPr>
          <p:spPr>
            <a:xfrm>
              <a:off x="3319450" y="2849975"/>
              <a:ext cx="204975" cy="266850"/>
            </a:xfrm>
            <a:custGeom>
              <a:avLst/>
              <a:gdLst/>
              <a:ahLst/>
              <a:cxnLst/>
              <a:rect l="l" t="t" r="r" b="b"/>
              <a:pathLst>
                <a:path w="8199" h="10674" extrusionOk="0">
                  <a:moveTo>
                    <a:pt x="7424" y="3075"/>
                  </a:moveTo>
                  <a:lnTo>
                    <a:pt x="7449" y="4175"/>
                  </a:lnTo>
                  <a:lnTo>
                    <a:pt x="8174" y="4800"/>
                  </a:lnTo>
                  <a:lnTo>
                    <a:pt x="8199" y="6724"/>
                  </a:lnTo>
                  <a:lnTo>
                    <a:pt x="7749" y="6849"/>
                  </a:lnTo>
                  <a:lnTo>
                    <a:pt x="7574" y="7224"/>
                  </a:lnTo>
                  <a:lnTo>
                    <a:pt x="7499" y="8974"/>
                  </a:lnTo>
                  <a:lnTo>
                    <a:pt x="6574" y="8974"/>
                  </a:lnTo>
                  <a:lnTo>
                    <a:pt x="6549" y="9574"/>
                  </a:lnTo>
                  <a:lnTo>
                    <a:pt x="3300" y="9574"/>
                  </a:lnTo>
                  <a:lnTo>
                    <a:pt x="3075" y="9699"/>
                  </a:lnTo>
                  <a:lnTo>
                    <a:pt x="2875" y="10249"/>
                  </a:lnTo>
                  <a:lnTo>
                    <a:pt x="2450" y="10449"/>
                  </a:lnTo>
                  <a:lnTo>
                    <a:pt x="2350" y="10674"/>
                  </a:lnTo>
                  <a:lnTo>
                    <a:pt x="0" y="10674"/>
                  </a:lnTo>
                  <a:lnTo>
                    <a:pt x="250" y="10124"/>
                  </a:lnTo>
                  <a:lnTo>
                    <a:pt x="100" y="9749"/>
                  </a:lnTo>
                  <a:lnTo>
                    <a:pt x="450" y="9499"/>
                  </a:lnTo>
                  <a:lnTo>
                    <a:pt x="750" y="8974"/>
                  </a:lnTo>
                  <a:lnTo>
                    <a:pt x="625" y="8474"/>
                  </a:lnTo>
                  <a:lnTo>
                    <a:pt x="625" y="2125"/>
                  </a:lnTo>
                  <a:lnTo>
                    <a:pt x="1550" y="2000"/>
                  </a:lnTo>
                  <a:lnTo>
                    <a:pt x="1950" y="2200"/>
                  </a:lnTo>
                  <a:lnTo>
                    <a:pt x="2225" y="2125"/>
                  </a:lnTo>
                  <a:lnTo>
                    <a:pt x="2700" y="1675"/>
                  </a:lnTo>
                  <a:lnTo>
                    <a:pt x="2725" y="1450"/>
                  </a:lnTo>
                  <a:lnTo>
                    <a:pt x="2475" y="1100"/>
                  </a:lnTo>
                  <a:lnTo>
                    <a:pt x="2575" y="875"/>
                  </a:lnTo>
                  <a:lnTo>
                    <a:pt x="3725" y="500"/>
                  </a:lnTo>
                  <a:lnTo>
                    <a:pt x="4125" y="1"/>
                  </a:lnTo>
                  <a:lnTo>
                    <a:pt x="4875" y="176"/>
                  </a:lnTo>
                  <a:lnTo>
                    <a:pt x="5225" y="700"/>
                  </a:lnTo>
                  <a:lnTo>
                    <a:pt x="6224" y="625"/>
                  </a:lnTo>
                  <a:lnTo>
                    <a:pt x="6299" y="1325"/>
                  </a:lnTo>
                  <a:lnTo>
                    <a:pt x="7074" y="2175"/>
                  </a:lnTo>
                  <a:lnTo>
                    <a:pt x="6974" y="3025"/>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16" name="Google Shape;416;p53"/>
            <p:cNvSpPr/>
            <p:nvPr/>
          </p:nvSpPr>
          <p:spPr>
            <a:xfrm>
              <a:off x="3378200" y="2926850"/>
              <a:ext cx="365575" cy="284950"/>
            </a:xfrm>
            <a:custGeom>
              <a:avLst/>
              <a:gdLst/>
              <a:ahLst/>
              <a:cxnLst/>
              <a:rect l="l" t="t" r="r" b="b"/>
              <a:pathLst>
                <a:path w="14623" h="11398" extrusionOk="0">
                  <a:moveTo>
                    <a:pt x="9098" y="9923"/>
                  </a:moveTo>
                  <a:lnTo>
                    <a:pt x="8898" y="10123"/>
                  </a:lnTo>
                  <a:lnTo>
                    <a:pt x="8599" y="9923"/>
                  </a:lnTo>
                  <a:lnTo>
                    <a:pt x="8349" y="10098"/>
                  </a:lnTo>
                  <a:lnTo>
                    <a:pt x="8149" y="9873"/>
                  </a:lnTo>
                  <a:lnTo>
                    <a:pt x="7849" y="9773"/>
                  </a:lnTo>
                  <a:lnTo>
                    <a:pt x="7499" y="10123"/>
                  </a:lnTo>
                  <a:lnTo>
                    <a:pt x="7274" y="10673"/>
                  </a:lnTo>
                  <a:lnTo>
                    <a:pt x="6449" y="11398"/>
                  </a:lnTo>
                  <a:lnTo>
                    <a:pt x="6449" y="10973"/>
                  </a:lnTo>
                  <a:lnTo>
                    <a:pt x="6099" y="10973"/>
                  </a:lnTo>
                  <a:lnTo>
                    <a:pt x="6124" y="10348"/>
                  </a:lnTo>
                  <a:lnTo>
                    <a:pt x="5849" y="10348"/>
                  </a:lnTo>
                  <a:lnTo>
                    <a:pt x="5824" y="8623"/>
                  </a:lnTo>
                  <a:lnTo>
                    <a:pt x="4574" y="8623"/>
                  </a:lnTo>
                  <a:lnTo>
                    <a:pt x="4599" y="7624"/>
                  </a:lnTo>
                  <a:lnTo>
                    <a:pt x="0" y="7599"/>
                  </a:lnTo>
                  <a:lnTo>
                    <a:pt x="100" y="7374"/>
                  </a:lnTo>
                  <a:lnTo>
                    <a:pt x="525" y="7174"/>
                  </a:lnTo>
                  <a:lnTo>
                    <a:pt x="725" y="6624"/>
                  </a:lnTo>
                  <a:lnTo>
                    <a:pt x="950" y="6499"/>
                  </a:lnTo>
                  <a:lnTo>
                    <a:pt x="4199" y="6499"/>
                  </a:lnTo>
                  <a:lnTo>
                    <a:pt x="4224" y="5899"/>
                  </a:lnTo>
                  <a:lnTo>
                    <a:pt x="5149" y="5899"/>
                  </a:lnTo>
                  <a:lnTo>
                    <a:pt x="5224" y="4149"/>
                  </a:lnTo>
                  <a:lnTo>
                    <a:pt x="5399" y="3774"/>
                  </a:lnTo>
                  <a:lnTo>
                    <a:pt x="5849" y="3649"/>
                  </a:lnTo>
                  <a:lnTo>
                    <a:pt x="5824" y="1725"/>
                  </a:lnTo>
                  <a:lnTo>
                    <a:pt x="5099" y="1100"/>
                  </a:lnTo>
                  <a:lnTo>
                    <a:pt x="5074" y="0"/>
                  </a:lnTo>
                  <a:lnTo>
                    <a:pt x="12248" y="25"/>
                  </a:lnTo>
                  <a:lnTo>
                    <a:pt x="12498" y="250"/>
                  </a:lnTo>
                  <a:lnTo>
                    <a:pt x="12323" y="750"/>
                  </a:lnTo>
                  <a:lnTo>
                    <a:pt x="12698" y="1050"/>
                  </a:lnTo>
                  <a:lnTo>
                    <a:pt x="12973" y="1100"/>
                  </a:lnTo>
                  <a:lnTo>
                    <a:pt x="13248" y="1550"/>
                  </a:lnTo>
                  <a:lnTo>
                    <a:pt x="13248" y="2100"/>
                  </a:lnTo>
                  <a:lnTo>
                    <a:pt x="13473" y="2400"/>
                  </a:lnTo>
                  <a:lnTo>
                    <a:pt x="13598" y="3274"/>
                  </a:lnTo>
                  <a:lnTo>
                    <a:pt x="13223" y="5924"/>
                  </a:lnTo>
                  <a:lnTo>
                    <a:pt x="13498" y="7124"/>
                  </a:lnTo>
                  <a:lnTo>
                    <a:pt x="13223" y="7149"/>
                  </a:lnTo>
                  <a:lnTo>
                    <a:pt x="13198" y="7399"/>
                  </a:lnTo>
                  <a:lnTo>
                    <a:pt x="13523" y="8224"/>
                  </a:lnTo>
                  <a:lnTo>
                    <a:pt x="13948" y="8349"/>
                  </a:lnTo>
                  <a:lnTo>
                    <a:pt x="14323" y="9173"/>
                  </a:lnTo>
                  <a:lnTo>
                    <a:pt x="14622" y="9398"/>
                  </a:lnTo>
                  <a:lnTo>
                    <a:pt x="12273" y="9473"/>
                  </a:lnTo>
                  <a:lnTo>
                    <a:pt x="11348" y="8998"/>
                  </a:lnTo>
                  <a:lnTo>
                    <a:pt x="10023" y="9398"/>
                  </a:lnTo>
                  <a:lnTo>
                    <a:pt x="9498" y="9123"/>
                  </a:lnTo>
                  <a:lnTo>
                    <a:pt x="9348" y="9173"/>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53"/>
            <p:cNvSpPr/>
            <p:nvPr/>
          </p:nvSpPr>
          <p:spPr>
            <a:xfrm>
              <a:off x="3606900" y="3109300"/>
              <a:ext cx="399950" cy="406200"/>
            </a:xfrm>
            <a:custGeom>
              <a:avLst/>
              <a:gdLst/>
              <a:ahLst/>
              <a:cxnLst/>
              <a:rect l="l" t="t" r="r" b="b"/>
              <a:pathLst>
                <a:path w="15998" h="16248" extrusionOk="0">
                  <a:moveTo>
                    <a:pt x="5125" y="1"/>
                  </a:moveTo>
                  <a:lnTo>
                    <a:pt x="4100" y="51"/>
                  </a:lnTo>
                  <a:lnTo>
                    <a:pt x="4425" y="851"/>
                  </a:lnTo>
                  <a:lnTo>
                    <a:pt x="4825" y="1001"/>
                  </a:lnTo>
                  <a:lnTo>
                    <a:pt x="5225" y="1850"/>
                  </a:lnTo>
                  <a:lnTo>
                    <a:pt x="5549" y="2075"/>
                  </a:lnTo>
                  <a:lnTo>
                    <a:pt x="3200" y="2125"/>
                  </a:lnTo>
                  <a:lnTo>
                    <a:pt x="2250" y="1675"/>
                  </a:lnTo>
                  <a:lnTo>
                    <a:pt x="950" y="2075"/>
                  </a:lnTo>
                  <a:lnTo>
                    <a:pt x="425" y="1800"/>
                  </a:lnTo>
                  <a:lnTo>
                    <a:pt x="250" y="1850"/>
                  </a:lnTo>
                  <a:lnTo>
                    <a:pt x="0" y="2600"/>
                  </a:lnTo>
                  <a:lnTo>
                    <a:pt x="675" y="3000"/>
                  </a:lnTo>
                  <a:lnTo>
                    <a:pt x="575" y="3600"/>
                  </a:lnTo>
                  <a:lnTo>
                    <a:pt x="875" y="4450"/>
                  </a:lnTo>
                  <a:lnTo>
                    <a:pt x="425" y="4800"/>
                  </a:lnTo>
                  <a:lnTo>
                    <a:pt x="500" y="5125"/>
                  </a:lnTo>
                  <a:lnTo>
                    <a:pt x="800" y="5350"/>
                  </a:lnTo>
                  <a:lnTo>
                    <a:pt x="575" y="5700"/>
                  </a:lnTo>
                  <a:lnTo>
                    <a:pt x="300" y="5825"/>
                  </a:lnTo>
                  <a:lnTo>
                    <a:pt x="225" y="6450"/>
                  </a:lnTo>
                  <a:lnTo>
                    <a:pt x="1200" y="6425"/>
                  </a:lnTo>
                  <a:lnTo>
                    <a:pt x="1450" y="7149"/>
                  </a:lnTo>
                  <a:lnTo>
                    <a:pt x="1050" y="7774"/>
                  </a:lnTo>
                  <a:lnTo>
                    <a:pt x="700" y="8824"/>
                  </a:lnTo>
                  <a:lnTo>
                    <a:pt x="1550" y="8749"/>
                  </a:lnTo>
                  <a:lnTo>
                    <a:pt x="1700" y="8974"/>
                  </a:lnTo>
                  <a:lnTo>
                    <a:pt x="2000" y="8824"/>
                  </a:lnTo>
                  <a:lnTo>
                    <a:pt x="3000" y="9299"/>
                  </a:lnTo>
                  <a:lnTo>
                    <a:pt x="3325" y="8699"/>
                  </a:lnTo>
                  <a:lnTo>
                    <a:pt x="3975" y="8324"/>
                  </a:lnTo>
                  <a:lnTo>
                    <a:pt x="4000" y="7924"/>
                  </a:lnTo>
                  <a:lnTo>
                    <a:pt x="5125" y="7699"/>
                  </a:lnTo>
                  <a:lnTo>
                    <a:pt x="5324" y="7849"/>
                  </a:lnTo>
                  <a:lnTo>
                    <a:pt x="5749" y="7874"/>
                  </a:lnTo>
                  <a:lnTo>
                    <a:pt x="6499" y="8724"/>
                  </a:lnTo>
                  <a:lnTo>
                    <a:pt x="6749" y="8824"/>
                  </a:lnTo>
                  <a:lnTo>
                    <a:pt x="6849" y="9374"/>
                  </a:lnTo>
                  <a:lnTo>
                    <a:pt x="7199" y="9574"/>
                  </a:lnTo>
                  <a:lnTo>
                    <a:pt x="8499" y="9499"/>
                  </a:lnTo>
                  <a:lnTo>
                    <a:pt x="8874" y="9324"/>
                  </a:lnTo>
                  <a:lnTo>
                    <a:pt x="8974" y="9049"/>
                  </a:lnTo>
                  <a:lnTo>
                    <a:pt x="10999" y="9074"/>
                  </a:lnTo>
                  <a:lnTo>
                    <a:pt x="10999" y="8674"/>
                  </a:lnTo>
                  <a:lnTo>
                    <a:pt x="10799" y="8249"/>
                  </a:lnTo>
                  <a:lnTo>
                    <a:pt x="9374" y="8174"/>
                  </a:lnTo>
                  <a:lnTo>
                    <a:pt x="9224" y="7949"/>
                  </a:lnTo>
                  <a:lnTo>
                    <a:pt x="9374" y="7549"/>
                  </a:lnTo>
                  <a:lnTo>
                    <a:pt x="8949" y="6000"/>
                  </a:lnTo>
                  <a:lnTo>
                    <a:pt x="9049" y="5375"/>
                  </a:lnTo>
                  <a:lnTo>
                    <a:pt x="7674" y="5200"/>
                  </a:lnTo>
                  <a:lnTo>
                    <a:pt x="7049" y="4750"/>
                  </a:lnTo>
                  <a:lnTo>
                    <a:pt x="6199" y="2475"/>
                  </a:lnTo>
                  <a:lnTo>
                    <a:pt x="6374" y="1950"/>
                  </a:lnTo>
                  <a:lnTo>
                    <a:pt x="6249" y="1126"/>
                  </a:lnTo>
                  <a:lnTo>
                    <a:pt x="5799" y="501"/>
                  </a:lnTo>
                  <a:lnTo>
                    <a:pt x="5125" y="1"/>
                  </a:lnTo>
                  <a:close/>
                  <a:moveTo>
                    <a:pt x="13048" y="10974"/>
                  </a:moveTo>
                  <a:lnTo>
                    <a:pt x="9124" y="11324"/>
                  </a:lnTo>
                  <a:lnTo>
                    <a:pt x="10099" y="12249"/>
                  </a:lnTo>
                  <a:lnTo>
                    <a:pt x="10474" y="12823"/>
                  </a:lnTo>
                  <a:lnTo>
                    <a:pt x="10674" y="14473"/>
                  </a:lnTo>
                  <a:lnTo>
                    <a:pt x="10999" y="15098"/>
                  </a:lnTo>
                  <a:lnTo>
                    <a:pt x="13873" y="15498"/>
                  </a:lnTo>
                  <a:lnTo>
                    <a:pt x="14498" y="16098"/>
                  </a:lnTo>
                  <a:lnTo>
                    <a:pt x="15698" y="16248"/>
                  </a:lnTo>
                  <a:lnTo>
                    <a:pt x="15998" y="15798"/>
                  </a:lnTo>
                  <a:lnTo>
                    <a:pt x="15948" y="14298"/>
                  </a:lnTo>
                  <a:lnTo>
                    <a:pt x="15673" y="13948"/>
                  </a:lnTo>
                  <a:lnTo>
                    <a:pt x="14573" y="13598"/>
                  </a:lnTo>
                  <a:lnTo>
                    <a:pt x="14173" y="13323"/>
                  </a:lnTo>
                  <a:lnTo>
                    <a:pt x="13873" y="12349"/>
                  </a:lnTo>
                  <a:lnTo>
                    <a:pt x="13573" y="12074"/>
                  </a:lnTo>
                  <a:lnTo>
                    <a:pt x="13048" y="109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53"/>
            <p:cNvSpPr/>
            <p:nvPr/>
          </p:nvSpPr>
          <p:spPr>
            <a:xfrm>
              <a:off x="3318200" y="3116800"/>
              <a:ext cx="221225" cy="222500"/>
            </a:xfrm>
            <a:custGeom>
              <a:avLst/>
              <a:gdLst/>
              <a:ahLst/>
              <a:cxnLst/>
              <a:rect l="l" t="t" r="r" b="b"/>
              <a:pathLst>
                <a:path w="8849" h="8900" extrusionOk="0">
                  <a:moveTo>
                    <a:pt x="225" y="8049"/>
                  </a:moveTo>
                  <a:lnTo>
                    <a:pt x="0" y="7149"/>
                  </a:lnTo>
                  <a:lnTo>
                    <a:pt x="150" y="6899"/>
                  </a:lnTo>
                  <a:lnTo>
                    <a:pt x="425" y="6899"/>
                  </a:lnTo>
                  <a:lnTo>
                    <a:pt x="300" y="6400"/>
                  </a:lnTo>
                  <a:lnTo>
                    <a:pt x="675" y="6250"/>
                  </a:lnTo>
                  <a:lnTo>
                    <a:pt x="775" y="5800"/>
                  </a:lnTo>
                  <a:lnTo>
                    <a:pt x="350" y="5625"/>
                  </a:lnTo>
                  <a:lnTo>
                    <a:pt x="100" y="4900"/>
                  </a:lnTo>
                  <a:lnTo>
                    <a:pt x="100" y="3375"/>
                  </a:lnTo>
                  <a:lnTo>
                    <a:pt x="225" y="3000"/>
                  </a:lnTo>
                  <a:lnTo>
                    <a:pt x="100" y="2175"/>
                  </a:lnTo>
                  <a:lnTo>
                    <a:pt x="500" y="1950"/>
                  </a:lnTo>
                  <a:lnTo>
                    <a:pt x="600" y="1150"/>
                  </a:lnTo>
                  <a:lnTo>
                    <a:pt x="50" y="1"/>
                  </a:lnTo>
                  <a:lnTo>
                    <a:pt x="2400" y="1"/>
                  </a:lnTo>
                  <a:lnTo>
                    <a:pt x="6999" y="26"/>
                  </a:lnTo>
                  <a:lnTo>
                    <a:pt x="6974" y="1025"/>
                  </a:lnTo>
                  <a:lnTo>
                    <a:pt x="8224" y="1025"/>
                  </a:lnTo>
                  <a:lnTo>
                    <a:pt x="8249" y="2750"/>
                  </a:lnTo>
                  <a:lnTo>
                    <a:pt x="8524" y="2750"/>
                  </a:lnTo>
                  <a:lnTo>
                    <a:pt x="8499" y="3375"/>
                  </a:lnTo>
                  <a:lnTo>
                    <a:pt x="8849" y="3375"/>
                  </a:lnTo>
                  <a:lnTo>
                    <a:pt x="8849" y="3800"/>
                  </a:lnTo>
                  <a:lnTo>
                    <a:pt x="8799" y="4075"/>
                  </a:lnTo>
                  <a:lnTo>
                    <a:pt x="8499" y="4075"/>
                  </a:lnTo>
                  <a:lnTo>
                    <a:pt x="8474" y="4450"/>
                  </a:lnTo>
                  <a:lnTo>
                    <a:pt x="8224" y="4450"/>
                  </a:lnTo>
                  <a:lnTo>
                    <a:pt x="8224" y="5300"/>
                  </a:lnTo>
                  <a:lnTo>
                    <a:pt x="7724" y="5325"/>
                  </a:lnTo>
                  <a:lnTo>
                    <a:pt x="6974" y="5700"/>
                  </a:lnTo>
                  <a:lnTo>
                    <a:pt x="6849" y="6425"/>
                  </a:lnTo>
                  <a:lnTo>
                    <a:pt x="6474" y="6649"/>
                  </a:lnTo>
                  <a:lnTo>
                    <a:pt x="6224" y="7024"/>
                  </a:lnTo>
                  <a:lnTo>
                    <a:pt x="5874" y="7374"/>
                  </a:lnTo>
                  <a:lnTo>
                    <a:pt x="5400" y="7524"/>
                  </a:lnTo>
                  <a:lnTo>
                    <a:pt x="4475" y="8649"/>
                  </a:lnTo>
                  <a:lnTo>
                    <a:pt x="3925" y="8899"/>
                  </a:lnTo>
                  <a:lnTo>
                    <a:pt x="2550" y="8549"/>
                  </a:lnTo>
                  <a:lnTo>
                    <a:pt x="2000" y="7949"/>
                  </a:lnTo>
                  <a:lnTo>
                    <a:pt x="1350" y="7624"/>
                  </a:lnTo>
                  <a:lnTo>
                    <a:pt x="850" y="794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19" name="Google Shape;419;p53"/>
            <p:cNvSpPr/>
            <p:nvPr/>
          </p:nvSpPr>
          <p:spPr>
            <a:xfrm>
              <a:off x="3473800" y="3171175"/>
              <a:ext cx="167500" cy="175625"/>
            </a:xfrm>
            <a:custGeom>
              <a:avLst/>
              <a:gdLst/>
              <a:ahLst/>
              <a:cxnLst/>
              <a:rect l="l" t="t" r="r" b="b"/>
              <a:pathLst>
                <a:path w="6700" h="7025" extrusionOk="0">
                  <a:moveTo>
                    <a:pt x="5949" y="6399"/>
                  </a:moveTo>
                  <a:lnTo>
                    <a:pt x="5674" y="7024"/>
                  </a:lnTo>
                  <a:lnTo>
                    <a:pt x="3950" y="6349"/>
                  </a:lnTo>
                  <a:lnTo>
                    <a:pt x="3925" y="6024"/>
                  </a:lnTo>
                  <a:lnTo>
                    <a:pt x="3700" y="5974"/>
                  </a:lnTo>
                  <a:lnTo>
                    <a:pt x="3675" y="5649"/>
                  </a:lnTo>
                  <a:lnTo>
                    <a:pt x="3500" y="5499"/>
                  </a:lnTo>
                  <a:lnTo>
                    <a:pt x="3625" y="5199"/>
                  </a:lnTo>
                  <a:lnTo>
                    <a:pt x="2450" y="5224"/>
                  </a:lnTo>
                  <a:lnTo>
                    <a:pt x="1575" y="4824"/>
                  </a:lnTo>
                  <a:lnTo>
                    <a:pt x="1175" y="4974"/>
                  </a:lnTo>
                  <a:lnTo>
                    <a:pt x="0" y="4849"/>
                  </a:lnTo>
                  <a:lnTo>
                    <a:pt x="250" y="4474"/>
                  </a:lnTo>
                  <a:lnTo>
                    <a:pt x="625" y="4250"/>
                  </a:lnTo>
                  <a:lnTo>
                    <a:pt x="750" y="3525"/>
                  </a:lnTo>
                  <a:lnTo>
                    <a:pt x="1500" y="3150"/>
                  </a:lnTo>
                  <a:lnTo>
                    <a:pt x="2000" y="3125"/>
                  </a:lnTo>
                  <a:lnTo>
                    <a:pt x="2000" y="2275"/>
                  </a:lnTo>
                  <a:lnTo>
                    <a:pt x="2250" y="2275"/>
                  </a:lnTo>
                  <a:lnTo>
                    <a:pt x="2275" y="1900"/>
                  </a:lnTo>
                  <a:lnTo>
                    <a:pt x="2575" y="1900"/>
                  </a:lnTo>
                  <a:lnTo>
                    <a:pt x="2625" y="1625"/>
                  </a:lnTo>
                  <a:lnTo>
                    <a:pt x="3450" y="900"/>
                  </a:lnTo>
                  <a:lnTo>
                    <a:pt x="3675" y="350"/>
                  </a:lnTo>
                  <a:lnTo>
                    <a:pt x="4025" y="0"/>
                  </a:lnTo>
                  <a:lnTo>
                    <a:pt x="4325" y="100"/>
                  </a:lnTo>
                  <a:lnTo>
                    <a:pt x="4525" y="325"/>
                  </a:lnTo>
                  <a:lnTo>
                    <a:pt x="4775" y="150"/>
                  </a:lnTo>
                  <a:lnTo>
                    <a:pt x="5074" y="350"/>
                  </a:lnTo>
                  <a:lnTo>
                    <a:pt x="5274" y="150"/>
                  </a:lnTo>
                  <a:lnTo>
                    <a:pt x="5924" y="575"/>
                  </a:lnTo>
                  <a:lnTo>
                    <a:pt x="5824" y="1150"/>
                  </a:lnTo>
                  <a:lnTo>
                    <a:pt x="6149" y="2025"/>
                  </a:lnTo>
                  <a:lnTo>
                    <a:pt x="5674" y="2375"/>
                  </a:lnTo>
                  <a:lnTo>
                    <a:pt x="5774" y="2725"/>
                  </a:lnTo>
                  <a:lnTo>
                    <a:pt x="6049" y="2950"/>
                  </a:lnTo>
                  <a:lnTo>
                    <a:pt x="5824" y="3275"/>
                  </a:lnTo>
                  <a:lnTo>
                    <a:pt x="5549" y="3400"/>
                  </a:lnTo>
                  <a:lnTo>
                    <a:pt x="5499" y="4025"/>
                  </a:lnTo>
                  <a:lnTo>
                    <a:pt x="6449" y="4000"/>
                  </a:lnTo>
                  <a:lnTo>
                    <a:pt x="6699" y="4749"/>
                  </a:lnTo>
                  <a:lnTo>
                    <a:pt x="6299" y="53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0" name="Google Shape;420;p53"/>
            <p:cNvSpPr/>
            <p:nvPr/>
          </p:nvSpPr>
          <p:spPr>
            <a:xfrm>
              <a:off x="3275075" y="3291775"/>
              <a:ext cx="340600" cy="316850"/>
            </a:xfrm>
            <a:custGeom>
              <a:avLst/>
              <a:gdLst/>
              <a:ahLst/>
              <a:cxnLst/>
              <a:rect l="l" t="t" r="r" b="b"/>
              <a:pathLst>
                <a:path w="13624" h="12674" extrusionOk="0">
                  <a:moveTo>
                    <a:pt x="13623" y="2200"/>
                  </a:moveTo>
                  <a:lnTo>
                    <a:pt x="13148" y="3625"/>
                  </a:lnTo>
                  <a:lnTo>
                    <a:pt x="13498" y="6449"/>
                  </a:lnTo>
                  <a:lnTo>
                    <a:pt x="13398" y="7199"/>
                  </a:lnTo>
                  <a:lnTo>
                    <a:pt x="10474" y="8774"/>
                  </a:lnTo>
                  <a:lnTo>
                    <a:pt x="10599" y="7874"/>
                  </a:lnTo>
                  <a:lnTo>
                    <a:pt x="9349" y="8074"/>
                  </a:lnTo>
                  <a:lnTo>
                    <a:pt x="11849" y="11323"/>
                  </a:lnTo>
                  <a:lnTo>
                    <a:pt x="7599" y="12673"/>
                  </a:lnTo>
                  <a:lnTo>
                    <a:pt x="2025" y="11698"/>
                  </a:lnTo>
                  <a:lnTo>
                    <a:pt x="2025" y="2275"/>
                  </a:lnTo>
                  <a:lnTo>
                    <a:pt x="1" y="2275"/>
                  </a:lnTo>
                  <a:lnTo>
                    <a:pt x="151" y="2075"/>
                  </a:lnTo>
                  <a:lnTo>
                    <a:pt x="851" y="1875"/>
                  </a:lnTo>
                  <a:lnTo>
                    <a:pt x="976" y="1650"/>
                  </a:lnTo>
                  <a:lnTo>
                    <a:pt x="1326" y="1425"/>
                  </a:lnTo>
                  <a:lnTo>
                    <a:pt x="1825" y="1300"/>
                  </a:lnTo>
                  <a:lnTo>
                    <a:pt x="1825" y="1025"/>
                  </a:lnTo>
                  <a:lnTo>
                    <a:pt x="1950" y="1050"/>
                  </a:lnTo>
                  <a:lnTo>
                    <a:pt x="2575" y="950"/>
                  </a:lnTo>
                  <a:lnTo>
                    <a:pt x="3075" y="625"/>
                  </a:lnTo>
                  <a:lnTo>
                    <a:pt x="3725" y="950"/>
                  </a:lnTo>
                  <a:lnTo>
                    <a:pt x="4275" y="1550"/>
                  </a:lnTo>
                  <a:lnTo>
                    <a:pt x="5650" y="1900"/>
                  </a:lnTo>
                  <a:lnTo>
                    <a:pt x="6200" y="1650"/>
                  </a:lnTo>
                  <a:lnTo>
                    <a:pt x="7125" y="525"/>
                  </a:lnTo>
                  <a:lnTo>
                    <a:pt x="7599" y="375"/>
                  </a:lnTo>
                  <a:lnTo>
                    <a:pt x="7949" y="25"/>
                  </a:lnTo>
                  <a:lnTo>
                    <a:pt x="9124" y="150"/>
                  </a:lnTo>
                  <a:lnTo>
                    <a:pt x="9524" y="0"/>
                  </a:lnTo>
                  <a:lnTo>
                    <a:pt x="10399" y="400"/>
                  </a:lnTo>
                  <a:lnTo>
                    <a:pt x="11574" y="375"/>
                  </a:lnTo>
                  <a:lnTo>
                    <a:pt x="11449" y="675"/>
                  </a:lnTo>
                  <a:lnTo>
                    <a:pt x="11624" y="825"/>
                  </a:lnTo>
                  <a:lnTo>
                    <a:pt x="11649" y="1150"/>
                  </a:lnTo>
                  <a:lnTo>
                    <a:pt x="11874" y="1200"/>
                  </a:lnTo>
                  <a:lnTo>
                    <a:pt x="11899" y="1525"/>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1" name="Google Shape;421;p53"/>
            <p:cNvSpPr/>
            <p:nvPr/>
          </p:nvSpPr>
          <p:spPr>
            <a:xfrm>
              <a:off x="3590650" y="3304900"/>
              <a:ext cx="356850" cy="331200"/>
            </a:xfrm>
            <a:custGeom>
              <a:avLst/>
              <a:gdLst/>
              <a:ahLst/>
              <a:cxnLst/>
              <a:rect l="l" t="t" r="r" b="b"/>
              <a:pathLst>
                <a:path w="14274" h="13248" extrusionOk="0">
                  <a:moveTo>
                    <a:pt x="5750" y="0"/>
                  </a:moveTo>
                  <a:lnTo>
                    <a:pt x="4625" y="200"/>
                  </a:lnTo>
                  <a:lnTo>
                    <a:pt x="4600" y="625"/>
                  </a:lnTo>
                  <a:lnTo>
                    <a:pt x="3925" y="1000"/>
                  </a:lnTo>
                  <a:lnTo>
                    <a:pt x="3625" y="1575"/>
                  </a:lnTo>
                  <a:lnTo>
                    <a:pt x="2625" y="1125"/>
                  </a:lnTo>
                  <a:lnTo>
                    <a:pt x="2325" y="1275"/>
                  </a:lnTo>
                  <a:lnTo>
                    <a:pt x="2150" y="1050"/>
                  </a:lnTo>
                  <a:lnTo>
                    <a:pt x="1325" y="1125"/>
                  </a:lnTo>
                  <a:lnTo>
                    <a:pt x="1075" y="1750"/>
                  </a:lnTo>
                  <a:lnTo>
                    <a:pt x="600" y="3150"/>
                  </a:lnTo>
                  <a:lnTo>
                    <a:pt x="950" y="5999"/>
                  </a:lnTo>
                  <a:lnTo>
                    <a:pt x="3450" y="6049"/>
                  </a:lnTo>
                  <a:lnTo>
                    <a:pt x="3500" y="7149"/>
                  </a:lnTo>
                  <a:lnTo>
                    <a:pt x="3100" y="6699"/>
                  </a:lnTo>
                  <a:lnTo>
                    <a:pt x="2475" y="7574"/>
                  </a:lnTo>
                  <a:lnTo>
                    <a:pt x="2775" y="8424"/>
                  </a:lnTo>
                  <a:lnTo>
                    <a:pt x="3025" y="8324"/>
                  </a:lnTo>
                  <a:lnTo>
                    <a:pt x="5175" y="6374"/>
                  </a:lnTo>
                  <a:lnTo>
                    <a:pt x="7124" y="3775"/>
                  </a:lnTo>
                  <a:lnTo>
                    <a:pt x="9849" y="3575"/>
                  </a:lnTo>
                  <a:lnTo>
                    <a:pt x="13698" y="3150"/>
                  </a:lnTo>
                  <a:lnTo>
                    <a:pt x="13573" y="2675"/>
                  </a:lnTo>
                  <a:lnTo>
                    <a:pt x="14073" y="2375"/>
                  </a:lnTo>
                  <a:lnTo>
                    <a:pt x="14223" y="1975"/>
                  </a:lnTo>
                  <a:lnTo>
                    <a:pt x="14273" y="1650"/>
                  </a:lnTo>
                  <a:lnTo>
                    <a:pt x="13898" y="1775"/>
                  </a:lnTo>
                  <a:lnTo>
                    <a:pt x="13473" y="1375"/>
                  </a:lnTo>
                  <a:lnTo>
                    <a:pt x="11624" y="1375"/>
                  </a:lnTo>
                  <a:lnTo>
                    <a:pt x="9599" y="1350"/>
                  </a:lnTo>
                  <a:lnTo>
                    <a:pt x="9499" y="1625"/>
                  </a:lnTo>
                  <a:lnTo>
                    <a:pt x="9124" y="1800"/>
                  </a:lnTo>
                  <a:lnTo>
                    <a:pt x="7824" y="1875"/>
                  </a:lnTo>
                  <a:lnTo>
                    <a:pt x="7474" y="1675"/>
                  </a:lnTo>
                  <a:lnTo>
                    <a:pt x="7374" y="1125"/>
                  </a:lnTo>
                  <a:lnTo>
                    <a:pt x="7124" y="1025"/>
                  </a:lnTo>
                  <a:lnTo>
                    <a:pt x="6374" y="175"/>
                  </a:lnTo>
                  <a:lnTo>
                    <a:pt x="5950" y="150"/>
                  </a:lnTo>
                  <a:lnTo>
                    <a:pt x="5750" y="0"/>
                  </a:lnTo>
                  <a:close/>
                  <a:moveTo>
                    <a:pt x="2025" y="9874"/>
                  </a:moveTo>
                  <a:lnTo>
                    <a:pt x="1" y="10998"/>
                  </a:lnTo>
                  <a:lnTo>
                    <a:pt x="3000" y="13248"/>
                  </a:lnTo>
                  <a:lnTo>
                    <a:pt x="4625" y="13098"/>
                  </a:lnTo>
                  <a:lnTo>
                    <a:pt x="4500" y="12273"/>
                  </a:lnTo>
                  <a:lnTo>
                    <a:pt x="5625" y="11398"/>
                  </a:lnTo>
                  <a:lnTo>
                    <a:pt x="4400" y="11373"/>
                  </a:lnTo>
                  <a:lnTo>
                    <a:pt x="2025" y="98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2" name="Google Shape;422;p53"/>
            <p:cNvSpPr/>
            <p:nvPr/>
          </p:nvSpPr>
          <p:spPr>
            <a:xfrm>
              <a:off x="4184300" y="3210525"/>
              <a:ext cx="170625" cy="216250"/>
            </a:xfrm>
            <a:custGeom>
              <a:avLst/>
              <a:gdLst/>
              <a:ahLst/>
              <a:cxnLst/>
              <a:rect l="l" t="t" r="r" b="b"/>
              <a:pathLst>
                <a:path w="6825" h="8650" extrusionOk="0">
                  <a:moveTo>
                    <a:pt x="700" y="8574"/>
                  </a:moveTo>
                  <a:lnTo>
                    <a:pt x="450" y="7375"/>
                  </a:lnTo>
                  <a:lnTo>
                    <a:pt x="525" y="6800"/>
                  </a:lnTo>
                  <a:lnTo>
                    <a:pt x="450" y="6800"/>
                  </a:lnTo>
                  <a:lnTo>
                    <a:pt x="0" y="5425"/>
                  </a:lnTo>
                  <a:lnTo>
                    <a:pt x="575" y="5200"/>
                  </a:lnTo>
                  <a:lnTo>
                    <a:pt x="475" y="4400"/>
                  </a:lnTo>
                  <a:lnTo>
                    <a:pt x="700" y="4275"/>
                  </a:lnTo>
                  <a:lnTo>
                    <a:pt x="900" y="2925"/>
                  </a:lnTo>
                  <a:lnTo>
                    <a:pt x="1075" y="1576"/>
                  </a:lnTo>
                  <a:lnTo>
                    <a:pt x="2000" y="1776"/>
                  </a:lnTo>
                  <a:lnTo>
                    <a:pt x="4350" y="651"/>
                  </a:lnTo>
                  <a:lnTo>
                    <a:pt x="5474" y="126"/>
                  </a:lnTo>
                  <a:lnTo>
                    <a:pt x="5874" y="151"/>
                  </a:lnTo>
                  <a:lnTo>
                    <a:pt x="6249" y="1"/>
                  </a:lnTo>
                  <a:lnTo>
                    <a:pt x="6824" y="126"/>
                  </a:lnTo>
                  <a:lnTo>
                    <a:pt x="4750" y="2551"/>
                  </a:lnTo>
                  <a:lnTo>
                    <a:pt x="5274" y="4525"/>
                  </a:lnTo>
                  <a:lnTo>
                    <a:pt x="4250" y="5575"/>
                  </a:lnTo>
                  <a:lnTo>
                    <a:pt x="3525" y="5675"/>
                  </a:lnTo>
                  <a:lnTo>
                    <a:pt x="2625" y="6000"/>
                  </a:lnTo>
                  <a:lnTo>
                    <a:pt x="2600" y="6575"/>
                  </a:lnTo>
                  <a:lnTo>
                    <a:pt x="2950" y="6625"/>
                  </a:lnTo>
                  <a:lnTo>
                    <a:pt x="2900" y="8549"/>
                  </a:lnTo>
                  <a:lnTo>
                    <a:pt x="1975" y="8524"/>
                  </a:lnTo>
                  <a:lnTo>
                    <a:pt x="1500" y="8649"/>
                  </a:lnTo>
                  <a:lnTo>
                    <a:pt x="1075" y="84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3" name="Google Shape;423;p53"/>
            <p:cNvSpPr/>
            <p:nvPr/>
          </p:nvSpPr>
          <p:spPr>
            <a:xfrm>
              <a:off x="4063075" y="3283650"/>
              <a:ext cx="143750" cy="143125"/>
            </a:xfrm>
            <a:custGeom>
              <a:avLst/>
              <a:gdLst/>
              <a:ahLst/>
              <a:cxnLst/>
              <a:rect l="l" t="t" r="r" b="b"/>
              <a:pathLst>
                <a:path w="5750" h="5725" extrusionOk="0">
                  <a:moveTo>
                    <a:pt x="5549" y="5649"/>
                  </a:moveTo>
                  <a:lnTo>
                    <a:pt x="5249" y="5724"/>
                  </a:lnTo>
                  <a:lnTo>
                    <a:pt x="4849" y="5350"/>
                  </a:lnTo>
                  <a:lnTo>
                    <a:pt x="4449" y="5499"/>
                  </a:lnTo>
                  <a:lnTo>
                    <a:pt x="3450" y="4975"/>
                  </a:lnTo>
                  <a:lnTo>
                    <a:pt x="3200" y="5325"/>
                  </a:lnTo>
                  <a:lnTo>
                    <a:pt x="1450" y="5325"/>
                  </a:lnTo>
                  <a:lnTo>
                    <a:pt x="1450" y="4650"/>
                  </a:lnTo>
                  <a:lnTo>
                    <a:pt x="1050" y="4650"/>
                  </a:lnTo>
                  <a:lnTo>
                    <a:pt x="975" y="3825"/>
                  </a:lnTo>
                  <a:lnTo>
                    <a:pt x="425" y="3825"/>
                  </a:lnTo>
                  <a:lnTo>
                    <a:pt x="375" y="2625"/>
                  </a:lnTo>
                  <a:lnTo>
                    <a:pt x="50" y="2575"/>
                  </a:lnTo>
                  <a:lnTo>
                    <a:pt x="0" y="1950"/>
                  </a:lnTo>
                  <a:lnTo>
                    <a:pt x="575" y="1625"/>
                  </a:lnTo>
                  <a:lnTo>
                    <a:pt x="825" y="1000"/>
                  </a:lnTo>
                  <a:lnTo>
                    <a:pt x="5749" y="0"/>
                  </a:lnTo>
                  <a:lnTo>
                    <a:pt x="5549" y="1350"/>
                  </a:lnTo>
                  <a:lnTo>
                    <a:pt x="5324" y="1475"/>
                  </a:lnTo>
                  <a:lnTo>
                    <a:pt x="5424" y="2275"/>
                  </a:lnTo>
                  <a:lnTo>
                    <a:pt x="4849" y="2500"/>
                  </a:lnTo>
                  <a:lnTo>
                    <a:pt x="5299" y="3875"/>
                  </a:lnTo>
                  <a:lnTo>
                    <a:pt x="5374" y="3875"/>
                  </a:lnTo>
                  <a:lnTo>
                    <a:pt x="5299" y="4450"/>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4" name="Google Shape;424;p53"/>
            <p:cNvSpPr/>
            <p:nvPr/>
          </p:nvSpPr>
          <p:spPr>
            <a:xfrm>
              <a:off x="4249275" y="3323650"/>
              <a:ext cx="179375" cy="200600"/>
            </a:xfrm>
            <a:custGeom>
              <a:avLst/>
              <a:gdLst/>
              <a:ahLst/>
              <a:cxnLst/>
              <a:rect l="l" t="t" r="r" b="b"/>
              <a:pathLst>
                <a:path w="7175" h="8024" extrusionOk="0">
                  <a:moveTo>
                    <a:pt x="6150" y="8024"/>
                  </a:moveTo>
                  <a:lnTo>
                    <a:pt x="3425" y="7899"/>
                  </a:lnTo>
                  <a:lnTo>
                    <a:pt x="3400" y="7124"/>
                  </a:lnTo>
                  <a:lnTo>
                    <a:pt x="3150" y="6674"/>
                  </a:lnTo>
                  <a:lnTo>
                    <a:pt x="1426" y="5874"/>
                  </a:lnTo>
                  <a:lnTo>
                    <a:pt x="1251" y="4624"/>
                  </a:lnTo>
                  <a:lnTo>
                    <a:pt x="501" y="4349"/>
                  </a:lnTo>
                  <a:lnTo>
                    <a:pt x="301" y="4024"/>
                  </a:lnTo>
                  <a:lnTo>
                    <a:pt x="351" y="2100"/>
                  </a:lnTo>
                  <a:lnTo>
                    <a:pt x="1" y="2050"/>
                  </a:lnTo>
                  <a:lnTo>
                    <a:pt x="26" y="1475"/>
                  </a:lnTo>
                  <a:lnTo>
                    <a:pt x="926" y="1150"/>
                  </a:lnTo>
                  <a:lnTo>
                    <a:pt x="1651" y="1050"/>
                  </a:lnTo>
                  <a:lnTo>
                    <a:pt x="2675" y="0"/>
                  </a:lnTo>
                  <a:lnTo>
                    <a:pt x="4800" y="625"/>
                  </a:lnTo>
                  <a:lnTo>
                    <a:pt x="4925" y="3675"/>
                  </a:lnTo>
                  <a:lnTo>
                    <a:pt x="5400" y="4349"/>
                  </a:lnTo>
                  <a:lnTo>
                    <a:pt x="6250" y="4724"/>
                  </a:lnTo>
                  <a:lnTo>
                    <a:pt x="6900" y="5374"/>
                  </a:lnTo>
                  <a:lnTo>
                    <a:pt x="6950" y="5924"/>
                  </a:lnTo>
                  <a:lnTo>
                    <a:pt x="7150" y="6349"/>
                  </a:lnTo>
                  <a:lnTo>
                    <a:pt x="7175" y="7174"/>
                  </a:lnTo>
                  <a:lnTo>
                    <a:pt x="6500" y="7249"/>
                  </a:lnTo>
                  <a:lnTo>
                    <a:pt x="6150" y="772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5" name="Google Shape;425;p53"/>
            <p:cNvSpPr/>
            <p:nvPr/>
          </p:nvSpPr>
          <p:spPr>
            <a:xfrm>
              <a:off x="3929975" y="3326775"/>
              <a:ext cx="169350" cy="230600"/>
            </a:xfrm>
            <a:custGeom>
              <a:avLst/>
              <a:gdLst/>
              <a:ahLst/>
              <a:cxnLst/>
              <a:rect l="l" t="t" r="r" b="b"/>
              <a:pathLst>
                <a:path w="6774" h="9224" extrusionOk="0">
                  <a:moveTo>
                    <a:pt x="2775" y="7524"/>
                  </a:moveTo>
                  <a:lnTo>
                    <a:pt x="3075" y="7049"/>
                  </a:lnTo>
                  <a:lnTo>
                    <a:pt x="3025" y="5599"/>
                  </a:lnTo>
                  <a:lnTo>
                    <a:pt x="2750" y="5249"/>
                  </a:lnTo>
                  <a:lnTo>
                    <a:pt x="1650" y="4899"/>
                  </a:lnTo>
                  <a:lnTo>
                    <a:pt x="1275" y="4624"/>
                  </a:lnTo>
                  <a:lnTo>
                    <a:pt x="1000" y="3650"/>
                  </a:lnTo>
                  <a:lnTo>
                    <a:pt x="675" y="3375"/>
                  </a:lnTo>
                  <a:lnTo>
                    <a:pt x="125" y="2275"/>
                  </a:lnTo>
                  <a:lnTo>
                    <a:pt x="0" y="1800"/>
                  </a:lnTo>
                  <a:lnTo>
                    <a:pt x="500" y="1500"/>
                  </a:lnTo>
                  <a:lnTo>
                    <a:pt x="650" y="1100"/>
                  </a:lnTo>
                  <a:lnTo>
                    <a:pt x="2750" y="275"/>
                  </a:lnTo>
                  <a:lnTo>
                    <a:pt x="3050" y="250"/>
                  </a:lnTo>
                  <a:lnTo>
                    <a:pt x="3075" y="25"/>
                  </a:lnTo>
                  <a:lnTo>
                    <a:pt x="3750" y="150"/>
                  </a:lnTo>
                  <a:lnTo>
                    <a:pt x="4274" y="0"/>
                  </a:lnTo>
                  <a:lnTo>
                    <a:pt x="4924" y="250"/>
                  </a:lnTo>
                  <a:lnTo>
                    <a:pt x="5324" y="225"/>
                  </a:lnTo>
                  <a:lnTo>
                    <a:pt x="5374" y="850"/>
                  </a:lnTo>
                  <a:lnTo>
                    <a:pt x="5699" y="900"/>
                  </a:lnTo>
                  <a:lnTo>
                    <a:pt x="5749" y="2100"/>
                  </a:lnTo>
                  <a:lnTo>
                    <a:pt x="6299" y="2100"/>
                  </a:lnTo>
                  <a:lnTo>
                    <a:pt x="6374" y="2925"/>
                  </a:lnTo>
                  <a:lnTo>
                    <a:pt x="6774" y="2925"/>
                  </a:lnTo>
                  <a:lnTo>
                    <a:pt x="6774" y="3600"/>
                  </a:lnTo>
                  <a:lnTo>
                    <a:pt x="6774" y="4124"/>
                  </a:lnTo>
                  <a:lnTo>
                    <a:pt x="6374" y="4099"/>
                  </a:lnTo>
                  <a:lnTo>
                    <a:pt x="6074" y="5249"/>
                  </a:lnTo>
                  <a:lnTo>
                    <a:pt x="4699" y="7424"/>
                  </a:lnTo>
                  <a:lnTo>
                    <a:pt x="3300" y="9224"/>
                  </a:lnTo>
                  <a:lnTo>
                    <a:pt x="2925" y="8874"/>
                  </a:lnTo>
                  <a:lnTo>
                    <a:pt x="2950" y="79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53"/>
            <p:cNvSpPr/>
            <p:nvPr/>
          </p:nvSpPr>
          <p:spPr>
            <a:xfrm>
              <a:off x="3659400" y="3392375"/>
              <a:ext cx="353075" cy="243100"/>
            </a:xfrm>
            <a:custGeom>
              <a:avLst/>
              <a:gdLst/>
              <a:ahLst/>
              <a:cxnLst/>
              <a:rect l="l" t="t" r="r" b="b"/>
              <a:pathLst>
                <a:path w="14123" h="9724" extrusionOk="0">
                  <a:moveTo>
                    <a:pt x="10748" y="9724"/>
                  </a:moveTo>
                  <a:lnTo>
                    <a:pt x="7699" y="8424"/>
                  </a:lnTo>
                  <a:lnTo>
                    <a:pt x="5649" y="8849"/>
                  </a:lnTo>
                  <a:lnTo>
                    <a:pt x="5624" y="6550"/>
                  </a:lnTo>
                  <a:lnTo>
                    <a:pt x="3949" y="6525"/>
                  </a:lnTo>
                  <a:lnTo>
                    <a:pt x="4449" y="3925"/>
                  </a:lnTo>
                  <a:lnTo>
                    <a:pt x="0" y="4850"/>
                  </a:lnTo>
                  <a:lnTo>
                    <a:pt x="250" y="4750"/>
                  </a:lnTo>
                  <a:lnTo>
                    <a:pt x="2400" y="2775"/>
                  </a:lnTo>
                  <a:lnTo>
                    <a:pt x="4349" y="176"/>
                  </a:lnTo>
                  <a:lnTo>
                    <a:pt x="7024" y="1"/>
                  </a:lnTo>
                  <a:lnTo>
                    <a:pt x="8024" y="926"/>
                  </a:lnTo>
                  <a:lnTo>
                    <a:pt x="8374" y="1500"/>
                  </a:lnTo>
                  <a:lnTo>
                    <a:pt x="8574" y="3150"/>
                  </a:lnTo>
                  <a:lnTo>
                    <a:pt x="8899" y="3750"/>
                  </a:lnTo>
                  <a:lnTo>
                    <a:pt x="11773" y="4150"/>
                  </a:lnTo>
                  <a:lnTo>
                    <a:pt x="12398" y="4750"/>
                  </a:lnTo>
                  <a:lnTo>
                    <a:pt x="13598" y="4900"/>
                  </a:lnTo>
                  <a:lnTo>
                    <a:pt x="13773" y="5350"/>
                  </a:lnTo>
                  <a:lnTo>
                    <a:pt x="13748" y="6250"/>
                  </a:lnTo>
                  <a:lnTo>
                    <a:pt x="14123" y="6600"/>
                  </a:lnTo>
                  <a:lnTo>
                    <a:pt x="13823" y="6974"/>
                  </a:lnTo>
                  <a:lnTo>
                    <a:pt x="13698" y="6874"/>
                  </a:lnTo>
                  <a:lnTo>
                    <a:pt x="13523" y="7099"/>
                  </a:lnTo>
                  <a:lnTo>
                    <a:pt x="12898" y="7174"/>
                  </a:lnTo>
                  <a:lnTo>
                    <a:pt x="12648" y="7424"/>
                  </a:lnTo>
                  <a:lnTo>
                    <a:pt x="12248" y="7174"/>
                  </a:lnTo>
                  <a:lnTo>
                    <a:pt x="12023" y="7299"/>
                  </a:lnTo>
                  <a:lnTo>
                    <a:pt x="11648" y="7724"/>
                  </a:lnTo>
                  <a:lnTo>
                    <a:pt x="11773" y="8049"/>
                  </a:lnTo>
                  <a:lnTo>
                    <a:pt x="11223" y="8474"/>
                  </a:lnTo>
                  <a:lnTo>
                    <a:pt x="10873" y="8499"/>
                  </a:lnTo>
                  <a:lnTo>
                    <a:pt x="10973" y="8974"/>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7" name="Google Shape;427;p53"/>
            <p:cNvSpPr/>
            <p:nvPr/>
          </p:nvSpPr>
          <p:spPr>
            <a:xfrm>
              <a:off x="4047450" y="3406125"/>
              <a:ext cx="434325" cy="429325"/>
            </a:xfrm>
            <a:custGeom>
              <a:avLst/>
              <a:gdLst/>
              <a:ahLst/>
              <a:cxnLst/>
              <a:rect l="l" t="t" r="r" b="b"/>
              <a:pathLst>
                <a:path w="17373" h="17173" extrusionOk="0">
                  <a:moveTo>
                    <a:pt x="4100" y="1"/>
                  </a:moveTo>
                  <a:lnTo>
                    <a:pt x="3850" y="351"/>
                  </a:lnTo>
                  <a:lnTo>
                    <a:pt x="2100" y="351"/>
                  </a:lnTo>
                  <a:lnTo>
                    <a:pt x="2075" y="875"/>
                  </a:lnTo>
                  <a:lnTo>
                    <a:pt x="1700" y="875"/>
                  </a:lnTo>
                  <a:lnTo>
                    <a:pt x="1375" y="2050"/>
                  </a:lnTo>
                  <a:lnTo>
                    <a:pt x="0" y="4225"/>
                  </a:lnTo>
                  <a:lnTo>
                    <a:pt x="2175" y="4250"/>
                  </a:lnTo>
                  <a:lnTo>
                    <a:pt x="2225" y="3575"/>
                  </a:lnTo>
                  <a:lnTo>
                    <a:pt x="2975" y="3600"/>
                  </a:lnTo>
                  <a:lnTo>
                    <a:pt x="2950" y="3350"/>
                  </a:lnTo>
                  <a:lnTo>
                    <a:pt x="3225" y="3050"/>
                  </a:lnTo>
                  <a:lnTo>
                    <a:pt x="3575" y="3075"/>
                  </a:lnTo>
                  <a:lnTo>
                    <a:pt x="4000" y="4375"/>
                  </a:lnTo>
                  <a:lnTo>
                    <a:pt x="4325" y="4850"/>
                  </a:lnTo>
                  <a:lnTo>
                    <a:pt x="5449" y="5500"/>
                  </a:lnTo>
                  <a:lnTo>
                    <a:pt x="6249" y="6599"/>
                  </a:lnTo>
                  <a:lnTo>
                    <a:pt x="6999" y="6974"/>
                  </a:lnTo>
                  <a:lnTo>
                    <a:pt x="7274" y="7374"/>
                  </a:lnTo>
                  <a:lnTo>
                    <a:pt x="7699" y="7599"/>
                  </a:lnTo>
                  <a:lnTo>
                    <a:pt x="8374" y="8374"/>
                  </a:lnTo>
                  <a:lnTo>
                    <a:pt x="8699" y="9124"/>
                  </a:lnTo>
                  <a:lnTo>
                    <a:pt x="9574" y="9574"/>
                  </a:lnTo>
                  <a:lnTo>
                    <a:pt x="10773" y="11049"/>
                  </a:lnTo>
                  <a:lnTo>
                    <a:pt x="11123" y="11848"/>
                  </a:lnTo>
                  <a:lnTo>
                    <a:pt x="11248" y="12598"/>
                  </a:lnTo>
                  <a:lnTo>
                    <a:pt x="10848" y="13623"/>
                  </a:lnTo>
                  <a:lnTo>
                    <a:pt x="11723" y="12798"/>
                  </a:lnTo>
                  <a:lnTo>
                    <a:pt x="12848" y="14173"/>
                  </a:lnTo>
                  <a:lnTo>
                    <a:pt x="12948" y="13548"/>
                  </a:lnTo>
                  <a:lnTo>
                    <a:pt x="13598" y="13948"/>
                  </a:lnTo>
                  <a:lnTo>
                    <a:pt x="13223" y="15373"/>
                  </a:lnTo>
                  <a:lnTo>
                    <a:pt x="13873" y="17173"/>
                  </a:lnTo>
                  <a:lnTo>
                    <a:pt x="16572" y="15573"/>
                  </a:lnTo>
                  <a:lnTo>
                    <a:pt x="16472" y="15073"/>
                  </a:lnTo>
                  <a:lnTo>
                    <a:pt x="16572" y="14798"/>
                  </a:lnTo>
                  <a:lnTo>
                    <a:pt x="15973" y="12573"/>
                  </a:lnTo>
                  <a:lnTo>
                    <a:pt x="17372" y="12823"/>
                  </a:lnTo>
                  <a:lnTo>
                    <a:pt x="16822" y="11998"/>
                  </a:lnTo>
                  <a:lnTo>
                    <a:pt x="17297" y="11549"/>
                  </a:lnTo>
                  <a:lnTo>
                    <a:pt x="16822" y="10424"/>
                  </a:lnTo>
                  <a:lnTo>
                    <a:pt x="17172" y="10049"/>
                  </a:lnTo>
                  <a:lnTo>
                    <a:pt x="14698" y="9049"/>
                  </a:lnTo>
                  <a:lnTo>
                    <a:pt x="14098" y="8049"/>
                  </a:lnTo>
                  <a:lnTo>
                    <a:pt x="15098" y="6999"/>
                  </a:lnTo>
                  <a:lnTo>
                    <a:pt x="15198" y="6749"/>
                  </a:lnTo>
                  <a:lnTo>
                    <a:pt x="14998" y="6175"/>
                  </a:lnTo>
                  <a:lnTo>
                    <a:pt x="15123" y="5125"/>
                  </a:lnTo>
                  <a:lnTo>
                    <a:pt x="15048" y="4975"/>
                  </a:lnTo>
                  <a:lnTo>
                    <a:pt x="14223" y="4725"/>
                  </a:lnTo>
                  <a:lnTo>
                    <a:pt x="11548" y="4600"/>
                  </a:lnTo>
                  <a:lnTo>
                    <a:pt x="11473" y="3825"/>
                  </a:lnTo>
                  <a:lnTo>
                    <a:pt x="11223" y="3375"/>
                  </a:lnTo>
                  <a:lnTo>
                    <a:pt x="9549" y="2575"/>
                  </a:lnTo>
                  <a:lnTo>
                    <a:pt x="9324" y="1325"/>
                  </a:lnTo>
                  <a:lnTo>
                    <a:pt x="8599" y="1050"/>
                  </a:lnTo>
                  <a:lnTo>
                    <a:pt x="8424" y="700"/>
                  </a:lnTo>
                  <a:lnTo>
                    <a:pt x="7474" y="675"/>
                  </a:lnTo>
                  <a:lnTo>
                    <a:pt x="6999" y="800"/>
                  </a:lnTo>
                  <a:lnTo>
                    <a:pt x="6574" y="575"/>
                  </a:lnTo>
                  <a:lnTo>
                    <a:pt x="6199" y="725"/>
                  </a:lnTo>
                  <a:lnTo>
                    <a:pt x="5924" y="750"/>
                  </a:lnTo>
                  <a:lnTo>
                    <a:pt x="5499" y="376"/>
                  </a:lnTo>
                  <a:lnTo>
                    <a:pt x="5099" y="551"/>
                  </a:lnTo>
                  <a:lnTo>
                    <a:pt x="4100" y="1"/>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8" name="Google Shape;428;p53"/>
            <p:cNvSpPr/>
            <p:nvPr/>
          </p:nvSpPr>
          <p:spPr>
            <a:xfrm>
              <a:off x="3894350" y="3482375"/>
              <a:ext cx="429325" cy="338700"/>
            </a:xfrm>
            <a:custGeom>
              <a:avLst/>
              <a:gdLst/>
              <a:ahLst/>
              <a:cxnLst/>
              <a:rect l="l" t="t" r="r" b="b"/>
              <a:pathLst>
                <a:path w="17173" h="13548" extrusionOk="0">
                  <a:moveTo>
                    <a:pt x="2050" y="8374"/>
                  </a:moveTo>
                  <a:lnTo>
                    <a:pt x="725" y="9698"/>
                  </a:lnTo>
                  <a:lnTo>
                    <a:pt x="0" y="9173"/>
                  </a:lnTo>
                  <a:lnTo>
                    <a:pt x="1175" y="10998"/>
                  </a:lnTo>
                  <a:lnTo>
                    <a:pt x="3825" y="11548"/>
                  </a:lnTo>
                  <a:lnTo>
                    <a:pt x="3700" y="10873"/>
                  </a:lnTo>
                  <a:lnTo>
                    <a:pt x="3125" y="11173"/>
                  </a:lnTo>
                  <a:lnTo>
                    <a:pt x="3325" y="10748"/>
                  </a:lnTo>
                  <a:lnTo>
                    <a:pt x="2575" y="10573"/>
                  </a:lnTo>
                  <a:lnTo>
                    <a:pt x="2475" y="9873"/>
                  </a:lnTo>
                  <a:lnTo>
                    <a:pt x="2700" y="10323"/>
                  </a:lnTo>
                  <a:lnTo>
                    <a:pt x="3000" y="10373"/>
                  </a:lnTo>
                  <a:lnTo>
                    <a:pt x="3200" y="9548"/>
                  </a:lnTo>
                  <a:lnTo>
                    <a:pt x="3200" y="9548"/>
                  </a:lnTo>
                  <a:lnTo>
                    <a:pt x="2700" y="10073"/>
                  </a:lnTo>
                  <a:lnTo>
                    <a:pt x="2050" y="8374"/>
                  </a:lnTo>
                  <a:close/>
                  <a:moveTo>
                    <a:pt x="6074" y="9523"/>
                  </a:moveTo>
                  <a:lnTo>
                    <a:pt x="5924" y="10048"/>
                  </a:lnTo>
                  <a:lnTo>
                    <a:pt x="3750" y="10148"/>
                  </a:lnTo>
                  <a:lnTo>
                    <a:pt x="3850" y="11523"/>
                  </a:lnTo>
                  <a:lnTo>
                    <a:pt x="5050" y="12273"/>
                  </a:lnTo>
                  <a:lnTo>
                    <a:pt x="4825" y="10973"/>
                  </a:lnTo>
                  <a:lnTo>
                    <a:pt x="5449" y="10523"/>
                  </a:lnTo>
                  <a:lnTo>
                    <a:pt x="5249" y="11823"/>
                  </a:lnTo>
                  <a:lnTo>
                    <a:pt x="6174" y="11548"/>
                  </a:lnTo>
                  <a:lnTo>
                    <a:pt x="5999" y="12398"/>
                  </a:lnTo>
                  <a:lnTo>
                    <a:pt x="6749" y="12348"/>
                  </a:lnTo>
                  <a:lnTo>
                    <a:pt x="7074" y="11523"/>
                  </a:lnTo>
                  <a:lnTo>
                    <a:pt x="6449" y="11648"/>
                  </a:lnTo>
                  <a:lnTo>
                    <a:pt x="6374" y="10523"/>
                  </a:lnTo>
                  <a:lnTo>
                    <a:pt x="6874" y="10573"/>
                  </a:lnTo>
                  <a:lnTo>
                    <a:pt x="6574" y="11198"/>
                  </a:lnTo>
                  <a:lnTo>
                    <a:pt x="7224" y="10873"/>
                  </a:lnTo>
                  <a:lnTo>
                    <a:pt x="6074" y="9523"/>
                  </a:lnTo>
                  <a:close/>
                  <a:moveTo>
                    <a:pt x="9249" y="0"/>
                  </a:moveTo>
                  <a:lnTo>
                    <a:pt x="8974" y="300"/>
                  </a:lnTo>
                  <a:lnTo>
                    <a:pt x="8999" y="550"/>
                  </a:lnTo>
                  <a:lnTo>
                    <a:pt x="8249" y="525"/>
                  </a:lnTo>
                  <a:lnTo>
                    <a:pt x="8199" y="1200"/>
                  </a:lnTo>
                  <a:lnTo>
                    <a:pt x="6049" y="1175"/>
                  </a:lnTo>
                  <a:lnTo>
                    <a:pt x="4625" y="2950"/>
                  </a:lnTo>
                  <a:lnTo>
                    <a:pt x="4325" y="3324"/>
                  </a:lnTo>
                  <a:lnTo>
                    <a:pt x="4200" y="3224"/>
                  </a:lnTo>
                  <a:lnTo>
                    <a:pt x="4050" y="3449"/>
                  </a:lnTo>
                  <a:lnTo>
                    <a:pt x="3425" y="3549"/>
                  </a:lnTo>
                  <a:lnTo>
                    <a:pt x="3175" y="3799"/>
                  </a:lnTo>
                  <a:lnTo>
                    <a:pt x="2750" y="3549"/>
                  </a:lnTo>
                  <a:lnTo>
                    <a:pt x="2550" y="3649"/>
                  </a:lnTo>
                  <a:lnTo>
                    <a:pt x="2175" y="4074"/>
                  </a:lnTo>
                  <a:lnTo>
                    <a:pt x="2300" y="4424"/>
                  </a:lnTo>
                  <a:lnTo>
                    <a:pt x="1725" y="4824"/>
                  </a:lnTo>
                  <a:lnTo>
                    <a:pt x="1375" y="4874"/>
                  </a:lnTo>
                  <a:lnTo>
                    <a:pt x="1475" y="5324"/>
                  </a:lnTo>
                  <a:lnTo>
                    <a:pt x="1250" y="6074"/>
                  </a:lnTo>
                  <a:lnTo>
                    <a:pt x="2125" y="7799"/>
                  </a:lnTo>
                  <a:lnTo>
                    <a:pt x="4125" y="9698"/>
                  </a:lnTo>
                  <a:lnTo>
                    <a:pt x="4575" y="8773"/>
                  </a:lnTo>
                  <a:lnTo>
                    <a:pt x="7099" y="9123"/>
                  </a:lnTo>
                  <a:lnTo>
                    <a:pt x="7799" y="10673"/>
                  </a:lnTo>
                  <a:lnTo>
                    <a:pt x="9199" y="10898"/>
                  </a:lnTo>
                  <a:lnTo>
                    <a:pt x="9249" y="11648"/>
                  </a:lnTo>
                  <a:lnTo>
                    <a:pt x="7349" y="12448"/>
                  </a:lnTo>
                  <a:lnTo>
                    <a:pt x="8049" y="13373"/>
                  </a:lnTo>
                  <a:lnTo>
                    <a:pt x="8824" y="12423"/>
                  </a:lnTo>
                  <a:lnTo>
                    <a:pt x="9999" y="12848"/>
                  </a:lnTo>
                  <a:lnTo>
                    <a:pt x="9824" y="13548"/>
                  </a:lnTo>
                  <a:lnTo>
                    <a:pt x="11723" y="13273"/>
                  </a:lnTo>
                  <a:lnTo>
                    <a:pt x="11598" y="12423"/>
                  </a:lnTo>
                  <a:lnTo>
                    <a:pt x="12423" y="12823"/>
                  </a:lnTo>
                  <a:lnTo>
                    <a:pt x="12198" y="10948"/>
                  </a:lnTo>
                  <a:lnTo>
                    <a:pt x="12698" y="11623"/>
                  </a:lnTo>
                  <a:lnTo>
                    <a:pt x="13373" y="10823"/>
                  </a:lnTo>
                  <a:lnTo>
                    <a:pt x="12873" y="9923"/>
                  </a:lnTo>
                  <a:lnTo>
                    <a:pt x="12873" y="9923"/>
                  </a:lnTo>
                  <a:lnTo>
                    <a:pt x="15298" y="9948"/>
                  </a:lnTo>
                  <a:lnTo>
                    <a:pt x="15748" y="8948"/>
                  </a:lnTo>
                  <a:lnTo>
                    <a:pt x="16548" y="9498"/>
                  </a:lnTo>
                  <a:lnTo>
                    <a:pt x="16722" y="10573"/>
                  </a:lnTo>
                  <a:lnTo>
                    <a:pt x="17122" y="9548"/>
                  </a:lnTo>
                  <a:lnTo>
                    <a:pt x="17172" y="8798"/>
                  </a:lnTo>
                  <a:lnTo>
                    <a:pt x="16822" y="7999"/>
                  </a:lnTo>
                  <a:lnTo>
                    <a:pt x="15598" y="6524"/>
                  </a:lnTo>
                  <a:lnTo>
                    <a:pt x="14723" y="6074"/>
                  </a:lnTo>
                  <a:lnTo>
                    <a:pt x="14423" y="5324"/>
                  </a:lnTo>
                  <a:lnTo>
                    <a:pt x="13723" y="4549"/>
                  </a:lnTo>
                  <a:lnTo>
                    <a:pt x="13323" y="4324"/>
                  </a:lnTo>
                  <a:lnTo>
                    <a:pt x="13048" y="3924"/>
                  </a:lnTo>
                  <a:lnTo>
                    <a:pt x="12298" y="3549"/>
                  </a:lnTo>
                  <a:lnTo>
                    <a:pt x="11473" y="2450"/>
                  </a:lnTo>
                  <a:lnTo>
                    <a:pt x="10349" y="1800"/>
                  </a:lnTo>
                  <a:lnTo>
                    <a:pt x="10049" y="1325"/>
                  </a:lnTo>
                  <a:lnTo>
                    <a:pt x="9599" y="25"/>
                  </a:lnTo>
                  <a:lnTo>
                    <a:pt x="9249" y="0"/>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9" name="Google Shape;429;p53"/>
            <p:cNvSpPr/>
            <p:nvPr/>
          </p:nvSpPr>
          <p:spPr>
            <a:xfrm>
              <a:off x="4433625" y="3286150"/>
              <a:ext cx="216250" cy="146250"/>
            </a:xfrm>
            <a:custGeom>
              <a:avLst/>
              <a:gdLst/>
              <a:ahLst/>
              <a:cxnLst/>
              <a:rect l="l" t="t" r="r" b="b"/>
              <a:pathLst>
                <a:path w="8650" h="5850" extrusionOk="0">
                  <a:moveTo>
                    <a:pt x="3950" y="5849"/>
                  </a:moveTo>
                  <a:lnTo>
                    <a:pt x="3475" y="5350"/>
                  </a:lnTo>
                  <a:lnTo>
                    <a:pt x="3125" y="5225"/>
                  </a:lnTo>
                  <a:lnTo>
                    <a:pt x="2875" y="5250"/>
                  </a:lnTo>
                  <a:lnTo>
                    <a:pt x="2675" y="5524"/>
                  </a:lnTo>
                  <a:lnTo>
                    <a:pt x="2375" y="5399"/>
                  </a:lnTo>
                  <a:lnTo>
                    <a:pt x="1500" y="4650"/>
                  </a:lnTo>
                  <a:lnTo>
                    <a:pt x="1000" y="5100"/>
                  </a:lnTo>
                  <a:lnTo>
                    <a:pt x="26" y="4925"/>
                  </a:lnTo>
                  <a:lnTo>
                    <a:pt x="1" y="4500"/>
                  </a:lnTo>
                  <a:lnTo>
                    <a:pt x="401" y="2525"/>
                  </a:lnTo>
                  <a:lnTo>
                    <a:pt x="2550" y="2275"/>
                  </a:lnTo>
                  <a:lnTo>
                    <a:pt x="4350" y="150"/>
                  </a:lnTo>
                  <a:lnTo>
                    <a:pt x="6000" y="1225"/>
                  </a:lnTo>
                  <a:lnTo>
                    <a:pt x="7024" y="100"/>
                  </a:lnTo>
                  <a:lnTo>
                    <a:pt x="7299" y="900"/>
                  </a:lnTo>
                  <a:lnTo>
                    <a:pt x="8299" y="0"/>
                  </a:lnTo>
                  <a:lnTo>
                    <a:pt x="8649" y="875"/>
                  </a:lnTo>
                  <a:lnTo>
                    <a:pt x="7474" y="2250"/>
                  </a:lnTo>
                  <a:lnTo>
                    <a:pt x="5100" y="3175"/>
                  </a:lnTo>
                  <a:lnTo>
                    <a:pt x="4800" y="3400"/>
                  </a:lnTo>
                  <a:lnTo>
                    <a:pt x="4250" y="3250"/>
                  </a:lnTo>
                  <a:lnTo>
                    <a:pt x="3650" y="3525"/>
                  </a:lnTo>
                  <a:lnTo>
                    <a:pt x="3125" y="3425"/>
                  </a:lnTo>
                  <a:lnTo>
                    <a:pt x="2275" y="3550"/>
                  </a:lnTo>
                  <a:lnTo>
                    <a:pt x="2150" y="3675"/>
                  </a:lnTo>
                  <a:lnTo>
                    <a:pt x="2175" y="4150"/>
                  </a:lnTo>
                  <a:lnTo>
                    <a:pt x="2975" y="4675"/>
                  </a:lnTo>
                  <a:lnTo>
                    <a:pt x="3725" y="4800"/>
                  </a:lnTo>
                  <a:lnTo>
                    <a:pt x="4025" y="5000"/>
                  </a:lnTo>
                  <a:lnTo>
                    <a:pt x="4150" y="5549"/>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30" name="Google Shape;430;p53"/>
            <p:cNvSpPr/>
            <p:nvPr/>
          </p:nvSpPr>
          <p:spPr>
            <a:xfrm>
              <a:off x="4463000" y="3416750"/>
              <a:ext cx="468075" cy="501800"/>
            </a:xfrm>
            <a:custGeom>
              <a:avLst/>
              <a:gdLst/>
              <a:ahLst/>
              <a:cxnLst/>
              <a:rect l="l" t="t" r="r" b="b"/>
              <a:pathLst>
                <a:path w="18723" h="20072" extrusionOk="0">
                  <a:moveTo>
                    <a:pt x="1950" y="1"/>
                  </a:moveTo>
                  <a:lnTo>
                    <a:pt x="1700" y="26"/>
                  </a:lnTo>
                  <a:lnTo>
                    <a:pt x="1500" y="300"/>
                  </a:lnTo>
                  <a:lnTo>
                    <a:pt x="1200" y="175"/>
                  </a:lnTo>
                  <a:lnTo>
                    <a:pt x="825" y="950"/>
                  </a:lnTo>
                  <a:lnTo>
                    <a:pt x="100" y="1575"/>
                  </a:lnTo>
                  <a:lnTo>
                    <a:pt x="200" y="2425"/>
                  </a:lnTo>
                  <a:lnTo>
                    <a:pt x="0" y="2800"/>
                  </a:lnTo>
                  <a:lnTo>
                    <a:pt x="350" y="3900"/>
                  </a:lnTo>
                  <a:lnTo>
                    <a:pt x="1050" y="4900"/>
                  </a:lnTo>
                  <a:lnTo>
                    <a:pt x="1250" y="5750"/>
                  </a:lnTo>
                  <a:lnTo>
                    <a:pt x="1525" y="5874"/>
                  </a:lnTo>
                  <a:lnTo>
                    <a:pt x="1725" y="6199"/>
                  </a:lnTo>
                  <a:lnTo>
                    <a:pt x="1575" y="7174"/>
                  </a:lnTo>
                  <a:lnTo>
                    <a:pt x="1725" y="8449"/>
                  </a:lnTo>
                  <a:lnTo>
                    <a:pt x="1825" y="9074"/>
                  </a:lnTo>
                  <a:lnTo>
                    <a:pt x="4475" y="8999"/>
                  </a:lnTo>
                  <a:lnTo>
                    <a:pt x="4425" y="10174"/>
                  </a:lnTo>
                  <a:lnTo>
                    <a:pt x="5624" y="11124"/>
                  </a:lnTo>
                  <a:lnTo>
                    <a:pt x="4875" y="12198"/>
                  </a:lnTo>
                  <a:lnTo>
                    <a:pt x="8199" y="11998"/>
                  </a:lnTo>
                  <a:lnTo>
                    <a:pt x="7999" y="13073"/>
                  </a:lnTo>
                  <a:lnTo>
                    <a:pt x="10274" y="13998"/>
                  </a:lnTo>
                  <a:lnTo>
                    <a:pt x="10874" y="13573"/>
                  </a:lnTo>
                  <a:lnTo>
                    <a:pt x="10874" y="13573"/>
                  </a:lnTo>
                  <a:lnTo>
                    <a:pt x="10749" y="14398"/>
                  </a:lnTo>
                  <a:lnTo>
                    <a:pt x="12073" y="15823"/>
                  </a:lnTo>
                  <a:lnTo>
                    <a:pt x="12148" y="16773"/>
                  </a:lnTo>
                  <a:lnTo>
                    <a:pt x="13048" y="16673"/>
                  </a:lnTo>
                  <a:lnTo>
                    <a:pt x="13398" y="15123"/>
                  </a:lnTo>
                  <a:lnTo>
                    <a:pt x="14423" y="15773"/>
                  </a:lnTo>
                  <a:lnTo>
                    <a:pt x="12048" y="20072"/>
                  </a:lnTo>
                  <a:lnTo>
                    <a:pt x="14498" y="17622"/>
                  </a:lnTo>
                  <a:lnTo>
                    <a:pt x="14798" y="16323"/>
                  </a:lnTo>
                  <a:lnTo>
                    <a:pt x="16523" y="18497"/>
                  </a:lnTo>
                  <a:lnTo>
                    <a:pt x="16348" y="17647"/>
                  </a:lnTo>
                  <a:lnTo>
                    <a:pt x="17122" y="17122"/>
                  </a:lnTo>
                  <a:lnTo>
                    <a:pt x="16847" y="16048"/>
                  </a:lnTo>
                  <a:lnTo>
                    <a:pt x="18072" y="17072"/>
                  </a:lnTo>
                  <a:lnTo>
                    <a:pt x="18722" y="15798"/>
                  </a:lnTo>
                  <a:lnTo>
                    <a:pt x="17347" y="15448"/>
                  </a:lnTo>
                  <a:lnTo>
                    <a:pt x="18497" y="14248"/>
                  </a:lnTo>
                  <a:lnTo>
                    <a:pt x="16972" y="14498"/>
                  </a:lnTo>
                  <a:lnTo>
                    <a:pt x="16797" y="12823"/>
                  </a:lnTo>
                  <a:lnTo>
                    <a:pt x="15673" y="11648"/>
                  </a:lnTo>
                  <a:lnTo>
                    <a:pt x="14423" y="12698"/>
                  </a:lnTo>
                  <a:lnTo>
                    <a:pt x="14373" y="11623"/>
                  </a:lnTo>
                  <a:lnTo>
                    <a:pt x="13073" y="11798"/>
                  </a:lnTo>
                  <a:lnTo>
                    <a:pt x="12223" y="10649"/>
                  </a:lnTo>
                  <a:lnTo>
                    <a:pt x="9499" y="10549"/>
                  </a:lnTo>
                  <a:lnTo>
                    <a:pt x="9349" y="9124"/>
                  </a:lnTo>
                  <a:lnTo>
                    <a:pt x="5275" y="6249"/>
                  </a:lnTo>
                  <a:lnTo>
                    <a:pt x="5275" y="6249"/>
                  </a:lnTo>
                  <a:lnTo>
                    <a:pt x="6174" y="6324"/>
                  </a:lnTo>
                  <a:lnTo>
                    <a:pt x="5724" y="5700"/>
                  </a:lnTo>
                  <a:lnTo>
                    <a:pt x="6074" y="5525"/>
                  </a:lnTo>
                  <a:lnTo>
                    <a:pt x="7749" y="5924"/>
                  </a:lnTo>
                  <a:lnTo>
                    <a:pt x="6674" y="4525"/>
                  </a:lnTo>
                  <a:lnTo>
                    <a:pt x="6999" y="4325"/>
                  </a:lnTo>
                  <a:lnTo>
                    <a:pt x="8399" y="5125"/>
                  </a:lnTo>
                  <a:lnTo>
                    <a:pt x="10549" y="5700"/>
                  </a:lnTo>
                  <a:lnTo>
                    <a:pt x="10124" y="5500"/>
                  </a:lnTo>
                  <a:lnTo>
                    <a:pt x="10049" y="5375"/>
                  </a:lnTo>
                  <a:lnTo>
                    <a:pt x="9199" y="5000"/>
                  </a:lnTo>
                  <a:lnTo>
                    <a:pt x="7699" y="4625"/>
                  </a:lnTo>
                  <a:lnTo>
                    <a:pt x="6324" y="3025"/>
                  </a:lnTo>
                  <a:lnTo>
                    <a:pt x="5899" y="2925"/>
                  </a:lnTo>
                  <a:lnTo>
                    <a:pt x="5225" y="3050"/>
                  </a:lnTo>
                  <a:lnTo>
                    <a:pt x="4875" y="2325"/>
                  </a:lnTo>
                  <a:lnTo>
                    <a:pt x="4600" y="2125"/>
                  </a:lnTo>
                  <a:lnTo>
                    <a:pt x="3950" y="2325"/>
                  </a:lnTo>
                  <a:lnTo>
                    <a:pt x="3550" y="2300"/>
                  </a:lnTo>
                  <a:lnTo>
                    <a:pt x="2775" y="625"/>
                  </a:lnTo>
                  <a:lnTo>
                    <a:pt x="2300" y="126"/>
                  </a:lnTo>
                  <a:lnTo>
                    <a:pt x="1950" y="1"/>
                  </a:lnTo>
                  <a:close/>
                </a:path>
              </a:pathLst>
            </a:custGeom>
            <a:solidFill>
              <a:schemeClr val="dk1"/>
            </a:solidFill>
            <a:ln w="9525" cap="flat"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53"/>
            <p:cNvSpPr/>
            <p:nvPr/>
          </p:nvSpPr>
          <p:spPr>
            <a:xfrm>
              <a:off x="4369275" y="3337400"/>
              <a:ext cx="136875" cy="321825"/>
            </a:xfrm>
            <a:custGeom>
              <a:avLst/>
              <a:gdLst/>
              <a:ahLst/>
              <a:cxnLst/>
              <a:rect l="l" t="t" r="r" b="b"/>
              <a:pathLst>
                <a:path w="5475" h="12873" extrusionOk="0">
                  <a:moveTo>
                    <a:pt x="0" y="0"/>
                  </a:moveTo>
                  <a:lnTo>
                    <a:pt x="125" y="3075"/>
                  </a:lnTo>
                  <a:lnTo>
                    <a:pt x="600" y="3724"/>
                  </a:lnTo>
                  <a:lnTo>
                    <a:pt x="1450" y="4099"/>
                  </a:lnTo>
                  <a:lnTo>
                    <a:pt x="2075" y="4749"/>
                  </a:lnTo>
                  <a:lnTo>
                    <a:pt x="2125" y="5324"/>
                  </a:lnTo>
                  <a:lnTo>
                    <a:pt x="2350" y="5699"/>
                  </a:lnTo>
                  <a:lnTo>
                    <a:pt x="2350" y="6574"/>
                  </a:lnTo>
                  <a:lnTo>
                    <a:pt x="1700" y="6599"/>
                  </a:lnTo>
                  <a:lnTo>
                    <a:pt x="1325" y="7074"/>
                  </a:lnTo>
                  <a:lnTo>
                    <a:pt x="1325" y="7374"/>
                  </a:lnTo>
                  <a:lnTo>
                    <a:pt x="2125" y="7624"/>
                  </a:lnTo>
                  <a:lnTo>
                    <a:pt x="2225" y="7799"/>
                  </a:lnTo>
                  <a:lnTo>
                    <a:pt x="2100" y="8824"/>
                  </a:lnTo>
                  <a:lnTo>
                    <a:pt x="2275" y="9423"/>
                  </a:lnTo>
                  <a:lnTo>
                    <a:pt x="2200" y="9673"/>
                  </a:lnTo>
                  <a:lnTo>
                    <a:pt x="2450" y="10948"/>
                  </a:lnTo>
                  <a:lnTo>
                    <a:pt x="2875" y="10548"/>
                  </a:lnTo>
                  <a:lnTo>
                    <a:pt x="4849" y="11823"/>
                  </a:lnTo>
                  <a:lnTo>
                    <a:pt x="5474" y="11623"/>
                  </a:lnTo>
                  <a:lnTo>
                    <a:pt x="5324" y="10348"/>
                  </a:lnTo>
                  <a:lnTo>
                    <a:pt x="5474" y="9348"/>
                  </a:lnTo>
                  <a:lnTo>
                    <a:pt x="5324" y="8998"/>
                  </a:lnTo>
                  <a:lnTo>
                    <a:pt x="4999" y="8874"/>
                  </a:lnTo>
                  <a:lnTo>
                    <a:pt x="4774" y="8024"/>
                  </a:lnTo>
                  <a:lnTo>
                    <a:pt x="4099" y="7049"/>
                  </a:lnTo>
                  <a:lnTo>
                    <a:pt x="3774" y="5899"/>
                  </a:lnTo>
                  <a:lnTo>
                    <a:pt x="3949" y="5524"/>
                  </a:lnTo>
                  <a:lnTo>
                    <a:pt x="3849" y="4724"/>
                  </a:lnTo>
                  <a:lnTo>
                    <a:pt x="4549" y="4074"/>
                  </a:lnTo>
                  <a:lnTo>
                    <a:pt x="4924" y="3324"/>
                  </a:lnTo>
                  <a:lnTo>
                    <a:pt x="4074" y="2575"/>
                  </a:lnTo>
                  <a:lnTo>
                    <a:pt x="3524" y="3000"/>
                  </a:lnTo>
                  <a:lnTo>
                    <a:pt x="2575" y="2850"/>
                  </a:lnTo>
                  <a:lnTo>
                    <a:pt x="2525" y="2375"/>
                  </a:lnTo>
                  <a:lnTo>
                    <a:pt x="2950" y="450"/>
                  </a:lnTo>
                  <a:lnTo>
                    <a:pt x="0" y="0"/>
                  </a:lnTo>
                  <a:close/>
                  <a:moveTo>
                    <a:pt x="2875" y="11448"/>
                  </a:moveTo>
                  <a:lnTo>
                    <a:pt x="2750" y="11548"/>
                  </a:lnTo>
                  <a:lnTo>
                    <a:pt x="2750" y="11723"/>
                  </a:lnTo>
                  <a:lnTo>
                    <a:pt x="3075" y="12098"/>
                  </a:lnTo>
                  <a:lnTo>
                    <a:pt x="3250" y="12198"/>
                  </a:lnTo>
                  <a:lnTo>
                    <a:pt x="3499" y="12123"/>
                  </a:lnTo>
                  <a:lnTo>
                    <a:pt x="3749" y="12098"/>
                  </a:lnTo>
                  <a:lnTo>
                    <a:pt x="3849" y="12098"/>
                  </a:lnTo>
                  <a:lnTo>
                    <a:pt x="3824" y="12123"/>
                  </a:lnTo>
                  <a:lnTo>
                    <a:pt x="3824" y="12223"/>
                  </a:lnTo>
                  <a:lnTo>
                    <a:pt x="3899" y="12348"/>
                  </a:lnTo>
                  <a:lnTo>
                    <a:pt x="3974" y="12423"/>
                  </a:lnTo>
                  <a:lnTo>
                    <a:pt x="4024" y="12448"/>
                  </a:lnTo>
                  <a:lnTo>
                    <a:pt x="4124" y="12448"/>
                  </a:lnTo>
                  <a:lnTo>
                    <a:pt x="4224" y="12373"/>
                  </a:lnTo>
                  <a:lnTo>
                    <a:pt x="4349" y="12423"/>
                  </a:lnTo>
                  <a:lnTo>
                    <a:pt x="4474" y="12548"/>
                  </a:lnTo>
                  <a:lnTo>
                    <a:pt x="4574" y="12798"/>
                  </a:lnTo>
                  <a:lnTo>
                    <a:pt x="4649" y="12873"/>
                  </a:lnTo>
                  <a:lnTo>
                    <a:pt x="4899" y="12848"/>
                  </a:lnTo>
                  <a:lnTo>
                    <a:pt x="4999" y="12873"/>
                  </a:lnTo>
                  <a:lnTo>
                    <a:pt x="5074" y="12798"/>
                  </a:lnTo>
                  <a:lnTo>
                    <a:pt x="5074" y="12623"/>
                  </a:lnTo>
                  <a:lnTo>
                    <a:pt x="5024" y="12573"/>
                  </a:lnTo>
                  <a:lnTo>
                    <a:pt x="4999" y="12598"/>
                  </a:lnTo>
                  <a:lnTo>
                    <a:pt x="4999" y="12548"/>
                  </a:lnTo>
                  <a:lnTo>
                    <a:pt x="4999" y="12423"/>
                  </a:lnTo>
                  <a:lnTo>
                    <a:pt x="4974" y="12373"/>
                  </a:lnTo>
                  <a:lnTo>
                    <a:pt x="4949" y="12473"/>
                  </a:lnTo>
                  <a:lnTo>
                    <a:pt x="4874" y="12498"/>
                  </a:lnTo>
                  <a:lnTo>
                    <a:pt x="4749" y="12548"/>
                  </a:lnTo>
                  <a:lnTo>
                    <a:pt x="4599" y="12473"/>
                  </a:lnTo>
                  <a:lnTo>
                    <a:pt x="4399" y="12248"/>
                  </a:lnTo>
                  <a:lnTo>
                    <a:pt x="4399" y="12198"/>
                  </a:lnTo>
                  <a:lnTo>
                    <a:pt x="4599" y="12223"/>
                  </a:lnTo>
                  <a:lnTo>
                    <a:pt x="4649" y="12123"/>
                  </a:lnTo>
                  <a:lnTo>
                    <a:pt x="4574" y="11973"/>
                  </a:lnTo>
                  <a:lnTo>
                    <a:pt x="4374" y="11873"/>
                  </a:lnTo>
                  <a:lnTo>
                    <a:pt x="4199" y="11823"/>
                  </a:lnTo>
                  <a:lnTo>
                    <a:pt x="4024" y="11748"/>
                  </a:lnTo>
                  <a:lnTo>
                    <a:pt x="3949" y="11673"/>
                  </a:lnTo>
                  <a:lnTo>
                    <a:pt x="3824" y="11573"/>
                  </a:lnTo>
                  <a:lnTo>
                    <a:pt x="3449" y="11448"/>
                  </a:lnTo>
                  <a:lnTo>
                    <a:pt x="3200" y="11473"/>
                  </a:lnTo>
                  <a:lnTo>
                    <a:pt x="3025" y="11448"/>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53"/>
            <p:cNvSpPr/>
            <p:nvPr/>
          </p:nvSpPr>
          <p:spPr>
            <a:xfrm>
              <a:off x="4485500" y="3348025"/>
              <a:ext cx="289975" cy="213100"/>
            </a:xfrm>
            <a:custGeom>
              <a:avLst/>
              <a:gdLst/>
              <a:ahLst/>
              <a:cxnLst/>
              <a:rect l="l" t="t" r="r" b="b"/>
              <a:pathLst>
                <a:path w="11599" h="8524" extrusionOk="0">
                  <a:moveTo>
                    <a:pt x="9699" y="4999"/>
                  </a:moveTo>
                  <a:lnTo>
                    <a:pt x="9424" y="5249"/>
                  </a:lnTo>
                  <a:lnTo>
                    <a:pt x="9349" y="5549"/>
                  </a:lnTo>
                  <a:lnTo>
                    <a:pt x="9424" y="6424"/>
                  </a:lnTo>
                  <a:lnTo>
                    <a:pt x="9674" y="6274"/>
                  </a:lnTo>
                  <a:lnTo>
                    <a:pt x="9849" y="5799"/>
                  </a:lnTo>
                  <a:lnTo>
                    <a:pt x="10024" y="5699"/>
                  </a:lnTo>
                  <a:lnTo>
                    <a:pt x="10149" y="5799"/>
                  </a:lnTo>
                  <a:lnTo>
                    <a:pt x="10223" y="5999"/>
                  </a:lnTo>
                  <a:lnTo>
                    <a:pt x="10348" y="6174"/>
                  </a:lnTo>
                  <a:lnTo>
                    <a:pt x="10573" y="6274"/>
                  </a:lnTo>
                  <a:lnTo>
                    <a:pt x="10473" y="5999"/>
                  </a:lnTo>
                  <a:lnTo>
                    <a:pt x="10423" y="5649"/>
                  </a:lnTo>
                  <a:lnTo>
                    <a:pt x="10323" y="5399"/>
                  </a:lnTo>
                  <a:lnTo>
                    <a:pt x="10074" y="5249"/>
                  </a:lnTo>
                  <a:lnTo>
                    <a:pt x="10024" y="5174"/>
                  </a:lnTo>
                  <a:lnTo>
                    <a:pt x="9924" y="5124"/>
                  </a:lnTo>
                  <a:lnTo>
                    <a:pt x="9699" y="4999"/>
                  </a:lnTo>
                  <a:close/>
                  <a:moveTo>
                    <a:pt x="10423" y="0"/>
                  </a:moveTo>
                  <a:lnTo>
                    <a:pt x="7949" y="750"/>
                  </a:lnTo>
                  <a:lnTo>
                    <a:pt x="7724" y="3049"/>
                  </a:lnTo>
                  <a:lnTo>
                    <a:pt x="6974" y="3524"/>
                  </a:lnTo>
                  <a:lnTo>
                    <a:pt x="5449" y="3074"/>
                  </a:lnTo>
                  <a:lnTo>
                    <a:pt x="5399" y="1575"/>
                  </a:lnTo>
                  <a:lnTo>
                    <a:pt x="3475" y="1950"/>
                  </a:lnTo>
                  <a:lnTo>
                    <a:pt x="2975" y="750"/>
                  </a:lnTo>
                  <a:lnTo>
                    <a:pt x="2700" y="950"/>
                  </a:lnTo>
                  <a:lnTo>
                    <a:pt x="2100" y="800"/>
                  </a:lnTo>
                  <a:lnTo>
                    <a:pt x="1525" y="1075"/>
                  </a:lnTo>
                  <a:lnTo>
                    <a:pt x="975" y="950"/>
                  </a:lnTo>
                  <a:lnTo>
                    <a:pt x="125" y="1075"/>
                  </a:lnTo>
                  <a:lnTo>
                    <a:pt x="0" y="1250"/>
                  </a:lnTo>
                  <a:lnTo>
                    <a:pt x="0" y="1700"/>
                  </a:lnTo>
                  <a:lnTo>
                    <a:pt x="825" y="2250"/>
                  </a:lnTo>
                  <a:lnTo>
                    <a:pt x="1575" y="2350"/>
                  </a:lnTo>
                  <a:lnTo>
                    <a:pt x="1875" y="2575"/>
                  </a:lnTo>
                  <a:lnTo>
                    <a:pt x="2000" y="3149"/>
                  </a:lnTo>
                  <a:lnTo>
                    <a:pt x="1825" y="3424"/>
                  </a:lnTo>
                  <a:lnTo>
                    <a:pt x="2575" y="5099"/>
                  </a:lnTo>
                  <a:lnTo>
                    <a:pt x="2975" y="5149"/>
                  </a:lnTo>
                  <a:lnTo>
                    <a:pt x="3625" y="4924"/>
                  </a:lnTo>
                  <a:lnTo>
                    <a:pt x="3875" y="5149"/>
                  </a:lnTo>
                  <a:lnTo>
                    <a:pt x="4225" y="5824"/>
                  </a:lnTo>
                  <a:lnTo>
                    <a:pt x="4924" y="5724"/>
                  </a:lnTo>
                  <a:lnTo>
                    <a:pt x="5324" y="5824"/>
                  </a:lnTo>
                  <a:lnTo>
                    <a:pt x="6699" y="7399"/>
                  </a:lnTo>
                  <a:lnTo>
                    <a:pt x="8199" y="7774"/>
                  </a:lnTo>
                  <a:lnTo>
                    <a:pt x="9049" y="8174"/>
                  </a:lnTo>
                  <a:lnTo>
                    <a:pt x="9174" y="8299"/>
                  </a:lnTo>
                  <a:lnTo>
                    <a:pt x="9549" y="8523"/>
                  </a:lnTo>
                  <a:lnTo>
                    <a:pt x="8949" y="7924"/>
                  </a:lnTo>
                  <a:lnTo>
                    <a:pt x="7174" y="7224"/>
                  </a:lnTo>
                  <a:lnTo>
                    <a:pt x="7499" y="6949"/>
                  </a:lnTo>
                  <a:lnTo>
                    <a:pt x="6474" y="5799"/>
                  </a:lnTo>
                  <a:lnTo>
                    <a:pt x="8449" y="6049"/>
                  </a:lnTo>
                  <a:lnTo>
                    <a:pt x="9474" y="4449"/>
                  </a:lnTo>
                  <a:lnTo>
                    <a:pt x="10623" y="5449"/>
                  </a:lnTo>
                  <a:lnTo>
                    <a:pt x="11598" y="5174"/>
                  </a:lnTo>
                  <a:lnTo>
                    <a:pt x="10573" y="4524"/>
                  </a:lnTo>
                  <a:lnTo>
                    <a:pt x="11023" y="4124"/>
                  </a:lnTo>
                  <a:lnTo>
                    <a:pt x="10473" y="2150"/>
                  </a:lnTo>
                  <a:lnTo>
                    <a:pt x="11448" y="1925"/>
                  </a:lnTo>
                  <a:lnTo>
                    <a:pt x="10099" y="1200"/>
                  </a:lnTo>
                  <a:lnTo>
                    <a:pt x="10423" y="0"/>
                  </a:lnTo>
                  <a:close/>
                </a:path>
              </a:pathLst>
            </a:custGeom>
            <a:solidFill>
              <a:schemeClr val="dk1"/>
            </a:solidFill>
            <a:ln w="9525" cap="rnd"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433" name="Google Shape;433;p53"/>
          <p:cNvSpPr txBox="1"/>
          <p:nvPr/>
        </p:nvSpPr>
        <p:spPr>
          <a:xfrm>
            <a:off x="3172723" y="2208938"/>
            <a:ext cx="1507500" cy="1236600"/>
          </a:xfrm>
          <a:prstGeom prst="rect">
            <a:avLst/>
          </a:prstGeom>
          <a:noFill/>
          <a:ln>
            <a:noFill/>
          </a:ln>
        </p:spPr>
        <p:txBody>
          <a:bodyPr spcFirstLastPara="1" wrap="square" lIns="91425" tIns="91425" rIns="91425" bIns="91425" anchor="t" anchorCtr="0">
            <a:noAutofit/>
          </a:bodyPr>
          <a:lstStyle/>
          <a:p>
            <a:pPr marL="0" marR="0" lvl="0" indent="0" algn="l" rtl="0">
              <a:lnSpc>
                <a:spcPct val="135000"/>
              </a:lnSpc>
              <a:spcBef>
                <a:spcPts val="0"/>
              </a:spcBef>
              <a:spcAft>
                <a:spcPts val="0"/>
              </a:spcAft>
              <a:buClr>
                <a:srgbClr val="000000"/>
              </a:buClr>
              <a:buSzPts val="1100"/>
              <a:buFont typeface="Arial"/>
              <a:buNone/>
            </a:pPr>
            <a:endParaRPr sz="1100" b="0" i="0" u="none" strike="noStrike" cap="none">
              <a:solidFill>
                <a:srgbClr val="2E4059"/>
              </a:solidFill>
              <a:latin typeface="Proxima Nova"/>
              <a:ea typeface="Proxima Nova"/>
              <a:cs typeface="Proxima Nova"/>
              <a:sym typeface="Proxima Nova"/>
            </a:endParaRPr>
          </a:p>
          <a:p>
            <a:pPr marL="0" marR="0" lvl="0" indent="0" algn="l" rtl="0">
              <a:lnSpc>
                <a:spcPct val="135000"/>
              </a:lnSpc>
              <a:spcBef>
                <a:spcPts val="0"/>
              </a:spcBef>
              <a:spcAft>
                <a:spcPts val="0"/>
              </a:spcAft>
              <a:buClr>
                <a:srgbClr val="000000"/>
              </a:buClr>
              <a:buSzPts val="1100"/>
              <a:buFont typeface="Arial"/>
              <a:buNone/>
            </a:pPr>
            <a:r>
              <a:rPr lang="en" sz="1100" b="0" i="0" u="none" strike="noStrike" cap="none">
                <a:solidFill>
                  <a:srgbClr val="2E4059"/>
                </a:solidFill>
                <a:latin typeface="Proxima Nova"/>
                <a:ea typeface="Proxima Nova"/>
                <a:cs typeface="Proxima Nova"/>
                <a:sym typeface="Proxima Nova"/>
              </a:rPr>
              <a:t>Live</a:t>
            </a:r>
            <a:endParaRPr sz="1100" b="0" i="0" u="none" strike="noStrike" cap="none">
              <a:solidFill>
                <a:srgbClr val="2E4059"/>
              </a:solidFill>
              <a:latin typeface="Proxima Nova"/>
              <a:ea typeface="Proxima Nova"/>
              <a:cs typeface="Proxima Nova"/>
              <a:sym typeface="Proxima Nova"/>
            </a:endParaRPr>
          </a:p>
          <a:p>
            <a:pPr marL="0" marR="0" lvl="0" indent="0" algn="l" rtl="0">
              <a:lnSpc>
                <a:spcPct val="135000"/>
              </a:lnSpc>
              <a:spcBef>
                <a:spcPts val="0"/>
              </a:spcBef>
              <a:spcAft>
                <a:spcPts val="0"/>
              </a:spcAft>
              <a:buClr>
                <a:srgbClr val="000000"/>
              </a:buClr>
              <a:buSzPts val="1100"/>
              <a:buFont typeface="Arial"/>
              <a:buNone/>
            </a:pPr>
            <a:endParaRPr sz="1100" b="0" i="0" u="none" strike="noStrike" cap="none">
              <a:solidFill>
                <a:srgbClr val="2E4059"/>
              </a:solidFill>
              <a:latin typeface="Proxima Nova"/>
              <a:ea typeface="Proxima Nova"/>
              <a:cs typeface="Proxima Nova"/>
              <a:sym typeface="Proxima Nova"/>
            </a:endParaRPr>
          </a:p>
          <a:p>
            <a:pPr marL="0" marR="0" lvl="0" indent="0" algn="l" rtl="0">
              <a:lnSpc>
                <a:spcPct val="135000"/>
              </a:lnSpc>
              <a:spcBef>
                <a:spcPts val="0"/>
              </a:spcBef>
              <a:spcAft>
                <a:spcPts val="0"/>
              </a:spcAft>
              <a:buClr>
                <a:srgbClr val="000000"/>
              </a:buClr>
              <a:buSzPts val="1100"/>
              <a:buFont typeface="Arial"/>
              <a:buNone/>
            </a:pPr>
            <a:endParaRPr sz="1100" b="0" i="0" u="none" strike="noStrike" cap="none">
              <a:solidFill>
                <a:srgbClr val="2E4059"/>
              </a:solidFill>
              <a:latin typeface="Proxima Nova"/>
              <a:ea typeface="Proxima Nova"/>
              <a:cs typeface="Proxima Nova"/>
              <a:sym typeface="Proxima Nova"/>
            </a:endParaRPr>
          </a:p>
          <a:p>
            <a:pPr marL="0" marR="0" lvl="0" indent="0" algn="l" rtl="0">
              <a:lnSpc>
                <a:spcPct val="135000"/>
              </a:lnSpc>
              <a:spcBef>
                <a:spcPts val="0"/>
              </a:spcBef>
              <a:spcAft>
                <a:spcPts val="0"/>
              </a:spcAft>
              <a:buClr>
                <a:srgbClr val="000000"/>
              </a:buClr>
              <a:buSzPts val="1100"/>
              <a:buFont typeface="Arial"/>
              <a:buNone/>
            </a:pPr>
            <a:endParaRPr sz="1100" b="0" i="0" u="none" strike="noStrike" cap="none">
              <a:solidFill>
                <a:srgbClr val="2E4059"/>
              </a:solidFill>
              <a:latin typeface="Proxima Nova"/>
              <a:ea typeface="Proxima Nova"/>
              <a:cs typeface="Proxima Nova"/>
              <a:sym typeface="Proxima Nova"/>
            </a:endParaRPr>
          </a:p>
        </p:txBody>
      </p:sp>
      <p:sp>
        <p:nvSpPr>
          <p:cNvPr id="434" name="Google Shape;434;p53"/>
          <p:cNvSpPr/>
          <p:nvPr/>
        </p:nvSpPr>
        <p:spPr>
          <a:xfrm>
            <a:off x="2977176" y="2497457"/>
            <a:ext cx="243000" cy="243000"/>
          </a:xfrm>
          <a:prstGeom prst="rect">
            <a:avLst/>
          </a:prstGeom>
          <a:solidFill>
            <a:srgbClr val="2C405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35" name="Google Shape;435;p53"/>
          <p:cNvPicPr preferRelativeResize="0"/>
          <p:nvPr/>
        </p:nvPicPr>
        <p:blipFill rotWithShape="1">
          <a:blip r:embed="rId5">
            <a:alphaModFix/>
          </a:blip>
          <a:srcRect/>
          <a:stretch/>
        </p:blipFill>
        <p:spPr>
          <a:xfrm>
            <a:off x="5995585" y="3606661"/>
            <a:ext cx="1135334" cy="322999"/>
          </a:xfrm>
          <a:prstGeom prst="rect">
            <a:avLst/>
          </a:prstGeom>
          <a:noFill/>
          <a:ln>
            <a:noFill/>
          </a:ln>
        </p:spPr>
      </p:pic>
      <p:pic>
        <p:nvPicPr>
          <p:cNvPr id="436" name="Google Shape;436;p53"/>
          <p:cNvPicPr preferRelativeResize="0"/>
          <p:nvPr/>
        </p:nvPicPr>
        <p:blipFill rotWithShape="1">
          <a:blip r:embed="rId6">
            <a:alphaModFix/>
          </a:blip>
          <a:srcRect l="2759" r="2740"/>
          <a:stretch/>
        </p:blipFill>
        <p:spPr>
          <a:xfrm>
            <a:off x="4719198" y="2410276"/>
            <a:ext cx="816200" cy="545725"/>
          </a:xfrm>
          <a:prstGeom prst="rect">
            <a:avLst/>
          </a:prstGeom>
          <a:noFill/>
          <a:ln>
            <a:noFill/>
          </a:ln>
        </p:spPr>
      </p:pic>
      <p:pic>
        <p:nvPicPr>
          <p:cNvPr id="437" name="Google Shape;437;p53"/>
          <p:cNvPicPr preferRelativeResize="0"/>
          <p:nvPr/>
        </p:nvPicPr>
        <p:blipFill rotWithShape="1">
          <a:blip r:embed="rId7">
            <a:alphaModFix/>
          </a:blip>
          <a:srcRect/>
          <a:stretch/>
        </p:blipFill>
        <p:spPr>
          <a:xfrm>
            <a:off x="5936650" y="1768833"/>
            <a:ext cx="816200" cy="544122"/>
          </a:xfrm>
          <a:prstGeom prst="rect">
            <a:avLst/>
          </a:prstGeom>
          <a:noFill/>
          <a:ln>
            <a:noFill/>
          </a:ln>
        </p:spPr>
      </p:pic>
      <p:pic>
        <p:nvPicPr>
          <p:cNvPr id="438" name="Google Shape;438;p53"/>
          <p:cNvPicPr preferRelativeResize="0"/>
          <p:nvPr/>
        </p:nvPicPr>
        <p:blipFill rotWithShape="1">
          <a:blip r:embed="rId8">
            <a:alphaModFix/>
          </a:blip>
          <a:srcRect/>
          <a:stretch/>
        </p:blipFill>
        <p:spPr>
          <a:xfrm>
            <a:off x="7319763" y="2408788"/>
            <a:ext cx="548701" cy="548701"/>
          </a:xfrm>
          <a:prstGeom prst="rect">
            <a:avLst/>
          </a:prstGeom>
          <a:noFill/>
          <a:ln>
            <a:noFill/>
          </a:ln>
        </p:spPr>
      </p:pic>
      <p:pic>
        <p:nvPicPr>
          <p:cNvPr id="439" name="Google Shape;439;p53"/>
          <p:cNvPicPr preferRelativeResize="0"/>
          <p:nvPr/>
        </p:nvPicPr>
        <p:blipFill rotWithShape="1">
          <a:blip r:embed="rId9">
            <a:alphaModFix/>
          </a:blip>
          <a:srcRect/>
          <a:stretch/>
        </p:blipFill>
        <p:spPr>
          <a:xfrm>
            <a:off x="6221012" y="2443110"/>
            <a:ext cx="436125" cy="529280"/>
          </a:xfrm>
          <a:prstGeom prst="rect">
            <a:avLst/>
          </a:prstGeom>
          <a:noFill/>
          <a:ln>
            <a:noFill/>
          </a:ln>
        </p:spPr>
      </p:pic>
      <p:pic>
        <p:nvPicPr>
          <p:cNvPr id="440" name="Google Shape;440;p53"/>
          <p:cNvPicPr preferRelativeResize="0"/>
          <p:nvPr/>
        </p:nvPicPr>
        <p:blipFill rotWithShape="1">
          <a:blip r:embed="rId10">
            <a:alphaModFix/>
          </a:blip>
          <a:srcRect/>
          <a:stretch/>
        </p:blipFill>
        <p:spPr>
          <a:xfrm>
            <a:off x="4838419" y="3571357"/>
            <a:ext cx="884520" cy="393613"/>
          </a:xfrm>
          <a:prstGeom prst="rect">
            <a:avLst/>
          </a:prstGeom>
          <a:noFill/>
          <a:ln>
            <a:noFill/>
          </a:ln>
        </p:spPr>
      </p:pic>
      <p:pic>
        <p:nvPicPr>
          <p:cNvPr id="441" name="Google Shape;441;p53"/>
          <p:cNvPicPr preferRelativeResize="0"/>
          <p:nvPr/>
        </p:nvPicPr>
        <p:blipFill rotWithShape="1">
          <a:blip r:embed="rId11">
            <a:alphaModFix/>
          </a:blip>
          <a:srcRect/>
          <a:stretch/>
        </p:blipFill>
        <p:spPr>
          <a:xfrm>
            <a:off x="6143419" y="4133319"/>
            <a:ext cx="1923835" cy="393600"/>
          </a:xfrm>
          <a:prstGeom prst="rect">
            <a:avLst/>
          </a:prstGeom>
          <a:noFill/>
          <a:ln>
            <a:noFill/>
          </a:ln>
        </p:spPr>
      </p:pic>
      <p:pic>
        <p:nvPicPr>
          <p:cNvPr id="442" name="Google Shape;442;p53"/>
          <p:cNvPicPr preferRelativeResize="0"/>
          <p:nvPr/>
        </p:nvPicPr>
        <p:blipFill rotWithShape="1">
          <a:blip r:embed="rId12">
            <a:alphaModFix/>
          </a:blip>
          <a:srcRect/>
          <a:stretch/>
        </p:blipFill>
        <p:spPr>
          <a:xfrm flipH="1">
            <a:off x="5257055" y="4031736"/>
            <a:ext cx="600645" cy="596763"/>
          </a:xfrm>
          <a:prstGeom prst="rect">
            <a:avLst/>
          </a:prstGeom>
          <a:noFill/>
          <a:ln>
            <a:noFill/>
          </a:ln>
        </p:spPr>
      </p:pic>
      <p:pic>
        <p:nvPicPr>
          <p:cNvPr id="443" name="Google Shape;443;p53"/>
          <p:cNvPicPr preferRelativeResize="0"/>
          <p:nvPr/>
        </p:nvPicPr>
        <p:blipFill rotWithShape="1">
          <a:blip r:embed="rId7">
            <a:alphaModFix/>
          </a:blip>
          <a:srcRect/>
          <a:stretch/>
        </p:blipFill>
        <p:spPr>
          <a:xfrm>
            <a:off x="7470550" y="3524258"/>
            <a:ext cx="816200" cy="5441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4"/>
          <p:cNvSpPr txBox="1"/>
          <p:nvPr/>
        </p:nvSpPr>
        <p:spPr>
          <a:xfrm>
            <a:off x="274322" y="822950"/>
            <a:ext cx="4188000" cy="3549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400"/>
              <a:buFont typeface="Arial"/>
              <a:buNone/>
            </a:pPr>
            <a:r>
              <a:rPr lang="en" sz="1400" b="0" i="0" u="none" strike="noStrike" cap="none">
                <a:solidFill>
                  <a:schemeClr val="dk1"/>
                </a:solidFill>
                <a:latin typeface="Proxima Nova Semibold"/>
                <a:ea typeface="Proxima Nova Semibold"/>
                <a:cs typeface="Proxima Nova Semibold"/>
                <a:sym typeface="Proxima Nova Semibold"/>
              </a:rPr>
              <a:t>Demonstrate your organization’s outcomes and drive community change.</a:t>
            </a:r>
            <a:endParaRPr sz="900" b="1" i="0" u="none" strike="noStrike" cap="none">
              <a:solidFill>
                <a:schemeClr val="dk2"/>
              </a:solidFill>
              <a:latin typeface="Proxima Nova"/>
              <a:ea typeface="Proxima Nova"/>
              <a:cs typeface="Proxima Nova"/>
              <a:sym typeface="Proxima Nova"/>
            </a:endParaRPr>
          </a:p>
        </p:txBody>
      </p:sp>
      <p:sp>
        <p:nvSpPr>
          <p:cNvPr id="449" name="Google Shape;449;p54"/>
          <p:cNvSpPr txBox="1">
            <a:spLocks noGrp="1"/>
          </p:cNvSpPr>
          <p:nvPr>
            <p:ph type="title" idx="4294967295"/>
          </p:nvPr>
        </p:nvSpPr>
        <p:spPr>
          <a:xfrm>
            <a:off x="274320" y="365760"/>
            <a:ext cx="8001000" cy="491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 sz="2700">
                <a:solidFill>
                  <a:srgbClr val="2C405A"/>
                </a:solidFill>
              </a:rPr>
              <a:t>It’s your story. Tell it. </a:t>
            </a:r>
            <a:endParaRPr sz="2700"/>
          </a:p>
        </p:txBody>
      </p:sp>
      <p:grpSp>
        <p:nvGrpSpPr>
          <p:cNvPr id="450" name="Google Shape;450;p54"/>
          <p:cNvGrpSpPr/>
          <p:nvPr/>
        </p:nvGrpSpPr>
        <p:grpSpPr>
          <a:xfrm>
            <a:off x="620325" y="2035950"/>
            <a:ext cx="2435900" cy="1954350"/>
            <a:chOff x="467925" y="2135976"/>
            <a:chExt cx="2435900" cy="1954350"/>
          </a:xfrm>
        </p:grpSpPr>
        <p:cxnSp>
          <p:nvCxnSpPr>
            <p:cNvPr id="451" name="Google Shape;451;p54"/>
            <p:cNvCxnSpPr>
              <a:stCxn id="452" idx="4"/>
              <a:endCxn id="453" idx="0"/>
            </p:cNvCxnSpPr>
            <p:nvPr/>
          </p:nvCxnSpPr>
          <p:spPr>
            <a:xfrm>
              <a:off x="616125" y="2461625"/>
              <a:ext cx="0" cy="1302900"/>
            </a:xfrm>
            <a:prstGeom prst="straightConnector1">
              <a:avLst/>
            </a:prstGeom>
            <a:noFill/>
            <a:ln w="28575" cap="flat" cmpd="sng">
              <a:solidFill>
                <a:srgbClr val="3B8BCA"/>
              </a:solidFill>
              <a:prstDash val="solid"/>
              <a:round/>
              <a:headEnd type="none" w="sm" len="sm"/>
              <a:tailEnd type="none" w="sm" len="sm"/>
            </a:ln>
          </p:spPr>
        </p:cxnSp>
        <p:grpSp>
          <p:nvGrpSpPr>
            <p:cNvPr id="454" name="Google Shape;454;p54"/>
            <p:cNvGrpSpPr/>
            <p:nvPr/>
          </p:nvGrpSpPr>
          <p:grpSpPr>
            <a:xfrm>
              <a:off x="467925" y="2135976"/>
              <a:ext cx="2409800" cy="354900"/>
              <a:chOff x="467925" y="2059776"/>
              <a:chExt cx="2409800" cy="354900"/>
            </a:xfrm>
          </p:grpSpPr>
          <p:sp>
            <p:nvSpPr>
              <p:cNvPr id="452" name="Google Shape;452;p54"/>
              <p:cNvSpPr/>
              <p:nvPr/>
            </p:nvSpPr>
            <p:spPr>
              <a:xfrm>
                <a:off x="467925" y="2089025"/>
                <a:ext cx="296400" cy="296400"/>
              </a:xfrm>
              <a:prstGeom prst="ellipse">
                <a:avLst/>
              </a:prstGeom>
              <a:solidFill>
                <a:srgbClr val="2C405A"/>
              </a:solidFill>
              <a:ln w="38100" cap="flat" cmpd="sng">
                <a:solidFill>
                  <a:srgbClr val="2874A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Arial"/>
                    <a:ea typeface="Arial"/>
                    <a:cs typeface="Arial"/>
                    <a:sym typeface="Arial"/>
                  </a:rPr>
                  <a:t>✓</a:t>
                </a:r>
                <a:endParaRPr sz="1600" b="0" i="0" u="none" strike="noStrike" cap="none">
                  <a:solidFill>
                    <a:schemeClr val="lt1"/>
                  </a:solidFill>
                  <a:latin typeface="Arial"/>
                  <a:ea typeface="Arial"/>
                  <a:cs typeface="Arial"/>
                  <a:sym typeface="Arial"/>
                </a:endParaRPr>
              </a:p>
            </p:txBody>
          </p:sp>
          <p:sp>
            <p:nvSpPr>
              <p:cNvPr id="455" name="Google Shape;455;p54"/>
              <p:cNvSpPr txBox="1"/>
              <p:nvPr/>
            </p:nvSpPr>
            <p:spPr>
              <a:xfrm>
                <a:off x="898925" y="2059776"/>
                <a:ext cx="1978800" cy="354900"/>
              </a:xfrm>
              <a:prstGeom prst="rect">
                <a:avLst/>
              </a:prstGeom>
              <a:noFill/>
              <a:ln>
                <a:noFill/>
              </a:ln>
            </p:spPr>
            <p:txBody>
              <a:bodyPr spcFirstLastPara="1" wrap="square" lIns="0" tIns="0" rIns="0" bIns="0" anchor="ctr" anchorCtr="0">
                <a:noAutofit/>
              </a:bodyPr>
              <a:lstStyle/>
              <a:p>
                <a:pPr marL="0" marR="0" lvl="0" indent="0" algn="l" rtl="0">
                  <a:lnSpc>
                    <a:spcPct val="119965"/>
                  </a:lnSpc>
                  <a:spcBef>
                    <a:spcPts val="0"/>
                  </a:spcBef>
                  <a:spcAft>
                    <a:spcPts val="0"/>
                  </a:spcAft>
                  <a:buClr>
                    <a:srgbClr val="000000"/>
                  </a:buClr>
                  <a:buSzPts val="1100"/>
                  <a:buFont typeface="Arial"/>
                  <a:buNone/>
                </a:pPr>
                <a:r>
                  <a:rPr lang="en" sz="1500" b="1" i="0" u="none" strike="noStrike" cap="none">
                    <a:solidFill>
                      <a:srgbClr val="2C405A"/>
                    </a:solidFill>
                    <a:latin typeface="Proxima Nova"/>
                    <a:ea typeface="Proxima Nova"/>
                    <a:cs typeface="Proxima Nova"/>
                    <a:sym typeface="Proxima Nova"/>
                  </a:rPr>
                  <a:t>Track </a:t>
                </a:r>
                <a:r>
                  <a:rPr lang="en" sz="1500" b="0" i="0" u="none" strike="noStrike" cap="none">
                    <a:solidFill>
                      <a:srgbClr val="2C405A"/>
                    </a:solidFill>
                    <a:latin typeface="Proxima Nova"/>
                    <a:ea typeface="Proxima Nova"/>
                    <a:cs typeface="Proxima Nova"/>
                    <a:sym typeface="Proxima Nova"/>
                  </a:rPr>
                  <a:t>your organizational activity </a:t>
                </a:r>
                <a:endParaRPr sz="1300" b="0" i="0" u="none" strike="noStrike" cap="none">
                  <a:solidFill>
                    <a:srgbClr val="2C405A"/>
                  </a:solidFill>
                  <a:latin typeface="Proxima Nova"/>
                  <a:ea typeface="Proxima Nova"/>
                  <a:cs typeface="Proxima Nova"/>
                  <a:sym typeface="Proxima Nova"/>
                </a:endParaRPr>
              </a:p>
            </p:txBody>
          </p:sp>
        </p:grpSp>
        <p:grpSp>
          <p:nvGrpSpPr>
            <p:cNvPr id="456" name="Google Shape;456;p54"/>
            <p:cNvGrpSpPr/>
            <p:nvPr/>
          </p:nvGrpSpPr>
          <p:grpSpPr>
            <a:xfrm>
              <a:off x="467925" y="2935701"/>
              <a:ext cx="2317400" cy="354900"/>
              <a:chOff x="467925" y="2542501"/>
              <a:chExt cx="2317400" cy="354900"/>
            </a:xfrm>
          </p:grpSpPr>
          <p:sp>
            <p:nvSpPr>
              <p:cNvPr id="457" name="Google Shape;457;p54"/>
              <p:cNvSpPr/>
              <p:nvPr/>
            </p:nvSpPr>
            <p:spPr>
              <a:xfrm>
                <a:off x="467925" y="2571750"/>
                <a:ext cx="296400" cy="296400"/>
              </a:xfrm>
              <a:prstGeom prst="ellipse">
                <a:avLst/>
              </a:prstGeom>
              <a:solidFill>
                <a:srgbClr val="2C405A"/>
              </a:solidFill>
              <a:ln w="38100" cap="flat" cmpd="sng">
                <a:solidFill>
                  <a:srgbClr val="2874A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Arial"/>
                    <a:ea typeface="Arial"/>
                    <a:cs typeface="Arial"/>
                    <a:sym typeface="Arial"/>
                  </a:rPr>
                  <a:t>✓</a:t>
                </a:r>
                <a:endParaRPr sz="1600" b="0" i="0" u="none" strike="noStrike" cap="none">
                  <a:solidFill>
                    <a:schemeClr val="lt1"/>
                  </a:solidFill>
                  <a:latin typeface="Arial"/>
                  <a:ea typeface="Arial"/>
                  <a:cs typeface="Arial"/>
                  <a:sym typeface="Arial"/>
                </a:endParaRPr>
              </a:p>
            </p:txBody>
          </p:sp>
          <p:sp>
            <p:nvSpPr>
              <p:cNvPr id="458" name="Google Shape;458;p54"/>
              <p:cNvSpPr txBox="1"/>
              <p:nvPr/>
            </p:nvSpPr>
            <p:spPr>
              <a:xfrm>
                <a:off x="898925" y="2542501"/>
                <a:ext cx="1886400" cy="354900"/>
              </a:xfrm>
              <a:prstGeom prst="rect">
                <a:avLst/>
              </a:prstGeom>
              <a:noFill/>
              <a:ln>
                <a:noFill/>
              </a:ln>
            </p:spPr>
            <p:txBody>
              <a:bodyPr spcFirstLastPara="1" wrap="square" lIns="0" tIns="0" rIns="0" bIns="0" anchor="ctr" anchorCtr="0">
                <a:noAutofit/>
              </a:bodyPr>
              <a:lstStyle/>
              <a:p>
                <a:pPr marL="0" marR="0" lvl="0" indent="0" algn="l" rtl="0">
                  <a:lnSpc>
                    <a:spcPct val="119965"/>
                  </a:lnSpc>
                  <a:spcBef>
                    <a:spcPts val="0"/>
                  </a:spcBef>
                  <a:spcAft>
                    <a:spcPts val="0"/>
                  </a:spcAft>
                  <a:buClr>
                    <a:srgbClr val="000000"/>
                  </a:buClr>
                  <a:buSzPts val="1500"/>
                  <a:buFont typeface="Arial"/>
                  <a:buNone/>
                </a:pPr>
                <a:r>
                  <a:rPr lang="en" sz="1500" b="1" i="0" u="none" strike="noStrike" cap="none">
                    <a:solidFill>
                      <a:schemeClr val="dk1"/>
                    </a:solidFill>
                    <a:latin typeface="Proxima Nova"/>
                    <a:ea typeface="Proxima Nova"/>
                    <a:cs typeface="Proxima Nova"/>
                    <a:sym typeface="Proxima Nova"/>
                  </a:rPr>
                  <a:t>Measure</a:t>
                </a:r>
                <a:r>
                  <a:rPr lang="en" sz="1500" b="0" i="0" u="none" strike="noStrike" cap="none">
                    <a:solidFill>
                      <a:schemeClr val="dk1"/>
                    </a:solidFill>
                    <a:latin typeface="Proxima Nova"/>
                    <a:ea typeface="Proxima Nova"/>
                    <a:cs typeface="Proxima Nova"/>
                    <a:sym typeface="Proxima Nova"/>
                  </a:rPr>
                  <a:t> your impact through data </a:t>
                </a:r>
                <a:endParaRPr sz="1500" b="0" i="0" u="none" strike="noStrike" cap="none">
                  <a:solidFill>
                    <a:srgbClr val="2C405A"/>
                  </a:solidFill>
                  <a:latin typeface="Proxima Nova"/>
                  <a:ea typeface="Proxima Nova"/>
                  <a:cs typeface="Proxima Nova"/>
                  <a:sym typeface="Proxima Nova"/>
                </a:endParaRPr>
              </a:p>
            </p:txBody>
          </p:sp>
        </p:grpSp>
        <p:grpSp>
          <p:nvGrpSpPr>
            <p:cNvPr id="459" name="Google Shape;459;p54"/>
            <p:cNvGrpSpPr/>
            <p:nvPr/>
          </p:nvGrpSpPr>
          <p:grpSpPr>
            <a:xfrm>
              <a:off x="467925" y="3735426"/>
              <a:ext cx="2435900" cy="354900"/>
              <a:chOff x="467925" y="3659226"/>
              <a:chExt cx="2435900" cy="354900"/>
            </a:xfrm>
          </p:grpSpPr>
          <p:sp>
            <p:nvSpPr>
              <p:cNvPr id="453" name="Google Shape;453;p54"/>
              <p:cNvSpPr/>
              <p:nvPr/>
            </p:nvSpPr>
            <p:spPr>
              <a:xfrm>
                <a:off x="467925" y="3688475"/>
                <a:ext cx="296400" cy="296400"/>
              </a:xfrm>
              <a:prstGeom prst="ellipse">
                <a:avLst/>
              </a:prstGeom>
              <a:solidFill>
                <a:srgbClr val="2C405A"/>
              </a:solidFill>
              <a:ln w="38100" cap="flat" cmpd="sng">
                <a:solidFill>
                  <a:srgbClr val="2874A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Arial"/>
                    <a:ea typeface="Arial"/>
                    <a:cs typeface="Arial"/>
                    <a:sym typeface="Arial"/>
                  </a:rPr>
                  <a:t>✓</a:t>
                </a:r>
                <a:endParaRPr sz="1600" b="0" i="0" u="none" strike="noStrike" cap="none">
                  <a:solidFill>
                    <a:schemeClr val="lt1"/>
                  </a:solidFill>
                  <a:latin typeface="Arial"/>
                  <a:ea typeface="Arial"/>
                  <a:cs typeface="Arial"/>
                  <a:sym typeface="Arial"/>
                </a:endParaRPr>
              </a:p>
            </p:txBody>
          </p:sp>
          <p:sp>
            <p:nvSpPr>
              <p:cNvPr id="460" name="Google Shape;460;p54"/>
              <p:cNvSpPr txBox="1"/>
              <p:nvPr/>
            </p:nvSpPr>
            <p:spPr>
              <a:xfrm>
                <a:off x="898925" y="3659226"/>
                <a:ext cx="2004900" cy="354900"/>
              </a:xfrm>
              <a:prstGeom prst="rect">
                <a:avLst/>
              </a:prstGeom>
              <a:noFill/>
              <a:ln>
                <a:noFill/>
              </a:ln>
            </p:spPr>
            <p:txBody>
              <a:bodyPr spcFirstLastPara="1" wrap="square" lIns="0" tIns="0" rIns="0" bIns="0" anchor="ctr" anchorCtr="0">
                <a:noAutofit/>
              </a:bodyPr>
              <a:lstStyle/>
              <a:p>
                <a:pPr marL="0" marR="0" lvl="0" indent="0" algn="l" rtl="0">
                  <a:lnSpc>
                    <a:spcPct val="119965"/>
                  </a:lnSpc>
                  <a:spcBef>
                    <a:spcPts val="0"/>
                  </a:spcBef>
                  <a:spcAft>
                    <a:spcPts val="0"/>
                  </a:spcAft>
                  <a:buClr>
                    <a:srgbClr val="000000"/>
                  </a:buClr>
                  <a:buSzPts val="1500"/>
                  <a:buFont typeface="Arial"/>
                  <a:buNone/>
                </a:pPr>
                <a:r>
                  <a:rPr lang="en" sz="1500" b="1" i="0" u="none" strike="noStrike" cap="none">
                    <a:solidFill>
                      <a:schemeClr val="dk1"/>
                    </a:solidFill>
                    <a:latin typeface="Proxima Nova"/>
                    <a:ea typeface="Proxima Nova"/>
                    <a:cs typeface="Proxima Nova"/>
                    <a:sym typeface="Proxima Nova"/>
                  </a:rPr>
                  <a:t>Inform </a:t>
                </a:r>
                <a:r>
                  <a:rPr lang="en" sz="1500" b="0" i="0" u="none" strike="noStrike" cap="none">
                    <a:solidFill>
                      <a:schemeClr val="dk1"/>
                    </a:solidFill>
                    <a:latin typeface="Proxima Nova"/>
                    <a:ea typeface="Proxima Nova"/>
                    <a:cs typeface="Proxima Nova"/>
                    <a:sym typeface="Proxima Nova"/>
                  </a:rPr>
                  <a:t>community reinvestment decisions</a:t>
                </a:r>
                <a:endParaRPr sz="1500" b="0" i="0" u="none" strike="noStrike" cap="none">
                  <a:solidFill>
                    <a:srgbClr val="2C405A"/>
                  </a:solidFill>
                  <a:latin typeface="Proxima Nova"/>
                  <a:ea typeface="Proxima Nova"/>
                  <a:cs typeface="Proxima Nova"/>
                  <a:sym typeface="Proxima Nova"/>
                </a:endParaRPr>
              </a:p>
            </p:txBody>
          </p:sp>
        </p:grpSp>
      </p:grpSp>
      <p:sp>
        <p:nvSpPr>
          <p:cNvPr id="461" name="Google Shape;461;p54"/>
          <p:cNvSpPr/>
          <p:nvPr/>
        </p:nvSpPr>
        <p:spPr>
          <a:xfrm>
            <a:off x="4462201" y="0"/>
            <a:ext cx="4681800" cy="5143500"/>
          </a:xfrm>
          <a:prstGeom prst="rect">
            <a:avLst/>
          </a:prstGeom>
          <a:solidFill>
            <a:srgbClr val="2C405A">
              <a:alpha val="3140"/>
            </a:srgbClr>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2C405A"/>
              </a:solidFill>
              <a:latin typeface="Avenir"/>
              <a:ea typeface="Avenir"/>
              <a:cs typeface="Avenir"/>
              <a:sym typeface="Avenir"/>
            </a:endParaRPr>
          </a:p>
        </p:txBody>
      </p:sp>
      <p:pic>
        <p:nvPicPr>
          <p:cNvPr id="462" name="Google Shape;462;p54"/>
          <p:cNvPicPr preferRelativeResize="0"/>
          <p:nvPr/>
        </p:nvPicPr>
        <p:blipFill rotWithShape="1">
          <a:blip r:embed="rId3">
            <a:alphaModFix/>
          </a:blip>
          <a:srcRect/>
          <a:stretch/>
        </p:blipFill>
        <p:spPr>
          <a:xfrm>
            <a:off x="5245775" y="457913"/>
            <a:ext cx="3601975" cy="2022336"/>
          </a:xfrm>
          <a:prstGeom prst="rect">
            <a:avLst/>
          </a:prstGeom>
          <a:noFill/>
          <a:ln>
            <a:noFill/>
          </a:ln>
          <a:effectLst>
            <a:outerShdw blurRad="57150" dist="19050" dir="5400000" algn="bl" rotWithShape="0">
              <a:srgbClr val="000000">
                <a:alpha val="49020"/>
              </a:srgbClr>
            </a:outerShdw>
          </a:effectLst>
        </p:spPr>
      </p:pic>
      <p:pic>
        <p:nvPicPr>
          <p:cNvPr id="463" name="Google Shape;463;p54"/>
          <p:cNvPicPr preferRelativeResize="0"/>
          <p:nvPr/>
        </p:nvPicPr>
        <p:blipFill rotWithShape="1">
          <a:blip r:embed="rId4">
            <a:alphaModFix/>
          </a:blip>
          <a:srcRect t="3291" b="5024"/>
          <a:stretch/>
        </p:blipFill>
        <p:spPr>
          <a:xfrm>
            <a:off x="5245775" y="2614475"/>
            <a:ext cx="3601976" cy="1954350"/>
          </a:xfrm>
          <a:prstGeom prst="rect">
            <a:avLst/>
          </a:prstGeom>
          <a:noFill/>
          <a:ln>
            <a:noFill/>
          </a:ln>
          <a:effectLst>
            <a:outerShdw blurRad="57150" dist="19050" dir="5400000" algn="bl" rotWithShape="0">
              <a:srgbClr val="000000">
                <a:alpha val="4902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cxnSp>
        <p:nvCxnSpPr>
          <p:cNvPr id="468" name="Google Shape;468;p55"/>
          <p:cNvCxnSpPr>
            <a:stCxn id="469" idx="2"/>
          </p:cNvCxnSpPr>
          <p:nvPr/>
        </p:nvCxnSpPr>
        <p:spPr>
          <a:xfrm rot="10800000">
            <a:off x="6975974" y="2567150"/>
            <a:ext cx="679200" cy="4500"/>
          </a:xfrm>
          <a:prstGeom prst="straightConnector1">
            <a:avLst/>
          </a:prstGeom>
          <a:noFill/>
          <a:ln w="38100" cap="flat" cmpd="sng">
            <a:solidFill>
              <a:schemeClr val="dk2"/>
            </a:solidFill>
            <a:prstDash val="solid"/>
            <a:round/>
            <a:headEnd type="none" w="sm" len="sm"/>
            <a:tailEnd type="none" w="sm" len="sm"/>
          </a:ln>
        </p:spPr>
      </p:cxnSp>
      <p:cxnSp>
        <p:nvCxnSpPr>
          <p:cNvPr id="470" name="Google Shape;470;p55"/>
          <p:cNvCxnSpPr/>
          <p:nvPr/>
        </p:nvCxnSpPr>
        <p:spPr>
          <a:xfrm>
            <a:off x="957175" y="2587525"/>
            <a:ext cx="5402700" cy="0"/>
          </a:xfrm>
          <a:prstGeom prst="straightConnector1">
            <a:avLst/>
          </a:prstGeom>
          <a:noFill/>
          <a:ln w="38100" cap="flat" cmpd="sng">
            <a:solidFill>
              <a:schemeClr val="dk2"/>
            </a:solidFill>
            <a:prstDash val="solid"/>
            <a:round/>
            <a:headEnd type="none" w="sm" len="sm"/>
            <a:tailEnd type="none" w="sm" len="sm"/>
          </a:ln>
        </p:spPr>
      </p:cxnSp>
      <p:pic>
        <p:nvPicPr>
          <p:cNvPr id="471" name="Google Shape;471;p55"/>
          <p:cNvPicPr preferRelativeResize="0"/>
          <p:nvPr/>
        </p:nvPicPr>
        <p:blipFill rotWithShape="1">
          <a:blip r:embed="rId3">
            <a:alphaModFix/>
          </a:blip>
          <a:srcRect/>
          <a:stretch/>
        </p:blipFill>
        <p:spPr>
          <a:xfrm>
            <a:off x="618949" y="2278150"/>
            <a:ext cx="587100" cy="587100"/>
          </a:xfrm>
          <a:prstGeom prst="ellipse">
            <a:avLst/>
          </a:prstGeom>
          <a:noFill/>
          <a:ln w="38100" cap="flat" cmpd="sng">
            <a:solidFill>
              <a:schemeClr val="dk2"/>
            </a:solidFill>
            <a:prstDash val="solid"/>
            <a:round/>
            <a:headEnd type="none" w="sm" len="sm"/>
            <a:tailEnd type="none" w="sm" len="sm"/>
          </a:ln>
        </p:spPr>
      </p:pic>
      <p:pic>
        <p:nvPicPr>
          <p:cNvPr id="472" name="Google Shape;472;p55"/>
          <p:cNvPicPr preferRelativeResize="0"/>
          <p:nvPr/>
        </p:nvPicPr>
        <p:blipFill rotWithShape="1">
          <a:blip r:embed="rId4">
            <a:alphaModFix/>
          </a:blip>
          <a:srcRect/>
          <a:stretch/>
        </p:blipFill>
        <p:spPr>
          <a:xfrm>
            <a:off x="1485275" y="2419201"/>
            <a:ext cx="305100" cy="305100"/>
          </a:xfrm>
          <a:prstGeom prst="rect">
            <a:avLst/>
          </a:prstGeom>
          <a:noFill/>
          <a:ln>
            <a:noFill/>
          </a:ln>
        </p:spPr>
      </p:pic>
      <p:pic>
        <p:nvPicPr>
          <p:cNvPr id="473" name="Google Shape;473;p55"/>
          <p:cNvPicPr preferRelativeResize="0"/>
          <p:nvPr/>
        </p:nvPicPr>
        <p:blipFill rotWithShape="1">
          <a:blip r:embed="rId5">
            <a:alphaModFix/>
          </a:blip>
          <a:srcRect/>
          <a:stretch/>
        </p:blipFill>
        <p:spPr>
          <a:xfrm>
            <a:off x="2077963" y="2130800"/>
            <a:ext cx="881700" cy="881700"/>
          </a:xfrm>
          <a:prstGeom prst="ellipse">
            <a:avLst/>
          </a:prstGeom>
          <a:noFill/>
          <a:ln w="76200" cap="flat" cmpd="sng">
            <a:solidFill>
              <a:schemeClr val="dk2"/>
            </a:solidFill>
            <a:prstDash val="solid"/>
            <a:round/>
            <a:headEnd type="none" w="sm" len="sm"/>
            <a:tailEnd type="none" w="sm" len="sm"/>
          </a:ln>
        </p:spPr>
      </p:pic>
      <p:pic>
        <p:nvPicPr>
          <p:cNvPr id="474" name="Google Shape;474;p55"/>
          <p:cNvPicPr preferRelativeResize="0"/>
          <p:nvPr/>
        </p:nvPicPr>
        <p:blipFill rotWithShape="1">
          <a:blip r:embed="rId6">
            <a:alphaModFix/>
          </a:blip>
          <a:srcRect/>
          <a:stretch/>
        </p:blipFill>
        <p:spPr>
          <a:xfrm>
            <a:off x="3852800" y="1852550"/>
            <a:ext cx="1438400" cy="1438400"/>
          </a:xfrm>
          <a:prstGeom prst="rect">
            <a:avLst/>
          </a:prstGeom>
          <a:noFill/>
          <a:ln>
            <a:noFill/>
          </a:ln>
        </p:spPr>
      </p:pic>
      <p:pic>
        <p:nvPicPr>
          <p:cNvPr id="475" name="Google Shape;475;p55"/>
          <p:cNvPicPr preferRelativeResize="0"/>
          <p:nvPr/>
        </p:nvPicPr>
        <p:blipFill rotWithShape="1">
          <a:blip r:embed="rId7">
            <a:alphaModFix/>
          </a:blip>
          <a:srcRect/>
          <a:stretch/>
        </p:blipFill>
        <p:spPr>
          <a:xfrm>
            <a:off x="6001172" y="1793056"/>
            <a:ext cx="421500" cy="421500"/>
          </a:xfrm>
          <a:prstGeom prst="ellipse">
            <a:avLst/>
          </a:prstGeom>
          <a:noFill/>
          <a:ln w="38100" cap="flat" cmpd="sng">
            <a:solidFill>
              <a:schemeClr val="dk2"/>
            </a:solidFill>
            <a:prstDash val="solid"/>
            <a:round/>
            <a:headEnd type="none" w="sm" len="sm"/>
            <a:tailEnd type="none" w="sm" len="sm"/>
          </a:ln>
        </p:spPr>
      </p:pic>
      <p:pic>
        <p:nvPicPr>
          <p:cNvPr id="476" name="Google Shape;476;p55"/>
          <p:cNvPicPr preferRelativeResize="0"/>
          <p:nvPr/>
        </p:nvPicPr>
        <p:blipFill rotWithShape="1">
          <a:blip r:embed="rId8">
            <a:alphaModFix/>
          </a:blip>
          <a:srcRect/>
          <a:stretch/>
        </p:blipFill>
        <p:spPr>
          <a:xfrm>
            <a:off x="6001172" y="2356310"/>
            <a:ext cx="421500" cy="421500"/>
          </a:xfrm>
          <a:prstGeom prst="ellipse">
            <a:avLst/>
          </a:prstGeom>
          <a:noFill/>
          <a:ln w="38100" cap="flat" cmpd="sng">
            <a:solidFill>
              <a:schemeClr val="dk2"/>
            </a:solidFill>
            <a:prstDash val="solid"/>
            <a:round/>
            <a:headEnd type="none" w="sm" len="sm"/>
            <a:tailEnd type="none" w="sm" len="sm"/>
          </a:ln>
        </p:spPr>
      </p:pic>
      <p:pic>
        <p:nvPicPr>
          <p:cNvPr id="477" name="Google Shape;477;p55"/>
          <p:cNvPicPr preferRelativeResize="0"/>
          <p:nvPr/>
        </p:nvPicPr>
        <p:blipFill rotWithShape="1">
          <a:blip r:embed="rId9">
            <a:alphaModFix/>
          </a:blip>
          <a:srcRect/>
          <a:stretch/>
        </p:blipFill>
        <p:spPr>
          <a:xfrm>
            <a:off x="6001172" y="2919563"/>
            <a:ext cx="421500" cy="421500"/>
          </a:xfrm>
          <a:prstGeom prst="ellipse">
            <a:avLst/>
          </a:prstGeom>
          <a:noFill/>
          <a:ln w="38100" cap="flat" cmpd="sng">
            <a:solidFill>
              <a:schemeClr val="dk2"/>
            </a:solidFill>
            <a:prstDash val="solid"/>
            <a:round/>
            <a:headEnd type="none" w="sm" len="sm"/>
            <a:tailEnd type="none" w="sm" len="sm"/>
          </a:ln>
        </p:spPr>
      </p:pic>
      <p:pic>
        <p:nvPicPr>
          <p:cNvPr id="478" name="Google Shape;478;p55"/>
          <p:cNvPicPr preferRelativeResize="0"/>
          <p:nvPr/>
        </p:nvPicPr>
        <p:blipFill rotWithShape="1">
          <a:blip r:embed="rId10">
            <a:alphaModFix/>
          </a:blip>
          <a:srcRect/>
          <a:stretch/>
        </p:blipFill>
        <p:spPr>
          <a:xfrm>
            <a:off x="6568910" y="2327675"/>
            <a:ext cx="478987" cy="478968"/>
          </a:xfrm>
          <a:prstGeom prst="rect">
            <a:avLst/>
          </a:prstGeom>
          <a:noFill/>
          <a:ln>
            <a:noFill/>
          </a:ln>
        </p:spPr>
      </p:pic>
      <p:pic>
        <p:nvPicPr>
          <p:cNvPr id="479" name="Google Shape;479;p55"/>
          <p:cNvPicPr preferRelativeResize="0"/>
          <p:nvPr/>
        </p:nvPicPr>
        <p:blipFill rotWithShape="1">
          <a:blip r:embed="rId11">
            <a:alphaModFix/>
          </a:blip>
          <a:srcRect/>
          <a:stretch/>
        </p:blipFill>
        <p:spPr>
          <a:xfrm>
            <a:off x="6569047" y="2890932"/>
            <a:ext cx="478714" cy="478694"/>
          </a:xfrm>
          <a:prstGeom prst="rect">
            <a:avLst/>
          </a:prstGeom>
          <a:noFill/>
          <a:ln>
            <a:noFill/>
          </a:ln>
        </p:spPr>
      </p:pic>
      <p:pic>
        <p:nvPicPr>
          <p:cNvPr id="480" name="Google Shape;480;p55"/>
          <p:cNvPicPr preferRelativeResize="0"/>
          <p:nvPr/>
        </p:nvPicPr>
        <p:blipFill rotWithShape="1">
          <a:blip r:embed="rId12">
            <a:alphaModFix/>
          </a:blip>
          <a:srcRect/>
          <a:stretch/>
        </p:blipFill>
        <p:spPr>
          <a:xfrm>
            <a:off x="6568910" y="1735526"/>
            <a:ext cx="478987" cy="478968"/>
          </a:xfrm>
          <a:prstGeom prst="rect">
            <a:avLst/>
          </a:prstGeom>
          <a:noFill/>
          <a:ln>
            <a:noFill/>
          </a:ln>
        </p:spPr>
      </p:pic>
      <p:pic>
        <p:nvPicPr>
          <p:cNvPr id="469" name="Google Shape;469;p55"/>
          <p:cNvPicPr preferRelativeResize="0"/>
          <p:nvPr/>
        </p:nvPicPr>
        <p:blipFill rotWithShape="1">
          <a:blip r:embed="rId13">
            <a:alphaModFix/>
          </a:blip>
          <a:srcRect/>
          <a:stretch/>
        </p:blipFill>
        <p:spPr>
          <a:xfrm>
            <a:off x="7655174" y="2130800"/>
            <a:ext cx="881700" cy="881700"/>
          </a:xfrm>
          <a:prstGeom prst="ellipse">
            <a:avLst/>
          </a:prstGeom>
          <a:noFill/>
          <a:ln w="76200" cap="flat" cmpd="sng">
            <a:solidFill>
              <a:schemeClr val="dk2"/>
            </a:solidFill>
            <a:prstDash val="solid"/>
            <a:round/>
            <a:headEnd type="none" w="sm" len="sm"/>
            <a:tailEnd type="none" w="sm" len="sm"/>
          </a:ln>
        </p:spPr>
      </p:pic>
      <p:sp>
        <p:nvSpPr>
          <p:cNvPr id="481" name="Google Shape;481;p55"/>
          <p:cNvSpPr txBox="1"/>
          <p:nvPr/>
        </p:nvSpPr>
        <p:spPr>
          <a:xfrm>
            <a:off x="571495" y="474575"/>
            <a:ext cx="5037300" cy="448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405A"/>
              </a:buClr>
              <a:buSzPts val="3000"/>
              <a:buFont typeface="Avenir"/>
              <a:buNone/>
            </a:pPr>
            <a:r>
              <a:rPr lang="en" sz="3000" b="0" i="0" u="none" strike="noStrike" cap="none">
                <a:solidFill>
                  <a:srgbClr val="2C405A"/>
                </a:solidFill>
                <a:latin typeface="Proxima Nova Extrabold"/>
                <a:ea typeface="Proxima Nova Extrabold"/>
                <a:cs typeface="Proxima Nova Extrabold"/>
                <a:sym typeface="Proxima Nova Extrabold"/>
              </a:rPr>
              <a:t>Connecting People to Care</a:t>
            </a:r>
            <a:endParaRPr sz="1100" b="0" i="0" u="none" strike="noStrike" cap="none">
              <a:solidFill>
                <a:srgbClr val="2C405A"/>
              </a:solidFill>
              <a:latin typeface="Proxima Nova Extrabold"/>
              <a:ea typeface="Proxima Nova Extrabold"/>
              <a:cs typeface="Proxima Nova Extrabold"/>
              <a:sym typeface="Proxima Nova Extrabold"/>
            </a:endParaRPr>
          </a:p>
          <a:p>
            <a:pPr marL="0" marR="0" lvl="0" indent="0" algn="l" rtl="0">
              <a:lnSpc>
                <a:spcPct val="120000"/>
              </a:lnSpc>
              <a:spcBef>
                <a:spcPts val="0"/>
              </a:spcBef>
              <a:spcAft>
                <a:spcPts val="0"/>
              </a:spcAft>
              <a:buClr>
                <a:srgbClr val="000000"/>
              </a:buClr>
              <a:buSzPts val="3000"/>
              <a:buFont typeface="Arial"/>
              <a:buNone/>
            </a:pPr>
            <a:endParaRPr sz="3000" b="0" i="0" u="none" strike="noStrike" cap="none">
              <a:solidFill>
                <a:srgbClr val="2C405A"/>
              </a:solidFill>
              <a:latin typeface="Proxima Nova Extrabold"/>
              <a:ea typeface="Proxima Nova Extrabold"/>
              <a:cs typeface="Proxima Nova Extrabold"/>
              <a:sym typeface="Proxima Nova Extrabold"/>
            </a:endParaRPr>
          </a:p>
        </p:txBody>
      </p:sp>
      <p:pic>
        <p:nvPicPr>
          <p:cNvPr id="482" name="Google Shape;482;p55"/>
          <p:cNvPicPr preferRelativeResize="0"/>
          <p:nvPr/>
        </p:nvPicPr>
        <p:blipFill rotWithShape="1">
          <a:blip r:embed="rId4">
            <a:alphaModFix/>
          </a:blip>
          <a:srcRect/>
          <a:stretch/>
        </p:blipFill>
        <p:spPr>
          <a:xfrm>
            <a:off x="3288325" y="2419201"/>
            <a:ext cx="305100" cy="305100"/>
          </a:xfrm>
          <a:prstGeom prst="rect">
            <a:avLst/>
          </a:prstGeom>
          <a:noFill/>
          <a:ln>
            <a:noFill/>
          </a:ln>
        </p:spPr>
      </p:pic>
      <p:pic>
        <p:nvPicPr>
          <p:cNvPr id="483" name="Google Shape;483;p55"/>
          <p:cNvPicPr preferRelativeResize="0"/>
          <p:nvPr/>
        </p:nvPicPr>
        <p:blipFill rotWithShape="1">
          <a:blip r:embed="rId4">
            <a:alphaModFix/>
          </a:blip>
          <a:srcRect/>
          <a:stretch/>
        </p:blipFill>
        <p:spPr>
          <a:xfrm>
            <a:off x="5471762" y="2419201"/>
            <a:ext cx="305100" cy="305100"/>
          </a:xfrm>
          <a:prstGeom prst="rect">
            <a:avLst/>
          </a:prstGeom>
          <a:noFill/>
          <a:ln>
            <a:noFill/>
          </a:ln>
        </p:spPr>
      </p:pic>
      <p:pic>
        <p:nvPicPr>
          <p:cNvPr id="484" name="Google Shape;484;p55"/>
          <p:cNvPicPr preferRelativeResize="0"/>
          <p:nvPr/>
        </p:nvPicPr>
        <p:blipFill rotWithShape="1">
          <a:blip r:embed="rId4">
            <a:alphaModFix/>
          </a:blip>
          <a:srcRect/>
          <a:stretch/>
        </p:blipFill>
        <p:spPr>
          <a:xfrm>
            <a:off x="7163034" y="2419201"/>
            <a:ext cx="305100" cy="305100"/>
          </a:xfrm>
          <a:prstGeom prst="rect">
            <a:avLst/>
          </a:prstGeom>
          <a:noFill/>
          <a:ln>
            <a:noFill/>
          </a:ln>
        </p:spPr>
      </p:pic>
      <p:sp>
        <p:nvSpPr>
          <p:cNvPr id="485" name="Google Shape;485;p55"/>
          <p:cNvSpPr txBox="1"/>
          <p:nvPr/>
        </p:nvSpPr>
        <p:spPr>
          <a:xfrm>
            <a:off x="572901" y="1735538"/>
            <a:ext cx="765000" cy="37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C405A"/>
                </a:solidFill>
                <a:latin typeface="Proxima Nova"/>
                <a:ea typeface="Proxima Nova"/>
                <a:cs typeface="Proxima Nova"/>
                <a:sym typeface="Proxima Nova"/>
              </a:rPr>
              <a:t>John shows </a:t>
            </a:r>
            <a:endParaRPr sz="900" b="1" i="0" u="none" strike="noStrike" cap="none">
              <a:solidFill>
                <a:srgbClr val="2C405A"/>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C405A"/>
                </a:solidFill>
                <a:latin typeface="Proxima Nova"/>
                <a:ea typeface="Proxima Nova"/>
                <a:cs typeface="Proxima Nova"/>
                <a:sym typeface="Proxima Nova"/>
              </a:rPr>
              <a:t>up at Shelby’s</a:t>
            </a:r>
            <a:endParaRPr sz="900" b="1" i="0" u="none" strike="noStrike" cap="none">
              <a:solidFill>
                <a:srgbClr val="2C405A"/>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C405A"/>
                </a:solidFill>
                <a:latin typeface="Proxima Nova"/>
                <a:ea typeface="Proxima Nova"/>
                <a:cs typeface="Proxima Nova"/>
                <a:sym typeface="Proxima Nova"/>
              </a:rPr>
              <a:t>organization.</a:t>
            </a:r>
            <a:endParaRPr sz="900" b="1" i="0" u="none" strike="noStrike" cap="none">
              <a:solidFill>
                <a:srgbClr val="2C405A"/>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a:solidFill>
                <a:srgbClr val="2C405A"/>
              </a:solidFill>
              <a:latin typeface="Proxima Nova"/>
              <a:ea typeface="Proxima Nova"/>
              <a:cs typeface="Proxima Nova"/>
              <a:sym typeface="Proxima Nova"/>
            </a:endParaRPr>
          </a:p>
        </p:txBody>
      </p:sp>
      <p:sp>
        <p:nvSpPr>
          <p:cNvPr id="486" name="Google Shape;486;p55"/>
          <p:cNvSpPr txBox="1"/>
          <p:nvPr/>
        </p:nvSpPr>
        <p:spPr>
          <a:xfrm>
            <a:off x="2009775" y="3211875"/>
            <a:ext cx="1278600" cy="47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C405A"/>
                </a:solidFill>
                <a:latin typeface="Proxima Nova"/>
                <a:ea typeface="Proxima Nova"/>
                <a:cs typeface="Proxima Nova"/>
                <a:sym typeface="Proxima Nova"/>
              </a:rPr>
              <a:t>Shelby screens John and identifies that he has additional needs. </a:t>
            </a:r>
            <a:endParaRPr sz="1000" b="0" i="0" u="none" strike="noStrike" cap="none">
              <a:solidFill>
                <a:srgbClr val="2C405A"/>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2C405A"/>
              </a:solidFill>
              <a:latin typeface="Proxima Nova"/>
              <a:ea typeface="Proxima Nova"/>
              <a:cs typeface="Proxima Nova"/>
              <a:sym typeface="Proxima Nova"/>
            </a:endParaRPr>
          </a:p>
        </p:txBody>
      </p:sp>
      <p:sp>
        <p:nvSpPr>
          <p:cNvPr id="487" name="Google Shape;487;p55"/>
          <p:cNvSpPr txBox="1"/>
          <p:nvPr/>
        </p:nvSpPr>
        <p:spPr>
          <a:xfrm>
            <a:off x="3924300" y="3369625"/>
            <a:ext cx="1885200" cy="1400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C405A"/>
                </a:solidFill>
                <a:latin typeface="Proxima Nova"/>
                <a:ea typeface="Proxima Nova"/>
                <a:cs typeface="Proxima Nova"/>
                <a:sym typeface="Proxima Nova"/>
              </a:rPr>
              <a:t>Shelby uses Unite Us </a:t>
            </a:r>
            <a:r>
              <a:rPr lang="en" sz="1000" b="0" i="0" u="none" strike="noStrike" cap="none">
                <a:solidFill>
                  <a:srgbClr val="3B8BCA"/>
                </a:solidFill>
                <a:latin typeface="Proxima Nova"/>
                <a:ea typeface="Proxima Nova"/>
                <a:cs typeface="Proxima Nova"/>
                <a:sym typeface="Proxima Nova"/>
              </a:rPr>
              <a:t>to gain digital consent</a:t>
            </a:r>
            <a:r>
              <a:rPr lang="en" sz="1000" b="0" i="0" u="none" strike="noStrike" cap="none">
                <a:solidFill>
                  <a:srgbClr val="2C405A"/>
                </a:solidFill>
                <a:latin typeface="Proxima Nova"/>
                <a:ea typeface="Proxima Nova"/>
                <a:cs typeface="Proxima Nova"/>
                <a:sym typeface="Proxima Nova"/>
              </a:rPr>
              <a:t> and electronically refer John to multiple community partners. Through the platform, she can seamlessly </a:t>
            </a:r>
            <a:r>
              <a:rPr lang="en" sz="1000" b="0" i="0" u="none" strike="noStrike" cap="none">
                <a:solidFill>
                  <a:srgbClr val="3B8BCA"/>
                </a:solidFill>
                <a:latin typeface="Proxima Nova"/>
                <a:ea typeface="Proxima Nova"/>
                <a:cs typeface="Proxima Nova"/>
                <a:sym typeface="Proxima Nova"/>
              </a:rPr>
              <a:t>communicate with the other providers</a:t>
            </a:r>
            <a:r>
              <a:rPr lang="en" sz="1000" b="0" i="0" u="none" strike="noStrike" cap="none">
                <a:solidFill>
                  <a:srgbClr val="2C405A"/>
                </a:solidFill>
                <a:latin typeface="Proxima Nova"/>
                <a:ea typeface="Proxima Nova"/>
                <a:cs typeface="Proxima Nova"/>
                <a:sym typeface="Proxima Nova"/>
              </a:rPr>
              <a:t> in real time and securely share John’s information. </a:t>
            </a:r>
            <a:endParaRPr sz="1000" b="0" i="0" u="none" strike="noStrike" cap="none">
              <a:solidFill>
                <a:srgbClr val="2C405A"/>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2C405A"/>
              </a:solidFill>
              <a:latin typeface="Proxima Nova"/>
              <a:ea typeface="Proxima Nova"/>
              <a:cs typeface="Proxima Nova"/>
              <a:sym typeface="Proxima Nova"/>
            </a:endParaRPr>
          </a:p>
        </p:txBody>
      </p:sp>
      <p:sp>
        <p:nvSpPr>
          <p:cNvPr id="488" name="Google Shape;488;p55"/>
          <p:cNvSpPr txBox="1"/>
          <p:nvPr/>
        </p:nvSpPr>
        <p:spPr>
          <a:xfrm>
            <a:off x="7655175" y="3249325"/>
            <a:ext cx="1183500" cy="114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C405A"/>
                </a:solidFill>
                <a:latin typeface="Proxima Nova"/>
                <a:ea typeface="Proxima Nova"/>
                <a:cs typeface="Proxima Nova"/>
                <a:sym typeface="Proxima Nova"/>
              </a:rPr>
              <a:t>As John receives care, Sue receives real-time updates and tracks John’s  total health journey. </a:t>
            </a:r>
            <a:endParaRPr sz="1000" b="0" i="0" u="none" strike="noStrike" cap="none">
              <a:solidFill>
                <a:srgbClr val="2C405A"/>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2C405A"/>
              </a:solidFill>
              <a:latin typeface="Proxima Nova"/>
              <a:ea typeface="Proxima Nova"/>
              <a:cs typeface="Proxima Nova"/>
              <a:sym typeface="Proxima Nova"/>
            </a:endParaRPr>
          </a:p>
        </p:txBody>
      </p:sp>
      <p:sp>
        <p:nvSpPr>
          <p:cNvPr id="489" name="Google Shape;489;p55"/>
          <p:cNvSpPr txBox="1"/>
          <p:nvPr/>
        </p:nvSpPr>
        <p:spPr>
          <a:xfrm>
            <a:off x="2077975" y="1469050"/>
            <a:ext cx="881700" cy="19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B8BCA"/>
                </a:solidFill>
                <a:latin typeface="Proxima Nova Extrabold"/>
                <a:ea typeface="Proxima Nova Extrabold"/>
                <a:cs typeface="Proxima Nova Extrabold"/>
                <a:sym typeface="Proxima Nova Extrabold"/>
              </a:rPr>
              <a:t>Screening</a:t>
            </a:r>
            <a:endParaRPr sz="1400" b="0" i="0" u="none" strike="noStrike" cap="none">
              <a:solidFill>
                <a:srgbClr val="3B8BCA"/>
              </a:solidFill>
              <a:latin typeface="Proxima Nova Extrabold"/>
              <a:ea typeface="Proxima Nova Extrabold"/>
              <a:cs typeface="Proxima Nova Extrabold"/>
              <a:sym typeface="Proxima Nova Extrabold"/>
            </a:endParaRPr>
          </a:p>
          <a:p>
            <a:pPr marL="0" marR="0" lvl="0" indent="0" algn="l" rtl="0">
              <a:lnSpc>
                <a:spcPct val="100000"/>
              </a:lnSpc>
              <a:spcBef>
                <a:spcPts val="0"/>
              </a:spcBef>
              <a:spcAft>
                <a:spcPts val="0"/>
              </a:spcAft>
              <a:buClr>
                <a:srgbClr val="000000"/>
              </a:buClr>
              <a:buSzPts val="1100"/>
              <a:buFont typeface="Arial"/>
              <a:buNone/>
            </a:pPr>
            <a:endParaRPr sz="900" b="1" i="0" u="none" strike="noStrike" cap="none">
              <a:solidFill>
                <a:srgbClr val="2C405A"/>
              </a:solidFill>
              <a:latin typeface="Proxima Nova"/>
              <a:ea typeface="Proxima Nova"/>
              <a:cs typeface="Proxima Nova"/>
              <a:sym typeface="Proxima Nova"/>
            </a:endParaRPr>
          </a:p>
        </p:txBody>
      </p:sp>
      <p:sp>
        <p:nvSpPr>
          <p:cNvPr id="490" name="Google Shape;490;p55"/>
          <p:cNvSpPr txBox="1"/>
          <p:nvPr/>
        </p:nvSpPr>
        <p:spPr>
          <a:xfrm>
            <a:off x="4198350" y="1469050"/>
            <a:ext cx="679200" cy="19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B8BCA"/>
                </a:solidFill>
                <a:latin typeface="Proxima Nova Extrabold"/>
                <a:ea typeface="Proxima Nova Extrabold"/>
                <a:cs typeface="Proxima Nova Extrabold"/>
                <a:sym typeface="Proxima Nova Extrabold"/>
              </a:rPr>
              <a:t>Referral</a:t>
            </a:r>
            <a:endParaRPr sz="1400" b="0" i="0" u="none" strike="noStrike" cap="none">
              <a:solidFill>
                <a:srgbClr val="3B8BCA"/>
              </a:solidFill>
              <a:latin typeface="Proxima Nova Extrabold"/>
              <a:ea typeface="Proxima Nova Extrabold"/>
              <a:cs typeface="Proxima Nova Extrabold"/>
              <a:sym typeface="Proxima Nova Extrabold"/>
            </a:endParaRPr>
          </a:p>
          <a:p>
            <a:pPr marL="0" marR="0" lvl="0" indent="0" algn="l" rtl="0">
              <a:lnSpc>
                <a:spcPct val="100000"/>
              </a:lnSpc>
              <a:spcBef>
                <a:spcPts val="0"/>
              </a:spcBef>
              <a:spcAft>
                <a:spcPts val="0"/>
              </a:spcAft>
              <a:buClr>
                <a:srgbClr val="000000"/>
              </a:buClr>
              <a:buSzPts val="1100"/>
              <a:buFont typeface="Arial"/>
              <a:buNone/>
            </a:pPr>
            <a:endParaRPr sz="900" b="1" i="0" u="none" strike="noStrike" cap="none">
              <a:solidFill>
                <a:srgbClr val="2C405A"/>
              </a:solidFill>
              <a:latin typeface="Proxima Nova"/>
              <a:ea typeface="Proxima Nova"/>
              <a:cs typeface="Proxima Nova"/>
              <a:sym typeface="Proxima Nova"/>
            </a:endParaRPr>
          </a:p>
        </p:txBody>
      </p:sp>
      <p:sp>
        <p:nvSpPr>
          <p:cNvPr id="491" name="Google Shape;491;p55"/>
          <p:cNvSpPr txBox="1"/>
          <p:nvPr/>
        </p:nvSpPr>
        <p:spPr>
          <a:xfrm>
            <a:off x="5953125" y="1469050"/>
            <a:ext cx="1113000" cy="19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B8BCA"/>
                </a:solidFill>
                <a:latin typeface="Proxima Nova Extrabold"/>
                <a:ea typeface="Proxima Nova Extrabold"/>
                <a:cs typeface="Proxima Nova Extrabold"/>
                <a:sym typeface="Proxima Nova Extrabold"/>
              </a:rPr>
              <a:t>Resolution</a:t>
            </a:r>
            <a:endParaRPr sz="1400" b="0" i="0" u="none" strike="noStrike" cap="none">
              <a:solidFill>
                <a:srgbClr val="3B8BCA"/>
              </a:solidFill>
              <a:latin typeface="Proxima Nova Extrabold"/>
              <a:ea typeface="Proxima Nova Extrabold"/>
              <a:cs typeface="Proxima Nova Extrabold"/>
              <a:sym typeface="Proxima Nova Extrabold"/>
            </a:endParaRPr>
          </a:p>
          <a:p>
            <a:pPr marL="0" marR="0" lvl="0" indent="0" algn="l" rtl="0">
              <a:lnSpc>
                <a:spcPct val="100000"/>
              </a:lnSpc>
              <a:spcBef>
                <a:spcPts val="0"/>
              </a:spcBef>
              <a:spcAft>
                <a:spcPts val="0"/>
              </a:spcAft>
              <a:buClr>
                <a:srgbClr val="000000"/>
              </a:buClr>
              <a:buSzPts val="1100"/>
              <a:buFont typeface="Arial"/>
              <a:buNone/>
            </a:pPr>
            <a:endParaRPr sz="900" b="1" i="0" u="none" strike="noStrike" cap="none">
              <a:solidFill>
                <a:srgbClr val="2C405A"/>
              </a:solidFill>
              <a:latin typeface="Proxima Nova"/>
              <a:ea typeface="Proxima Nova"/>
              <a:cs typeface="Proxima Nova"/>
              <a:sym typeface="Proxima Nova"/>
            </a:endParaRPr>
          </a:p>
        </p:txBody>
      </p:sp>
      <p:sp>
        <p:nvSpPr>
          <p:cNvPr id="492" name="Google Shape;492;p55"/>
          <p:cNvSpPr txBox="1"/>
          <p:nvPr/>
        </p:nvSpPr>
        <p:spPr>
          <a:xfrm>
            <a:off x="7610476" y="1469050"/>
            <a:ext cx="1113000" cy="19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B8BCA"/>
                </a:solidFill>
                <a:latin typeface="Proxima Nova Extrabold"/>
                <a:ea typeface="Proxima Nova Extrabold"/>
                <a:cs typeface="Proxima Nova Extrabold"/>
                <a:sym typeface="Proxima Nova Extrabold"/>
              </a:rPr>
              <a:t>Feedback</a:t>
            </a:r>
            <a:endParaRPr sz="1400" b="0" i="0" u="none" strike="noStrike" cap="none">
              <a:solidFill>
                <a:srgbClr val="3B8BCA"/>
              </a:solidFill>
              <a:latin typeface="Proxima Nova Extrabold"/>
              <a:ea typeface="Proxima Nova Extrabold"/>
              <a:cs typeface="Proxima Nova Extrabold"/>
              <a:sym typeface="Proxima Nova Extrabold"/>
            </a:endParaRPr>
          </a:p>
          <a:p>
            <a:pPr marL="0" marR="0" lvl="0" indent="0" algn="l" rtl="0">
              <a:lnSpc>
                <a:spcPct val="100000"/>
              </a:lnSpc>
              <a:spcBef>
                <a:spcPts val="0"/>
              </a:spcBef>
              <a:spcAft>
                <a:spcPts val="0"/>
              </a:spcAft>
              <a:buClr>
                <a:srgbClr val="000000"/>
              </a:buClr>
              <a:buSzPts val="1100"/>
              <a:buFont typeface="Arial"/>
              <a:buNone/>
            </a:pPr>
            <a:endParaRPr sz="900" b="1" i="0" u="none" strike="noStrike" cap="none">
              <a:solidFill>
                <a:srgbClr val="2C405A"/>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6"/>
          <p:cNvPicPr preferRelativeResize="0"/>
          <p:nvPr/>
        </p:nvPicPr>
        <p:blipFill rotWithShape="1">
          <a:blip r:embed="rId3">
            <a:alphaModFix/>
          </a:blip>
          <a:srcRect/>
          <a:stretch/>
        </p:blipFill>
        <p:spPr>
          <a:xfrm flipH="1">
            <a:off x="5322574" y="1679350"/>
            <a:ext cx="1987901" cy="213050"/>
          </a:xfrm>
          <a:prstGeom prst="rect">
            <a:avLst/>
          </a:prstGeom>
          <a:noFill/>
          <a:ln>
            <a:noFill/>
          </a:ln>
        </p:spPr>
      </p:pic>
      <p:cxnSp>
        <p:nvCxnSpPr>
          <p:cNvPr id="499" name="Google Shape;499;p56"/>
          <p:cNvCxnSpPr>
            <a:stCxn id="500" idx="3"/>
          </p:cNvCxnSpPr>
          <p:nvPr/>
        </p:nvCxnSpPr>
        <p:spPr>
          <a:xfrm rot="10800000">
            <a:off x="1155503" y="2137477"/>
            <a:ext cx="1825500" cy="0"/>
          </a:xfrm>
          <a:prstGeom prst="straightConnector1">
            <a:avLst/>
          </a:prstGeom>
          <a:noFill/>
          <a:ln w="19050" cap="flat" cmpd="sng">
            <a:solidFill>
              <a:srgbClr val="3B8BCA"/>
            </a:solidFill>
            <a:prstDash val="solid"/>
            <a:round/>
            <a:headEnd type="none" w="sm" len="sm"/>
            <a:tailEnd type="none" w="sm" len="sm"/>
          </a:ln>
        </p:spPr>
      </p:cxnSp>
      <p:sp>
        <p:nvSpPr>
          <p:cNvPr id="501" name="Google Shape;501;p56"/>
          <p:cNvSpPr txBox="1"/>
          <p:nvPr/>
        </p:nvSpPr>
        <p:spPr>
          <a:xfrm>
            <a:off x="571500" y="515522"/>
            <a:ext cx="8214000" cy="4527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000000"/>
              </a:buClr>
              <a:buSzPts val="2700"/>
              <a:buFont typeface="Arial"/>
              <a:buNone/>
            </a:pPr>
            <a:r>
              <a:rPr lang="en" sz="2700" b="0" i="0" u="none" strike="noStrike" cap="none">
                <a:solidFill>
                  <a:srgbClr val="2C405A"/>
                </a:solidFill>
                <a:latin typeface="Proxima Nova Extrabold"/>
                <a:ea typeface="Proxima Nova Extrabold"/>
                <a:cs typeface="Proxima Nova Extrabold"/>
                <a:sym typeface="Proxima Nova Extrabold"/>
              </a:rPr>
              <a:t>Scalable tracking and coordination.</a:t>
            </a:r>
            <a:endParaRPr sz="700" b="0" i="0" u="none" strike="noStrike" cap="none">
              <a:solidFill>
                <a:srgbClr val="000000"/>
              </a:solidFill>
              <a:latin typeface="Proxima Nova"/>
              <a:ea typeface="Proxima Nova"/>
              <a:cs typeface="Proxima Nova"/>
              <a:sym typeface="Proxima Nova"/>
            </a:endParaRPr>
          </a:p>
        </p:txBody>
      </p:sp>
      <p:sp>
        <p:nvSpPr>
          <p:cNvPr id="502" name="Google Shape;502;p56"/>
          <p:cNvSpPr txBox="1"/>
          <p:nvPr/>
        </p:nvSpPr>
        <p:spPr>
          <a:xfrm>
            <a:off x="571500" y="988025"/>
            <a:ext cx="3168000" cy="2307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000000"/>
              </a:buClr>
              <a:buSzPts val="1600"/>
              <a:buFont typeface="Arial"/>
              <a:buNone/>
            </a:pPr>
            <a:r>
              <a:rPr lang="en" sz="1600" b="0" i="0" u="none" strike="noStrike" cap="none">
                <a:solidFill>
                  <a:schemeClr val="dk2"/>
                </a:solidFill>
                <a:latin typeface="Proxima Nova Semibold"/>
                <a:ea typeface="Proxima Nova Semibold"/>
                <a:cs typeface="Proxima Nova Semibold"/>
                <a:sym typeface="Proxima Nova Semibold"/>
              </a:rPr>
              <a:t>Trading the old for the new.</a:t>
            </a:r>
            <a:endParaRPr sz="700" b="0" i="0" u="none" strike="noStrike" cap="none">
              <a:solidFill>
                <a:schemeClr val="dk2"/>
              </a:solidFill>
              <a:latin typeface="Proxima Nova"/>
              <a:ea typeface="Proxima Nova"/>
              <a:cs typeface="Proxima Nova"/>
              <a:sym typeface="Proxima Nova"/>
            </a:endParaRPr>
          </a:p>
        </p:txBody>
      </p:sp>
      <p:sp>
        <p:nvSpPr>
          <p:cNvPr id="503" name="Google Shape;503;p56"/>
          <p:cNvSpPr txBox="1"/>
          <p:nvPr/>
        </p:nvSpPr>
        <p:spPr>
          <a:xfrm>
            <a:off x="857246" y="1350188"/>
            <a:ext cx="2919600" cy="222900"/>
          </a:xfrm>
          <a:prstGeom prst="rect">
            <a:avLst/>
          </a:prstGeom>
          <a:noFill/>
          <a:ln>
            <a:noFill/>
          </a:ln>
        </p:spPr>
        <p:txBody>
          <a:bodyPr spcFirstLastPara="1" wrap="square" lIns="0" tIns="0" rIns="0" bIns="0" anchor="t" anchorCtr="0">
            <a:noAutofit/>
          </a:bodyPr>
          <a:lstStyle/>
          <a:p>
            <a:pPr marL="0" marR="0" lvl="0" indent="0" algn="l" rtl="0">
              <a:lnSpc>
                <a:spcPct val="119965"/>
              </a:lnSpc>
              <a:spcBef>
                <a:spcPts val="0"/>
              </a:spcBef>
              <a:spcAft>
                <a:spcPts val="0"/>
              </a:spcAft>
              <a:buClr>
                <a:srgbClr val="000000"/>
              </a:buClr>
              <a:buSzPts val="1500"/>
              <a:buFont typeface="Arial"/>
              <a:buNone/>
            </a:pPr>
            <a:r>
              <a:rPr lang="en" sz="1200" b="0" i="0" u="none" strike="noStrike" cap="none">
                <a:solidFill>
                  <a:srgbClr val="2C405A"/>
                </a:solidFill>
                <a:latin typeface="Proxima Nova"/>
                <a:ea typeface="Proxima Nova"/>
                <a:cs typeface="Proxima Nova"/>
                <a:sym typeface="Proxima Nova"/>
              </a:rPr>
              <a:t>Traditional Referral</a:t>
            </a:r>
            <a:endParaRPr sz="1200" b="0" i="0" u="none" strike="noStrike" cap="none">
              <a:solidFill>
                <a:srgbClr val="000000"/>
              </a:solidFill>
              <a:latin typeface="Proxima Nova"/>
              <a:ea typeface="Proxima Nova"/>
              <a:cs typeface="Proxima Nova"/>
              <a:sym typeface="Proxima Nova"/>
            </a:endParaRPr>
          </a:p>
        </p:txBody>
      </p:sp>
      <p:sp>
        <p:nvSpPr>
          <p:cNvPr id="504" name="Google Shape;504;p56"/>
          <p:cNvSpPr txBox="1"/>
          <p:nvPr/>
        </p:nvSpPr>
        <p:spPr>
          <a:xfrm>
            <a:off x="5075751" y="2889270"/>
            <a:ext cx="3875100" cy="1822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Information is stored and transferred on Unite Us’ HIPAA, FERPA, FIPS, and 42 CFR Part 2-compliant platform</a:t>
            </a:r>
            <a:endParaRPr sz="1000" b="0" i="0" u="none" strike="noStrike" cap="none">
              <a:solidFill>
                <a:srgbClr val="2C405A"/>
              </a:solidFill>
              <a:latin typeface="Proxima Nova Semibold"/>
              <a:ea typeface="Proxima Nova Semibold"/>
              <a:cs typeface="Proxima Nova Semibold"/>
              <a:sym typeface="Proxima Nova Semibold"/>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2C405A"/>
              </a:solidFill>
              <a:latin typeface="Proxima Nova Semibold"/>
              <a:ea typeface="Proxima Nova Semibold"/>
              <a:cs typeface="Proxima Nova Semibold"/>
              <a:sym typeface="Proxima Nova Semibold"/>
            </a:endParaRPr>
          </a:p>
          <a:p>
            <a:pPr marL="0" marR="0" lvl="0" indent="0" algn="l" rtl="0">
              <a:lnSpc>
                <a:spcPct val="2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Clients are matched with the provider(s) they qualify for</a:t>
            </a:r>
            <a:endParaRPr sz="1000" b="0" i="0" u="none" strike="noStrike" cap="none">
              <a:solidFill>
                <a:srgbClr val="000000"/>
              </a:solidFill>
              <a:latin typeface="Proxima Nova Semibold"/>
              <a:ea typeface="Proxima Nova Semibold"/>
              <a:cs typeface="Proxima Nova Semibold"/>
              <a:sym typeface="Proxima Nova Semibold"/>
            </a:endParaRPr>
          </a:p>
          <a:p>
            <a:pPr marL="0" marR="0" lvl="0" indent="0" algn="l" rtl="0">
              <a:lnSpc>
                <a:spcPct val="2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Information is captured once and shared on clients’ behalf</a:t>
            </a:r>
            <a:endParaRPr sz="1000" b="0" i="0" u="none" strike="noStrike" cap="none">
              <a:solidFill>
                <a:srgbClr val="000000"/>
              </a:solidFill>
              <a:latin typeface="Proxima Nova Semibold"/>
              <a:ea typeface="Proxima Nova Semibold"/>
              <a:cs typeface="Proxima Nova Semibold"/>
              <a:sym typeface="Proxima Nova Semibold"/>
            </a:endParaRPr>
          </a:p>
          <a:p>
            <a:pPr marL="0" marR="0" lvl="0" indent="0" algn="l" rtl="0">
              <a:lnSpc>
                <a:spcPct val="2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Providers have insight into the entire client journey</a:t>
            </a:r>
            <a:endParaRPr sz="1000" b="0" i="0" u="none" strike="noStrike" cap="none">
              <a:solidFill>
                <a:srgbClr val="000000"/>
              </a:solidFill>
              <a:latin typeface="Proxima Nova Semibold"/>
              <a:ea typeface="Proxima Nova Semibold"/>
              <a:cs typeface="Proxima Nova Semibold"/>
              <a:sym typeface="Proxima Nova Semibold"/>
            </a:endParaRPr>
          </a:p>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Longitudinal data is tracked to allow for informed decision-making by community care teams</a:t>
            </a:r>
            <a:endParaRPr sz="1000" b="0" i="0" u="none" strike="noStrike" cap="none">
              <a:solidFill>
                <a:srgbClr val="000000"/>
              </a:solidFill>
              <a:latin typeface="Proxima Nova Semibold"/>
              <a:ea typeface="Proxima Nova Semibold"/>
              <a:cs typeface="Proxima Nova Semibold"/>
              <a:sym typeface="Proxima Nova Semibold"/>
            </a:endParaRPr>
          </a:p>
        </p:txBody>
      </p:sp>
      <p:sp>
        <p:nvSpPr>
          <p:cNvPr id="505" name="Google Shape;505;p56"/>
          <p:cNvSpPr txBox="1"/>
          <p:nvPr/>
        </p:nvSpPr>
        <p:spPr>
          <a:xfrm>
            <a:off x="1072777" y="2889275"/>
            <a:ext cx="3512700" cy="13554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Providers cannot always exchange PII or PHI securely</a:t>
            </a:r>
            <a:endParaRPr sz="1000" b="0" i="0" u="none" strike="noStrike" cap="none">
              <a:solidFill>
                <a:srgbClr val="2C405A"/>
              </a:solidFill>
              <a:latin typeface="Proxima Nova Semibold"/>
              <a:ea typeface="Proxima Nova Semibold"/>
              <a:cs typeface="Proxima Nova Semibold"/>
              <a:sym typeface="Proxima Nova Semibold"/>
            </a:endParaRPr>
          </a:p>
          <a:p>
            <a:pPr marL="0" marR="0" lvl="0" indent="0" algn="l" rtl="0">
              <a:lnSpc>
                <a:spcPct val="2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Limited prescreening for eligibility, capacity, or geography</a:t>
            </a:r>
            <a:endParaRPr sz="1000" b="0" i="0" u="none" strike="noStrike" cap="none">
              <a:solidFill>
                <a:srgbClr val="000000"/>
              </a:solidFill>
              <a:latin typeface="Proxima Nova Semibold"/>
              <a:ea typeface="Proxima Nova Semibold"/>
              <a:cs typeface="Proxima Nova Semibold"/>
              <a:sym typeface="Proxima Nova Semibold"/>
            </a:endParaRPr>
          </a:p>
          <a:p>
            <a:pPr marL="0" marR="0" lvl="0" indent="0" algn="l" rtl="0">
              <a:lnSpc>
                <a:spcPct val="2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Clients must contact each organization they were referred to</a:t>
            </a:r>
            <a:endParaRPr sz="1000" b="0" i="0" u="none" strike="noStrike" cap="none">
              <a:solidFill>
                <a:srgbClr val="000000"/>
              </a:solidFill>
              <a:latin typeface="Proxima Nova Semibold"/>
              <a:ea typeface="Proxima Nova Semibold"/>
              <a:cs typeface="Proxima Nova Semibold"/>
              <a:sym typeface="Proxima Nova Semibold"/>
            </a:endParaRPr>
          </a:p>
          <a:p>
            <a:pPr marL="0" marR="0" lvl="0" indent="0" algn="l" rtl="0">
              <a:lnSpc>
                <a:spcPct val="2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Providers have limited insight or feedback loops</a:t>
            </a:r>
            <a:endParaRPr sz="1000" b="0" i="0" u="none" strike="noStrike" cap="none">
              <a:solidFill>
                <a:srgbClr val="000000"/>
              </a:solidFill>
              <a:latin typeface="Proxima Nova Semibold"/>
              <a:ea typeface="Proxima Nova Semibold"/>
              <a:cs typeface="Proxima Nova Semibold"/>
              <a:sym typeface="Proxima Nova Semibold"/>
            </a:endParaRPr>
          </a:p>
          <a:p>
            <a:pPr marL="0" marR="0" lvl="0" indent="0" algn="l" rtl="0">
              <a:lnSpc>
                <a:spcPct val="200000"/>
              </a:lnSpc>
              <a:spcBef>
                <a:spcPts val="0"/>
              </a:spcBef>
              <a:spcAft>
                <a:spcPts val="0"/>
              </a:spcAft>
              <a:buClr>
                <a:srgbClr val="000000"/>
              </a:buClr>
              <a:buSzPts val="1100"/>
              <a:buFont typeface="Arial"/>
              <a:buNone/>
            </a:pPr>
            <a:r>
              <a:rPr lang="en" sz="1000" b="0" i="0" u="none" strike="noStrike" cap="none">
                <a:solidFill>
                  <a:srgbClr val="2C405A"/>
                </a:solidFill>
                <a:latin typeface="Proxima Nova Semibold"/>
                <a:ea typeface="Proxima Nova Semibold"/>
                <a:cs typeface="Proxima Nova Semibold"/>
                <a:sym typeface="Proxima Nova Semibold"/>
              </a:rPr>
              <a:t>Client data is siloed and transactional data is not tracked</a:t>
            </a:r>
            <a:endParaRPr sz="1000" b="0" i="0" u="none" strike="noStrike" cap="none">
              <a:solidFill>
                <a:srgbClr val="000000"/>
              </a:solidFill>
              <a:latin typeface="Proxima Nova Semibold"/>
              <a:ea typeface="Proxima Nova Semibold"/>
              <a:cs typeface="Proxima Nova Semibold"/>
              <a:sym typeface="Proxima Nova Semibold"/>
            </a:endParaRPr>
          </a:p>
        </p:txBody>
      </p:sp>
      <p:pic>
        <p:nvPicPr>
          <p:cNvPr id="506" name="Google Shape;506;p56"/>
          <p:cNvPicPr preferRelativeResize="0"/>
          <p:nvPr/>
        </p:nvPicPr>
        <p:blipFill rotWithShape="1">
          <a:blip r:embed="rId4">
            <a:alphaModFix/>
          </a:blip>
          <a:srcRect/>
          <a:stretch/>
        </p:blipFill>
        <p:spPr>
          <a:xfrm>
            <a:off x="5812863" y="1346297"/>
            <a:ext cx="922800" cy="230700"/>
          </a:xfrm>
          <a:prstGeom prst="rect">
            <a:avLst/>
          </a:prstGeom>
          <a:noFill/>
          <a:ln>
            <a:noFill/>
          </a:ln>
        </p:spPr>
      </p:pic>
      <p:pic>
        <p:nvPicPr>
          <p:cNvPr id="507" name="Google Shape;507;p56"/>
          <p:cNvPicPr preferRelativeResize="0"/>
          <p:nvPr/>
        </p:nvPicPr>
        <p:blipFill rotWithShape="1">
          <a:blip r:embed="rId5">
            <a:alphaModFix/>
          </a:blip>
          <a:srcRect l="7990" t="7990" r="7990" b="7990"/>
          <a:stretch/>
        </p:blipFill>
        <p:spPr>
          <a:xfrm>
            <a:off x="1857814" y="1851628"/>
            <a:ext cx="523800" cy="535800"/>
          </a:xfrm>
          <a:prstGeom prst="ellipse">
            <a:avLst/>
          </a:prstGeom>
          <a:noFill/>
          <a:ln w="28575" cap="flat" cmpd="sng">
            <a:solidFill>
              <a:srgbClr val="3B8BCA"/>
            </a:solidFill>
            <a:prstDash val="solid"/>
            <a:round/>
            <a:headEnd type="none" w="sm" len="sm"/>
            <a:tailEnd type="none" w="sm" len="sm"/>
          </a:ln>
        </p:spPr>
      </p:pic>
      <p:pic>
        <p:nvPicPr>
          <p:cNvPr id="508" name="Google Shape;508;p56"/>
          <p:cNvPicPr preferRelativeResize="0"/>
          <p:nvPr/>
        </p:nvPicPr>
        <p:blipFill rotWithShape="1">
          <a:blip r:embed="rId6">
            <a:alphaModFix/>
          </a:blip>
          <a:srcRect l="10003" t="6364" r="11840" b="10114"/>
          <a:stretch/>
        </p:blipFill>
        <p:spPr>
          <a:xfrm>
            <a:off x="3525239" y="1856982"/>
            <a:ext cx="539700" cy="525000"/>
          </a:xfrm>
          <a:prstGeom prst="ellipse">
            <a:avLst/>
          </a:prstGeom>
          <a:noFill/>
          <a:ln w="28575" cap="flat" cmpd="sng">
            <a:solidFill>
              <a:srgbClr val="3B8BCA"/>
            </a:solidFill>
            <a:prstDash val="solid"/>
            <a:round/>
            <a:headEnd type="none" w="sm" len="sm"/>
            <a:tailEnd type="none" w="sm" len="sm"/>
          </a:ln>
        </p:spPr>
      </p:pic>
      <p:pic>
        <p:nvPicPr>
          <p:cNvPr id="509" name="Google Shape;509;p56"/>
          <p:cNvPicPr preferRelativeResize="0"/>
          <p:nvPr/>
        </p:nvPicPr>
        <p:blipFill rotWithShape="1">
          <a:blip r:embed="rId7">
            <a:alphaModFix/>
          </a:blip>
          <a:srcRect/>
          <a:stretch/>
        </p:blipFill>
        <p:spPr>
          <a:xfrm>
            <a:off x="3071842" y="2025255"/>
            <a:ext cx="224545" cy="224574"/>
          </a:xfrm>
          <a:prstGeom prst="rect">
            <a:avLst/>
          </a:prstGeom>
          <a:noFill/>
          <a:ln>
            <a:noFill/>
          </a:ln>
        </p:spPr>
      </p:pic>
      <p:pic>
        <p:nvPicPr>
          <p:cNvPr id="510" name="Google Shape;510;p56"/>
          <p:cNvPicPr preferRelativeResize="0"/>
          <p:nvPr/>
        </p:nvPicPr>
        <p:blipFill rotWithShape="1">
          <a:blip r:embed="rId8">
            <a:alphaModFix/>
          </a:blip>
          <a:srcRect/>
          <a:stretch/>
        </p:blipFill>
        <p:spPr>
          <a:xfrm>
            <a:off x="3071836" y="1724934"/>
            <a:ext cx="224545" cy="224574"/>
          </a:xfrm>
          <a:prstGeom prst="rect">
            <a:avLst/>
          </a:prstGeom>
          <a:noFill/>
          <a:ln>
            <a:noFill/>
          </a:ln>
        </p:spPr>
      </p:pic>
      <p:pic>
        <p:nvPicPr>
          <p:cNvPr id="511" name="Google Shape;511;p56"/>
          <p:cNvPicPr preferRelativeResize="0"/>
          <p:nvPr/>
        </p:nvPicPr>
        <p:blipFill rotWithShape="1">
          <a:blip r:embed="rId9">
            <a:alphaModFix/>
          </a:blip>
          <a:srcRect/>
          <a:stretch/>
        </p:blipFill>
        <p:spPr>
          <a:xfrm>
            <a:off x="3071842" y="2325575"/>
            <a:ext cx="224537" cy="224435"/>
          </a:xfrm>
          <a:prstGeom prst="rect">
            <a:avLst/>
          </a:prstGeom>
          <a:noFill/>
          <a:ln>
            <a:noFill/>
          </a:ln>
        </p:spPr>
      </p:pic>
      <p:sp>
        <p:nvSpPr>
          <p:cNvPr id="512" name="Google Shape;512;p56"/>
          <p:cNvSpPr/>
          <p:nvPr/>
        </p:nvSpPr>
        <p:spPr>
          <a:xfrm>
            <a:off x="882176" y="1849624"/>
            <a:ext cx="539750" cy="53974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10">
              <a:alphaModFix/>
            </a:blip>
            <a:stretch>
              <a:fillRect/>
            </a:stretch>
          </a:blipFill>
          <a:ln w="28575" cap="flat" cmpd="sng">
            <a:solidFill>
              <a:srgbClr val="3B8BCA"/>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13" name="Google Shape;513;p56"/>
          <p:cNvSpPr txBox="1"/>
          <p:nvPr/>
        </p:nvSpPr>
        <p:spPr>
          <a:xfrm>
            <a:off x="927052" y="2456688"/>
            <a:ext cx="450000" cy="185700"/>
          </a:xfrm>
          <a:prstGeom prst="rect">
            <a:avLst/>
          </a:prstGeom>
          <a:no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Clr>
                <a:srgbClr val="000000"/>
              </a:buClr>
              <a:buSzPts val="1000"/>
              <a:buFont typeface="Arial"/>
              <a:buNone/>
            </a:pPr>
            <a:r>
              <a:rPr lang="en" sz="1000" b="0" i="0" u="none" strike="noStrike" cap="none">
                <a:solidFill>
                  <a:schemeClr val="dk2"/>
                </a:solidFill>
                <a:latin typeface="Proxima Nova Semibold"/>
                <a:ea typeface="Proxima Nova Semibold"/>
                <a:cs typeface="Proxima Nova Semibold"/>
                <a:sym typeface="Proxima Nova Semibold"/>
              </a:rPr>
              <a:t>Client</a:t>
            </a:r>
            <a:endParaRPr sz="1000" b="0" i="0" u="none" strike="noStrike" cap="none">
              <a:solidFill>
                <a:schemeClr val="dk2"/>
              </a:solidFill>
              <a:latin typeface="Proxima Nova"/>
              <a:ea typeface="Proxima Nova"/>
              <a:cs typeface="Proxima Nova"/>
              <a:sym typeface="Proxima Nova"/>
            </a:endParaRPr>
          </a:p>
        </p:txBody>
      </p:sp>
      <p:sp>
        <p:nvSpPr>
          <p:cNvPr id="514" name="Google Shape;514;p56"/>
          <p:cNvSpPr txBox="1"/>
          <p:nvPr/>
        </p:nvSpPr>
        <p:spPr>
          <a:xfrm>
            <a:off x="1628752" y="2456688"/>
            <a:ext cx="981900" cy="185700"/>
          </a:xfrm>
          <a:prstGeom prst="rect">
            <a:avLst/>
          </a:prstGeom>
          <a:no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Clr>
                <a:srgbClr val="000000"/>
              </a:buClr>
              <a:buSzPts val="1000"/>
              <a:buFont typeface="Arial"/>
              <a:buNone/>
            </a:pPr>
            <a:r>
              <a:rPr lang="en" sz="1000" b="0" i="0" u="none" strike="noStrike" cap="none">
                <a:solidFill>
                  <a:schemeClr val="dk2"/>
                </a:solidFill>
                <a:latin typeface="Proxima Nova Semibold"/>
                <a:ea typeface="Proxima Nova Semibold"/>
                <a:cs typeface="Proxima Nova Semibold"/>
                <a:sym typeface="Proxima Nova Semibold"/>
              </a:rPr>
              <a:t>Clinical Provider</a:t>
            </a:r>
            <a:endParaRPr sz="1000" b="0" i="0" u="none" strike="noStrike" cap="none">
              <a:solidFill>
                <a:schemeClr val="dk2"/>
              </a:solidFill>
              <a:latin typeface="Proxima Nova"/>
              <a:ea typeface="Proxima Nova"/>
              <a:cs typeface="Proxima Nova"/>
              <a:sym typeface="Proxima Nova"/>
            </a:endParaRPr>
          </a:p>
        </p:txBody>
      </p:sp>
      <p:sp>
        <p:nvSpPr>
          <p:cNvPr id="515" name="Google Shape;515;p56"/>
          <p:cNvSpPr txBox="1"/>
          <p:nvPr/>
        </p:nvSpPr>
        <p:spPr>
          <a:xfrm>
            <a:off x="3157927" y="2456688"/>
            <a:ext cx="1393500" cy="185700"/>
          </a:xfrm>
          <a:prstGeom prst="rect">
            <a:avLst/>
          </a:prstGeom>
          <a:no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Clr>
                <a:srgbClr val="000000"/>
              </a:buClr>
              <a:buSzPts val="1000"/>
              <a:buFont typeface="Arial"/>
              <a:buNone/>
            </a:pPr>
            <a:r>
              <a:rPr lang="en" sz="1000" b="0" i="0" u="none" strike="noStrike" cap="none">
                <a:solidFill>
                  <a:schemeClr val="dk2"/>
                </a:solidFill>
                <a:latin typeface="Proxima Nova Semibold"/>
                <a:ea typeface="Proxima Nova Semibold"/>
                <a:cs typeface="Proxima Nova Semibold"/>
                <a:sym typeface="Proxima Nova Semibold"/>
              </a:rPr>
              <a:t>Housing Provider</a:t>
            </a:r>
            <a:endParaRPr sz="1000" b="0" i="0" u="none" strike="noStrike" cap="none">
              <a:solidFill>
                <a:schemeClr val="dk2"/>
              </a:solidFill>
              <a:latin typeface="Proxima Nova"/>
              <a:ea typeface="Proxima Nova"/>
              <a:cs typeface="Proxima Nova"/>
              <a:sym typeface="Proxima Nova"/>
            </a:endParaRPr>
          </a:p>
        </p:txBody>
      </p:sp>
      <p:pic>
        <p:nvPicPr>
          <p:cNvPr id="500" name="Google Shape;500;p56"/>
          <p:cNvPicPr preferRelativeResize="0"/>
          <p:nvPr/>
        </p:nvPicPr>
        <p:blipFill rotWithShape="1">
          <a:blip r:embed="rId11">
            <a:alphaModFix/>
          </a:blip>
          <a:srcRect/>
          <a:stretch/>
        </p:blipFill>
        <p:spPr>
          <a:xfrm>
            <a:off x="2824053" y="2059002"/>
            <a:ext cx="156950" cy="156950"/>
          </a:xfrm>
          <a:prstGeom prst="rect">
            <a:avLst/>
          </a:prstGeom>
          <a:noFill/>
          <a:ln>
            <a:noFill/>
          </a:ln>
        </p:spPr>
      </p:pic>
      <p:pic>
        <p:nvPicPr>
          <p:cNvPr id="516" name="Google Shape;516;p56"/>
          <p:cNvPicPr preferRelativeResize="0"/>
          <p:nvPr/>
        </p:nvPicPr>
        <p:blipFill rotWithShape="1">
          <a:blip r:embed="rId11">
            <a:alphaModFix/>
          </a:blip>
          <a:srcRect/>
          <a:stretch/>
        </p:blipFill>
        <p:spPr>
          <a:xfrm>
            <a:off x="1558528" y="2059002"/>
            <a:ext cx="156950" cy="156950"/>
          </a:xfrm>
          <a:prstGeom prst="rect">
            <a:avLst/>
          </a:prstGeom>
          <a:noFill/>
          <a:ln>
            <a:noFill/>
          </a:ln>
        </p:spPr>
      </p:pic>
      <p:pic>
        <p:nvPicPr>
          <p:cNvPr id="517" name="Google Shape;517;p56"/>
          <p:cNvPicPr preferRelativeResize="0"/>
          <p:nvPr/>
        </p:nvPicPr>
        <p:blipFill rotWithShape="1">
          <a:blip r:embed="rId12">
            <a:alphaModFix/>
          </a:blip>
          <a:srcRect/>
          <a:stretch/>
        </p:blipFill>
        <p:spPr>
          <a:xfrm>
            <a:off x="857250" y="2889275"/>
            <a:ext cx="156950" cy="156950"/>
          </a:xfrm>
          <a:prstGeom prst="rect">
            <a:avLst/>
          </a:prstGeom>
          <a:noFill/>
          <a:ln>
            <a:noFill/>
          </a:ln>
        </p:spPr>
      </p:pic>
      <p:pic>
        <p:nvPicPr>
          <p:cNvPr id="518" name="Google Shape;518;p56"/>
          <p:cNvPicPr preferRelativeResize="0"/>
          <p:nvPr/>
        </p:nvPicPr>
        <p:blipFill rotWithShape="1">
          <a:blip r:embed="rId12">
            <a:alphaModFix/>
          </a:blip>
          <a:srcRect/>
          <a:stretch/>
        </p:blipFill>
        <p:spPr>
          <a:xfrm>
            <a:off x="857250" y="3187950"/>
            <a:ext cx="156950" cy="156950"/>
          </a:xfrm>
          <a:prstGeom prst="rect">
            <a:avLst/>
          </a:prstGeom>
          <a:noFill/>
          <a:ln>
            <a:noFill/>
          </a:ln>
        </p:spPr>
      </p:pic>
      <p:pic>
        <p:nvPicPr>
          <p:cNvPr id="519" name="Google Shape;519;p56"/>
          <p:cNvPicPr preferRelativeResize="0"/>
          <p:nvPr/>
        </p:nvPicPr>
        <p:blipFill rotWithShape="1">
          <a:blip r:embed="rId12">
            <a:alphaModFix/>
          </a:blip>
          <a:srcRect/>
          <a:stretch/>
        </p:blipFill>
        <p:spPr>
          <a:xfrm>
            <a:off x="857250" y="3500225"/>
            <a:ext cx="156950" cy="156950"/>
          </a:xfrm>
          <a:prstGeom prst="rect">
            <a:avLst/>
          </a:prstGeom>
          <a:noFill/>
          <a:ln>
            <a:noFill/>
          </a:ln>
        </p:spPr>
      </p:pic>
      <p:pic>
        <p:nvPicPr>
          <p:cNvPr id="520" name="Google Shape;520;p56"/>
          <p:cNvPicPr preferRelativeResize="0"/>
          <p:nvPr/>
        </p:nvPicPr>
        <p:blipFill rotWithShape="1">
          <a:blip r:embed="rId12">
            <a:alphaModFix/>
          </a:blip>
          <a:srcRect/>
          <a:stretch/>
        </p:blipFill>
        <p:spPr>
          <a:xfrm>
            <a:off x="857250" y="3805700"/>
            <a:ext cx="156950" cy="156950"/>
          </a:xfrm>
          <a:prstGeom prst="rect">
            <a:avLst/>
          </a:prstGeom>
          <a:noFill/>
          <a:ln>
            <a:noFill/>
          </a:ln>
        </p:spPr>
      </p:pic>
      <p:pic>
        <p:nvPicPr>
          <p:cNvPr id="521" name="Google Shape;521;p56"/>
          <p:cNvPicPr preferRelativeResize="0"/>
          <p:nvPr/>
        </p:nvPicPr>
        <p:blipFill rotWithShape="1">
          <a:blip r:embed="rId12">
            <a:alphaModFix/>
          </a:blip>
          <a:srcRect/>
          <a:stretch/>
        </p:blipFill>
        <p:spPr>
          <a:xfrm>
            <a:off x="857250" y="4104400"/>
            <a:ext cx="156950" cy="156950"/>
          </a:xfrm>
          <a:prstGeom prst="rect">
            <a:avLst/>
          </a:prstGeom>
          <a:noFill/>
          <a:ln>
            <a:noFill/>
          </a:ln>
        </p:spPr>
      </p:pic>
      <p:pic>
        <p:nvPicPr>
          <p:cNvPr id="522" name="Google Shape;522;p56"/>
          <p:cNvPicPr preferRelativeResize="0"/>
          <p:nvPr/>
        </p:nvPicPr>
        <p:blipFill rotWithShape="1">
          <a:blip r:embed="rId13">
            <a:alphaModFix/>
          </a:blip>
          <a:srcRect/>
          <a:stretch/>
        </p:blipFill>
        <p:spPr>
          <a:xfrm>
            <a:off x="4879750" y="2889275"/>
            <a:ext cx="156950" cy="156950"/>
          </a:xfrm>
          <a:prstGeom prst="rect">
            <a:avLst/>
          </a:prstGeom>
          <a:noFill/>
          <a:ln>
            <a:noFill/>
          </a:ln>
        </p:spPr>
      </p:pic>
      <p:cxnSp>
        <p:nvCxnSpPr>
          <p:cNvPr id="523" name="Google Shape;523;p56"/>
          <p:cNvCxnSpPr/>
          <p:nvPr/>
        </p:nvCxnSpPr>
        <p:spPr>
          <a:xfrm rot="10800000">
            <a:off x="5088360" y="2137475"/>
            <a:ext cx="2133000" cy="0"/>
          </a:xfrm>
          <a:prstGeom prst="straightConnector1">
            <a:avLst/>
          </a:prstGeom>
          <a:noFill/>
          <a:ln w="19050" cap="flat" cmpd="sng">
            <a:solidFill>
              <a:srgbClr val="3B8BCA"/>
            </a:solidFill>
            <a:prstDash val="solid"/>
            <a:round/>
            <a:headEnd type="none" w="sm" len="sm"/>
            <a:tailEnd type="none" w="sm" len="sm"/>
          </a:ln>
        </p:spPr>
      </p:cxnSp>
      <p:pic>
        <p:nvPicPr>
          <p:cNvPr id="524" name="Google Shape;524;p56"/>
          <p:cNvPicPr preferRelativeResize="0"/>
          <p:nvPr/>
        </p:nvPicPr>
        <p:blipFill rotWithShape="1">
          <a:blip r:embed="rId5">
            <a:alphaModFix/>
          </a:blip>
          <a:srcRect l="7990" t="7990" r="7990" b="7990"/>
          <a:stretch/>
        </p:blipFill>
        <p:spPr>
          <a:xfrm>
            <a:off x="6012339" y="1851628"/>
            <a:ext cx="523800" cy="535800"/>
          </a:xfrm>
          <a:prstGeom prst="ellipse">
            <a:avLst/>
          </a:prstGeom>
          <a:noFill/>
          <a:ln w="28575" cap="flat" cmpd="sng">
            <a:solidFill>
              <a:srgbClr val="3B8BCA"/>
            </a:solidFill>
            <a:prstDash val="solid"/>
            <a:round/>
            <a:headEnd type="none" w="sm" len="sm"/>
            <a:tailEnd type="none" w="sm" len="sm"/>
          </a:ln>
        </p:spPr>
      </p:pic>
      <p:pic>
        <p:nvPicPr>
          <p:cNvPr id="525" name="Google Shape;525;p56"/>
          <p:cNvPicPr preferRelativeResize="0"/>
          <p:nvPr/>
        </p:nvPicPr>
        <p:blipFill rotWithShape="1">
          <a:blip r:embed="rId6">
            <a:alphaModFix/>
          </a:blip>
          <a:srcRect l="10003" t="6364" r="11840" b="10114"/>
          <a:stretch/>
        </p:blipFill>
        <p:spPr>
          <a:xfrm>
            <a:off x="7055385" y="1856982"/>
            <a:ext cx="539700" cy="525000"/>
          </a:xfrm>
          <a:prstGeom prst="ellipse">
            <a:avLst/>
          </a:prstGeom>
          <a:noFill/>
          <a:ln w="28575" cap="flat" cmpd="sng">
            <a:solidFill>
              <a:srgbClr val="3B8BCA"/>
            </a:solidFill>
            <a:prstDash val="solid"/>
            <a:round/>
            <a:headEnd type="none" w="sm" len="sm"/>
            <a:tailEnd type="none" w="sm" len="sm"/>
          </a:ln>
        </p:spPr>
      </p:pic>
      <p:sp>
        <p:nvSpPr>
          <p:cNvPr id="526" name="Google Shape;526;p56"/>
          <p:cNvSpPr/>
          <p:nvPr/>
        </p:nvSpPr>
        <p:spPr>
          <a:xfrm>
            <a:off x="5036702" y="1849624"/>
            <a:ext cx="539750" cy="53974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10">
              <a:alphaModFix/>
            </a:blip>
            <a:stretch>
              <a:fillRect/>
            </a:stretch>
          </a:blipFill>
          <a:ln w="28575" cap="flat" cmpd="sng">
            <a:solidFill>
              <a:srgbClr val="3B8BCA"/>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27" name="Google Shape;527;p56"/>
          <p:cNvSpPr txBox="1"/>
          <p:nvPr/>
        </p:nvSpPr>
        <p:spPr>
          <a:xfrm>
            <a:off x="5081577" y="2456688"/>
            <a:ext cx="450000" cy="185700"/>
          </a:xfrm>
          <a:prstGeom prst="rect">
            <a:avLst/>
          </a:prstGeom>
          <a:no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Clr>
                <a:srgbClr val="000000"/>
              </a:buClr>
              <a:buSzPts val="1000"/>
              <a:buFont typeface="Arial"/>
              <a:buNone/>
            </a:pPr>
            <a:r>
              <a:rPr lang="en" sz="1000" b="0" i="0" u="none" strike="noStrike" cap="none">
                <a:solidFill>
                  <a:schemeClr val="dk2"/>
                </a:solidFill>
                <a:latin typeface="Proxima Nova Semibold"/>
                <a:ea typeface="Proxima Nova Semibold"/>
                <a:cs typeface="Proxima Nova Semibold"/>
                <a:sym typeface="Proxima Nova Semibold"/>
              </a:rPr>
              <a:t>Client</a:t>
            </a:r>
            <a:endParaRPr sz="1000" b="0" i="0" u="none" strike="noStrike" cap="none">
              <a:solidFill>
                <a:schemeClr val="dk2"/>
              </a:solidFill>
              <a:latin typeface="Proxima Nova"/>
              <a:ea typeface="Proxima Nova"/>
              <a:cs typeface="Proxima Nova"/>
              <a:sym typeface="Proxima Nova"/>
            </a:endParaRPr>
          </a:p>
        </p:txBody>
      </p:sp>
      <p:sp>
        <p:nvSpPr>
          <p:cNvPr id="528" name="Google Shape;528;p56"/>
          <p:cNvSpPr txBox="1"/>
          <p:nvPr/>
        </p:nvSpPr>
        <p:spPr>
          <a:xfrm>
            <a:off x="5783277" y="2456688"/>
            <a:ext cx="981900" cy="185700"/>
          </a:xfrm>
          <a:prstGeom prst="rect">
            <a:avLst/>
          </a:prstGeom>
          <a:no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Clr>
                <a:srgbClr val="000000"/>
              </a:buClr>
              <a:buSzPts val="1000"/>
              <a:buFont typeface="Arial"/>
              <a:buNone/>
            </a:pPr>
            <a:r>
              <a:rPr lang="en" sz="1000" b="0" i="0" u="none" strike="noStrike" cap="none">
                <a:solidFill>
                  <a:schemeClr val="dk2"/>
                </a:solidFill>
                <a:latin typeface="Proxima Nova Semibold"/>
                <a:ea typeface="Proxima Nova Semibold"/>
                <a:cs typeface="Proxima Nova Semibold"/>
                <a:sym typeface="Proxima Nova Semibold"/>
              </a:rPr>
              <a:t>Clinical Provider</a:t>
            </a:r>
            <a:endParaRPr sz="1000" b="0" i="0" u="none" strike="noStrike" cap="none">
              <a:solidFill>
                <a:schemeClr val="dk2"/>
              </a:solidFill>
              <a:latin typeface="Proxima Nova"/>
              <a:ea typeface="Proxima Nova"/>
              <a:cs typeface="Proxima Nova"/>
              <a:sym typeface="Proxima Nova"/>
            </a:endParaRPr>
          </a:p>
        </p:txBody>
      </p:sp>
      <p:sp>
        <p:nvSpPr>
          <p:cNvPr id="529" name="Google Shape;529;p56"/>
          <p:cNvSpPr txBox="1"/>
          <p:nvPr/>
        </p:nvSpPr>
        <p:spPr>
          <a:xfrm>
            <a:off x="6688072" y="2456688"/>
            <a:ext cx="1393500" cy="185700"/>
          </a:xfrm>
          <a:prstGeom prst="rect">
            <a:avLst/>
          </a:prstGeom>
          <a:no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Clr>
                <a:srgbClr val="000000"/>
              </a:buClr>
              <a:buSzPts val="1000"/>
              <a:buFont typeface="Arial"/>
              <a:buNone/>
            </a:pPr>
            <a:r>
              <a:rPr lang="en" sz="1000" b="0" i="0" u="none" strike="noStrike" cap="none">
                <a:solidFill>
                  <a:schemeClr val="dk2"/>
                </a:solidFill>
                <a:latin typeface="Proxima Nova Semibold"/>
                <a:ea typeface="Proxima Nova Semibold"/>
                <a:cs typeface="Proxima Nova Semibold"/>
                <a:sym typeface="Proxima Nova Semibold"/>
              </a:rPr>
              <a:t>Housing Provider</a:t>
            </a:r>
            <a:endParaRPr sz="1000" b="0" i="0" u="none" strike="noStrike" cap="none">
              <a:solidFill>
                <a:schemeClr val="dk2"/>
              </a:solidFill>
              <a:latin typeface="Proxima Nova"/>
              <a:ea typeface="Proxima Nova"/>
              <a:cs typeface="Proxima Nova"/>
              <a:sym typeface="Proxima Nova"/>
            </a:endParaRPr>
          </a:p>
        </p:txBody>
      </p:sp>
      <p:pic>
        <p:nvPicPr>
          <p:cNvPr id="530" name="Google Shape;530;p56"/>
          <p:cNvPicPr preferRelativeResize="0"/>
          <p:nvPr/>
        </p:nvPicPr>
        <p:blipFill rotWithShape="1">
          <a:blip r:embed="rId11">
            <a:alphaModFix/>
          </a:blip>
          <a:srcRect/>
          <a:stretch/>
        </p:blipFill>
        <p:spPr>
          <a:xfrm>
            <a:off x="6708449" y="2059002"/>
            <a:ext cx="156950" cy="156950"/>
          </a:xfrm>
          <a:prstGeom prst="rect">
            <a:avLst/>
          </a:prstGeom>
          <a:noFill/>
          <a:ln>
            <a:noFill/>
          </a:ln>
        </p:spPr>
      </p:pic>
      <p:pic>
        <p:nvPicPr>
          <p:cNvPr id="531" name="Google Shape;531;p56"/>
          <p:cNvPicPr preferRelativeResize="0"/>
          <p:nvPr/>
        </p:nvPicPr>
        <p:blipFill rotWithShape="1">
          <a:blip r:embed="rId11">
            <a:alphaModFix/>
          </a:blip>
          <a:srcRect/>
          <a:stretch/>
        </p:blipFill>
        <p:spPr>
          <a:xfrm>
            <a:off x="5713053" y="2059002"/>
            <a:ext cx="156950" cy="156950"/>
          </a:xfrm>
          <a:prstGeom prst="rect">
            <a:avLst/>
          </a:prstGeom>
          <a:noFill/>
          <a:ln>
            <a:noFill/>
          </a:ln>
        </p:spPr>
      </p:pic>
      <p:pic>
        <p:nvPicPr>
          <p:cNvPr id="532" name="Google Shape;532;p56"/>
          <p:cNvPicPr preferRelativeResize="0"/>
          <p:nvPr/>
        </p:nvPicPr>
        <p:blipFill rotWithShape="1">
          <a:blip r:embed="rId13">
            <a:alphaModFix/>
          </a:blip>
          <a:srcRect/>
          <a:stretch/>
        </p:blipFill>
        <p:spPr>
          <a:xfrm>
            <a:off x="4879750" y="3347825"/>
            <a:ext cx="156950" cy="156950"/>
          </a:xfrm>
          <a:prstGeom prst="rect">
            <a:avLst/>
          </a:prstGeom>
          <a:noFill/>
          <a:ln>
            <a:noFill/>
          </a:ln>
        </p:spPr>
      </p:pic>
      <p:pic>
        <p:nvPicPr>
          <p:cNvPr id="533" name="Google Shape;533;p56"/>
          <p:cNvPicPr preferRelativeResize="0"/>
          <p:nvPr/>
        </p:nvPicPr>
        <p:blipFill rotWithShape="1">
          <a:blip r:embed="rId13">
            <a:alphaModFix/>
          </a:blip>
          <a:srcRect/>
          <a:stretch/>
        </p:blipFill>
        <p:spPr>
          <a:xfrm>
            <a:off x="4879750" y="3646525"/>
            <a:ext cx="156950" cy="156950"/>
          </a:xfrm>
          <a:prstGeom prst="rect">
            <a:avLst/>
          </a:prstGeom>
          <a:noFill/>
          <a:ln>
            <a:noFill/>
          </a:ln>
        </p:spPr>
      </p:pic>
      <p:pic>
        <p:nvPicPr>
          <p:cNvPr id="534" name="Google Shape;534;p56"/>
          <p:cNvPicPr preferRelativeResize="0"/>
          <p:nvPr/>
        </p:nvPicPr>
        <p:blipFill rotWithShape="1">
          <a:blip r:embed="rId13">
            <a:alphaModFix/>
          </a:blip>
          <a:srcRect/>
          <a:stretch/>
        </p:blipFill>
        <p:spPr>
          <a:xfrm>
            <a:off x="4879750" y="3958775"/>
            <a:ext cx="156950" cy="156950"/>
          </a:xfrm>
          <a:prstGeom prst="rect">
            <a:avLst/>
          </a:prstGeom>
          <a:noFill/>
          <a:ln>
            <a:noFill/>
          </a:ln>
        </p:spPr>
      </p:pic>
      <p:pic>
        <p:nvPicPr>
          <p:cNvPr id="535" name="Google Shape;535;p56"/>
          <p:cNvPicPr preferRelativeResize="0"/>
          <p:nvPr/>
        </p:nvPicPr>
        <p:blipFill rotWithShape="1">
          <a:blip r:embed="rId13">
            <a:alphaModFix/>
          </a:blip>
          <a:srcRect/>
          <a:stretch/>
        </p:blipFill>
        <p:spPr>
          <a:xfrm>
            <a:off x="4879750" y="4257475"/>
            <a:ext cx="156950" cy="156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7"/>
          <p:cNvPicPr preferRelativeResize="0"/>
          <p:nvPr/>
        </p:nvPicPr>
        <p:blipFill rotWithShape="1">
          <a:blip r:embed="rId3">
            <a:alphaModFix/>
          </a:blip>
          <a:srcRect t="9542" b="12878"/>
          <a:stretch/>
        </p:blipFill>
        <p:spPr>
          <a:xfrm>
            <a:off x="517050" y="571500"/>
            <a:ext cx="8259500" cy="4145799"/>
          </a:xfrm>
          <a:prstGeom prst="rect">
            <a:avLst/>
          </a:prstGeom>
          <a:noFill/>
          <a:ln>
            <a:noFill/>
          </a:ln>
        </p:spPr>
      </p:pic>
      <p:sp>
        <p:nvSpPr>
          <p:cNvPr id="541" name="Google Shape;541;p57"/>
          <p:cNvSpPr txBox="1"/>
          <p:nvPr/>
        </p:nvSpPr>
        <p:spPr>
          <a:xfrm>
            <a:off x="224350" y="364725"/>
            <a:ext cx="47841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0" i="0" u="none" strike="noStrike" cap="none">
                <a:solidFill>
                  <a:schemeClr val="dk1"/>
                </a:solidFill>
                <a:latin typeface="Proxima Nova Extrabold"/>
                <a:ea typeface="Proxima Nova Extrabold"/>
                <a:cs typeface="Proxima Nova Extrabold"/>
                <a:sym typeface="Proxima Nova Extrabold"/>
              </a:rPr>
              <a:t>Software Demo</a:t>
            </a:r>
            <a:endParaRPr sz="2700" b="0" i="0" u="none" strike="noStrike" cap="none">
              <a:solidFill>
                <a:schemeClr val="dk1"/>
              </a:solidFill>
              <a:latin typeface="Proxima Nova Extrabold"/>
              <a:ea typeface="Proxima Nova Extrabold"/>
              <a:cs typeface="Proxima Nova Extrabold"/>
              <a:sym typeface="Proxima Nova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8"/>
          <p:cNvSpPr txBox="1"/>
          <p:nvPr/>
        </p:nvSpPr>
        <p:spPr>
          <a:xfrm>
            <a:off x="571500" y="571500"/>
            <a:ext cx="4000500" cy="259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0" i="0" u="none" strike="noStrike" cap="none">
                <a:solidFill>
                  <a:schemeClr val="dk1"/>
                </a:solidFill>
                <a:latin typeface="Proxima Nova Extrabold"/>
                <a:ea typeface="Proxima Nova Extrabold"/>
                <a:cs typeface="Proxima Nova Extrabold"/>
                <a:sym typeface="Proxima Nova Extrabold"/>
              </a:rPr>
              <a:t>Thank you!</a:t>
            </a:r>
            <a:endParaRPr sz="1100" b="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Proxima Nova Extrabold"/>
              <a:ea typeface="Proxima Nova Extrabold"/>
              <a:cs typeface="Proxima Nova Extrabold"/>
              <a:sym typeface="Proxima Nova Extrabold"/>
            </a:endParaRPr>
          </a:p>
        </p:txBody>
      </p:sp>
      <p:pic>
        <p:nvPicPr>
          <p:cNvPr id="547" name="Google Shape;547;p58">
            <a:hlinkClick r:id="rId3"/>
          </p:cNvPr>
          <p:cNvPicPr preferRelativeResize="0"/>
          <p:nvPr/>
        </p:nvPicPr>
        <p:blipFill rotWithShape="1">
          <a:blip r:embed="rId4">
            <a:alphaModFix/>
          </a:blip>
          <a:srcRect/>
          <a:stretch/>
        </p:blipFill>
        <p:spPr>
          <a:xfrm>
            <a:off x="3009980" y="4134345"/>
            <a:ext cx="428440" cy="344857"/>
          </a:xfrm>
          <a:prstGeom prst="rect">
            <a:avLst/>
          </a:prstGeom>
          <a:noFill/>
          <a:ln>
            <a:noFill/>
          </a:ln>
        </p:spPr>
      </p:pic>
      <p:pic>
        <p:nvPicPr>
          <p:cNvPr id="548" name="Google Shape;548;p58">
            <a:hlinkClick r:id="rId5"/>
          </p:cNvPr>
          <p:cNvPicPr preferRelativeResize="0"/>
          <p:nvPr/>
        </p:nvPicPr>
        <p:blipFill rotWithShape="1">
          <a:blip r:embed="rId6">
            <a:alphaModFix/>
          </a:blip>
          <a:srcRect/>
          <a:stretch/>
        </p:blipFill>
        <p:spPr>
          <a:xfrm>
            <a:off x="2225026" y="4094676"/>
            <a:ext cx="428442" cy="424200"/>
          </a:xfrm>
          <a:prstGeom prst="rect">
            <a:avLst/>
          </a:prstGeom>
          <a:noFill/>
          <a:ln>
            <a:noFill/>
          </a:ln>
        </p:spPr>
      </p:pic>
      <p:pic>
        <p:nvPicPr>
          <p:cNvPr id="549" name="Google Shape;549;p58">
            <a:hlinkClick r:id="rId7"/>
          </p:cNvPr>
          <p:cNvPicPr preferRelativeResize="0"/>
          <p:nvPr/>
        </p:nvPicPr>
        <p:blipFill rotWithShape="1">
          <a:blip r:embed="rId8">
            <a:alphaModFix/>
          </a:blip>
          <a:srcRect/>
          <a:stretch/>
        </p:blipFill>
        <p:spPr>
          <a:xfrm>
            <a:off x="571500" y="4094672"/>
            <a:ext cx="428439" cy="424199"/>
          </a:xfrm>
          <a:prstGeom prst="rect">
            <a:avLst/>
          </a:prstGeom>
          <a:noFill/>
          <a:ln>
            <a:noFill/>
          </a:ln>
        </p:spPr>
      </p:pic>
      <p:pic>
        <p:nvPicPr>
          <p:cNvPr id="550" name="Google Shape;550;p58">
            <a:hlinkClick r:id="rId9"/>
          </p:cNvPr>
          <p:cNvPicPr preferRelativeResize="0"/>
          <p:nvPr/>
        </p:nvPicPr>
        <p:blipFill rotWithShape="1">
          <a:blip r:embed="rId10">
            <a:alphaModFix/>
          </a:blip>
          <a:srcRect/>
          <a:stretch/>
        </p:blipFill>
        <p:spPr>
          <a:xfrm>
            <a:off x="1398259" y="4094798"/>
            <a:ext cx="428436" cy="423948"/>
          </a:xfrm>
          <a:prstGeom prst="rect">
            <a:avLst/>
          </a:prstGeom>
          <a:noFill/>
          <a:ln>
            <a:noFill/>
          </a:ln>
        </p:spPr>
      </p:pic>
      <p:sp>
        <p:nvSpPr>
          <p:cNvPr id="551" name="Google Shape;551;p58"/>
          <p:cNvSpPr txBox="1"/>
          <p:nvPr/>
        </p:nvSpPr>
        <p:spPr>
          <a:xfrm>
            <a:off x="571500" y="3439219"/>
            <a:ext cx="1875000" cy="557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0" i="0" u="none" strike="noStrike" cap="none">
                <a:solidFill>
                  <a:schemeClr val="dk1"/>
                </a:solidFill>
                <a:latin typeface="Proxima Nova Extrabold"/>
                <a:ea typeface="Proxima Nova Extrabold"/>
                <a:cs typeface="Proxima Nova Extrabold"/>
                <a:sym typeface="Proxima Nova Extrabold"/>
              </a:rPr>
              <a:t>Follow Us</a:t>
            </a:r>
            <a:endParaRPr sz="3000" b="0" i="0" u="none" strike="noStrike" cap="none">
              <a:solidFill>
                <a:schemeClr val="dk1"/>
              </a:solidFill>
              <a:latin typeface="Proxima Nova Extrabold"/>
              <a:ea typeface="Proxima Nova Extrabold"/>
              <a:cs typeface="Proxima Nova Extrabold"/>
              <a:sym typeface="Proxima Nova Extrabold"/>
            </a:endParaRPr>
          </a:p>
        </p:txBody>
      </p:sp>
      <p:sp>
        <p:nvSpPr>
          <p:cNvPr id="552" name="Google Shape;552;p58"/>
          <p:cNvSpPr txBox="1"/>
          <p:nvPr/>
        </p:nvSpPr>
        <p:spPr>
          <a:xfrm>
            <a:off x="565900" y="1090725"/>
            <a:ext cx="3746700" cy="2351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3B8BCA"/>
                </a:solidFill>
                <a:latin typeface="Proxima Nova"/>
                <a:ea typeface="Proxima Nova"/>
                <a:cs typeface="Proxima Nova"/>
                <a:sym typeface="Proxima Nova"/>
              </a:rPr>
              <a:t>Jason Hughes</a:t>
            </a:r>
            <a:endParaRPr sz="1600" b="1" i="0" u="none" strike="noStrike" cap="none">
              <a:solidFill>
                <a:srgbClr val="3B8BCA"/>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2C405A"/>
                </a:solidFill>
                <a:latin typeface="Proxima Nova Semibold"/>
                <a:ea typeface="Proxima Nova Semibold"/>
                <a:cs typeface="Proxima Nova Semibold"/>
                <a:sym typeface="Proxima Nova Semibold"/>
              </a:rPr>
              <a:t>Senior Customer Success Manager</a:t>
            </a:r>
            <a:endParaRPr sz="1600" b="0" i="0" u="none" strike="noStrike" cap="none">
              <a:solidFill>
                <a:srgbClr val="2C405A"/>
              </a:solidFill>
              <a:latin typeface="Proxima Nova Semibold"/>
              <a:ea typeface="Proxima Nova Semibold"/>
              <a:cs typeface="Proxima Nova Semibold"/>
              <a:sym typeface="Proxima Nova Semibold"/>
            </a:endParaRPr>
          </a:p>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2C405A"/>
                </a:solidFill>
                <a:latin typeface="Proxima Nova"/>
                <a:ea typeface="Proxima Nova"/>
                <a:cs typeface="Proxima Nova"/>
                <a:sym typeface="Proxima Nova"/>
              </a:rPr>
              <a:t>(337) 207-5657</a:t>
            </a:r>
            <a:endParaRPr sz="1600" b="0" i="0" u="none" strike="noStrike" cap="none">
              <a:solidFill>
                <a:srgbClr val="2C405A"/>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1600"/>
              <a:buFont typeface="Arial"/>
              <a:buNone/>
            </a:pPr>
            <a:r>
              <a:rPr lang="en" sz="1600" b="0" i="0" u="sng" strike="noStrike" cap="none">
                <a:solidFill>
                  <a:srgbClr val="2C405A"/>
                </a:solidFill>
                <a:latin typeface="Proxima Nova"/>
                <a:ea typeface="Proxima Nova"/>
                <a:cs typeface="Proxima Nova"/>
                <a:sym typeface="Proxima Nova"/>
              </a:rPr>
              <a:t>jason.hughes@uniteus.com</a:t>
            </a:r>
            <a:endParaRPr sz="1600" b="0" i="0" u="sng" strike="noStrike" cap="none">
              <a:solidFill>
                <a:srgbClr val="2C405A"/>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1200"/>
              <a:buFont typeface="Arial"/>
              <a:buNone/>
            </a:pPr>
            <a:endParaRPr sz="1200" b="1" i="0" u="sng" strike="noStrike" cap="none">
              <a:solidFill>
                <a:srgbClr val="3B8BCA"/>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2C405A"/>
              </a:solidFill>
              <a:latin typeface="Proxima Nova Extrabold"/>
              <a:ea typeface="Proxima Nova Extrabold"/>
              <a:cs typeface="Proxima Nova Extrabold"/>
              <a:sym typeface="Proxima Nova Extrabold"/>
            </a:endParaRPr>
          </a:p>
          <a:p>
            <a:pPr marL="0" marR="0" lvl="0" indent="0" algn="l"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Proxima Nova Extrabold"/>
                <a:ea typeface="Proxima Nova Extrabold"/>
                <a:cs typeface="Proxima Nova Extrabold"/>
                <a:sym typeface="Proxima Nova Extrabold"/>
                <a:hlinkClick r:id="rId11"/>
              </a:rPr>
              <a:t>Unite Us Onboarding Form</a:t>
            </a:r>
            <a:endParaRPr sz="1200" b="0" i="0" u="none" strike="noStrike" cap="none">
              <a:solidFill>
                <a:srgbClr val="2C405A"/>
              </a:solidFill>
              <a:latin typeface="Proxima Nova Extrabold"/>
              <a:ea typeface="Proxima Nova Extrabold"/>
              <a:cs typeface="Proxima Nova Extrabold"/>
              <a:sym typeface="Proxima Nova Extrabold"/>
            </a:endParaRPr>
          </a:p>
        </p:txBody>
      </p:sp>
      <p:sp>
        <p:nvSpPr>
          <p:cNvPr id="553" name="Google Shape;553;p58"/>
          <p:cNvSpPr txBox="1"/>
          <p:nvPr/>
        </p:nvSpPr>
        <p:spPr>
          <a:xfrm>
            <a:off x="4832400" y="849450"/>
            <a:ext cx="3674100" cy="2801400"/>
          </a:xfrm>
          <a:prstGeom prst="rect">
            <a:avLst/>
          </a:prstGeom>
          <a:noFill/>
          <a:ln w="9525" cap="flat" cmpd="sng">
            <a:solidFill>
              <a:srgbClr val="000000"/>
            </a:solidFill>
            <a:prstDash val="solid"/>
            <a:round/>
            <a:headEnd type="none" w="sm" len="sm"/>
            <a:tailEnd type="none" w="sm" len="sm"/>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B8BCA"/>
              </a:solidFill>
              <a:latin typeface="Proxima Nova"/>
              <a:ea typeface="Proxima Nova"/>
              <a:cs typeface="Proxima Nova"/>
              <a:sym typeface="Proxima Nova"/>
            </a:endParaRPr>
          </a:p>
        </p:txBody>
      </p:sp>
      <p:pic>
        <p:nvPicPr>
          <p:cNvPr id="554" name="Google Shape;554;p58"/>
          <p:cNvPicPr preferRelativeResize="0"/>
          <p:nvPr/>
        </p:nvPicPr>
        <p:blipFill rotWithShape="1">
          <a:blip r:embed="rId12">
            <a:alphaModFix/>
          </a:blip>
          <a:srcRect/>
          <a:stretch/>
        </p:blipFill>
        <p:spPr>
          <a:xfrm>
            <a:off x="5653190" y="1217925"/>
            <a:ext cx="2017901" cy="20179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9"/>
          <p:cNvSpPr txBox="1">
            <a:spLocks noGrp="1"/>
          </p:cNvSpPr>
          <p:nvPr>
            <p:ph type="title"/>
          </p:nvPr>
        </p:nvSpPr>
        <p:spPr>
          <a:xfrm>
            <a:off x="267475" y="4305050"/>
            <a:ext cx="7259400" cy="6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Questions?</a:t>
            </a:r>
            <a:endParaRPr sz="2800"/>
          </a:p>
        </p:txBody>
      </p:sp>
      <p:pic>
        <p:nvPicPr>
          <p:cNvPr id="561" name="Google Shape;561;p59"/>
          <p:cNvPicPr preferRelativeResize="0"/>
          <p:nvPr/>
        </p:nvPicPr>
        <p:blipFill>
          <a:blip r:embed="rId3">
            <a:alphaModFix/>
          </a:blip>
          <a:stretch>
            <a:fillRect/>
          </a:stretch>
        </p:blipFill>
        <p:spPr>
          <a:xfrm>
            <a:off x="2996000" y="421875"/>
            <a:ext cx="3152000" cy="3152000"/>
          </a:xfrm>
          <a:prstGeom prst="rect">
            <a:avLst/>
          </a:prstGeom>
          <a:noFill/>
          <a:ln>
            <a:noFill/>
          </a:ln>
        </p:spPr>
      </p:pic>
      <p:sp>
        <p:nvSpPr>
          <p:cNvPr id="562" name="Google Shape;562;p5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0"/>
          <p:cNvSpPr txBox="1">
            <a:spLocks noGrp="1"/>
          </p:cNvSpPr>
          <p:nvPr>
            <p:ph type="title" idx="4294967295"/>
          </p:nvPr>
        </p:nvSpPr>
        <p:spPr>
          <a:xfrm>
            <a:off x="430050" y="445025"/>
            <a:ext cx="8283900" cy="666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800"/>
              <a:t>Resources</a:t>
            </a:r>
            <a:endParaRPr sz="2800"/>
          </a:p>
        </p:txBody>
      </p:sp>
      <p:sp>
        <p:nvSpPr>
          <p:cNvPr id="569" name="Google Shape;569;p60"/>
          <p:cNvSpPr txBox="1">
            <a:spLocks noGrp="1"/>
          </p:cNvSpPr>
          <p:nvPr>
            <p:ph type="subTitle" idx="1"/>
          </p:nvPr>
        </p:nvSpPr>
        <p:spPr>
          <a:xfrm>
            <a:off x="430050" y="1980025"/>
            <a:ext cx="4792800" cy="20307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750"/>
              </a:spcBef>
              <a:spcAft>
                <a:spcPts val="0"/>
              </a:spcAft>
              <a:buClr>
                <a:srgbClr val="4D4D4F"/>
              </a:buClr>
              <a:buSzPts val="1800"/>
              <a:buChar char="●"/>
            </a:pPr>
            <a:r>
              <a:rPr lang="en" sz="1800">
                <a:solidFill>
                  <a:srgbClr val="4D4D4F"/>
                </a:solidFill>
              </a:rPr>
              <a:t>Attendance Action Planning Workbook</a:t>
            </a:r>
            <a:endParaRPr sz="18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1800">
                <a:solidFill>
                  <a:srgbClr val="4D4D4F"/>
                </a:solidFill>
              </a:rPr>
              <a:t>Toolkit Slides</a:t>
            </a:r>
            <a:endParaRPr sz="18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1800">
                <a:solidFill>
                  <a:srgbClr val="4D4D4F"/>
                </a:solidFill>
              </a:rPr>
              <a:t>Chronic Absenteeism Rate Report</a:t>
            </a:r>
            <a:endParaRPr sz="18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1800">
                <a:solidFill>
                  <a:srgbClr val="4D4D4F"/>
                </a:solidFill>
              </a:rPr>
              <a:t>Attendance Action Plans</a:t>
            </a:r>
            <a:endParaRPr sz="18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1800">
                <a:solidFill>
                  <a:srgbClr val="4D4D4F"/>
                </a:solidFill>
              </a:rPr>
              <a:t>Peer-learning Surveys</a:t>
            </a:r>
            <a:endParaRPr sz="1800">
              <a:solidFill>
                <a:srgbClr val="4D4D4F"/>
              </a:solidFill>
            </a:endParaRPr>
          </a:p>
          <a:p>
            <a:pPr marL="457200" lvl="0" indent="0" algn="l" rtl="0">
              <a:lnSpc>
                <a:spcPct val="90000"/>
              </a:lnSpc>
              <a:spcBef>
                <a:spcPts val="750"/>
              </a:spcBef>
              <a:spcAft>
                <a:spcPts val="0"/>
              </a:spcAft>
              <a:buNone/>
            </a:pPr>
            <a:endParaRPr sz="1800">
              <a:solidFill>
                <a:schemeClr val="lt2"/>
              </a:solidFill>
              <a:latin typeface="Calibri"/>
              <a:ea typeface="Calibri"/>
              <a:cs typeface="Calibri"/>
              <a:sym typeface="Calibri"/>
            </a:endParaRPr>
          </a:p>
        </p:txBody>
      </p:sp>
      <p:sp>
        <p:nvSpPr>
          <p:cNvPr id="570" name="Google Shape;570;p60"/>
          <p:cNvSpPr txBox="1"/>
          <p:nvPr/>
        </p:nvSpPr>
        <p:spPr>
          <a:xfrm>
            <a:off x="-343675" y="1364225"/>
            <a:ext cx="6528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chemeClr val="hlink"/>
                </a:solidFill>
                <a:latin typeface="Public Sans"/>
                <a:ea typeface="Public Sans"/>
                <a:cs typeface="Public Sans"/>
                <a:sym typeface="Public Sans"/>
                <a:hlinkClick r:id="rId3"/>
              </a:rPr>
              <a:t>Louisiana Attendance Planning</a:t>
            </a:r>
            <a:r>
              <a:rPr lang="en" sz="1800" b="1">
                <a:latin typeface="Public Sans"/>
                <a:ea typeface="Public Sans"/>
                <a:cs typeface="Public Sans"/>
                <a:sym typeface="Public Sans"/>
              </a:rPr>
              <a:t> </a:t>
            </a:r>
            <a:endParaRPr sz="1800" b="1">
              <a:latin typeface="Public Sans"/>
              <a:ea typeface="Public Sans"/>
              <a:cs typeface="Public Sans"/>
              <a:sym typeface="Public Sans"/>
            </a:endParaRPr>
          </a:p>
        </p:txBody>
      </p:sp>
      <p:pic>
        <p:nvPicPr>
          <p:cNvPr id="571" name="Google Shape;571;p60"/>
          <p:cNvPicPr preferRelativeResize="0">
            <a:picLocks noGrp="1"/>
          </p:cNvPicPr>
          <p:nvPr>
            <p:ph type="pic" idx="2"/>
          </p:nvPr>
        </p:nvPicPr>
        <p:blipFill rotWithShape="1">
          <a:blip r:embed="rId4">
            <a:alphaModFix/>
          </a:blip>
          <a:srcRect t="21850" b="21850"/>
          <a:stretch/>
        </p:blipFill>
        <p:spPr>
          <a:xfrm>
            <a:off x="5445700" y="445025"/>
            <a:ext cx="3607500" cy="3607500"/>
          </a:xfrm>
          <a:prstGeom prst="ellipse">
            <a:avLst/>
          </a:prstGeom>
        </p:spPr>
      </p:pic>
      <p:sp>
        <p:nvSpPr>
          <p:cNvPr id="572" name="Google Shape;572;p6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573" name="Google Shape;573;p60"/>
          <p:cNvSpPr txBox="1">
            <a:spLocks noGrp="1"/>
          </p:cNvSpPr>
          <p:nvPr>
            <p:ph type="subTitle" idx="1"/>
          </p:nvPr>
        </p:nvSpPr>
        <p:spPr>
          <a:xfrm>
            <a:off x="2981775" y="4626525"/>
            <a:ext cx="4792800" cy="310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t>Please contact </a:t>
            </a:r>
            <a:r>
              <a:rPr lang="en" u="sng">
                <a:hlinkClick r:id="rId5"/>
              </a:rPr>
              <a:t>shelneka.adams@la.gov</a:t>
            </a:r>
            <a:r>
              <a:rPr lang="en"/>
              <a:t> with questions.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1"/>
          <p:cNvSpPr txBox="1">
            <a:spLocks noGrp="1"/>
          </p:cNvSpPr>
          <p:nvPr>
            <p:ph type="title"/>
          </p:nvPr>
        </p:nvSpPr>
        <p:spPr>
          <a:xfrm>
            <a:off x="265375" y="2287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ViaLink 2-1-1</a:t>
            </a:r>
            <a:endParaRPr/>
          </a:p>
        </p:txBody>
      </p:sp>
      <p:pic>
        <p:nvPicPr>
          <p:cNvPr id="580" name="Google Shape;580;p61"/>
          <p:cNvPicPr preferRelativeResize="0"/>
          <p:nvPr/>
        </p:nvPicPr>
        <p:blipFill>
          <a:blip r:embed="rId3">
            <a:alphaModFix/>
          </a:blip>
          <a:stretch>
            <a:fillRect/>
          </a:stretch>
        </p:blipFill>
        <p:spPr>
          <a:xfrm>
            <a:off x="873525" y="749125"/>
            <a:ext cx="7111649" cy="3467625"/>
          </a:xfrm>
          <a:prstGeom prst="rect">
            <a:avLst/>
          </a:prstGeom>
          <a:noFill/>
          <a:ln>
            <a:noFill/>
          </a:ln>
        </p:spPr>
      </p:pic>
      <p:sp>
        <p:nvSpPr>
          <p:cNvPr id="581" name="Google Shape;581;p61"/>
          <p:cNvSpPr txBox="1">
            <a:spLocks noGrp="1"/>
          </p:cNvSpPr>
          <p:nvPr>
            <p:ph type="subTitle" idx="2"/>
          </p:nvPr>
        </p:nvSpPr>
        <p:spPr>
          <a:xfrm>
            <a:off x="2764450" y="4487500"/>
            <a:ext cx="4792800" cy="310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u="sng">
                <a:hlinkClick r:id="rId4"/>
              </a:rPr>
              <a:t>Vialink</a:t>
            </a:r>
            <a:endParaRPr/>
          </a:p>
        </p:txBody>
      </p:sp>
      <p:sp>
        <p:nvSpPr>
          <p:cNvPr id="582" name="Google Shape;582;p6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2"/>
          <p:cNvSpPr txBox="1">
            <a:spLocks noGrp="1"/>
          </p:cNvSpPr>
          <p:nvPr>
            <p:ph type="title"/>
          </p:nvPr>
        </p:nvSpPr>
        <p:spPr>
          <a:xfrm>
            <a:off x="989400" y="88500"/>
            <a:ext cx="7442700" cy="6201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
                <a:solidFill>
                  <a:schemeClr val="dk1"/>
                </a:solidFill>
              </a:rPr>
              <a:t>Updates</a:t>
            </a:r>
            <a:endParaRPr>
              <a:solidFill>
                <a:schemeClr val="dk1"/>
              </a:solidFill>
            </a:endParaRPr>
          </a:p>
        </p:txBody>
      </p:sp>
      <p:sp>
        <p:nvSpPr>
          <p:cNvPr id="589" name="Google Shape;589;p62"/>
          <p:cNvSpPr txBox="1">
            <a:spLocks noGrp="1"/>
          </p:cNvSpPr>
          <p:nvPr>
            <p:ph type="body" idx="4294967295"/>
          </p:nvPr>
        </p:nvSpPr>
        <p:spPr>
          <a:xfrm>
            <a:off x="125375" y="225850"/>
            <a:ext cx="3777900" cy="350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100">
              <a:solidFill>
                <a:srgbClr val="385463"/>
              </a:solidFill>
            </a:endParaRPr>
          </a:p>
          <a:p>
            <a:pPr marL="457200" marR="0" lvl="0" indent="-342900" algn="l" rtl="0">
              <a:lnSpc>
                <a:spcPct val="100000"/>
              </a:lnSpc>
              <a:spcBef>
                <a:spcPts val="0"/>
              </a:spcBef>
              <a:spcAft>
                <a:spcPts val="0"/>
              </a:spcAft>
              <a:buClr>
                <a:srgbClr val="4D4D4F"/>
              </a:buClr>
              <a:buSzPts val="1800"/>
              <a:buChar char="❏"/>
            </a:pPr>
            <a:r>
              <a:rPr lang="en" sz="1800">
                <a:solidFill>
                  <a:srgbClr val="4D4D4F"/>
                </a:solidFill>
              </a:rPr>
              <a:t>The next monthly meeting will be </a:t>
            </a:r>
            <a:r>
              <a:rPr lang="en" sz="1800"/>
              <a:t>August 1 at 8:00 a</a:t>
            </a:r>
            <a:r>
              <a:rPr lang="en" sz="1800">
                <a:solidFill>
                  <a:srgbClr val="4D4D4F"/>
                </a:solidFill>
              </a:rPr>
              <a:t>m. </a:t>
            </a:r>
            <a:endParaRPr sz="1800">
              <a:solidFill>
                <a:srgbClr val="4D4D4F"/>
              </a:solidFill>
            </a:endParaRPr>
          </a:p>
          <a:p>
            <a:pPr marL="457200" marR="0" lvl="0" indent="-342900" algn="l" rtl="0">
              <a:lnSpc>
                <a:spcPct val="100000"/>
              </a:lnSpc>
              <a:spcBef>
                <a:spcPts val="0"/>
              </a:spcBef>
              <a:spcAft>
                <a:spcPts val="0"/>
              </a:spcAft>
              <a:buClr>
                <a:srgbClr val="4D4D4F"/>
              </a:buClr>
              <a:buSzPts val="1800"/>
              <a:buChar char="❏"/>
            </a:pPr>
            <a:r>
              <a:rPr lang="en" sz="1800"/>
              <a:t>Save The Date:</a:t>
            </a:r>
            <a:endParaRPr sz="1800"/>
          </a:p>
          <a:p>
            <a:pPr marL="914400" marR="0" lvl="0" indent="-342900" algn="l" rtl="0">
              <a:lnSpc>
                <a:spcPct val="100000"/>
              </a:lnSpc>
              <a:spcBef>
                <a:spcPts val="0"/>
              </a:spcBef>
              <a:spcAft>
                <a:spcPts val="0"/>
              </a:spcAft>
              <a:buClr>
                <a:schemeClr val="dk2"/>
              </a:buClr>
              <a:buSzPts val="1800"/>
              <a:buChar char="❏"/>
            </a:pPr>
            <a:r>
              <a:rPr lang="en" sz="1800" u="sng">
                <a:solidFill>
                  <a:schemeClr val="hlink"/>
                </a:solidFill>
                <a:hlinkClick r:id="rId3"/>
              </a:rPr>
              <a:t>Louisiana Association of Child Welfare and Attendance Professionals</a:t>
            </a:r>
            <a:endParaRPr sz="1800"/>
          </a:p>
          <a:p>
            <a:pPr marL="914400" lvl="0" indent="-342900" algn="l" rtl="0">
              <a:lnSpc>
                <a:spcPct val="100000"/>
              </a:lnSpc>
              <a:spcBef>
                <a:spcPts val="0"/>
              </a:spcBef>
              <a:spcAft>
                <a:spcPts val="0"/>
              </a:spcAft>
              <a:buClr>
                <a:schemeClr val="dk2"/>
              </a:buClr>
              <a:buSzPts val="1800"/>
              <a:buChar char="❏"/>
            </a:pPr>
            <a:r>
              <a:rPr lang="en" sz="1800"/>
              <a:t>Embassy Suites                 Baton Rouge, LA</a:t>
            </a:r>
            <a:endParaRPr sz="1800"/>
          </a:p>
          <a:p>
            <a:pPr marL="914400" lvl="0" indent="-342900" algn="l" rtl="0">
              <a:lnSpc>
                <a:spcPct val="100000"/>
              </a:lnSpc>
              <a:spcBef>
                <a:spcPts val="0"/>
              </a:spcBef>
              <a:spcAft>
                <a:spcPts val="0"/>
              </a:spcAft>
              <a:buClr>
                <a:schemeClr val="dk2"/>
              </a:buClr>
              <a:buSzPts val="1800"/>
              <a:buChar char="❏"/>
            </a:pPr>
            <a:r>
              <a:rPr lang="en" sz="1800"/>
              <a:t>June 17 - 19   </a:t>
            </a:r>
            <a:endParaRPr sz="1800"/>
          </a:p>
          <a:p>
            <a:pPr marL="0" marR="0" lvl="0" indent="0" algn="l" rtl="0">
              <a:lnSpc>
                <a:spcPct val="100000"/>
              </a:lnSpc>
              <a:spcBef>
                <a:spcPts val="0"/>
              </a:spcBef>
              <a:spcAft>
                <a:spcPts val="0"/>
              </a:spcAft>
              <a:buNone/>
            </a:pPr>
            <a:endParaRPr sz="1800"/>
          </a:p>
          <a:p>
            <a:pPr marL="914400" marR="0" lvl="0" indent="0" algn="l" rtl="0">
              <a:lnSpc>
                <a:spcPct val="100000"/>
              </a:lnSpc>
              <a:spcBef>
                <a:spcPts val="0"/>
              </a:spcBef>
              <a:spcAft>
                <a:spcPts val="0"/>
              </a:spcAft>
              <a:buNone/>
            </a:pPr>
            <a:endParaRPr sz="1800">
              <a:solidFill>
                <a:srgbClr val="385463"/>
              </a:solidFill>
            </a:endParaRPr>
          </a:p>
          <a:p>
            <a:pPr marL="0" marR="0" lvl="0" indent="0" algn="l" rtl="0">
              <a:lnSpc>
                <a:spcPct val="100000"/>
              </a:lnSpc>
              <a:spcBef>
                <a:spcPts val="0"/>
              </a:spcBef>
              <a:spcAft>
                <a:spcPts val="0"/>
              </a:spcAft>
              <a:buNone/>
            </a:pPr>
            <a:endParaRPr sz="1800">
              <a:solidFill>
                <a:srgbClr val="385463"/>
              </a:solidFill>
              <a:latin typeface="Calibri"/>
              <a:ea typeface="Calibri"/>
              <a:cs typeface="Calibri"/>
              <a:sym typeface="Calibri"/>
            </a:endParaRPr>
          </a:p>
          <a:p>
            <a:pPr marL="0" marR="0" lvl="0" indent="0" algn="l" rtl="0">
              <a:lnSpc>
                <a:spcPct val="100000"/>
              </a:lnSpc>
              <a:spcBef>
                <a:spcPts val="0"/>
              </a:spcBef>
              <a:spcAft>
                <a:spcPts val="0"/>
              </a:spcAft>
              <a:buNone/>
            </a:pPr>
            <a:endParaRPr sz="1800">
              <a:solidFill>
                <a:srgbClr val="385463"/>
              </a:solidFill>
              <a:latin typeface="Calibri"/>
              <a:ea typeface="Calibri"/>
              <a:cs typeface="Calibri"/>
              <a:sym typeface="Calibri"/>
            </a:endParaRPr>
          </a:p>
          <a:p>
            <a:pPr marL="0" marR="0" lvl="0" indent="0" algn="l" rtl="0">
              <a:lnSpc>
                <a:spcPct val="100000"/>
              </a:lnSpc>
              <a:spcBef>
                <a:spcPts val="0"/>
              </a:spcBef>
              <a:spcAft>
                <a:spcPts val="0"/>
              </a:spcAft>
              <a:buNone/>
            </a:pPr>
            <a:endParaRPr sz="1800">
              <a:solidFill>
                <a:srgbClr val="385463"/>
              </a:solidFill>
              <a:latin typeface="Calibri"/>
              <a:ea typeface="Calibri"/>
              <a:cs typeface="Calibri"/>
              <a:sym typeface="Calibri"/>
            </a:endParaRPr>
          </a:p>
          <a:p>
            <a:pPr marL="914400" marR="0" lvl="0" indent="0" algn="l" rtl="0">
              <a:lnSpc>
                <a:spcPct val="100000"/>
              </a:lnSpc>
              <a:spcBef>
                <a:spcPts val="0"/>
              </a:spcBef>
              <a:spcAft>
                <a:spcPts val="0"/>
              </a:spcAft>
              <a:buNone/>
            </a:pPr>
            <a:endParaRPr sz="2100">
              <a:solidFill>
                <a:srgbClr val="385463"/>
              </a:solidFill>
            </a:endParaRPr>
          </a:p>
          <a:p>
            <a:pPr marL="0" marR="0" lvl="0" indent="0" algn="r" rtl="0">
              <a:lnSpc>
                <a:spcPct val="100000"/>
              </a:lnSpc>
              <a:spcBef>
                <a:spcPts val="0"/>
              </a:spcBef>
              <a:spcAft>
                <a:spcPts val="0"/>
              </a:spcAft>
              <a:buClr>
                <a:srgbClr val="000000"/>
              </a:buClr>
              <a:buSzPts val="1800"/>
              <a:buFont typeface="Arial"/>
              <a:buNone/>
            </a:pPr>
            <a:r>
              <a:rPr lang="en" sz="3200" b="1">
                <a:solidFill>
                  <a:srgbClr val="385463"/>
                </a:solidFill>
              </a:rPr>
              <a:t>                              </a:t>
            </a:r>
            <a:endParaRPr sz="3200" b="1">
              <a:solidFill>
                <a:srgbClr val="385463"/>
              </a:solidFill>
              <a:latin typeface="Calibri"/>
              <a:ea typeface="Calibri"/>
              <a:cs typeface="Calibri"/>
              <a:sym typeface="Calibri"/>
            </a:endParaRPr>
          </a:p>
        </p:txBody>
      </p:sp>
      <p:sp>
        <p:nvSpPr>
          <p:cNvPr id="590" name="Google Shape;590;p62"/>
          <p:cNvSpPr txBox="1"/>
          <p:nvPr/>
        </p:nvSpPr>
        <p:spPr>
          <a:xfrm>
            <a:off x="212450" y="4246550"/>
            <a:ext cx="4999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lt1"/>
                </a:solidFill>
                <a:latin typeface="Public Sans"/>
                <a:ea typeface="Public Sans"/>
                <a:cs typeface="Public Sans"/>
                <a:sym typeface="Public Sans"/>
              </a:rPr>
              <a:t>You Are Appreciated!</a:t>
            </a:r>
            <a:endParaRPr sz="2800" b="1">
              <a:solidFill>
                <a:schemeClr val="lt1"/>
              </a:solidFill>
              <a:latin typeface="Public Sans"/>
              <a:ea typeface="Public Sans"/>
              <a:cs typeface="Public Sans"/>
              <a:sym typeface="Public Sans"/>
            </a:endParaRPr>
          </a:p>
        </p:txBody>
      </p:sp>
      <p:sp>
        <p:nvSpPr>
          <p:cNvPr id="591" name="Google Shape;591;p62"/>
          <p:cNvSpPr txBox="1"/>
          <p:nvPr/>
        </p:nvSpPr>
        <p:spPr>
          <a:xfrm>
            <a:off x="3409950" y="4184900"/>
            <a:ext cx="5687400" cy="738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solidFill>
                  <a:schemeClr val="lt1"/>
                </a:solidFill>
                <a:latin typeface="Public Sans"/>
                <a:ea typeface="Public Sans"/>
                <a:cs typeface="Public Sans"/>
                <a:sym typeface="Public Sans"/>
              </a:rPr>
              <a:t>Contact </a:t>
            </a:r>
            <a:r>
              <a:rPr lang="en" sz="1800" u="sng">
                <a:solidFill>
                  <a:schemeClr val="lt1"/>
                </a:solidFill>
                <a:latin typeface="Public Sans"/>
                <a:ea typeface="Public Sans"/>
                <a:cs typeface="Public Sans"/>
                <a:sym typeface="Public Sans"/>
              </a:rPr>
              <a:t>s</a:t>
            </a:r>
            <a:r>
              <a:rPr lang="en" sz="1800"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helneka.adams@la.gov</a:t>
            </a:r>
            <a:r>
              <a:rPr lang="en" sz="1800">
                <a:solidFill>
                  <a:schemeClr val="lt1"/>
                </a:solidFill>
                <a:latin typeface="Public Sans"/>
                <a:ea typeface="Public Sans"/>
                <a:cs typeface="Public Sans"/>
                <a:sym typeface="Public Sans"/>
              </a:rPr>
              <a:t> for more information.</a:t>
            </a:r>
            <a:endParaRPr sz="1800">
              <a:solidFill>
                <a:schemeClr val="lt1"/>
              </a:solidFill>
              <a:latin typeface="Public Sans"/>
              <a:ea typeface="Public Sans"/>
              <a:cs typeface="Public Sans"/>
              <a:sym typeface="Public Sans"/>
            </a:endParaRPr>
          </a:p>
        </p:txBody>
      </p:sp>
      <p:sp>
        <p:nvSpPr>
          <p:cNvPr id="592" name="Google Shape;592;p62"/>
          <p:cNvSpPr txBox="1"/>
          <p:nvPr/>
        </p:nvSpPr>
        <p:spPr>
          <a:xfrm>
            <a:off x="4078850" y="524025"/>
            <a:ext cx="4647600" cy="3509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Public Sans"/>
              <a:buChar char="❏"/>
            </a:pPr>
            <a:r>
              <a:rPr lang="en" sz="1800">
                <a:solidFill>
                  <a:schemeClr val="dk2"/>
                </a:solidFill>
                <a:latin typeface="Public Sans"/>
                <a:ea typeface="Public Sans"/>
                <a:cs typeface="Public Sans"/>
                <a:sym typeface="Public Sans"/>
              </a:rPr>
              <a:t>Save The Date:</a:t>
            </a:r>
            <a:endParaRPr sz="1800">
              <a:solidFill>
                <a:schemeClr val="dk2"/>
              </a:solidFill>
              <a:latin typeface="Public Sans"/>
              <a:ea typeface="Public Sans"/>
              <a:cs typeface="Public Sans"/>
              <a:sym typeface="Public Sans"/>
            </a:endParaRPr>
          </a:p>
          <a:p>
            <a:pPr marL="914400" lvl="1" indent="-342900" algn="l" rtl="0">
              <a:spcBef>
                <a:spcPts val="0"/>
              </a:spcBef>
              <a:spcAft>
                <a:spcPts val="0"/>
              </a:spcAft>
              <a:buClr>
                <a:schemeClr val="dk2"/>
              </a:buClr>
              <a:buSzPts val="1800"/>
              <a:buFont typeface="Public Sans"/>
              <a:buChar char="❏"/>
            </a:pPr>
            <a:r>
              <a:rPr lang="en" sz="1800" u="sng">
                <a:solidFill>
                  <a:schemeClr val="hlink"/>
                </a:solidFill>
                <a:latin typeface="Public Sans"/>
                <a:ea typeface="Public Sans"/>
                <a:cs typeface="Public Sans"/>
                <a:sym typeface="Public Sans"/>
                <a:hlinkClick r:id="rId5"/>
              </a:rPr>
              <a:t>International Association for Truancy and Dropout Prevention Conference</a:t>
            </a:r>
            <a:endParaRPr sz="1800">
              <a:solidFill>
                <a:schemeClr val="dk2"/>
              </a:solidFill>
              <a:latin typeface="Public Sans"/>
              <a:ea typeface="Public Sans"/>
              <a:cs typeface="Public Sans"/>
              <a:sym typeface="Public Sans"/>
            </a:endParaRPr>
          </a:p>
          <a:p>
            <a:pPr marL="1371600" lvl="2" indent="-342900" algn="l" rtl="0">
              <a:spcBef>
                <a:spcPts val="0"/>
              </a:spcBef>
              <a:spcAft>
                <a:spcPts val="0"/>
              </a:spcAft>
              <a:buClr>
                <a:schemeClr val="dk2"/>
              </a:buClr>
              <a:buSzPts val="1800"/>
              <a:buFont typeface="Public Sans"/>
              <a:buChar char="❏"/>
            </a:pPr>
            <a:r>
              <a:rPr lang="en" sz="1800">
                <a:solidFill>
                  <a:schemeClr val="dk2"/>
                </a:solidFill>
                <a:latin typeface="Public Sans"/>
                <a:ea typeface="Public Sans"/>
                <a:cs typeface="Public Sans"/>
                <a:sym typeface="Public Sans"/>
              </a:rPr>
              <a:t>Sheraton Le Meridien Charlotte, NC</a:t>
            </a:r>
            <a:endParaRPr sz="1800">
              <a:solidFill>
                <a:schemeClr val="dk2"/>
              </a:solidFill>
              <a:latin typeface="Public Sans"/>
              <a:ea typeface="Public Sans"/>
              <a:cs typeface="Public Sans"/>
              <a:sym typeface="Public Sans"/>
            </a:endParaRPr>
          </a:p>
          <a:p>
            <a:pPr marL="1371600" lvl="2" indent="-342900" algn="l" rtl="0">
              <a:spcBef>
                <a:spcPts val="0"/>
              </a:spcBef>
              <a:spcAft>
                <a:spcPts val="0"/>
              </a:spcAft>
              <a:buClr>
                <a:schemeClr val="dk2"/>
              </a:buClr>
              <a:buSzPts val="1800"/>
              <a:buFont typeface="Public Sans"/>
              <a:buChar char="❏"/>
            </a:pPr>
            <a:r>
              <a:rPr lang="en" sz="1800">
                <a:solidFill>
                  <a:schemeClr val="dk2"/>
                </a:solidFill>
                <a:latin typeface="Public Sans"/>
                <a:ea typeface="Public Sans"/>
                <a:cs typeface="Public Sans"/>
                <a:sym typeface="Public Sans"/>
              </a:rPr>
              <a:t>October 6 - 9</a:t>
            </a:r>
            <a:endParaRPr sz="1800">
              <a:solidFill>
                <a:schemeClr val="dk2"/>
              </a:solidFill>
              <a:latin typeface="Public Sans"/>
              <a:ea typeface="Public Sans"/>
              <a:cs typeface="Public Sans"/>
              <a:sym typeface="Public Sans"/>
            </a:endParaRPr>
          </a:p>
          <a:p>
            <a:pPr marL="914400" lvl="1" indent="-342900" algn="l" rtl="0">
              <a:spcBef>
                <a:spcPts val="0"/>
              </a:spcBef>
              <a:spcAft>
                <a:spcPts val="0"/>
              </a:spcAft>
              <a:buClr>
                <a:schemeClr val="dk2"/>
              </a:buClr>
              <a:buSzPts val="1800"/>
              <a:buFont typeface="Public Sans"/>
              <a:buChar char="❏"/>
            </a:pPr>
            <a:r>
              <a:rPr lang="en" sz="1800" u="sng">
                <a:solidFill>
                  <a:schemeClr val="hlink"/>
                </a:solidFill>
                <a:latin typeface="Public Sans"/>
                <a:ea typeface="Public Sans"/>
                <a:cs typeface="Public Sans"/>
                <a:sym typeface="Public Sans"/>
                <a:hlinkClick r:id="rId6"/>
              </a:rPr>
              <a:t>International Network for School Attendance (INSA) Conference</a:t>
            </a:r>
            <a:endParaRPr sz="1800">
              <a:solidFill>
                <a:schemeClr val="dk2"/>
              </a:solidFill>
              <a:latin typeface="Public Sans"/>
              <a:ea typeface="Public Sans"/>
              <a:cs typeface="Public Sans"/>
              <a:sym typeface="Public Sans"/>
            </a:endParaRPr>
          </a:p>
          <a:p>
            <a:pPr marL="1371600" lvl="2" indent="-342900" algn="l" rtl="0">
              <a:spcBef>
                <a:spcPts val="0"/>
              </a:spcBef>
              <a:spcAft>
                <a:spcPts val="0"/>
              </a:spcAft>
              <a:buClr>
                <a:schemeClr val="dk2"/>
              </a:buClr>
              <a:buSzPts val="1800"/>
              <a:buFont typeface="Public Sans"/>
              <a:buChar char="❏"/>
            </a:pPr>
            <a:r>
              <a:rPr lang="en" sz="1800">
                <a:solidFill>
                  <a:schemeClr val="dk2"/>
                </a:solidFill>
                <a:latin typeface="Public Sans"/>
                <a:ea typeface="Public Sans"/>
                <a:cs typeface="Public Sans"/>
                <a:sym typeface="Public Sans"/>
              </a:rPr>
              <a:t>Astor Crowne Plaza           New Orleans, LA</a:t>
            </a:r>
            <a:endParaRPr sz="1800">
              <a:solidFill>
                <a:schemeClr val="dk2"/>
              </a:solidFill>
              <a:latin typeface="Public Sans"/>
              <a:ea typeface="Public Sans"/>
              <a:cs typeface="Public Sans"/>
              <a:sym typeface="Public Sans"/>
            </a:endParaRPr>
          </a:p>
          <a:p>
            <a:pPr marL="1371600" lvl="2" indent="-342900" algn="l" rtl="0">
              <a:spcBef>
                <a:spcPts val="0"/>
              </a:spcBef>
              <a:spcAft>
                <a:spcPts val="0"/>
              </a:spcAft>
              <a:buClr>
                <a:schemeClr val="dk2"/>
              </a:buClr>
              <a:buSzPts val="1800"/>
              <a:buFont typeface="Public Sans"/>
              <a:buChar char="❏"/>
            </a:pPr>
            <a:r>
              <a:rPr lang="en" sz="1800">
                <a:solidFill>
                  <a:schemeClr val="dk2"/>
                </a:solidFill>
                <a:latin typeface="Public Sans"/>
                <a:ea typeface="Public Sans"/>
                <a:cs typeface="Public Sans"/>
                <a:sym typeface="Public Sans"/>
              </a:rPr>
              <a:t>October 29 - November 1</a:t>
            </a:r>
            <a:endParaRPr sz="1800">
              <a:solidFill>
                <a:schemeClr val="dk2"/>
              </a:solidFill>
              <a:latin typeface="Public Sans"/>
              <a:ea typeface="Public Sans"/>
              <a:cs typeface="Public Sans"/>
              <a:sym typeface="Public Sans"/>
            </a:endParaRPr>
          </a:p>
        </p:txBody>
      </p:sp>
      <p:sp>
        <p:nvSpPr>
          <p:cNvPr id="593" name="Google Shape;593;p6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ctrTitle"/>
          </p:nvPr>
        </p:nvSpPr>
        <p:spPr>
          <a:xfrm>
            <a:off x="421725" y="740675"/>
            <a:ext cx="82212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Child Welfare and Attendance </a:t>
            </a:r>
            <a:endParaRPr>
              <a:solidFill>
                <a:schemeClr val="dk1"/>
              </a:solidFill>
            </a:endParaRPr>
          </a:p>
          <a:p>
            <a:pPr marL="0" lvl="0" indent="0" algn="l" rtl="0">
              <a:spcBef>
                <a:spcPts val="0"/>
              </a:spcBef>
              <a:spcAft>
                <a:spcPts val="0"/>
              </a:spcAft>
              <a:buNone/>
            </a:pPr>
            <a:r>
              <a:rPr lang="en">
                <a:solidFill>
                  <a:schemeClr val="dk1"/>
                </a:solidFill>
              </a:rPr>
              <a:t>Monthly Call</a:t>
            </a:r>
            <a:endParaRPr>
              <a:solidFill>
                <a:schemeClr val="dk1"/>
              </a:solidFill>
            </a:endParaRPr>
          </a:p>
        </p:txBody>
      </p:sp>
      <p:sp>
        <p:nvSpPr>
          <p:cNvPr id="289" name="Google Shape;289;p45"/>
          <p:cNvSpPr txBox="1">
            <a:spLocks noGrp="1"/>
          </p:cNvSpPr>
          <p:nvPr>
            <p:ph type="subTitle" idx="1"/>
          </p:nvPr>
        </p:nvSpPr>
        <p:spPr>
          <a:xfrm>
            <a:off x="493775" y="1533275"/>
            <a:ext cx="8520600" cy="61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
        <p:nvSpPr>
          <p:cNvPr id="290" name="Google Shape;290;p45"/>
          <p:cNvSpPr txBox="1">
            <a:spLocks noGrp="1"/>
          </p:cNvSpPr>
          <p:nvPr>
            <p:ph type="subTitle" idx="2"/>
          </p:nvPr>
        </p:nvSpPr>
        <p:spPr>
          <a:xfrm>
            <a:off x="497917" y="4439425"/>
            <a:ext cx="3859200" cy="452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b="1"/>
              <a:t>June 6, 2024</a:t>
            </a:r>
            <a:endParaRPr sz="1800" b="1"/>
          </a:p>
        </p:txBody>
      </p:sp>
      <p:sp>
        <p:nvSpPr>
          <p:cNvPr id="291" name="Google Shape;291;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6"/>
          <p:cNvSpPr txBox="1">
            <a:spLocks noGrp="1"/>
          </p:cNvSpPr>
          <p:nvPr>
            <p:ph type="body" idx="1"/>
          </p:nvPr>
        </p:nvSpPr>
        <p:spPr>
          <a:xfrm>
            <a:off x="311700" y="1152875"/>
            <a:ext cx="8520600" cy="31863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2"/>
              </a:buClr>
              <a:buSzPts val="1800"/>
              <a:buChar char="●"/>
            </a:pPr>
            <a:r>
              <a:rPr lang="en">
                <a:solidFill>
                  <a:schemeClr val="dk2"/>
                </a:solidFill>
              </a:rPr>
              <a:t>Introduction / Sign In</a:t>
            </a:r>
            <a:endParaRPr>
              <a:solidFill>
                <a:schemeClr val="dk2"/>
              </a:solidFill>
            </a:endParaRPr>
          </a:p>
          <a:p>
            <a:pPr marL="457200" lvl="0" indent="-342900" algn="l" rtl="0">
              <a:lnSpc>
                <a:spcPct val="90000"/>
              </a:lnSpc>
              <a:spcBef>
                <a:spcPts val="0"/>
              </a:spcBef>
              <a:spcAft>
                <a:spcPts val="0"/>
              </a:spcAft>
              <a:buClr>
                <a:schemeClr val="dk2"/>
              </a:buClr>
              <a:buSzPts val="1800"/>
              <a:buChar char="●"/>
            </a:pPr>
            <a:r>
              <a:rPr lang="en">
                <a:solidFill>
                  <a:schemeClr val="dk2"/>
                </a:solidFill>
              </a:rPr>
              <a:t>Monthly Call Purpose</a:t>
            </a:r>
            <a:endParaRPr>
              <a:solidFill>
                <a:schemeClr val="dk2"/>
              </a:solidFill>
            </a:endParaRPr>
          </a:p>
          <a:p>
            <a:pPr marL="457200" lvl="0" indent="-342900" algn="l" rtl="0">
              <a:lnSpc>
                <a:spcPct val="90000"/>
              </a:lnSpc>
              <a:spcBef>
                <a:spcPts val="0"/>
              </a:spcBef>
              <a:spcAft>
                <a:spcPts val="0"/>
              </a:spcAft>
              <a:buClr>
                <a:schemeClr val="dk2"/>
              </a:buClr>
              <a:buSzPts val="1800"/>
              <a:buChar char="●"/>
            </a:pPr>
            <a:r>
              <a:rPr lang="en">
                <a:solidFill>
                  <a:schemeClr val="dk2"/>
                </a:solidFill>
              </a:rPr>
              <a:t>Morning Inspiration &amp; Activity</a:t>
            </a:r>
            <a:endParaRPr>
              <a:solidFill>
                <a:schemeClr val="dk2"/>
              </a:solidFill>
            </a:endParaRPr>
          </a:p>
          <a:p>
            <a:pPr marL="457200" lvl="0" indent="-342900" algn="l" rtl="0">
              <a:lnSpc>
                <a:spcPct val="90000"/>
              </a:lnSpc>
              <a:spcBef>
                <a:spcPts val="0"/>
              </a:spcBef>
              <a:spcAft>
                <a:spcPts val="0"/>
              </a:spcAft>
              <a:buClr>
                <a:schemeClr val="dk2"/>
              </a:buClr>
              <a:buSzPts val="1800"/>
              <a:buChar char="●"/>
            </a:pPr>
            <a:r>
              <a:rPr lang="en">
                <a:solidFill>
                  <a:schemeClr val="dk2"/>
                </a:solidFill>
              </a:rPr>
              <a:t>Presentation</a:t>
            </a:r>
            <a:endParaRPr>
              <a:solidFill>
                <a:schemeClr val="dk2"/>
              </a:solidFill>
            </a:endParaRPr>
          </a:p>
          <a:p>
            <a:pPr marL="1371600" lvl="1" indent="-342900" algn="l" rtl="0">
              <a:lnSpc>
                <a:spcPct val="90000"/>
              </a:lnSpc>
              <a:spcBef>
                <a:spcPts val="0"/>
              </a:spcBef>
              <a:spcAft>
                <a:spcPts val="0"/>
              </a:spcAft>
              <a:buSzPts val="1800"/>
              <a:buChar char="○"/>
            </a:pPr>
            <a:r>
              <a:rPr lang="en">
                <a:solidFill>
                  <a:schemeClr val="dk2"/>
                </a:solidFill>
              </a:rPr>
              <a:t>Unite Us: Building Healthier Communities Together</a:t>
            </a:r>
            <a:endParaRPr>
              <a:solidFill>
                <a:schemeClr val="dk2"/>
              </a:solidFill>
            </a:endParaRPr>
          </a:p>
          <a:p>
            <a:pPr marL="457200" lvl="0" indent="-342900" algn="l" rtl="0">
              <a:lnSpc>
                <a:spcPct val="90000"/>
              </a:lnSpc>
              <a:spcBef>
                <a:spcPts val="0"/>
              </a:spcBef>
              <a:spcAft>
                <a:spcPts val="0"/>
              </a:spcAft>
              <a:buClr>
                <a:schemeClr val="dk2"/>
              </a:buClr>
              <a:buSzPts val="1800"/>
              <a:buChar char="●"/>
            </a:pPr>
            <a:r>
              <a:rPr lang="en">
                <a:solidFill>
                  <a:schemeClr val="dk2"/>
                </a:solidFill>
              </a:rPr>
              <a:t>Updates</a:t>
            </a:r>
            <a:endParaRPr>
              <a:solidFill>
                <a:schemeClr val="dk2"/>
              </a:solidFill>
            </a:endParaRPr>
          </a:p>
        </p:txBody>
      </p:sp>
      <p:sp>
        <p:nvSpPr>
          <p:cNvPr id="298" name="Google Shape;298;p46"/>
          <p:cNvSpPr txBox="1">
            <a:spLocks noGrp="1"/>
          </p:cNvSpPr>
          <p:nvPr>
            <p:ph type="title" idx="4294967295"/>
          </p:nvPr>
        </p:nvSpPr>
        <p:spPr>
          <a:xfrm>
            <a:off x="548400" y="142000"/>
            <a:ext cx="8283900" cy="910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a:t>Agenda</a:t>
            </a:r>
            <a:endParaRPr sz="2800"/>
          </a:p>
        </p:txBody>
      </p:sp>
      <p:sp>
        <p:nvSpPr>
          <p:cNvPr id="299" name="Google Shape;299;p4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Monthly Call Purpose</a:t>
            </a:r>
            <a:endParaRPr/>
          </a:p>
        </p:txBody>
      </p:sp>
      <p:sp>
        <p:nvSpPr>
          <p:cNvPr id="305" name="Google Shape;305;p47"/>
          <p:cNvSpPr txBox="1">
            <a:spLocks noGrp="1"/>
          </p:cNvSpPr>
          <p:nvPr>
            <p:ph type="body" idx="1"/>
          </p:nvPr>
        </p:nvSpPr>
        <p:spPr>
          <a:xfrm>
            <a:off x="311700" y="1152875"/>
            <a:ext cx="8520600" cy="3186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a:t>Focus: Agency, Belonging, and Connection</a:t>
            </a:r>
            <a:endParaRPr/>
          </a:p>
          <a:p>
            <a:pPr marL="457200" lvl="0" indent="0" algn="l" rtl="0">
              <a:spcBef>
                <a:spcPts val="1200"/>
              </a:spcBef>
              <a:spcAft>
                <a:spcPts val="0"/>
              </a:spcAft>
              <a:buNone/>
            </a:pPr>
            <a:endParaRPr/>
          </a:p>
          <a:p>
            <a:pPr marL="457200" lvl="0" indent="-342900" algn="l" rtl="0">
              <a:spcBef>
                <a:spcPts val="1200"/>
              </a:spcBef>
              <a:spcAft>
                <a:spcPts val="0"/>
              </a:spcAft>
              <a:buClr>
                <a:schemeClr val="dk2"/>
              </a:buClr>
              <a:buSzPts val="1800"/>
              <a:buChar char="●"/>
            </a:pPr>
            <a:r>
              <a:rPr lang="en"/>
              <a:t>Purpose: To cultivate a viable network for state CWA’s to discuss evidence based best practices and offer support amongst colleagues.</a:t>
            </a:r>
            <a:endParaRPr/>
          </a:p>
          <a:p>
            <a:pPr marL="457200" lvl="0" indent="0" algn="l" rtl="0">
              <a:spcBef>
                <a:spcPts val="1200"/>
              </a:spcBef>
              <a:spcAft>
                <a:spcPts val="0"/>
              </a:spcAft>
              <a:buNone/>
            </a:pPr>
            <a:endParaRPr/>
          </a:p>
          <a:p>
            <a:pPr marL="0" lvl="0" indent="0" algn="l" rtl="0">
              <a:spcBef>
                <a:spcPts val="1200"/>
              </a:spcBef>
              <a:spcAft>
                <a:spcPts val="1200"/>
              </a:spcAft>
              <a:buNone/>
            </a:pPr>
            <a:endParaRPr/>
          </a:p>
        </p:txBody>
      </p:sp>
      <p:sp>
        <p:nvSpPr>
          <p:cNvPr id="306" name="Google Shape;306;p47"/>
          <p:cNvSpPr txBox="1">
            <a:spLocks noGrp="1"/>
          </p:cNvSpPr>
          <p:nvPr>
            <p:ph type="subTitle" idx="2"/>
          </p:nvPr>
        </p:nvSpPr>
        <p:spPr>
          <a:xfrm>
            <a:off x="2198700" y="4591175"/>
            <a:ext cx="5682000" cy="310500"/>
          </a:xfrm>
          <a:prstGeom prst="rect">
            <a:avLst/>
          </a:prstGeom>
        </p:spPr>
        <p:txBody>
          <a:bodyPr spcFirstLastPara="1" wrap="square" lIns="91425" tIns="91425" rIns="91425" bIns="91425" anchor="t" anchorCtr="0">
            <a:noAutofit/>
          </a:bodyPr>
          <a:lstStyle/>
          <a:p>
            <a:pPr marL="0" lvl="0" indent="0" algn="r" rtl="0">
              <a:lnSpc>
                <a:spcPct val="90000"/>
              </a:lnSpc>
              <a:spcBef>
                <a:spcPts val="0"/>
              </a:spcBef>
              <a:spcAft>
                <a:spcPts val="0"/>
              </a:spcAft>
              <a:buClr>
                <a:srgbClr val="000000"/>
              </a:buClr>
              <a:buSzPts val="2800"/>
              <a:buFont typeface="Arial"/>
              <a:buNone/>
            </a:pPr>
            <a:r>
              <a:rPr lang="en"/>
              <a:t>Contact </a:t>
            </a:r>
            <a:r>
              <a:rPr lang="en" u="sng">
                <a:hlinkClick r:id="rId3"/>
              </a:rPr>
              <a:t>shelneka.adams@la.gov</a:t>
            </a:r>
            <a:r>
              <a:rPr lang="en"/>
              <a:t> with questions.</a:t>
            </a:r>
            <a:endParaRPr/>
          </a:p>
        </p:txBody>
      </p:sp>
      <p:sp>
        <p:nvSpPr>
          <p:cNvPr id="307" name="Google Shape;307;p4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8"/>
          <p:cNvSpPr txBox="1">
            <a:spLocks noGrp="1"/>
          </p:cNvSpPr>
          <p:nvPr>
            <p:ph type="title" idx="4294967295"/>
          </p:nvPr>
        </p:nvSpPr>
        <p:spPr>
          <a:xfrm>
            <a:off x="430050" y="133075"/>
            <a:ext cx="8283900" cy="910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a:t>Morning Inspiration</a:t>
            </a:r>
            <a:endParaRPr sz="2800"/>
          </a:p>
        </p:txBody>
      </p:sp>
      <p:sp>
        <p:nvSpPr>
          <p:cNvPr id="313" name="Google Shape;313;p48"/>
          <p:cNvSpPr txBox="1">
            <a:spLocks noGrp="1"/>
          </p:cNvSpPr>
          <p:nvPr>
            <p:ph type="subTitle" idx="2"/>
          </p:nvPr>
        </p:nvSpPr>
        <p:spPr>
          <a:xfrm>
            <a:off x="2764450" y="4487500"/>
            <a:ext cx="4792800" cy="310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t>Morning Inspiration</a:t>
            </a:r>
            <a:endParaRPr/>
          </a:p>
        </p:txBody>
      </p:sp>
      <p:sp>
        <p:nvSpPr>
          <p:cNvPr id="314" name="Google Shape;314;p48"/>
          <p:cNvSpPr txBox="1">
            <a:spLocks noGrp="1"/>
          </p:cNvSpPr>
          <p:nvPr>
            <p:ph type="subTitle" idx="3"/>
          </p:nvPr>
        </p:nvSpPr>
        <p:spPr>
          <a:xfrm>
            <a:off x="3033450" y="4721791"/>
            <a:ext cx="4524000" cy="235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u="sng">
                <a:hlinkClick r:id="rId3"/>
              </a:rPr>
              <a:t>Starting School Later</a:t>
            </a:r>
            <a:endParaRPr/>
          </a:p>
        </p:txBody>
      </p:sp>
      <p:sp>
        <p:nvSpPr>
          <p:cNvPr id="315" name="Google Shape;315;p4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316" name="Google Shape;316;p48" descr="Teens don't get enough sleep, and it's not because of Snapchat, social lives or hormones -- it's because of public policy, says Wendy Troxel. Drawing from her experience as a sleep researcher, clinician and mother of a teenager, Troxel discusses how early school start times deprive adolescents of sleep during the time of their lives when they need it most.&#10;&#10;The TED Talks channel features the best talks and performances from the TED Conference, where the world's leading thinkers and doers give the talk of their lives in 18 minutes (or less). Look for talks on Technology, Entertainment and Design -- plus science, business, global issues, the arts and more.&#10;&#10;Follow TED on Twitter: http://www.twitter.com/TEDTalks&#10;Like TED on Facebook: https://www.facebook.com/TED&#10;&#10;Subscribe to our channel: https://www.youtube.com/TED" title="Why school should start later for teens | Wendy Troxel">
            <a:hlinkClick r:id="rId4"/>
          </p:cNvPr>
          <p:cNvPicPr preferRelativeResize="0"/>
          <p:nvPr/>
        </p:nvPicPr>
        <p:blipFill>
          <a:blip r:embed="rId5">
            <a:alphaModFix/>
          </a:blip>
          <a:stretch>
            <a:fillRect/>
          </a:stretch>
        </p:blipFill>
        <p:spPr>
          <a:xfrm>
            <a:off x="1099400" y="743050"/>
            <a:ext cx="7028600" cy="336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body" idx="1"/>
          </p:nvPr>
        </p:nvSpPr>
        <p:spPr>
          <a:xfrm>
            <a:off x="311700" y="1077650"/>
            <a:ext cx="8520600" cy="3186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a:t>What are your observations regarding the video?</a:t>
            </a:r>
            <a:endParaRPr/>
          </a:p>
          <a:p>
            <a:pPr marL="457200" lvl="0" indent="0" algn="l" rtl="0">
              <a:spcBef>
                <a:spcPts val="1200"/>
              </a:spcBef>
              <a:spcAft>
                <a:spcPts val="0"/>
              </a:spcAft>
              <a:buNone/>
            </a:pPr>
            <a:endParaRPr/>
          </a:p>
          <a:p>
            <a:pPr marL="457200" lvl="0" indent="-342900" algn="l" rtl="0">
              <a:spcBef>
                <a:spcPts val="1200"/>
              </a:spcBef>
              <a:spcAft>
                <a:spcPts val="0"/>
              </a:spcAft>
              <a:buClr>
                <a:schemeClr val="dk2"/>
              </a:buClr>
              <a:buSzPts val="1800"/>
              <a:buChar char="●"/>
            </a:pPr>
            <a:r>
              <a:rPr lang="en"/>
              <a:t>How do you believe this initiative would impact your school/system?</a:t>
            </a:r>
            <a:endParaRPr/>
          </a:p>
          <a:p>
            <a:pPr marL="457200" lvl="0" indent="0" algn="l" rtl="0">
              <a:spcBef>
                <a:spcPts val="1200"/>
              </a:spcBef>
              <a:spcAft>
                <a:spcPts val="0"/>
              </a:spcAft>
              <a:buNone/>
            </a:pPr>
            <a:endParaRPr/>
          </a:p>
          <a:p>
            <a:pPr marL="457200" lvl="0" indent="-342900" algn="l" rtl="0">
              <a:spcBef>
                <a:spcPts val="1200"/>
              </a:spcBef>
              <a:spcAft>
                <a:spcPts val="0"/>
              </a:spcAft>
              <a:buClr>
                <a:schemeClr val="dk2"/>
              </a:buClr>
              <a:buSzPts val="1800"/>
              <a:buChar char="●"/>
            </a:pPr>
            <a:r>
              <a:rPr lang="en"/>
              <a:t>Why is “creative scheduling necessary” even if start times can’t be altered?</a:t>
            </a:r>
            <a:endParaRPr/>
          </a:p>
          <a:p>
            <a:pPr marL="0" lvl="0" indent="0" algn="l" rtl="0">
              <a:spcBef>
                <a:spcPts val="1200"/>
              </a:spcBef>
              <a:spcAft>
                <a:spcPts val="1200"/>
              </a:spcAft>
              <a:buNone/>
            </a:pPr>
            <a:endParaRPr/>
          </a:p>
        </p:txBody>
      </p:sp>
      <p:sp>
        <p:nvSpPr>
          <p:cNvPr id="322" name="Google Shape;322;p49"/>
          <p:cNvSpPr txBox="1">
            <a:spLocks noGrp="1"/>
          </p:cNvSpPr>
          <p:nvPr>
            <p:ph type="title" idx="4294967295"/>
          </p:nvPr>
        </p:nvSpPr>
        <p:spPr>
          <a:xfrm>
            <a:off x="311700" y="359300"/>
            <a:ext cx="8283900" cy="645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a:t>Reflection and Activity</a:t>
            </a:r>
            <a:endParaRPr sz="2300"/>
          </a:p>
        </p:txBody>
      </p:sp>
      <p:sp>
        <p:nvSpPr>
          <p:cNvPr id="323" name="Google Shape;323;p4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324" name="Google Shape;324;p49"/>
          <p:cNvPicPr preferRelativeResize="0"/>
          <p:nvPr/>
        </p:nvPicPr>
        <p:blipFill>
          <a:blip r:embed="rId3">
            <a:alphaModFix/>
          </a:blip>
          <a:stretch>
            <a:fillRect/>
          </a:stretch>
        </p:blipFill>
        <p:spPr>
          <a:xfrm>
            <a:off x="200600" y="4053775"/>
            <a:ext cx="1303900" cy="936125"/>
          </a:xfrm>
          <a:prstGeom prst="rect">
            <a:avLst/>
          </a:prstGeom>
          <a:noFill/>
          <a:ln>
            <a:noFill/>
          </a:ln>
        </p:spPr>
      </p:pic>
      <p:sp>
        <p:nvSpPr>
          <p:cNvPr id="325" name="Google Shape;325;p49"/>
          <p:cNvSpPr txBox="1">
            <a:spLocks noGrp="1"/>
          </p:cNvSpPr>
          <p:nvPr>
            <p:ph type="subTitle" idx="2"/>
          </p:nvPr>
        </p:nvSpPr>
        <p:spPr>
          <a:xfrm>
            <a:off x="2198700" y="4591175"/>
            <a:ext cx="5682000" cy="310500"/>
          </a:xfrm>
          <a:prstGeom prst="rect">
            <a:avLst/>
          </a:prstGeom>
        </p:spPr>
        <p:txBody>
          <a:bodyPr spcFirstLastPara="1" wrap="square" lIns="91425" tIns="91425" rIns="91425" bIns="91425" anchor="t" anchorCtr="0">
            <a:noAutofit/>
          </a:bodyPr>
          <a:lstStyle/>
          <a:p>
            <a:pPr marL="0" lvl="0" indent="0" algn="r" rtl="0">
              <a:lnSpc>
                <a:spcPct val="90000"/>
              </a:lnSpc>
              <a:spcBef>
                <a:spcPts val="0"/>
              </a:spcBef>
              <a:spcAft>
                <a:spcPts val="0"/>
              </a:spcAft>
              <a:buClr>
                <a:srgbClr val="000000"/>
              </a:buClr>
              <a:buSzPts val="2800"/>
              <a:buFont typeface="Arial"/>
              <a:buNone/>
            </a:pPr>
            <a:r>
              <a:rPr lang="en"/>
              <a:t>Contact </a:t>
            </a:r>
            <a:r>
              <a:rPr lang="en" u="sng">
                <a:hlinkClick r:id="rId4"/>
              </a:rPr>
              <a:t>shelneka.adams@la.gov</a:t>
            </a:r>
            <a:r>
              <a:rPr lang="en"/>
              <a:t> with questions.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xEl>
                                              <p:pRg st="0" end="0"/>
                                            </p:txEl>
                                          </p:spTgt>
                                        </p:tgtEl>
                                        <p:attrNameLst>
                                          <p:attrName>style.visibility</p:attrName>
                                        </p:attrNameLst>
                                      </p:cBhvr>
                                      <p:to>
                                        <p:strVal val="visible"/>
                                      </p:to>
                                    </p:set>
                                    <p:animEffect transition="in" filter="fade">
                                      <p:cBhvr>
                                        <p:cTn id="7" dur="1000"/>
                                        <p:tgtEl>
                                          <p:spTgt spid="3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1">
                                            <p:txEl>
                                              <p:pRg st="1" end="1"/>
                                            </p:txEl>
                                          </p:spTgt>
                                        </p:tgtEl>
                                        <p:attrNameLst>
                                          <p:attrName>style.visibility</p:attrName>
                                        </p:attrNameLst>
                                      </p:cBhvr>
                                      <p:to>
                                        <p:strVal val="visible"/>
                                      </p:to>
                                    </p:set>
                                    <p:animEffect transition="in" filter="fade">
                                      <p:cBhvr>
                                        <p:cTn id="12" dur="1000"/>
                                        <p:tgtEl>
                                          <p:spTgt spid="3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1">
                                            <p:txEl>
                                              <p:pRg st="2" end="2"/>
                                            </p:txEl>
                                          </p:spTgt>
                                        </p:tgtEl>
                                        <p:attrNameLst>
                                          <p:attrName>style.visibility</p:attrName>
                                        </p:attrNameLst>
                                      </p:cBhvr>
                                      <p:to>
                                        <p:strVal val="visible"/>
                                      </p:to>
                                    </p:set>
                                    <p:animEffect transition="in" filter="fade">
                                      <p:cBhvr>
                                        <p:cTn id="17" dur="1000"/>
                                        <p:tgtEl>
                                          <p:spTgt spid="3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1">
                                            <p:txEl>
                                              <p:pRg st="3" end="3"/>
                                            </p:txEl>
                                          </p:spTgt>
                                        </p:tgtEl>
                                        <p:attrNameLst>
                                          <p:attrName>style.visibility</p:attrName>
                                        </p:attrNameLst>
                                      </p:cBhvr>
                                      <p:to>
                                        <p:strVal val="visible"/>
                                      </p:to>
                                    </p:set>
                                    <p:animEffect transition="in" filter="fade">
                                      <p:cBhvr>
                                        <p:cTn id="22" dur="1000"/>
                                        <p:tgtEl>
                                          <p:spTgt spid="3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1">
                                            <p:txEl>
                                              <p:pRg st="4" end="4"/>
                                            </p:txEl>
                                          </p:spTgt>
                                        </p:tgtEl>
                                        <p:attrNameLst>
                                          <p:attrName>style.visibility</p:attrName>
                                        </p:attrNameLst>
                                      </p:cBhvr>
                                      <p:to>
                                        <p:strVal val="visible"/>
                                      </p:to>
                                    </p:set>
                                    <p:animEffect transition="in" filter="fade">
                                      <p:cBhvr>
                                        <p:cTn id="27" dur="1000"/>
                                        <p:tgtEl>
                                          <p:spTgt spid="3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1">
                                            <p:txEl>
                                              <p:pRg st="5" end="5"/>
                                            </p:txEl>
                                          </p:spTgt>
                                        </p:tgtEl>
                                        <p:attrNameLst>
                                          <p:attrName>style.visibility</p:attrName>
                                        </p:attrNameLst>
                                      </p:cBhvr>
                                      <p:to>
                                        <p:strVal val="visible"/>
                                      </p:to>
                                    </p:set>
                                    <p:animEffect transition="in" filter="fade">
                                      <p:cBhvr>
                                        <p:cTn id="32" dur="1000"/>
                                        <p:tgtEl>
                                          <p:spTgt spid="3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50"/>
          <p:cNvPicPr preferRelativeResize="0"/>
          <p:nvPr/>
        </p:nvPicPr>
        <p:blipFill>
          <a:blip r:embed="rId3">
            <a:alphaModFix amt="13000"/>
          </a:blip>
          <a:stretch>
            <a:fillRect/>
          </a:stretch>
        </p:blipFill>
        <p:spPr>
          <a:xfrm>
            <a:off x="2943225" y="500075"/>
            <a:ext cx="3257550" cy="3257550"/>
          </a:xfrm>
          <a:prstGeom prst="rect">
            <a:avLst/>
          </a:prstGeom>
          <a:noFill/>
          <a:ln>
            <a:noFill/>
          </a:ln>
          <a:effectLst>
            <a:outerShdw blurRad="57150" dist="19050" dir="5400000" algn="bl" rotWithShape="0">
              <a:schemeClr val="dk1">
                <a:alpha val="39000"/>
              </a:schemeClr>
            </a:outerShdw>
          </a:effectLst>
        </p:spPr>
      </p:pic>
      <p:sp>
        <p:nvSpPr>
          <p:cNvPr id="332" name="Google Shape;332;p50"/>
          <p:cNvSpPr txBox="1"/>
          <p:nvPr/>
        </p:nvSpPr>
        <p:spPr>
          <a:xfrm>
            <a:off x="1569475" y="1035538"/>
            <a:ext cx="62691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chemeClr val="dk1"/>
                </a:solidFill>
                <a:latin typeface="Public Sans"/>
                <a:ea typeface="Public Sans"/>
                <a:cs typeface="Public Sans"/>
                <a:sym typeface="Public Sans"/>
              </a:rPr>
              <a:t>Unite Us</a:t>
            </a:r>
            <a:endParaRPr sz="2800" b="1">
              <a:solidFill>
                <a:schemeClr val="dk1"/>
              </a:solidFill>
              <a:latin typeface="Public Sans"/>
              <a:ea typeface="Public Sans"/>
              <a:cs typeface="Public Sans"/>
              <a:sym typeface="Public Sans"/>
            </a:endParaRPr>
          </a:p>
          <a:p>
            <a:pPr marL="0" lvl="0" indent="0" algn="ctr" rtl="0">
              <a:spcBef>
                <a:spcPts val="0"/>
              </a:spcBef>
              <a:spcAft>
                <a:spcPts val="0"/>
              </a:spcAft>
              <a:buNone/>
            </a:pPr>
            <a:r>
              <a:rPr lang="en" sz="2800" b="1">
                <a:solidFill>
                  <a:schemeClr val="dk1"/>
                </a:solidFill>
                <a:latin typeface="Public Sans"/>
                <a:ea typeface="Public Sans"/>
                <a:cs typeface="Public Sans"/>
                <a:sym typeface="Public Sans"/>
              </a:rPr>
              <a:t>Building Healthier Communities </a:t>
            </a:r>
            <a:endParaRPr sz="2800" b="1">
              <a:solidFill>
                <a:schemeClr val="dk1"/>
              </a:solidFill>
              <a:latin typeface="Public Sans"/>
              <a:ea typeface="Public Sans"/>
              <a:cs typeface="Public Sans"/>
              <a:sym typeface="Public Sans"/>
            </a:endParaRPr>
          </a:p>
          <a:p>
            <a:pPr marL="0" lvl="0" indent="0" algn="ctr" rtl="0">
              <a:spcBef>
                <a:spcPts val="0"/>
              </a:spcBef>
              <a:spcAft>
                <a:spcPts val="0"/>
              </a:spcAft>
              <a:buNone/>
            </a:pPr>
            <a:r>
              <a:rPr lang="en" sz="2800" b="1">
                <a:solidFill>
                  <a:schemeClr val="dk1"/>
                </a:solidFill>
                <a:latin typeface="Public Sans"/>
                <a:ea typeface="Public Sans"/>
                <a:cs typeface="Public Sans"/>
                <a:sym typeface="Public Sans"/>
              </a:rPr>
              <a:t>Together</a:t>
            </a:r>
            <a:endParaRPr sz="2800" b="1">
              <a:solidFill>
                <a:schemeClr val="dk1"/>
              </a:solidFill>
              <a:latin typeface="Public Sans"/>
              <a:ea typeface="Public Sans"/>
              <a:cs typeface="Public Sans"/>
              <a:sym typeface="Public Sans"/>
            </a:endParaRPr>
          </a:p>
        </p:txBody>
      </p:sp>
      <p:sp>
        <p:nvSpPr>
          <p:cNvPr id="333" name="Google Shape;333;p50"/>
          <p:cNvSpPr txBox="1"/>
          <p:nvPr/>
        </p:nvSpPr>
        <p:spPr>
          <a:xfrm>
            <a:off x="1783825" y="2342325"/>
            <a:ext cx="5840400" cy="1421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 sz="1800" b="1">
                <a:solidFill>
                  <a:schemeClr val="dk1"/>
                </a:solidFill>
                <a:latin typeface="Public Sans"/>
                <a:ea typeface="Public Sans"/>
                <a:cs typeface="Public Sans"/>
                <a:sym typeface="Public Sans"/>
              </a:rPr>
              <a:t>Jason Hughes</a:t>
            </a:r>
            <a:br>
              <a:rPr lang="en" sz="1800" b="1">
                <a:solidFill>
                  <a:schemeClr val="dk1"/>
                </a:solidFill>
                <a:latin typeface="Public Sans"/>
                <a:ea typeface="Public Sans"/>
                <a:cs typeface="Public Sans"/>
                <a:sym typeface="Public Sans"/>
              </a:rPr>
            </a:br>
            <a:r>
              <a:rPr lang="en" sz="1800" b="1">
                <a:solidFill>
                  <a:schemeClr val="dk1"/>
                </a:solidFill>
                <a:latin typeface="Public Sans"/>
                <a:ea typeface="Public Sans"/>
                <a:cs typeface="Public Sans"/>
                <a:sym typeface="Public Sans"/>
              </a:rPr>
              <a:t>Unite Us</a:t>
            </a:r>
            <a:br>
              <a:rPr lang="en" sz="1800" b="1">
                <a:solidFill>
                  <a:schemeClr val="dk1"/>
                </a:solidFill>
                <a:latin typeface="Public Sans"/>
                <a:ea typeface="Public Sans"/>
                <a:cs typeface="Public Sans"/>
                <a:sym typeface="Public Sans"/>
              </a:rPr>
            </a:br>
            <a:r>
              <a:rPr lang="en" sz="1800" b="1">
                <a:solidFill>
                  <a:schemeClr val="dk1"/>
                </a:solidFill>
                <a:latin typeface="Public Sans"/>
                <a:ea typeface="Public Sans"/>
                <a:cs typeface="Public Sans"/>
                <a:sym typeface="Public Sans"/>
              </a:rPr>
              <a:t>Sr. Customer Success Manager</a:t>
            </a:r>
            <a:endParaRPr sz="1800" b="1">
              <a:solidFill>
                <a:schemeClr val="dk1"/>
              </a:solidFill>
              <a:latin typeface="Public Sans"/>
              <a:ea typeface="Public Sans"/>
              <a:cs typeface="Public Sans"/>
              <a:sym typeface="Public Sans"/>
            </a:endParaRPr>
          </a:p>
          <a:p>
            <a:pPr marL="0" lvl="0" indent="0" algn="ctr" rtl="0">
              <a:lnSpc>
                <a:spcPct val="90000"/>
              </a:lnSpc>
              <a:spcBef>
                <a:spcPts val="1000"/>
              </a:spcBef>
              <a:spcAft>
                <a:spcPts val="0"/>
              </a:spcAft>
              <a:buNone/>
            </a:pPr>
            <a:r>
              <a:rPr lang="en" sz="1800">
                <a:solidFill>
                  <a:schemeClr val="dk1"/>
                </a:solidFill>
                <a:latin typeface="Public Sans"/>
                <a:ea typeface="Public Sans"/>
                <a:cs typeface="Public Sans"/>
                <a:sym typeface="Public Sans"/>
              </a:rPr>
              <a:t>June 6, 2024</a:t>
            </a:r>
            <a:endParaRPr sz="1800">
              <a:solidFill>
                <a:schemeClr val="dk1"/>
              </a:solidFill>
              <a:latin typeface="Public Sans"/>
              <a:ea typeface="Public Sans"/>
              <a:cs typeface="Public Sans"/>
              <a:sym typeface="Public Sans"/>
            </a:endParaRPr>
          </a:p>
        </p:txBody>
      </p:sp>
      <p:sp>
        <p:nvSpPr>
          <p:cNvPr id="334" name="Google Shape;334;p50"/>
          <p:cNvSpPr txBox="1">
            <a:spLocks noGrp="1"/>
          </p:cNvSpPr>
          <p:nvPr>
            <p:ph type="title"/>
          </p:nvPr>
        </p:nvSpPr>
        <p:spPr>
          <a:xfrm>
            <a:off x="267900" y="4338475"/>
            <a:ext cx="7442700" cy="6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Presentation</a:t>
            </a:r>
            <a:endParaRPr/>
          </a:p>
        </p:txBody>
      </p:sp>
      <p:sp>
        <p:nvSpPr>
          <p:cNvPr id="335" name="Google Shape;335;p5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1"/>
          <p:cNvPicPr preferRelativeResize="0"/>
          <p:nvPr/>
        </p:nvPicPr>
        <p:blipFill rotWithShape="1">
          <a:blip r:embed="rId3">
            <a:alphaModFix/>
          </a:blip>
          <a:srcRect/>
          <a:stretch/>
        </p:blipFill>
        <p:spPr>
          <a:xfrm>
            <a:off x="-12" y="0"/>
            <a:ext cx="9144000" cy="5143500"/>
          </a:xfrm>
          <a:prstGeom prst="rect">
            <a:avLst/>
          </a:prstGeom>
          <a:noFill/>
          <a:ln>
            <a:noFill/>
          </a:ln>
        </p:spPr>
      </p:pic>
      <p:sp>
        <p:nvSpPr>
          <p:cNvPr id="341" name="Google Shape;341;p51"/>
          <p:cNvSpPr txBox="1"/>
          <p:nvPr/>
        </p:nvSpPr>
        <p:spPr>
          <a:xfrm>
            <a:off x="464993" y="1585284"/>
            <a:ext cx="8214000" cy="4527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000"/>
              <a:buFont typeface="Arial"/>
              <a:buNone/>
            </a:pPr>
            <a:r>
              <a:rPr lang="en" sz="3000" b="1" i="0" u="none" strike="noStrike" cap="none">
                <a:solidFill>
                  <a:srgbClr val="FFFFFF"/>
                </a:solidFill>
                <a:latin typeface="Proxima Nova"/>
                <a:ea typeface="Proxima Nova"/>
                <a:cs typeface="Proxima Nova"/>
                <a:sym typeface="Proxima Nova"/>
              </a:rPr>
              <a:t>Building Healthier Communities Together</a:t>
            </a:r>
            <a:endParaRPr sz="700" b="1" i="0" u="none" strike="noStrike" cap="none">
              <a:solidFill>
                <a:srgbClr val="FFFFFF"/>
              </a:solidFill>
              <a:latin typeface="Proxima Nova"/>
              <a:ea typeface="Proxima Nova"/>
              <a:cs typeface="Proxima Nova"/>
              <a:sym typeface="Proxima Nova"/>
            </a:endParaRPr>
          </a:p>
        </p:txBody>
      </p:sp>
      <p:sp>
        <p:nvSpPr>
          <p:cNvPr id="342" name="Google Shape;342;p51"/>
          <p:cNvSpPr txBox="1"/>
          <p:nvPr/>
        </p:nvSpPr>
        <p:spPr>
          <a:xfrm>
            <a:off x="556554" y="2182397"/>
            <a:ext cx="8031000" cy="2307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1500"/>
              <a:buFont typeface="Arial"/>
              <a:buNone/>
            </a:pPr>
            <a:r>
              <a:rPr lang="en" sz="1500" b="0" i="0" u="none" strike="noStrike" cap="none">
                <a:solidFill>
                  <a:srgbClr val="FFFFFF"/>
                </a:solidFill>
                <a:latin typeface="Proxima Nova"/>
                <a:ea typeface="Proxima Nova"/>
                <a:cs typeface="Proxima Nova"/>
                <a:sym typeface="Proxima Nova"/>
              </a:rPr>
              <a:t>We connect health and social care.</a:t>
            </a:r>
            <a:endParaRPr sz="700" b="0" i="0" u="none" strike="noStrike" cap="none">
              <a:solidFill>
                <a:srgbClr val="FFFFFF"/>
              </a:solidFill>
              <a:latin typeface="Proxima Nova"/>
              <a:ea typeface="Proxima Nova"/>
              <a:cs typeface="Proxima Nova"/>
              <a:sym typeface="Proxima Nova"/>
            </a:endParaRPr>
          </a:p>
        </p:txBody>
      </p:sp>
      <p:sp>
        <p:nvSpPr>
          <p:cNvPr id="343" name="Google Shape;343;p51"/>
          <p:cNvSpPr txBox="1"/>
          <p:nvPr/>
        </p:nvSpPr>
        <p:spPr>
          <a:xfrm>
            <a:off x="7825602" y="4720443"/>
            <a:ext cx="1581000" cy="2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Proxima Nova"/>
                <a:ea typeface="Proxima Nova"/>
                <a:cs typeface="Proxima Nova"/>
                <a:sym typeface="Proxima Nova"/>
              </a:rPr>
              <a:t>Proprietary and Confidential</a:t>
            </a:r>
            <a:endParaRPr sz="600" b="0" i="0" u="none" strike="noStrike" cap="none">
              <a:solidFill>
                <a:srgbClr val="FFFFFF"/>
              </a:solidFill>
              <a:latin typeface="Proxima Nova"/>
              <a:ea typeface="Proxima Nova"/>
              <a:cs typeface="Proxima Nova"/>
              <a:sym typeface="Proxima Nova"/>
            </a:endParaRPr>
          </a:p>
        </p:txBody>
      </p:sp>
      <p:pic>
        <p:nvPicPr>
          <p:cNvPr id="344" name="Google Shape;344;p51"/>
          <p:cNvPicPr preferRelativeResize="0"/>
          <p:nvPr/>
        </p:nvPicPr>
        <p:blipFill rotWithShape="1">
          <a:blip r:embed="rId4">
            <a:alphaModFix/>
          </a:blip>
          <a:srcRect t="9859" b="9851"/>
          <a:stretch/>
        </p:blipFill>
        <p:spPr>
          <a:xfrm>
            <a:off x="3130825" y="2874213"/>
            <a:ext cx="2909726" cy="3921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2"/>
          <p:cNvSpPr txBox="1"/>
          <p:nvPr/>
        </p:nvSpPr>
        <p:spPr>
          <a:xfrm>
            <a:off x="4489949" y="2382963"/>
            <a:ext cx="4227300" cy="216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0000"/>
              </a:solidFill>
              <a:latin typeface="Proxima Nova"/>
              <a:ea typeface="Proxima Nova"/>
              <a:cs typeface="Proxima Nova"/>
              <a:sym typeface="Proxima Nova"/>
            </a:endParaRPr>
          </a:p>
        </p:txBody>
      </p:sp>
      <p:sp>
        <p:nvSpPr>
          <p:cNvPr id="350" name="Google Shape;350;p52"/>
          <p:cNvSpPr txBox="1"/>
          <p:nvPr/>
        </p:nvSpPr>
        <p:spPr>
          <a:xfrm>
            <a:off x="4572000" y="1782900"/>
            <a:ext cx="3714900" cy="1577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rgbClr val="2C405A"/>
                </a:solidFill>
                <a:latin typeface="Proxima Nova"/>
                <a:ea typeface="Proxima Nova"/>
                <a:cs typeface="Proxima Nova"/>
                <a:sym typeface="Proxima Nova"/>
              </a:rPr>
              <a:t>To connect people to care they need, faster and with fewer barriers</a:t>
            </a:r>
            <a:endParaRPr sz="1800" b="0" i="0" u="none" strike="noStrike" cap="none">
              <a:solidFill>
                <a:srgbClr val="2C405A"/>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2C405A"/>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rgbClr val="2C405A"/>
                </a:solidFill>
                <a:latin typeface="Proxima Nova"/>
                <a:ea typeface="Proxima Nova"/>
                <a:cs typeface="Proxima Nova"/>
                <a:sym typeface="Proxima Nova"/>
              </a:rPr>
              <a:t>To strengthen existing partnerships and create change in our community</a:t>
            </a:r>
            <a:endParaRPr sz="1800" b="0" i="0" u="none" strike="noStrike" cap="none">
              <a:solidFill>
                <a:schemeClr val="dk1"/>
              </a:solidFill>
              <a:latin typeface="Proxima Nova"/>
              <a:ea typeface="Proxima Nova"/>
              <a:cs typeface="Proxima Nova"/>
              <a:sym typeface="Proxima Nova"/>
            </a:endParaRPr>
          </a:p>
        </p:txBody>
      </p:sp>
      <p:sp>
        <p:nvSpPr>
          <p:cNvPr id="351" name="Google Shape;351;p52"/>
          <p:cNvSpPr txBox="1"/>
          <p:nvPr/>
        </p:nvSpPr>
        <p:spPr>
          <a:xfrm>
            <a:off x="571500" y="495300"/>
            <a:ext cx="6281400" cy="1006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chemeClr val="dk2"/>
                </a:solidFill>
                <a:latin typeface="Proxima Nova Extrabold"/>
                <a:ea typeface="Proxima Nova Extrabold"/>
                <a:cs typeface="Proxima Nova Extrabold"/>
                <a:sym typeface="Proxima Nova Extrabold"/>
              </a:rPr>
              <a:t>Why are we coming together?</a:t>
            </a:r>
            <a:endParaRPr sz="700" b="0" i="0" u="none" strike="noStrike" cap="none">
              <a:solidFill>
                <a:schemeClr val="dk2"/>
              </a:solidFill>
              <a:latin typeface="Proxima Nova Extrabold"/>
              <a:ea typeface="Proxima Nova Extrabold"/>
              <a:cs typeface="Proxima Nova Extrabold"/>
              <a:sym typeface="Proxima Nova Extrabold"/>
            </a:endParaRPr>
          </a:p>
        </p:txBody>
      </p:sp>
      <p:pic>
        <p:nvPicPr>
          <p:cNvPr id="352" name="Google Shape;352;p52"/>
          <p:cNvPicPr preferRelativeResize="0"/>
          <p:nvPr/>
        </p:nvPicPr>
        <p:blipFill rotWithShape="1">
          <a:blip r:embed="rId3">
            <a:alphaModFix/>
          </a:blip>
          <a:srcRect/>
          <a:stretch/>
        </p:blipFill>
        <p:spPr>
          <a:xfrm>
            <a:off x="865932" y="1411873"/>
            <a:ext cx="2735681" cy="2853825"/>
          </a:xfrm>
          <a:prstGeom prst="rect">
            <a:avLst/>
          </a:prstGeom>
          <a:noFill/>
          <a:ln>
            <a:noFill/>
          </a:ln>
        </p:spPr>
      </p:pic>
    </p:spTree>
  </p:cSld>
  <p:clrMapOvr>
    <a:masterClrMapping/>
  </p:clrMapOvr>
</p:sld>
</file>

<file path=ppt/theme/theme1.xml><?xml version="1.0" encoding="utf-8"?>
<a:theme xmlns:a="http://schemas.openxmlformats.org/drawingml/2006/main" name="LDOE">
  <a:themeElements>
    <a:clrScheme name="Simple Light">
      <a:dk1>
        <a:srgbClr val="3B1A53"/>
      </a:dk1>
      <a:lt1>
        <a:srgbClr val="FFFFFF"/>
      </a:lt1>
      <a:dk2>
        <a:srgbClr val="4D4D4F"/>
      </a:dk2>
      <a:lt2>
        <a:srgbClr val="385463"/>
      </a:lt2>
      <a:accent1>
        <a:srgbClr val="3B1A53"/>
      </a:accent1>
      <a:accent2>
        <a:srgbClr val="EBE8EE"/>
      </a:accent2>
      <a:accent3>
        <a:srgbClr val="C44B27"/>
      </a:accent3>
      <a:accent4>
        <a:srgbClr val="F9EDE9"/>
      </a:accent4>
      <a:accent5>
        <a:srgbClr val="CD873D"/>
      </a:accent5>
      <a:accent6>
        <a:srgbClr val="D0E7EB"/>
      </a:accent6>
      <a:hlink>
        <a:srgbClr val="377E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1090</Words>
  <Application>Microsoft Office PowerPoint</Application>
  <PresentationFormat>On-screen Show (16:9)</PresentationFormat>
  <Paragraphs>179</Paragraphs>
  <Slides>19</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Calibri</vt:lpstr>
      <vt:lpstr>Cambria</vt:lpstr>
      <vt:lpstr>Public Sans Medium</vt:lpstr>
      <vt:lpstr>Avenir</vt:lpstr>
      <vt:lpstr>Proxima Nova</vt:lpstr>
      <vt:lpstr>Quattrocento Sans</vt:lpstr>
      <vt:lpstr>Open Sans</vt:lpstr>
      <vt:lpstr>Source Sans 3 Medium</vt:lpstr>
      <vt:lpstr>Proxima Nova Extrabold</vt:lpstr>
      <vt:lpstr>Public Sans</vt:lpstr>
      <vt:lpstr>Arial</vt:lpstr>
      <vt:lpstr>Proxima Nova Semibold</vt:lpstr>
      <vt:lpstr>Anton</vt:lpstr>
      <vt:lpstr>LDOE</vt:lpstr>
      <vt:lpstr>Zoom Meeting Preparation </vt:lpstr>
      <vt:lpstr>Child Welfare and Attendance  Monthly Call</vt:lpstr>
      <vt:lpstr>Agenda</vt:lpstr>
      <vt:lpstr>Monthly Call Purpose</vt:lpstr>
      <vt:lpstr>Morning Inspiration</vt:lpstr>
      <vt:lpstr>Reflection and Activity</vt:lpstr>
      <vt:lpstr>Presentation</vt:lpstr>
      <vt:lpstr>PowerPoint Presentation</vt:lpstr>
      <vt:lpstr>PowerPoint Presentation</vt:lpstr>
      <vt:lpstr>Our Connection to this Work </vt:lpstr>
      <vt:lpstr>It’s your story. Tell it. </vt:lpstr>
      <vt:lpstr>PowerPoint Presentation</vt:lpstr>
      <vt:lpstr>PowerPoint Presentation</vt:lpstr>
      <vt:lpstr>PowerPoint Presentation</vt:lpstr>
      <vt:lpstr>PowerPoint Presentation</vt:lpstr>
      <vt:lpstr>Questions?</vt:lpstr>
      <vt:lpstr>Resources</vt:lpstr>
      <vt:lpstr>ViaLink 2-1-1</vt:lpstr>
      <vt:lpstr>Updates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Zoom Meeting Preparation </dc:title>
  <dc:creator>Angela Jordan</dc:creator>
  <cp:lastModifiedBy>Angela Jordan</cp:lastModifiedBy>
  <cp:revision>1</cp:revision>
  <dcterms:modified xsi:type="dcterms:W3CDTF">2024-05-20T22:44:32Z</dcterms:modified>
</cp:coreProperties>
</file>