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0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A09F388-9D8E-4F9B-AA9A-93E71DFAE012}">
  <a:tblStyle styleId="{CA09F388-9D8E-4F9B-AA9A-93E71DFAE012}"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BDC02765-B474-4421-A6E8-78FB2ABE7382}"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fill>
          <a:solidFill>
            <a:srgbClr val="FFFFFF"/>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342900"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noAutofit/>
          </a:bodyPr>
          <a:lstStyle>
            <a:lvl1pPr indent="0" lvl="0" mar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342900"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342900"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171" name="Google Shape;171;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65f6748034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g165f6748034_0_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400"/>
              <a:buNone/>
            </a:pPr>
            <a:r>
              <a:rPr lang="en-US"/>
              <a:t>Intro, should not be a full rundown of the application</a:t>
            </a:r>
            <a:endParaRPr/>
          </a:p>
        </p:txBody>
      </p:sp>
      <p:sp>
        <p:nvSpPr>
          <p:cNvPr id="235" name="Google Shape;235;g165f6748034_0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65f6748034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g165f6748034_0_1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400"/>
              <a:buNone/>
            </a:pPr>
            <a:r>
              <a:t/>
            </a:r>
            <a:endParaRPr/>
          </a:p>
        </p:txBody>
      </p:sp>
      <p:sp>
        <p:nvSpPr>
          <p:cNvPr id="242" name="Google Shape;242;g165f6748034_0_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372dc6515c_0_14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1372dc6515c_0_14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1372dc6515c_0_149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58654a3578_1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g158654a3578_1_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400"/>
              <a:buNone/>
            </a:pPr>
            <a:r>
              <a:t/>
            </a:r>
            <a:endParaRPr/>
          </a:p>
        </p:txBody>
      </p:sp>
      <p:sp>
        <p:nvSpPr>
          <p:cNvPr id="256" name="Google Shape;256;g158654a3578_1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438f69e54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g1438f69e54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77" name="Google Shape;177;g1438f69e542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372dc6515c_0_5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g1372dc6515c_0_5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184" name="Google Shape;184;g1372dc6515c_0_5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372dc6515c_0_6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g1372dc6515c_0_6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192" name="Google Shape;192;g1372dc6515c_0_6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372dc6515c_0_3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372dc6515c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1372dc6515c_0_36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372dc6515c_0_16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1372dc6515c_0_16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 more detailed timeline will be available on the LDE website </a:t>
            </a:r>
            <a:endParaRPr/>
          </a:p>
          <a:p>
            <a:pPr indent="0" lvl="0" marL="0" rtl="0" algn="l">
              <a:spcBef>
                <a:spcPts val="0"/>
              </a:spcBef>
              <a:spcAft>
                <a:spcPts val="0"/>
              </a:spcAft>
              <a:buNone/>
            </a:pPr>
            <a:r>
              <a:rPr lang="en-US"/>
              <a:t>A shift of two months earlier to get on academic calendar schedule </a:t>
            </a:r>
            <a:endParaRPr/>
          </a:p>
        </p:txBody>
      </p:sp>
      <p:sp>
        <p:nvSpPr>
          <p:cNvPr id="207" name="Google Shape;207;g1372dc6515c_0_165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438f69e542_0_8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1438f69e542_0_86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400"/>
              <a:buNone/>
            </a:pPr>
            <a:r>
              <a:rPr lang="en-US"/>
              <a:t>Local school board authorizing duties</a:t>
            </a:r>
            <a:endParaRPr/>
          </a:p>
        </p:txBody>
      </p:sp>
      <p:sp>
        <p:nvSpPr>
          <p:cNvPr id="214" name="Google Shape;214;g1438f69e542_0_8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65f6748034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g165f6748034_0_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400"/>
              <a:buNone/>
            </a:pPr>
            <a:r>
              <a:rPr lang="en-US"/>
              <a:t>Local school board authorizing duties</a:t>
            </a:r>
            <a:endParaRPr/>
          </a:p>
        </p:txBody>
      </p:sp>
      <p:sp>
        <p:nvSpPr>
          <p:cNvPr id="221" name="Google Shape;221;g165f6748034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58654a3578_1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g158654a3578_1_2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400"/>
              <a:buNone/>
            </a:pPr>
            <a:r>
              <a:rPr lang="en-US"/>
              <a:t>Local school board authorizing duties</a:t>
            </a:r>
            <a:endParaRPr/>
          </a:p>
        </p:txBody>
      </p:sp>
      <p:sp>
        <p:nvSpPr>
          <p:cNvPr id="228" name="Google Shape;228;g158654a3578_1_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16.png"/><Relationship Id="rId4" Type="http://schemas.openxmlformats.org/officeDocument/2006/relationships/hyperlink" Target="mailto:ldoecommunications@la.gov"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0.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3.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over Title">
    <p:bg>
      <p:bgPr>
        <a:blipFill>
          <a:blip r:embed="rId2">
            <a:alphaModFix/>
          </a:blip>
          <a:stretch>
            <a:fillRect/>
          </a:stretch>
        </a:blipFill>
      </p:bgPr>
    </p:bg>
    <p:spTree>
      <p:nvGrpSpPr>
        <p:cNvPr id="10" name="Shape 10"/>
        <p:cNvGrpSpPr/>
        <p:nvPr/>
      </p:nvGrpSpPr>
      <p:grpSpPr>
        <a:xfrm>
          <a:off x="0" y="0"/>
          <a:ext cx="0" cy="0"/>
          <a:chOff x="0" y="0"/>
          <a:chExt cx="0" cy="0"/>
        </a:xfrm>
      </p:grpSpPr>
      <p:sp>
        <p:nvSpPr>
          <p:cNvPr id="11" name="Google Shape;11;p2"/>
          <p:cNvSpPr txBox="1"/>
          <p:nvPr>
            <p:ph type="title"/>
          </p:nvPr>
        </p:nvSpPr>
        <p:spPr>
          <a:xfrm>
            <a:off x="4005650" y="1482800"/>
            <a:ext cx="4726200" cy="22242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sz="2800">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Assessment, Accountability, &amp; Analytics)">
  <p:cSld name="Cover Title_1_1_1_1_1_1_1_2">
    <p:bg>
      <p:bgPr>
        <a:blipFill>
          <a:blip r:embed="rId2">
            <a:alphaModFix/>
          </a:blip>
          <a:stretch>
            <a:fillRect/>
          </a:stretch>
        </a:blipFill>
      </p:bgPr>
    </p:bg>
    <p:spTree>
      <p:nvGrpSpPr>
        <p:cNvPr id="28" name="Shape 28"/>
        <p:cNvGrpSpPr/>
        <p:nvPr/>
      </p:nvGrpSpPr>
      <p:grpSpPr>
        <a:xfrm>
          <a:off x="0" y="0"/>
          <a:ext cx="0" cy="0"/>
          <a:chOff x="0" y="0"/>
          <a:chExt cx="0" cy="0"/>
        </a:xfrm>
      </p:grpSpPr>
      <p:sp>
        <p:nvSpPr>
          <p:cNvPr id="29" name="Google Shape;29;p11"/>
          <p:cNvSpPr txBox="1"/>
          <p:nvPr>
            <p:ph type="title"/>
          </p:nvPr>
        </p:nvSpPr>
        <p:spPr>
          <a:xfrm>
            <a:off x="3929450" y="1746400"/>
            <a:ext cx="4726200" cy="22242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sz="2800">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Research Team) INTERNAL">
  <p:cSld name="Cover Title_1_1_1_1_1_1_1_2_1">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12"/>
          <p:cNvSpPr txBox="1"/>
          <p:nvPr>
            <p:ph type="title"/>
          </p:nvPr>
        </p:nvSpPr>
        <p:spPr>
          <a:xfrm>
            <a:off x="3929450" y="1746400"/>
            <a:ext cx="4726200" cy="22242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sz="2800">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Early Childhood)">
  <p:cSld name="Cover Title_1_1_1_1_1_1_1_1">
    <p:bg>
      <p:bgPr>
        <a:blipFill>
          <a:blip r:embed="rId2">
            <a:alphaModFix/>
          </a:blip>
          <a:stretch>
            <a:fillRect/>
          </a:stretch>
        </a:blipFill>
      </p:bgPr>
    </p:bg>
    <p:spTree>
      <p:nvGrpSpPr>
        <p:cNvPr id="32" name="Shape 32"/>
        <p:cNvGrpSpPr/>
        <p:nvPr/>
      </p:nvGrpSpPr>
      <p:grpSpPr>
        <a:xfrm>
          <a:off x="0" y="0"/>
          <a:ext cx="0" cy="0"/>
          <a:chOff x="0" y="0"/>
          <a:chExt cx="0" cy="0"/>
        </a:xfrm>
      </p:grpSpPr>
      <p:sp>
        <p:nvSpPr>
          <p:cNvPr id="33" name="Google Shape;33;p13"/>
          <p:cNvSpPr txBox="1"/>
          <p:nvPr>
            <p:ph type="title"/>
          </p:nvPr>
        </p:nvSpPr>
        <p:spPr>
          <a:xfrm>
            <a:off x="3929450" y="1746400"/>
            <a:ext cx="4726200" cy="22242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sz="2800">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Nutrition Support)">
  <p:cSld name="Cover Title_1_1_1_1_1_1_1_1_1">
    <p:bg>
      <p:bgPr>
        <a:blipFill>
          <a:blip r:embed="rId2">
            <a:alphaModFix/>
          </a:blip>
          <a:stretch>
            <a:fillRect/>
          </a:stretch>
        </a:blipFill>
      </p:bgPr>
    </p:bg>
    <p:spTree>
      <p:nvGrpSpPr>
        <p:cNvPr id="34" name="Shape 34"/>
        <p:cNvGrpSpPr/>
        <p:nvPr/>
      </p:nvGrpSpPr>
      <p:grpSpPr>
        <a:xfrm>
          <a:off x="0" y="0"/>
          <a:ext cx="0" cy="0"/>
          <a:chOff x="0" y="0"/>
          <a:chExt cx="0" cy="0"/>
        </a:xfrm>
      </p:grpSpPr>
      <p:sp>
        <p:nvSpPr>
          <p:cNvPr id="35" name="Google Shape;35;p14"/>
          <p:cNvSpPr txBox="1"/>
          <p:nvPr>
            <p:ph type="title"/>
          </p:nvPr>
        </p:nvSpPr>
        <p:spPr>
          <a:xfrm>
            <a:off x="3929450" y="1746400"/>
            <a:ext cx="4726200" cy="22242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sz="2800">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Digital Learning)">
  <p:cSld name="Cover Title_1_1_1_1_1_1_1_1_1_1">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15"/>
          <p:cNvSpPr txBox="1"/>
          <p:nvPr>
            <p:ph type="title"/>
          </p:nvPr>
        </p:nvSpPr>
        <p:spPr>
          <a:xfrm>
            <a:off x="3929450" y="1746400"/>
            <a:ext cx="4726200" cy="22242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sz="2800">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chool Improvement)">
  <p:cSld name="Cover Title_1_1_1_1_1_1_1_1_1_1_1">
    <p:bg>
      <p:bgPr>
        <a:blipFill>
          <a:blip r:embed="rId2">
            <a:alphaModFix/>
          </a:blip>
          <a:stretch>
            <a:fillRect/>
          </a:stretch>
        </a:blipFill>
      </p:bgPr>
    </p:bg>
    <p:spTree>
      <p:nvGrpSpPr>
        <p:cNvPr id="38" name="Shape 38"/>
        <p:cNvGrpSpPr/>
        <p:nvPr/>
      </p:nvGrpSpPr>
      <p:grpSpPr>
        <a:xfrm>
          <a:off x="0" y="0"/>
          <a:ext cx="0" cy="0"/>
          <a:chOff x="0" y="0"/>
          <a:chExt cx="0" cy="0"/>
        </a:xfrm>
      </p:grpSpPr>
      <p:sp>
        <p:nvSpPr>
          <p:cNvPr id="39" name="Google Shape;39;p16"/>
          <p:cNvSpPr txBox="1"/>
          <p:nvPr>
            <p:ph type="title"/>
          </p:nvPr>
        </p:nvSpPr>
        <p:spPr>
          <a:xfrm>
            <a:off x="3777050" y="2123350"/>
            <a:ext cx="4726200" cy="22242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sz="2800">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Basic Frame)">
  <p:cSld name="Title and Content">
    <p:bg>
      <p:bgPr>
        <a:blipFill>
          <a:blip r:embed="rId2">
            <a:alphaModFix/>
          </a:blip>
          <a:stretch>
            <a:fillRect/>
          </a:stretch>
        </a:blipFill>
      </p:bgPr>
    </p:bg>
    <p:spTree>
      <p:nvGrpSpPr>
        <p:cNvPr id="40" name="Shape 40"/>
        <p:cNvGrpSpPr/>
        <p:nvPr/>
      </p:nvGrpSpPr>
      <p:grpSpPr>
        <a:xfrm>
          <a:off x="0" y="0"/>
          <a:ext cx="0" cy="0"/>
          <a:chOff x="0" y="0"/>
          <a:chExt cx="0" cy="0"/>
        </a:xfrm>
      </p:grpSpPr>
      <p:sp>
        <p:nvSpPr>
          <p:cNvPr id="41" name="Google Shape;41;p17"/>
          <p:cNvSpPr txBox="1"/>
          <p:nvPr/>
        </p:nvSpPr>
        <p:spPr>
          <a:xfrm>
            <a:off x="8713975" y="4725600"/>
            <a:ext cx="426600" cy="41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A8A8A"/>
              </a:buClr>
              <a:buFont typeface="Calibri"/>
              <a:buNone/>
            </a:pPr>
            <a:fld id="{00000000-1234-1234-1234-123412341234}" type="slidenum">
              <a:rPr b="1" i="0" lang="en-US" sz="1200" u="none" cap="none" strike="noStrike">
                <a:solidFill>
                  <a:schemeClr val="lt1"/>
                </a:solidFill>
                <a:latin typeface="Calibri"/>
                <a:ea typeface="Calibri"/>
                <a:cs typeface="Calibri"/>
                <a:sym typeface="Calibri"/>
              </a:rPr>
              <a:t>‹#›</a:t>
            </a:fld>
            <a:endParaRPr b="1" i="0" sz="1200" u="none" cap="none" strike="noStrike">
              <a:solidFill>
                <a:schemeClr val="lt1"/>
              </a:solidFill>
              <a:latin typeface="Calibri"/>
              <a:ea typeface="Calibri"/>
              <a:cs typeface="Calibri"/>
              <a:sym typeface="Calibri"/>
            </a:endParaRPr>
          </a:p>
        </p:txBody>
      </p:sp>
      <p:sp>
        <p:nvSpPr>
          <p:cNvPr id="42" name="Google Shape;42;p17"/>
          <p:cNvSpPr txBox="1"/>
          <p:nvPr>
            <p:ph type="title"/>
          </p:nvPr>
        </p:nvSpPr>
        <p:spPr>
          <a:xfrm>
            <a:off x="430075" y="426175"/>
            <a:ext cx="8283900" cy="9102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43" name="Google Shape;43;p17"/>
          <p:cNvSpPr txBox="1"/>
          <p:nvPr>
            <p:ph idx="1" type="body"/>
          </p:nvPr>
        </p:nvSpPr>
        <p:spPr>
          <a:xfrm>
            <a:off x="430075" y="1336375"/>
            <a:ext cx="8283900" cy="33636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90000"/>
              </a:lnSpc>
              <a:spcBef>
                <a:spcPts val="75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42900" lvl="3" marL="1828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lief Statement">
  <p:cSld name="CUSTOM">
    <p:bg>
      <p:bgPr>
        <a:blipFill>
          <a:blip r:embed="rId2">
            <a:alphaModFix/>
          </a:blip>
          <a:stretch>
            <a:fillRect/>
          </a:stretch>
        </a:blipFill>
      </p:bgPr>
    </p:bg>
    <p:spTree>
      <p:nvGrpSpPr>
        <p:cNvPr id="44" name="Shape 44"/>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uisiana's Goals and Priorities">
  <p:cSld name="Title and Content_3">
    <p:bg>
      <p:bgPr>
        <a:blipFill>
          <a:blip r:embed="rId2">
            <a:alphaModFix/>
          </a:blip>
          <a:stretch>
            <a:fillRect/>
          </a:stretch>
        </a:blipFill>
      </p:bgPr>
    </p:bg>
    <p:spTree>
      <p:nvGrpSpPr>
        <p:cNvPr id="45" name="Shape 45"/>
        <p:cNvGrpSpPr/>
        <p:nvPr/>
      </p:nvGrpSpPr>
      <p:grpSpPr>
        <a:xfrm>
          <a:off x="0" y="0"/>
          <a:ext cx="0" cy="0"/>
          <a:chOff x="0" y="0"/>
          <a:chExt cx="0" cy="0"/>
        </a:xfrm>
      </p:grpSpPr>
      <p:sp>
        <p:nvSpPr>
          <p:cNvPr id="46" name="Google Shape;46;p19"/>
          <p:cNvSpPr txBox="1"/>
          <p:nvPr/>
        </p:nvSpPr>
        <p:spPr>
          <a:xfrm>
            <a:off x="8713975" y="4725600"/>
            <a:ext cx="426600" cy="41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A8A8A"/>
              </a:buClr>
              <a:buFont typeface="Calibri"/>
              <a:buNone/>
            </a:pPr>
            <a:fld id="{00000000-1234-1234-1234-123412341234}" type="slidenum">
              <a:rPr b="1" i="0" lang="en-US" sz="1200" u="none" cap="none" strike="noStrike">
                <a:solidFill>
                  <a:schemeClr val="lt1"/>
                </a:solidFill>
                <a:latin typeface="Calibri"/>
                <a:ea typeface="Calibri"/>
                <a:cs typeface="Calibri"/>
                <a:sym typeface="Calibri"/>
              </a:rPr>
              <a:t>‹#›</a:t>
            </a:fld>
            <a:endParaRPr b="1" i="0" sz="1200" u="none" cap="none" strike="noStrike">
              <a:solidFill>
                <a:schemeClr val="lt1"/>
              </a:solidFill>
              <a:latin typeface="Calibri"/>
              <a:ea typeface="Calibri"/>
              <a:cs typeface="Calibri"/>
              <a:sym typeface="Calibri"/>
            </a:endParaRPr>
          </a:p>
        </p:txBody>
      </p:sp>
      <p:sp>
        <p:nvSpPr>
          <p:cNvPr id="47" name="Google Shape;47;p19"/>
          <p:cNvSpPr txBox="1"/>
          <p:nvPr/>
        </p:nvSpPr>
        <p:spPr>
          <a:xfrm>
            <a:off x="430075" y="493975"/>
            <a:ext cx="8283900" cy="572700"/>
          </a:xfrm>
          <a:prstGeom prst="rect">
            <a:avLst/>
          </a:prstGeom>
          <a:noFill/>
          <a:ln>
            <a:noFill/>
          </a:ln>
        </p:spPr>
        <p:txBody>
          <a:bodyPr anchorCtr="0" anchor="ctr" bIns="91425" lIns="91425" spcFirstLastPara="1" rIns="91425" wrap="square" tIns="91425">
            <a:spAutoFit/>
          </a:bodyPr>
          <a:lstStyle/>
          <a:p>
            <a:pPr indent="0" lvl="0" marL="0" rtl="0" algn="ctr">
              <a:lnSpc>
                <a:spcPct val="90000"/>
              </a:lnSpc>
              <a:spcBef>
                <a:spcPts val="0"/>
              </a:spcBef>
              <a:spcAft>
                <a:spcPts val="0"/>
              </a:spcAft>
              <a:buNone/>
            </a:pPr>
            <a:r>
              <a:rPr b="1" lang="en-US" sz="2800">
                <a:solidFill>
                  <a:schemeClr val="dk1"/>
                </a:solidFill>
                <a:latin typeface="Calibri"/>
                <a:ea typeface="Calibri"/>
                <a:cs typeface="Calibri"/>
                <a:sym typeface="Calibri"/>
              </a:rPr>
              <a:t>Louisiana’s Goals and Priorities</a:t>
            </a:r>
            <a:endParaRPr b="1" sz="2800">
              <a:solidFill>
                <a:schemeClr val="dk1"/>
              </a:solidFill>
              <a:latin typeface="Calibri"/>
              <a:ea typeface="Calibri"/>
              <a:cs typeface="Calibri"/>
              <a:sym typeface="Calibri"/>
            </a:endParaRPr>
          </a:p>
        </p:txBody>
      </p:sp>
      <p:pic>
        <p:nvPicPr>
          <p:cNvPr id="48" name="Google Shape;48;p19"/>
          <p:cNvPicPr preferRelativeResize="0"/>
          <p:nvPr/>
        </p:nvPicPr>
        <p:blipFill rotWithShape="1">
          <a:blip r:embed="rId3">
            <a:alphaModFix/>
          </a:blip>
          <a:srcRect b="1883" l="0" r="0" t="0"/>
          <a:stretch/>
        </p:blipFill>
        <p:spPr>
          <a:xfrm>
            <a:off x="567025" y="1224000"/>
            <a:ext cx="8009949" cy="342952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uisiana's Six Critical Goals">
  <p:cSld name="Title and Content_3_1">
    <p:bg>
      <p:bgPr>
        <a:blipFill>
          <a:blip r:embed="rId2">
            <a:alphaModFix/>
          </a:blip>
          <a:stretch>
            <a:fillRect/>
          </a:stretch>
        </a:blipFill>
      </p:bgPr>
    </p:bg>
    <p:spTree>
      <p:nvGrpSpPr>
        <p:cNvPr id="49" name="Shape 49"/>
        <p:cNvGrpSpPr/>
        <p:nvPr/>
      </p:nvGrpSpPr>
      <p:grpSpPr>
        <a:xfrm>
          <a:off x="0" y="0"/>
          <a:ext cx="0" cy="0"/>
          <a:chOff x="0" y="0"/>
          <a:chExt cx="0" cy="0"/>
        </a:xfrm>
      </p:grpSpPr>
      <p:sp>
        <p:nvSpPr>
          <p:cNvPr id="50" name="Google Shape;50;p20"/>
          <p:cNvSpPr txBox="1"/>
          <p:nvPr/>
        </p:nvSpPr>
        <p:spPr>
          <a:xfrm>
            <a:off x="8713975" y="4725600"/>
            <a:ext cx="426600" cy="41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A8A8A"/>
              </a:buClr>
              <a:buFont typeface="Calibri"/>
              <a:buNone/>
            </a:pPr>
            <a:fld id="{00000000-1234-1234-1234-123412341234}" type="slidenum">
              <a:rPr b="1" i="0" lang="en-US" sz="1200" u="none" cap="none" strike="noStrike">
                <a:solidFill>
                  <a:schemeClr val="lt1"/>
                </a:solidFill>
                <a:latin typeface="Calibri"/>
                <a:ea typeface="Calibri"/>
                <a:cs typeface="Calibri"/>
                <a:sym typeface="Calibri"/>
              </a:rPr>
              <a:t>‹#›</a:t>
            </a:fld>
            <a:endParaRPr b="1" i="0" sz="1200" u="none" cap="none" strike="noStrike">
              <a:solidFill>
                <a:schemeClr val="lt1"/>
              </a:solidFill>
              <a:latin typeface="Calibri"/>
              <a:ea typeface="Calibri"/>
              <a:cs typeface="Calibri"/>
              <a:sym typeface="Calibri"/>
            </a:endParaRPr>
          </a:p>
        </p:txBody>
      </p:sp>
      <p:pic>
        <p:nvPicPr>
          <p:cNvPr id="51" name="Google Shape;51;p20"/>
          <p:cNvPicPr preferRelativeResize="0"/>
          <p:nvPr/>
        </p:nvPicPr>
        <p:blipFill>
          <a:blip r:embed="rId3">
            <a:alphaModFix/>
          </a:blip>
          <a:stretch>
            <a:fillRect/>
          </a:stretch>
        </p:blipFill>
        <p:spPr>
          <a:xfrm>
            <a:off x="575425" y="828400"/>
            <a:ext cx="7993150" cy="34867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Career &amp; College Readiness)">
  <p:cSld name="Cover Title_1">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Google Shape;13;p3"/>
          <p:cNvSpPr txBox="1"/>
          <p:nvPr>
            <p:ph type="title"/>
          </p:nvPr>
        </p:nvSpPr>
        <p:spPr>
          <a:xfrm>
            <a:off x="3929450" y="1746400"/>
            <a:ext cx="4726200" cy="22242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sz="2800">
                <a:solidFill>
                  <a:schemeClr val="dk1"/>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uisiana's Educational Priorities">
  <p:cSld name="Title and Content_3_1_1">
    <p:bg>
      <p:bgPr>
        <a:blipFill>
          <a:blip r:embed="rId2">
            <a:alphaModFix/>
          </a:blip>
          <a:stretch>
            <a:fillRect/>
          </a:stretch>
        </a:blipFill>
      </p:bgPr>
    </p:bg>
    <p:spTree>
      <p:nvGrpSpPr>
        <p:cNvPr id="52" name="Shape 52"/>
        <p:cNvGrpSpPr/>
        <p:nvPr/>
      </p:nvGrpSpPr>
      <p:grpSpPr>
        <a:xfrm>
          <a:off x="0" y="0"/>
          <a:ext cx="0" cy="0"/>
          <a:chOff x="0" y="0"/>
          <a:chExt cx="0" cy="0"/>
        </a:xfrm>
      </p:grpSpPr>
      <p:sp>
        <p:nvSpPr>
          <p:cNvPr id="53" name="Google Shape;53;p21"/>
          <p:cNvSpPr txBox="1"/>
          <p:nvPr/>
        </p:nvSpPr>
        <p:spPr>
          <a:xfrm>
            <a:off x="8713975" y="4725600"/>
            <a:ext cx="426600" cy="41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A8A8A"/>
              </a:buClr>
              <a:buFont typeface="Calibri"/>
              <a:buNone/>
            </a:pPr>
            <a:fld id="{00000000-1234-1234-1234-123412341234}" type="slidenum">
              <a:rPr b="1" i="0" lang="en-US" sz="1200" u="none" cap="none" strike="noStrike">
                <a:solidFill>
                  <a:schemeClr val="lt1"/>
                </a:solidFill>
                <a:latin typeface="Calibri"/>
                <a:ea typeface="Calibri"/>
                <a:cs typeface="Calibri"/>
                <a:sym typeface="Calibri"/>
              </a:rPr>
              <a:t>‹#›</a:t>
            </a:fld>
            <a:endParaRPr b="1" i="0" sz="1200" u="none" cap="none" strike="noStrike">
              <a:solidFill>
                <a:schemeClr val="lt1"/>
              </a:solidFill>
              <a:latin typeface="Calibri"/>
              <a:ea typeface="Calibri"/>
              <a:cs typeface="Calibri"/>
              <a:sym typeface="Calibri"/>
            </a:endParaRPr>
          </a:p>
        </p:txBody>
      </p:sp>
      <p:pic>
        <p:nvPicPr>
          <p:cNvPr id="54" name="Google Shape;54;p21"/>
          <p:cNvPicPr preferRelativeResize="0"/>
          <p:nvPr/>
        </p:nvPicPr>
        <p:blipFill rotWithShape="1">
          <a:blip r:embed="rId3">
            <a:alphaModFix/>
          </a:blip>
          <a:srcRect b="0" l="377" r="377" t="0"/>
          <a:stretch/>
        </p:blipFill>
        <p:spPr>
          <a:xfrm>
            <a:off x="575425" y="828400"/>
            <a:ext cx="7993150" cy="348669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oom Meeting Preparation">
  <p:cSld name="Title and Content_3_1_1_1">
    <p:bg>
      <p:bgPr>
        <a:blipFill>
          <a:blip r:embed="rId2">
            <a:alphaModFix/>
          </a:blip>
          <a:stretch>
            <a:fillRect/>
          </a:stretch>
        </a:blipFill>
      </p:bgPr>
    </p:bg>
    <p:spTree>
      <p:nvGrpSpPr>
        <p:cNvPr id="55" name="Shape 55"/>
        <p:cNvGrpSpPr/>
        <p:nvPr/>
      </p:nvGrpSpPr>
      <p:grpSpPr>
        <a:xfrm>
          <a:off x="0" y="0"/>
          <a:ext cx="0" cy="0"/>
          <a:chOff x="0" y="0"/>
          <a:chExt cx="0" cy="0"/>
        </a:xfrm>
      </p:grpSpPr>
      <p:sp>
        <p:nvSpPr>
          <p:cNvPr id="56" name="Google Shape;56;p22"/>
          <p:cNvSpPr txBox="1"/>
          <p:nvPr/>
        </p:nvSpPr>
        <p:spPr>
          <a:xfrm>
            <a:off x="8713975" y="4725600"/>
            <a:ext cx="426600" cy="41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A8A8A"/>
              </a:buClr>
              <a:buFont typeface="Calibri"/>
              <a:buNone/>
            </a:pPr>
            <a:fld id="{00000000-1234-1234-1234-123412341234}" type="slidenum">
              <a:rPr b="1" i="0" lang="en-US" sz="1200" u="none" cap="none" strike="noStrike">
                <a:solidFill>
                  <a:schemeClr val="lt1"/>
                </a:solidFill>
                <a:latin typeface="Calibri"/>
                <a:ea typeface="Calibri"/>
                <a:cs typeface="Calibri"/>
                <a:sym typeface="Calibri"/>
              </a:rPr>
              <a:t>‹#›</a:t>
            </a:fld>
            <a:endParaRPr b="1" i="0" sz="1200" u="none" cap="none" strike="noStrike">
              <a:solidFill>
                <a:schemeClr val="lt1"/>
              </a:solidFill>
              <a:latin typeface="Calibri"/>
              <a:ea typeface="Calibri"/>
              <a:cs typeface="Calibri"/>
              <a:sym typeface="Calibri"/>
            </a:endParaRPr>
          </a:p>
        </p:txBody>
      </p:sp>
      <p:sp>
        <p:nvSpPr>
          <p:cNvPr id="57" name="Google Shape;57;p22"/>
          <p:cNvSpPr txBox="1"/>
          <p:nvPr/>
        </p:nvSpPr>
        <p:spPr>
          <a:xfrm>
            <a:off x="430075" y="1264075"/>
            <a:ext cx="8283900" cy="3435900"/>
          </a:xfrm>
          <a:prstGeom prst="rect">
            <a:avLst/>
          </a:prstGeom>
          <a:noFill/>
          <a:ln>
            <a:noFill/>
          </a:ln>
        </p:spPr>
        <p:txBody>
          <a:bodyPr anchorCtr="0" anchor="t" bIns="45700" lIns="91425" spcFirstLastPara="1" rIns="91425" wrap="square" tIns="45700">
            <a:noAutofit/>
          </a:bodyPr>
          <a:lstStyle/>
          <a:p>
            <a:pPr indent="-217487" lvl="0" marL="230187" rtl="0" algn="l">
              <a:lnSpc>
                <a:spcPct val="90000"/>
              </a:lnSpc>
              <a:spcBef>
                <a:spcPts val="0"/>
              </a:spcBef>
              <a:spcAft>
                <a:spcPts val="0"/>
              </a:spcAft>
              <a:buClr>
                <a:srgbClr val="385463"/>
              </a:buClr>
              <a:buSzPts val="1600"/>
              <a:buFont typeface="Calibri"/>
              <a:buChar char="●"/>
            </a:pPr>
            <a:r>
              <a:rPr lang="en-US" sz="1600">
                <a:solidFill>
                  <a:srgbClr val="385463"/>
                </a:solidFill>
                <a:latin typeface="Calibri"/>
                <a:ea typeface="Calibri"/>
                <a:cs typeface="Calibri"/>
                <a:sym typeface="Calibri"/>
              </a:rPr>
              <a:t>Please make sure your phone or computer is muted to minimize background noise. </a:t>
            </a:r>
            <a:endParaRPr sz="1600">
              <a:solidFill>
                <a:srgbClr val="385463"/>
              </a:solidFill>
              <a:latin typeface="Calibri"/>
              <a:ea typeface="Calibri"/>
              <a:cs typeface="Calibri"/>
              <a:sym typeface="Calibri"/>
            </a:endParaRPr>
          </a:p>
          <a:p>
            <a:pPr indent="-155575" lvl="1" marL="461962" rtl="0" algn="l">
              <a:lnSpc>
                <a:spcPct val="90000"/>
              </a:lnSpc>
              <a:spcBef>
                <a:spcPts val="200"/>
              </a:spcBef>
              <a:spcAft>
                <a:spcPts val="0"/>
              </a:spcAft>
              <a:buClr>
                <a:srgbClr val="385463"/>
              </a:buClr>
              <a:buSzPts val="1600"/>
              <a:buChar char="○"/>
            </a:pPr>
            <a:r>
              <a:rPr lang="en-US" sz="1600">
                <a:solidFill>
                  <a:srgbClr val="385463"/>
                </a:solidFill>
                <a:latin typeface="Calibri"/>
                <a:ea typeface="Calibri"/>
                <a:cs typeface="Calibri"/>
                <a:sym typeface="Calibri"/>
              </a:rPr>
              <a:t>To do this, hover over the bottom left-hand side of your screen and click “Mute.” </a:t>
            </a:r>
            <a:endParaRPr sz="1600">
              <a:solidFill>
                <a:srgbClr val="385463"/>
              </a:solidFill>
              <a:latin typeface="Calibri"/>
              <a:ea typeface="Calibri"/>
              <a:cs typeface="Calibri"/>
              <a:sym typeface="Calibri"/>
            </a:endParaRPr>
          </a:p>
          <a:p>
            <a:pPr indent="-217487" lvl="0" marL="230187" rtl="0" algn="l">
              <a:lnSpc>
                <a:spcPct val="90000"/>
              </a:lnSpc>
              <a:spcBef>
                <a:spcPts val="600"/>
              </a:spcBef>
              <a:spcAft>
                <a:spcPts val="0"/>
              </a:spcAft>
              <a:buClr>
                <a:srgbClr val="385463"/>
              </a:buClr>
              <a:buSzPts val="1600"/>
              <a:buFont typeface="Calibri"/>
              <a:buChar char="●"/>
            </a:pPr>
            <a:r>
              <a:rPr lang="en-US" sz="1600">
                <a:solidFill>
                  <a:srgbClr val="385463"/>
                </a:solidFill>
                <a:latin typeface="Calibri"/>
                <a:ea typeface="Calibri"/>
                <a:cs typeface="Calibri"/>
                <a:sym typeface="Calibri"/>
              </a:rPr>
              <a:t>Please make sure you have turned off your camera to save bandwidth and prevent any connectivity issues.</a:t>
            </a:r>
            <a:endParaRPr sz="1600">
              <a:solidFill>
                <a:srgbClr val="385463"/>
              </a:solidFill>
              <a:latin typeface="Calibri"/>
              <a:ea typeface="Calibri"/>
              <a:cs typeface="Calibri"/>
              <a:sym typeface="Calibri"/>
            </a:endParaRPr>
          </a:p>
          <a:p>
            <a:pPr indent="-155575" lvl="1" marL="461962" rtl="0" algn="l">
              <a:lnSpc>
                <a:spcPct val="90000"/>
              </a:lnSpc>
              <a:spcBef>
                <a:spcPts val="200"/>
              </a:spcBef>
              <a:spcAft>
                <a:spcPts val="0"/>
              </a:spcAft>
              <a:buClr>
                <a:srgbClr val="385463"/>
              </a:buClr>
              <a:buSzPts val="1600"/>
              <a:buChar char="○"/>
            </a:pPr>
            <a:r>
              <a:rPr lang="en-US" sz="1600">
                <a:solidFill>
                  <a:srgbClr val="385463"/>
                </a:solidFill>
                <a:latin typeface="Calibri"/>
                <a:ea typeface="Calibri"/>
                <a:cs typeface="Calibri"/>
                <a:sym typeface="Calibri"/>
              </a:rPr>
              <a:t>To do this, hover over the bottom left-hand side of your screen and click “Stop Video.”</a:t>
            </a:r>
            <a:endParaRPr sz="1600">
              <a:solidFill>
                <a:srgbClr val="385463"/>
              </a:solidFill>
              <a:latin typeface="Calibri"/>
              <a:ea typeface="Calibri"/>
              <a:cs typeface="Calibri"/>
              <a:sym typeface="Calibri"/>
            </a:endParaRPr>
          </a:p>
          <a:p>
            <a:pPr indent="-217487" lvl="0" marL="230187" rtl="0" algn="l">
              <a:lnSpc>
                <a:spcPct val="90000"/>
              </a:lnSpc>
              <a:spcBef>
                <a:spcPts val="600"/>
              </a:spcBef>
              <a:spcAft>
                <a:spcPts val="0"/>
              </a:spcAft>
              <a:buClr>
                <a:srgbClr val="385463"/>
              </a:buClr>
              <a:buSzPts val="1600"/>
              <a:buFont typeface="Calibri"/>
              <a:buChar char="●"/>
            </a:pPr>
            <a:r>
              <a:rPr lang="en-US" sz="1600">
                <a:solidFill>
                  <a:srgbClr val="385463"/>
                </a:solidFill>
                <a:latin typeface="Calibri"/>
                <a:ea typeface="Calibri"/>
                <a:cs typeface="Calibri"/>
                <a:sym typeface="Calibri"/>
              </a:rPr>
              <a:t>Please submit questions during the presentation in the “Chat” function located on the bottom of your screen. </a:t>
            </a:r>
            <a:endParaRPr sz="1600">
              <a:solidFill>
                <a:srgbClr val="385463"/>
              </a:solidFill>
              <a:latin typeface="Calibri"/>
              <a:ea typeface="Calibri"/>
              <a:cs typeface="Calibri"/>
              <a:sym typeface="Calibri"/>
            </a:endParaRPr>
          </a:p>
        </p:txBody>
      </p:sp>
      <p:pic>
        <p:nvPicPr>
          <p:cNvPr id="58" name="Google Shape;58;p22"/>
          <p:cNvPicPr preferRelativeResize="0"/>
          <p:nvPr/>
        </p:nvPicPr>
        <p:blipFill rotWithShape="1">
          <a:blip r:embed="rId3">
            <a:alphaModFix/>
          </a:blip>
          <a:srcRect b="0" l="0" r="0" t="0"/>
          <a:stretch/>
        </p:blipFill>
        <p:spPr>
          <a:xfrm>
            <a:off x="579975" y="3155750"/>
            <a:ext cx="4221150" cy="1514325"/>
          </a:xfrm>
          <a:prstGeom prst="rect">
            <a:avLst/>
          </a:prstGeom>
          <a:noFill/>
          <a:ln>
            <a:noFill/>
          </a:ln>
        </p:spPr>
      </p:pic>
      <p:sp>
        <p:nvSpPr>
          <p:cNvPr id="59" name="Google Shape;59;p22"/>
          <p:cNvSpPr txBox="1"/>
          <p:nvPr/>
        </p:nvSpPr>
        <p:spPr>
          <a:xfrm>
            <a:off x="430075" y="426175"/>
            <a:ext cx="8283900" cy="83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800">
                <a:solidFill>
                  <a:srgbClr val="385463"/>
                </a:solidFill>
                <a:latin typeface="Calibri"/>
                <a:ea typeface="Calibri"/>
                <a:cs typeface="Calibri"/>
                <a:sym typeface="Calibri"/>
              </a:rPr>
              <a:t>Zoom Meeting Preparation</a:t>
            </a:r>
            <a:endParaRPr b="1" sz="2800">
              <a:solidFill>
                <a:srgbClr val="385463"/>
              </a:solidFill>
              <a:latin typeface="Calibri"/>
              <a:ea typeface="Calibri"/>
              <a:cs typeface="Calibri"/>
              <a:sym typeface="Calibri"/>
            </a:endParaRPr>
          </a:p>
        </p:txBody>
      </p:sp>
      <p:sp>
        <p:nvSpPr>
          <p:cNvPr id="60" name="Google Shape;60;p22"/>
          <p:cNvSpPr txBox="1"/>
          <p:nvPr/>
        </p:nvSpPr>
        <p:spPr>
          <a:xfrm>
            <a:off x="5035150" y="3358800"/>
            <a:ext cx="3583800" cy="1108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1500">
                <a:solidFill>
                  <a:srgbClr val="333333"/>
                </a:solidFill>
                <a:latin typeface="Calibri"/>
                <a:ea typeface="Calibri"/>
                <a:cs typeface="Calibri"/>
                <a:sym typeface="Calibri"/>
              </a:rPr>
              <a:t>If you require an interpreter or have other accessibility needs for future LDOE meetings, please contact </a:t>
            </a:r>
            <a:r>
              <a:rPr b="1" lang="en-US" sz="1500" u="sng">
                <a:solidFill>
                  <a:srgbClr val="20B6A6"/>
                </a:solidFill>
                <a:latin typeface="Calibri"/>
                <a:ea typeface="Calibri"/>
                <a:cs typeface="Calibri"/>
                <a:sym typeface="Calibri"/>
                <a:hlinkClick r:id="rId4">
                  <a:extLst>
                    <a:ext uri="{A12FA001-AC4F-418D-AE19-62706E023703}">
                      <ahyp:hlinkClr val="tx"/>
                    </a:ext>
                  </a:extLst>
                </a:hlinkClick>
              </a:rPr>
              <a:t>LDOEcommunications@la.gov</a:t>
            </a:r>
            <a:r>
              <a:rPr b="1" lang="en-US" sz="1500">
                <a:latin typeface="Calibri"/>
                <a:ea typeface="Calibri"/>
                <a:cs typeface="Calibri"/>
                <a:sym typeface="Calibri"/>
              </a:rPr>
              <a:t>. </a:t>
            </a:r>
            <a:endParaRPr b="1" sz="1500">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Basic Frame with Call Out)">
  <p:cSld name="Title and Content_2">
    <p:bg>
      <p:bgPr>
        <a:blipFill>
          <a:blip r:embed="rId2">
            <a:alphaModFix/>
          </a:blip>
          <a:stretch>
            <a:fillRect/>
          </a:stretch>
        </a:blipFill>
      </p:bgPr>
    </p:bg>
    <p:spTree>
      <p:nvGrpSpPr>
        <p:cNvPr id="61" name="Shape 61"/>
        <p:cNvGrpSpPr/>
        <p:nvPr/>
      </p:nvGrpSpPr>
      <p:grpSpPr>
        <a:xfrm>
          <a:off x="0" y="0"/>
          <a:ext cx="0" cy="0"/>
          <a:chOff x="0" y="0"/>
          <a:chExt cx="0" cy="0"/>
        </a:xfrm>
      </p:grpSpPr>
      <p:sp>
        <p:nvSpPr>
          <p:cNvPr id="62" name="Google Shape;62;p23"/>
          <p:cNvSpPr txBox="1"/>
          <p:nvPr/>
        </p:nvSpPr>
        <p:spPr>
          <a:xfrm>
            <a:off x="8713975" y="4725600"/>
            <a:ext cx="426600" cy="41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A8A8A"/>
              </a:buClr>
              <a:buFont typeface="Calibri"/>
              <a:buNone/>
            </a:pPr>
            <a:fld id="{00000000-1234-1234-1234-123412341234}" type="slidenum">
              <a:rPr b="1" i="0" lang="en-US" sz="1200" u="none" cap="none" strike="noStrike">
                <a:solidFill>
                  <a:schemeClr val="lt1"/>
                </a:solidFill>
                <a:latin typeface="Calibri"/>
                <a:ea typeface="Calibri"/>
                <a:cs typeface="Calibri"/>
                <a:sym typeface="Calibri"/>
              </a:rPr>
              <a:t>‹#›</a:t>
            </a:fld>
            <a:endParaRPr b="1" i="0" sz="1200" u="none" cap="none" strike="noStrike">
              <a:solidFill>
                <a:schemeClr val="lt1"/>
              </a:solidFill>
              <a:latin typeface="Calibri"/>
              <a:ea typeface="Calibri"/>
              <a:cs typeface="Calibri"/>
              <a:sym typeface="Calibri"/>
            </a:endParaRPr>
          </a:p>
        </p:txBody>
      </p:sp>
      <p:sp>
        <p:nvSpPr>
          <p:cNvPr id="63" name="Google Shape;63;p23"/>
          <p:cNvSpPr txBox="1"/>
          <p:nvPr>
            <p:ph type="title"/>
          </p:nvPr>
        </p:nvSpPr>
        <p:spPr>
          <a:xfrm>
            <a:off x="430075" y="426175"/>
            <a:ext cx="8283900" cy="9102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4" name="Google Shape;64;p23"/>
          <p:cNvSpPr txBox="1"/>
          <p:nvPr>
            <p:ph idx="1" type="body"/>
          </p:nvPr>
        </p:nvSpPr>
        <p:spPr>
          <a:xfrm>
            <a:off x="430075" y="1754275"/>
            <a:ext cx="8283900" cy="29457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90000"/>
              </a:lnSpc>
              <a:spcBef>
                <a:spcPts val="75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42900" lvl="3" marL="1828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 name="Google Shape;65;p23"/>
          <p:cNvSpPr txBox="1"/>
          <p:nvPr>
            <p:ph idx="2" type="body"/>
          </p:nvPr>
        </p:nvSpPr>
        <p:spPr>
          <a:xfrm>
            <a:off x="565250" y="1336375"/>
            <a:ext cx="8020800" cy="417900"/>
          </a:xfrm>
          <a:prstGeom prst="rect">
            <a:avLst/>
          </a:prstGeom>
          <a:solidFill>
            <a:srgbClr val="20B6A6">
              <a:alpha val="48600"/>
            </a:srgbClr>
          </a:solidFill>
          <a:ln>
            <a:noFill/>
          </a:ln>
        </p:spPr>
        <p:txBody>
          <a:bodyPr anchorCtr="0" anchor="t" bIns="91425" lIns="91425" spcFirstLastPara="1" rIns="91425" wrap="square" tIns="91425">
            <a:noAutofit/>
          </a:bodyPr>
          <a:lstStyle>
            <a:lvl1pPr indent="-317500" lvl="0" marL="4572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1pPr>
            <a:lvl2pPr indent="-317500" lvl="1" marL="9144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2pPr>
            <a:lvl3pPr indent="-317500" lvl="2" marL="13716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3pPr>
            <a:lvl4pPr indent="-317500" lvl="3" marL="18288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4pPr>
            <a:lvl5pPr indent="-317500" lvl="4" marL="22860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5pPr>
            <a:lvl6pPr indent="-317500" lvl="5" marL="27432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6pPr>
            <a:lvl7pPr indent="-317500" lvl="6" marL="32004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7pPr>
            <a:lvl8pPr indent="-317500" lvl="7" marL="36576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8pPr>
            <a:lvl9pPr indent="-317500" lvl="8" marL="41148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Basic Frame No Sides)">
  <p:cSld name="Title and Content_1">
    <p:bg>
      <p:bgPr>
        <a:blipFill>
          <a:blip r:embed="rId2">
            <a:alphaModFix/>
          </a:blip>
          <a:stretch>
            <a:fillRect/>
          </a:stretch>
        </a:blipFill>
      </p:bgPr>
    </p:bg>
    <p:spTree>
      <p:nvGrpSpPr>
        <p:cNvPr id="66" name="Shape 66"/>
        <p:cNvGrpSpPr/>
        <p:nvPr/>
      </p:nvGrpSpPr>
      <p:grpSpPr>
        <a:xfrm>
          <a:off x="0" y="0"/>
          <a:ext cx="0" cy="0"/>
          <a:chOff x="0" y="0"/>
          <a:chExt cx="0" cy="0"/>
        </a:xfrm>
      </p:grpSpPr>
      <p:sp>
        <p:nvSpPr>
          <p:cNvPr id="67" name="Google Shape;67;p24"/>
          <p:cNvSpPr txBox="1"/>
          <p:nvPr/>
        </p:nvSpPr>
        <p:spPr>
          <a:xfrm>
            <a:off x="8713975" y="4725600"/>
            <a:ext cx="426600" cy="41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A8A8A"/>
              </a:buClr>
              <a:buFont typeface="Calibri"/>
              <a:buNone/>
            </a:pPr>
            <a:fld id="{00000000-1234-1234-1234-123412341234}" type="slidenum">
              <a:rPr b="1" i="0" lang="en-US" sz="1200" u="none" cap="none" strike="noStrike">
                <a:solidFill>
                  <a:schemeClr val="dk1"/>
                </a:solidFill>
                <a:latin typeface="Calibri"/>
                <a:ea typeface="Calibri"/>
                <a:cs typeface="Calibri"/>
                <a:sym typeface="Calibri"/>
              </a:rPr>
              <a:t>‹#›</a:t>
            </a:fld>
            <a:endParaRPr b="1" i="0" sz="1200" u="none" cap="none" strike="noStrike">
              <a:solidFill>
                <a:schemeClr val="dk1"/>
              </a:solidFill>
              <a:latin typeface="Calibri"/>
              <a:ea typeface="Calibri"/>
              <a:cs typeface="Calibri"/>
              <a:sym typeface="Calibri"/>
            </a:endParaRPr>
          </a:p>
        </p:txBody>
      </p:sp>
      <p:sp>
        <p:nvSpPr>
          <p:cNvPr id="68" name="Google Shape;68;p24"/>
          <p:cNvSpPr txBox="1"/>
          <p:nvPr>
            <p:ph type="title"/>
          </p:nvPr>
        </p:nvSpPr>
        <p:spPr>
          <a:xfrm>
            <a:off x="430075" y="426175"/>
            <a:ext cx="8283900" cy="9102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9" name="Google Shape;69;p24"/>
          <p:cNvSpPr txBox="1"/>
          <p:nvPr>
            <p:ph idx="1" type="body"/>
          </p:nvPr>
        </p:nvSpPr>
        <p:spPr>
          <a:xfrm>
            <a:off x="0" y="1336375"/>
            <a:ext cx="9144000" cy="33636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90000"/>
              </a:lnSpc>
              <a:spcBef>
                <a:spcPts val="75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42900" lvl="3" marL="1828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Right Picture)">
  <p:cSld name="Content and Picture">
    <p:bg>
      <p:bgPr>
        <a:blipFill>
          <a:blip r:embed="rId2">
            <a:alphaModFix/>
          </a:blip>
          <a:stretch>
            <a:fillRect/>
          </a:stretch>
        </a:blipFill>
      </p:bgPr>
    </p:bg>
    <p:spTree>
      <p:nvGrpSpPr>
        <p:cNvPr id="70" name="Shape 70"/>
        <p:cNvGrpSpPr/>
        <p:nvPr/>
      </p:nvGrpSpPr>
      <p:grpSpPr>
        <a:xfrm>
          <a:off x="0" y="0"/>
          <a:ext cx="0" cy="0"/>
          <a:chOff x="0" y="0"/>
          <a:chExt cx="0" cy="0"/>
        </a:xfrm>
      </p:grpSpPr>
      <p:sp>
        <p:nvSpPr>
          <p:cNvPr id="71" name="Google Shape;71;p25"/>
          <p:cNvSpPr txBox="1"/>
          <p:nvPr>
            <p:ph idx="1" type="body"/>
          </p:nvPr>
        </p:nvSpPr>
        <p:spPr>
          <a:xfrm>
            <a:off x="0" y="910200"/>
            <a:ext cx="5222100" cy="37761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90000"/>
              </a:lnSpc>
              <a:spcBef>
                <a:spcPts val="75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42900" lvl="3" marL="1828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 name="Google Shape;72;p25"/>
          <p:cNvSpPr txBox="1"/>
          <p:nvPr>
            <p:ph type="title"/>
          </p:nvPr>
        </p:nvSpPr>
        <p:spPr>
          <a:xfrm>
            <a:off x="0" y="0"/>
            <a:ext cx="5222100" cy="9102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73" name="Google Shape;73;p25"/>
          <p:cNvSpPr txBox="1"/>
          <p:nvPr/>
        </p:nvSpPr>
        <p:spPr>
          <a:xfrm>
            <a:off x="8713975" y="4725600"/>
            <a:ext cx="426600" cy="41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A8A8A"/>
              </a:buClr>
              <a:buFont typeface="Calibri"/>
              <a:buNone/>
            </a:pPr>
            <a:fld id="{00000000-1234-1234-1234-123412341234}" type="slidenum">
              <a:rPr b="1" i="0" lang="en-US" sz="1200" u="none" cap="none" strike="noStrike">
                <a:solidFill>
                  <a:schemeClr val="lt1"/>
                </a:solidFill>
                <a:latin typeface="Calibri"/>
                <a:ea typeface="Calibri"/>
                <a:cs typeface="Calibri"/>
                <a:sym typeface="Calibri"/>
              </a:rPr>
              <a:t>‹#›</a:t>
            </a:fld>
            <a:endParaRPr b="1" i="0" sz="12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Picture)">
  <p:cSld name="Content and Picture_1">
    <p:bg>
      <p:bgPr>
        <a:blipFill>
          <a:blip r:embed="rId2">
            <a:alphaModFix/>
          </a:blip>
          <a:stretch>
            <a:fillRect/>
          </a:stretch>
        </a:blipFill>
      </p:bgPr>
    </p:bg>
    <p:spTree>
      <p:nvGrpSpPr>
        <p:cNvPr id="74" name="Shape 74"/>
        <p:cNvGrpSpPr/>
        <p:nvPr/>
      </p:nvGrpSpPr>
      <p:grpSpPr>
        <a:xfrm>
          <a:off x="0" y="0"/>
          <a:ext cx="0" cy="0"/>
          <a:chOff x="0" y="0"/>
          <a:chExt cx="0" cy="0"/>
        </a:xfrm>
      </p:grpSpPr>
      <p:sp>
        <p:nvSpPr>
          <p:cNvPr id="75" name="Google Shape;75;p26"/>
          <p:cNvSpPr txBox="1"/>
          <p:nvPr>
            <p:ph idx="1" type="body"/>
          </p:nvPr>
        </p:nvSpPr>
        <p:spPr>
          <a:xfrm>
            <a:off x="3921900" y="910200"/>
            <a:ext cx="5222100" cy="37761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90000"/>
              </a:lnSpc>
              <a:spcBef>
                <a:spcPts val="75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42900" lvl="3" marL="1828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6" name="Google Shape;76;p26"/>
          <p:cNvSpPr txBox="1"/>
          <p:nvPr>
            <p:ph type="title"/>
          </p:nvPr>
        </p:nvSpPr>
        <p:spPr>
          <a:xfrm>
            <a:off x="3921900" y="0"/>
            <a:ext cx="5222100" cy="9102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77" name="Google Shape;77;p26"/>
          <p:cNvSpPr txBox="1"/>
          <p:nvPr/>
        </p:nvSpPr>
        <p:spPr>
          <a:xfrm>
            <a:off x="8713975" y="4725600"/>
            <a:ext cx="426600" cy="41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A8A8A"/>
              </a:buClr>
              <a:buFont typeface="Calibri"/>
              <a:buNone/>
            </a:pPr>
            <a:fld id="{00000000-1234-1234-1234-123412341234}" type="slidenum">
              <a:rPr b="1" i="0" lang="en-US" sz="1200" u="none" cap="none" strike="noStrike">
                <a:solidFill>
                  <a:schemeClr val="lt1"/>
                </a:solidFill>
                <a:latin typeface="Calibri"/>
                <a:ea typeface="Calibri"/>
                <a:cs typeface="Calibri"/>
                <a:sym typeface="Calibri"/>
              </a:rPr>
              <a:t>‹#›</a:t>
            </a:fld>
            <a:endParaRPr b="1" i="0" sz="12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lligator)">
  <p:cSld name="Content &amp; Stats">
    <p:bg>
      <p:bgPr>
        <a:blipFill>
          <a:blip r:embed="rId2">
            <a:alphaModFix/>
          </a:blip>
          <a:stretch>
            <a:fillRect/>
          </a:stretch>
        </a:blipFill>
      </p:bgPr>
    </p:bg>
    <p:spTree>
      <p:nvGrpSpPr>
        <p:cNvPr id="78" name="Shape 78"/>
        <p:cNvGrpSpPr/>
        <p:nvPr/>
      </p:nvGrpSpPr>
      <p:grpSpPr>
        <a:xfrm>
          <a:off x="0" y="0"/>
          <a:ext cx="0" cy="0"/>
          <a:chOff x="0" y="0"/>
          <a:chExt cx="0" cy="0"/>
        </a:xfrm>
      </p:grpSpPr>
      <p:sp>
        <p:nvSpPr>
          <p:cNvPr id="79" name="Google Shape;79;p27"/>
          <p:cNvSpPr txBox="1"/>
          <p:nvPr>
            <p:ph idx="12" type="sldNum"/>
          </p:nvPr>
        </p:nvSpPr>
        <p:spPr>
          <a:xfrm>
            <a:off x="6800850" y="4800600"/>
            <a:ext cx="2229000" cy="342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A8A8A"/>
              </a:buClr>
              <a:buFont typeface="Calibri"/>
              <a:buNone/>
              <a:defRPr b="0" i="0" sz="900" u="none" cap="none" strike="noStrike">
                <a:solidFill>
                  <a:srgbClr val="8A8A8A"/>
                </a:solidFill>
                <a:latin typeface="Calibri"/>
                <a:ea typeface="Calibri"/>
                <a:cs typeface="Calibri"/>
                <a:sym typeface="Calibri"/>
              </a:defRPr>
            </a:lvl1pPr>
            <a:lvl2pPr indent="0" lvl="1" marL="0" marR="0" rtl="0" algn="r">
              <a:lnSpc>
                <a:spcPct val="100000"/>
              </a:lnSpc>
              <a:spcBef>
                <a:spcPts val="0"/>
              </a:spcBef>
              <a:spcAft>
                <a:spcPts val="0"/>
              </a:spcAft>
              <a:buClr>
                <a:srgbClr val="8A8A8A"/>
              </a:buClr>
              <a:buFont typeface="Calibri"/>
              <a:buNone/>
              <a:defRPr b="0" i="0" sz="900" u="none" cap="none" strike="noStrike">
                <a:solidFill>
                  <a:srgbClr val="8A8A8A"/>
                </a:solidFill>
                <a:latin typeface="Calibri"/>
                <a:ea typeface="Calibri"/>
                <a:cs typeface="Calibri"/>
                <a:sym typeface="Calibri"/>
              </a:defRPr>
            </a:lvl2pPr>
            <a:lvl3pPr indent="0" lvl="2" marL="0" marR="0" rtl="0" algn="r">
              <a:lnSpc>
                <a:spcPct val="100000"/>
              </a:lnSpc>
              <a:spcBef>
                <a:spcPts val="0"/>
              </a:spcBef>
              <a:spcAft>
                <a:spcPts val="0"/>
              </a:spcAft>
              <a:buClr>
                <a:srgbClr val="8A8A8A"/>
              </a:buClr>
              <a:buFont typeface="Calibri"/>
              <a:buNone/>
              <a:defRPr b="0" i="0" sz="900" u="none" cap="none" strike="noStrike">
                <a:solidFill>
                  <a:srgbClr val="8A8A8A"/>
                </a:solidFill>
                <a:latin typeface="Calibri"/>
                <a:ea typeface="Calibri"/>
                <a:cs typeface="Calibri"/>
                <a:sym typeface="Calibri"/>
              </a:defRPr>
            </a:lvl3pPr>
            <a:lvl4pPr indent="0" lvl="3" marL="0" marR="0" rtl="0" algn="r">
              <a:lnSpc>
                <a:spcPct val="100000"/>
              </a:lnSpc>
              <a:spcBef>
                <a:spcPts val="0"/>
              </a:spcBef>
              <a:spcAft>
                <a:spcPts val="0"/>
              </a:spcAft>
              <a:buClr>
                <a:srgbClr val="8A8A8A"/>
              </a:buClr>
              <a:buFont typeface="Calibri"/>
              <a:buNone/>
              <a:defRPr b="0" i="0" sz="900" u="none" cap="none" strike="noStrike">
                <a:solidFill>
                  <a:srgbClr val="8A8A8A"/>
                </a:solidFill>
                <a:latin typeface="Calibri"/>
                <a:ea typeface="Calibri"/>
                <a:cs typeface="Calibri"/>
                <a:sym typeface="Calibri"/>
              </a:defRPr>
            </a:lvl4pPr>
            <a:lvl5pPr indent="0" lvl="4" marL="0" marR="0" rtl="0" algn="r">
              <a:lnSpc>
                <a:spcPct val="100000"/>
              </a:lnSpc>
              <a:spcBef>
                <a:spcPts val="0"/>
              </a:spcBef>
              <a:spcAft>
                <a:spcPts val="0"/>
              </a:spcAft>
              <a:buClr>
                <a:srgbClr val="8A8A8A"/>
              </a:buClr>
              <a:buFont typeface="Calibri"/>
              <a:buNone/>
              <a:defRPr b="0" i="0" sz="900" u="none" cap="none" strike="noStrike">
                <a:solidFill>
                  <a:srgbClr val="8A8A8A"/>
                </a:solidFill>
                <a:latin typeface="Calibri"/>
                <a:ea typeface="Calibri"/>
                <a:cs typeface="Calibri"/>
                <a:sym typeface="Calibri"/>
              </a:defRPr>
            </a:lvl5pPr>
            <a:lvl6pPr indent="0" lvl="5" marL="0" marR="0" rtl="0" algn="r">
              <a:lnSpc>
                <a:spcPct val="100000"/>
              </a:lnSpc>
              <a:spcBef>
                <a:spcPts val="0"/>
              </a:spcBef>
              <a:spcAft>
                <a:spcPts val="0"/>
              </a:spcAft>
              <a:buClr>
                <a:srgbClr val="8A8A8A"/>
              </a:buClr>
              <a:buFont typeface="Calibri"/>
              <a:buNone/>
              <a:defRPr b="0" i="0" sz="900" u="none" cap="none" strike="noStrike">
                <a:solidFill>
                  <a:srgbClr val="8A8A8A"/>
                </a:solidFill>
                <a:latin typeface="Calibri"/>
                <a:ea typeface="Calibri"/>
                <a:cs typeface="Calibri"/>
                <a:sym typeface="Calibri"/>
              </a:defRPr>
            </a:lvl6pPr>
            <a:lvl7pPr indent="0" lvl="6" marL="0" marR="0" rtl="0" algn="r">
              <a:lnSpc>
                <a:spcPct val="100000"/>
              </a:lnSpc>
              <a:spcBef>
                <a:spcPts val="0"/>
              </a:spcBef>
              <a:spcAft>
                <a:spcPts val="0"/>
              </a:spcAft>
              <a:buClr>
                <a:srgbClr val="8A8A8A"/>
              </a:buClr>
              <a:buFont typeface="Calibri"/>
              <a:buNone/>
              <a:defRPr b="0" i="0" sz="900" u="none" cap="none" strike="noStrike">
                <a:solidFill>
                  <a:srgbClr val="8A8A8A"/>
                </a:solidFill>
                <a:latin typeface="Calibri"/>
                <a:ea typeface="Calibri"/>
                <a:cs typeface="Calibri"/>
                <a:sym typeface="Calibri"/>
              </a:defRPr>
            </a:lvl7pPr>
            <a:lvl8pPr indent="0" lvl="7" marL="0" marR="0" rtl="0" algn="r">
              <a:lnSpc>
                <a:spcPct val="100000"/>
              </a:lnSpc>
              <a:spcBef>
                <a:spcPts val="0"/>
              </a:spcBef>
              <a:spcAft>
                <a:spcPts val="0"/>
              </a:spcAft>
              <a:buClr>
                <a:srgbClr val="8A8A8A"/>
              </a:buClr>
              <a:buFont typeface="Calibri"/>
              <a:buNone/>
              <a:defRPr b="0" i="0" sz="900" u="none" cap="none" strike="noStrike">
                <a:solidFill>
                  <a:srgbClr val="8A8A8A"/>
                </a:solidFill>
                <a:latin typeface="Calibri"/>
                <a:ea typeface="Calibri"/>
                <a:cs typeface="Calibri"/>
                <a:sym typeface="Calibri"/>
              </a:defRPr>
            </a:lvl8pPr>
            <a:lvl9pPr indent="0" lvl="8" marL="0" marR="0" rtl="0" algn="r">
              <a:lnSpc>
                <a:spcPct val="100000"/>
              </a:lnSpc>
              <a:spcBef>
                <a:spcPts val="0"/>
              </a:spcBef>
              <a:spcAft>
                <a:spcPts val="0"/>
              </a:spcAft>
              <a:buClr>
                <a:srgbClr val="8A8A8A"/>
              </a:buClr>
              <a:buFont typeface="Calibri"/>
              <a:buNone/>
              <a:defRPr b="0" i="0" sz="900" u="none" cap="none" strike="noStrike">
                <a:solidFill>
                  <a:srgbClr val="8A8A8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80" name="Google Shape;80;p27"/>
          <p:cNvSpPr txBox="1"/>
          <p:nvPr>
            <p:ph type="title"/>
          </p:nvPr>
        </p:nvSpPr>
        <p:spPr>
          <a:xfrm>
            <a:off x="0" y="426175"/>
            <a:ext cx="9144000" cy="9102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81" name="Google Shape;81;p27"/>
          <p:cNvSpPr txBox="1"/>
          <p:nvPr>
            <p:ph idx="1" type="body"/>
          </p:nvPr>
        </p:nvSpPr>
        <p:spPr>
          <a:xfrm>
            <a:off x="1255500" y="1336375"/>
            <a:ext cx="6633000" cy="25929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90000"/>
              </a:lnSpc>
              <a:spcBef>
                <a:spcPts val="75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42900" lvl="3" marL="1828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 name="Google Shape;82;p27"/>
          <p:cNvSpPr txBox="1"/>
          <p:nvPr/>
        </p:nvSpPr>
        <p:spPr>
          <a:xfrm>
            <a:off x="8713975" y="4725600"/>
            <a:ext cx="426600" cy="41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A8A8A"/>
              </a:buClr>
              <a:buFont typeface="Calibri"/>
              <a:buNone/>
            </a:pPr>
            <a:fld id="{00000000-1234-1234-1234-123412341234}" type="slidenum">
              <a:rPr b="1" i="0" lang="en-US" sz="1200" u="none" cap="none" strike="noStrike">
                <a:solidFill>
                  <a:schemeClr val="lt1"/>
                </a:solidFill>
                <a:latin typeface="Calibri"/>
                <a:ea typeface="Calibri"/>
                <a:cs typeface="Calibri"/>
                <a:sym typeface="Calibri"/>
              </a:rPr>
              <a:t>‹#›</a:t>
            </a:fld>
            <a:endParaRPr b="1" i="0" sz="12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lligator Right)">
  <p:cSld name="Content &amp; Stats_2">
    <p:bg>
      <p:bgPr>
        <a:blipFill>
          <a:blip r:embed="rId2">
            <a:alphaModFix/>
          </a:blip>
          <a:stretch>
            <a:fillRect/>
          </a:stretch>
        </a:blipFill>
      </p:bgPr>
    </p:bg>
    <p:spTree>
      <p:nvGrpSpPr>
        <p:cNvPr id="83" name="Shape 83"/>
        <p:cNvGrpSpPr/>
        <p:nvPr/>
      </p:nvGrpSpPr>
      <p:grpSpPr>
        <a:xfrm>
          <a:off x="0" y="0"/>
          <a:ext cx="0" cy="0"/>
          <a:chOff x="0" y="0"/>
          <a:chExt cx="0" cy="0"/>
        </a:xfrm>
      </p:grpSpPr>
      <p:sp>
        <p:nvSpPr>
          <p:cNvPr id="84" name="Google Shape;84;p28"/>
          <p:cNvSpPr txBox="1"/>
          <p:nvPr>
            <p:ph idx="12" type="sldNum"/>
          </p:nvPr>
        </p:nvSpPr>
        <p:spPr>
          <a:xfrm>
            <a:off x="6800850" y="4800600"/>
            <a:ext cx="2229000" cy="342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A8A8A"/>
              </a:buClr>
              <a:buFont typeface="Calibri"/>
              <a:buNone/>
              <a:defRPr b="0" i="0" sz="900" u="none" cap="none" strike="noStrike">
                <a:solidFill>
                  <a:srgbClr val="8A8A8A"/>
                </a:solidFill>
                <a:latin typeface="Calibri"/>
                <a:ea typeface="Calibri"/>
                <a:cs typeface="Calibri"/>
                <a:sym typeface="Calibri"/>
              </a:defRPr>
            </a:lvl1pPr>
            <a:lvl2pPr indent="0" lvl="1" marL="0" marR="0" rtl="0" algn="r">
              <a:lnSpc>
                <a:spcPct val="100000"/>
              </a:lnSpc>
              <a:spcBef>
                <a:spcPts val="0"/>
              </a:spcBef>
              <a:spcAft>
                <a:spcPts val="0"/>
              </a:spcAft>
              <a:buClr>
                <a:srgbClr val="8A8A8A"/>
              </a:buClr>
              <a:buFont typeface="Calibri"/>
              <a:buNone/>
              <a:defRPr b="0" i="0" sz="900" u="none" cap="none" strike="noStrike">
                <a:solidFill>
                  <a:srgbClr val="8A8A8A"/>
                </a:solidFill>
                <a:latin typeface="Calibri"/>
                <a:ea typeface="Calibri"/>
                <a:cs typeface="Calibri"/>
                <a:sym typeface="Calibri"/>
              </a:defRPr>
            </a:lvl2pPr>
            <a:lvl3pPr indent="0" lvl="2" marL="0" marR="0" rtl="0" algn="r">
              <a:lnSpc>
                <a:spcPct val="100000"/>
              </a:lnSpc>
              <a:spcBef>
                <a:spcPts val="0"/>
              </a:spcBef>
              <a:spcAft>
                <a:spcPts val="0"/>
              </a:spcAft>
              <a:buClr>
                <a:srgbClr val="8A8A8A"/>
              </a:buClr>
              <a:buFont typeface="Calibri"/>
              <a:buNone/>
              <a:defRPr b="0" i="0" sz="900" u="none" cap="none" strike="noStrike">
                <a:solidFill>
                  <a:srgbClr val="8A8A8A"/>
                </a:solidFill>
                <a:latin typeface="Calibri"/>
                <a:ea typeface="Calibri"/>
                <a:cs typeface="Calibri"/>
                <a:sym typeface="Calibri"/>
              </a:defRPr>
            </a:lvl3pPr>
            <a:lvl4pPr indent="0" lvl="3" marL="0" marR="0" rtl="0" algn="r">
              <a:lnSpc>
                <a:spcPct val="100000"/>
              </a:lnSpc>
              <a:spcBef>
                <a:spcPts val="0"/>
              </a:spcBef>
              <a:spcAft>
                <a:spcPts val="0"/>
              </a:spcAft>
              <a:buClr>
                <a:srgbClr val="8A8A8A"/>
              </a:buClr>
              <a:buFont typeface="Calibri"/>
              <a:buNone/>
              <a:defRPr b="0" i="0" sz="900" u="none" cap="none" strike="noStrike">
                <a:solidFill>
                  <a:srgbClr val="8A8A8A"/>
                </a:solidFill>
                <a:latin typeface="Calibri"/>
                <a:ea typeface="Calibri"/>
                <a:cs typeface="Calibri"/>
                <a:sym typeface="Calibri"/>
              </a:defRPr>
            </a:lvl4pPr>
            <a:lvl5pPr indent="0" lvl="4" marL="0" marR="0" rtl="0" algn="r">
              <a:lnSpc>
                <a:spcPct val="100000"/>
              </a:lnSpc>
              <a:spcBef>
                <a:spcPts val="0"/>
              </a:spcBef>
              <a:spcAft>
                <a:spcPts val="0"/>
              </a:spcAft>
              <a:buClr>
                <a:srgbClr val="8A8A8A"/>
              </a:buClr>
              <a:buFont typeface="Calibri"/>
              <a:buNone/>
              <a:defRPr b="0" i="0" sz="900" u="none" cap="none" strike="noStrike">
                <a:solidFill>
                  <a:srgbClr val="8A8A8A"/>
                </a:solidFill>
                <a:latin typeface="Calibri"/>
                <a:ea typeface="Calibri"/>
                <a:cs typeface="Calibri"/>
                <a:sym typeface="Calibri"/>
              </a:defRPr>
            </a:lvl5pPr>
            <a:lvl6pPr indent="0" lvl="5" marL="0" marR="0" rtl="0" algn="r">
              <a:lnSpc>
                <a:spcPct val="100000"/>
              </a:lnSpc>
              <a:spcBef>
                <a:spcPts val="0"/>
              </a:spcBef>
              <a:spcAft>
                <a:spcPts val="0"/>
              </a:spcAft>
              <a:buClr>
                <a:srgbClr val="8A8A8A"/>
              </a:buClr>
              <a:buFont typeface="Calibri"/>
              <a:buNone/>
              <a:defRPr b="0" i="0" sz="900" u="none" cap="none" strike="noStrike">
                <a:solidFill>
                  <a:srgbClr val="8A8A8A"/>
                </a:solidFill>
                <a:latin typeface="Calibri"/>
                <a:ea typeface="Calibri"/>
                <a:cs typeface="Calibri"/>
                <a:sym typeface="Calibri"/>
              </a:defRPr>
            </a:lvl6pPr>
            <a:lvl7pPr indent="0" lvl="6" marL="0" marR="0" rtl="0" algn="r">
              <a:lnSpc>
                <a:spcPct val="100000"/>
              </a:lnSpc>
              <a:spcBef>
                <a:spcPts val="0"/>
              </a:spcBef>
              <a:spcAft>
                <a:spcPts val="0"/>
              </a:spcAft>
              <a:buClr>
                <a:srgbClr val="8A8A8A"/>
              </a:buClr>
              <a:buFont typeface="Calibri"/>
              <a:buNone/>
              <a:defRPr b="0" i="0" sz="900" u="none" cap="none" strike="noStrike">
                <a:solidFill>
                  <a:srgbClr val="8A8A8A"/>
                </a:solidFill>
                <a:latin typeface="Calibri"/>
                <a:ea typeface="Calibri"/>
                <a:cs typeface="Calibri"/>
                <a:sym typeface="Calibri"/>
              </a:defRPr>
            </a:lvl7pPr>
            <a:lvl8pPr indent="0" lvl="7" marL="0" marR="0" rtl="0" algn="r">
              <a:lnSpc>
                <a:spcPct val="100000"/>
              </a:lnSpc>
              <a:spcBef>
                <a:spcPts val="0"/>
              </a:spcBef>
              <a:spcAft>
                <a:spcPts val="0"/>
              </a:spcAft>
              <a:buClr>
                <a:srgbClr val="8A8A8A"/>
              </a:buClr>
              <a:buFont typeface="Calibri"/>
              <a:buNone/>
              <a:defRPr b="0" i="0" sz="900" u="none" cap="none" strike="noStrike">
                <a:solidFill>
                  <a:srgbClr val="8A8A8A"/>
                </a:solidFill>
                <a:latin typeface="Calibri"/>
                <a:ea typeface="Calibri"/>
                <a:cs typeface="Calibri"/>
                <a:sym typeface="Calibri"/>
              </a:defRPr>
            </a:lvl8pPr>
            <a:lvl9pPr indent="0" lvl="8" marL="0" marR="0" rtl="0" algn="r">
              <a:lnSpc>
                <a:spcPct val="100000"/>
              </a:lnSpc>
              <a:spcBef>
                <a:spcPts val="0"/>
              </a:spcBef>
              <a:spcAft>
                <a:spcPts val="0"/>
              </a:spcAft>
              <a:buClr>
                <a:srgbClr val="8A8A8A"/>
              </a:buClr>
              <a:buFont typeface="Calibri"/>
              <a:buNone/>
              <a:defRPr b="0" i="0" sz="900" u="none" cap="none" strike="noStrike">
                <a:solidFill>
                  <a:srgbClr val="8A8A8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85" name="Google Shape;85;p28"/>
          <p:cNvSpPr txBox="1"/>
          <p:nvPr>
            <p:ph type="title"/>
          </p:nvPr>
        </p:nvSpPr>
        <p:spPr>
          <a:xfrm>
            <a:off x="223" y="426175"/>
            <a:ext cx="9144000" cy="9102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86" name="Google Shape;86;p28"/>
          <p:cNvSpPr txBox="1"/>
          <p:nvPr>
            <p:ph idx="1" type="body"/>
          </p:nvPr>
        </p:nvSpPr>
        <p:spPr>
          <a:xfrm>
            <a:off x="1638476" y="1336375"/>
            <a:ext cx="7501800" cy="25929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90000"/>
              </a:lnSpc>
              <a:spcBef>
                <a:spcPts val="75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42900" lvl="3" marL="1828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28"/>
          <p:cNvSpPr txBox="1"/>
          <p:nvPr/>
        </p:nvSpPr>
        <p:spPr>
          <a:xfrm>
            <a:off x="8713975" y="4725600"/>
            <a:ext cx="426600" cy="41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A8A8A"/>
              </a:buClr>
              <a:buFont typeface="Calibri"/>
              <a:buNone/>
            </a:pPr>
            <a:fld id="{00000000-1234-1234-1234-123412341234}" type="slidenum">
              <a:rPr b="1" i="0" lang="en-US" sz="1200" u="none" cap="none" strike="noStrike">
                <a:solidFill>
                  <a:schemeClr val="lt1"/>
                </a:solidFill>
                <a:latin typeface="Calibri"/>
                <a:ea typeface="Calibri"/>
                <a:cs typeface="Calibri"/>
                <a:sym typeface="Calibri"/>
              </a:rPr>
              <a:t>‹#›</a:t>
            </a:fld>
            <a:endParaRPr b="1" i="0" sz="12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elican Right)">
  <p:cSld name="Content &amp; Stats_1">
    <p:bg>
      <p:bgPr>
        <a:blipFill>
          <a:blip r:embed="rId2">
            <a:alphaModFix/>
          </a:blip>
          <a:stretch>
            <a:fillRect/>
          </a:stretch>
        </a:blipFill>
      </p:bgPr>
    </p:bg>
    <p:spTree>
      <p:nvGrpSpPr>
        <p:cNvPr id="88" name="Shape 88"/>
        <p:cNvGrpSpPr/>
        <p:nvPr/>
      </p:nvGrpSpPr>
      <p:grpSpPr>
        <a:xfrm>
          <a:off x="0" y="0"/>
          <a:ext cx="0" cy="0"/>
          <a:chOff x="0" y="0"/>
          <a:chExt cx="0" cy="0"/>
        </a:xfrm>
      </p:grpSpPr>
      <p:sp>
        <p:nvSpPr>
          <p:cNvPr id="89" name="Google Shape;89;p29"/>
          <p:cNvSpPr txBox="1"/>
          <p:nvPr>
            <p:ph type="title"/>
          </p:nvPr>
        </p:nvSpPr>
        <p:spPr>
          <a:xfrm>
            <a:off x="0" y="426175"/>
            <a:ext cx="6129600" cy="9102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90" name="Google Shape;90;p29"/>
          <p:cNvSpPr txBox="1"/>
          <p:nvPr>
            <p:ph idx="1" type="body"/>
          </p:nvPr>
        </p:nvSpPr>
        <p:spPr>
          <a:xfrm>
            <a:off x="0" y="1336375"/>
            <a:ext cx="6129600" cy="33366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90000"/>
              </a:lnSpc>
              <a:spcBef>
                <a:spcPts val="75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42900" lvl="3" marL="1828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1" name="Google Shape;91;p29"/>
          <p:cNvSpPr txBox="1"/>
          <p:nvPr/>
        </p:nvSpPr>
        <p:spPr>
          <a:xfrm>
            <a:off x="8713975" y="4725600"/>
            <a:ext cx="426600" cy="41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A8A8A"/>
              </a:buClr>
              <a:buFont typeface="Calibri"/>
              <a:buNone/>
            </a:pPr>
            <a:fld id="{00000000-1234-1234-1234-123412341234}" type="slidenum">
              <a:rPr b="1" i="0" lang="en-US" sz="1200" u="none" cap="none" strike="noStrike">
                <a:solidFill>
                  <a:schemeClr val="dk1"/>
                </a:solidFill>
                <a:latin typeface="Calibri"/>
                <a:ea typeface="Calibri"/>
                <a:cs typeface="Calibri"/>
                <a:sym typeface="Calibri"/>
              </a:rPr>
              <a:t>‹#›</a:t>
            </a:fld>
            <a:endParaRPr b="1" i="0" sz="12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elican Right) 1">
  <p:cSld name="Content &amp; Stats_1_1">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p30"/>
          <p:cNvSpPr txBox="1"/>
          <p:nvPr>
            <p:ph type="title"/>
          </p:nvPr>
        </p:nvSpPr>
        <p:spPr>
          <a:xfrm>
            <a:off x="3014400" y="426175"/>
            <a:ext cx="6129600" cy="9102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94" name="Google Shape;94;p30"/>
          <p:cNvSpPr txBox="1"/>
          <p:nvPr>
            <p:ph idx="1" type="body"/>
          </p:nvPr>
        </p:nvSpPr>
        <p:spPr>
          <a:xfrm>
            <a:off x="3014400" y="1336375"/>
            <a:ext cx="6129600" cy="33366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90000"/>
              </a:lnSpc>
              <a:spcBef>
                <a:spcPts val="75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42900" lvl="3" marL="1828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 name="Google Shape;95;p30"/>
          <p:cNvSpPr txBox="1"/>
          <p:nvPr/>
        </p:nvSpPr>
        <p:spPr>
          <a:xfrm>
            <a:off x="8713975" y="4725600"/>
            <a:ext cx="426600" cy="41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A8A8A"/>
              </a:buClr>
              <a:buFont typeface="Calibri"/>
              <a:buNone/>
            </a:pPr>
            <a:fld id="{00000000-1234-1234-1234-123412341234}" type="slidenum">
              <a:rPr b="1" i="0" lang="en-US" sz="1200" u="none" cap="none" strike="noStrike">
                <a:solidFill>
                  <a:schemeClr val="dk1"/>
                </a:solidFill>
                <a:latin typeface="Calibri"/>
                <a:ea typeface="Calibri"/>
                <a:cs typeface="Calibri"/>
                <a:sym typeface="Calibri"/>
              </a:rPr>
              <a:t>‹#›</a:t>
            </a:fld>
            <a:endParaRPr b="1" i="0" sz="12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Governmental, Administrative, &amp; Public Affairs)">
  <p:cSld name="Cover Title_1_2">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4"/>
          <p:cNvSpPr txBox="1"/>
          <p:nvPr>
            <p:ph type="title"/>
          </p:nvPr>
        </p:nvSpPr>
        <p:spPr>
          <a:xfrm>
            <a:off x="3929450" y="1746400"/>
            <a:ext cx="4726200" cy="22242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sz="2800">
                <a:solidFill>
                  <a:schemeClr val="dk1"/>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Crawfish Right)">
  <p:cSld name="Content &amp; Stats_1_1_1">
    <p:bg>
      <p:bgPr>
        <a:blipFill>
          <a:blip r:embed="rId2">
            <a:alphaModFix/>
          </a:blip>
          <a:stretch>
            <a:fillRect/>
          </a:stretch>
        </a:blipFill>
      </p:bgPr>
    </p:bg>
    <p:spTree>
      <p:nvGrpSpPr>
        <p:cNvPr id="96" name="Shape 96"/>
        <p:cNvGrpSpPr/>
        <p:nvPr/>
      </p:nvGrpSpPr>
      <p:grpSpPr>
        <a:xfrm>
          <a:off x="0" y="0"/>
          <a:ext cx="0" cy="0"/>
          <a:chOff x="0" y="0"/>
          <a:chExt cx="0" cy="0"/>
        </a:xfrm>
      </p:grpSpPr>
      <p:sp>
        <p:nvSpPr>
          <p:cNvPr id="97" name="Google Shape;97;p31"/>
          <p:cNvSpPr txBox="1"/>
          <p:nvPr>
            <p:ph type="title"/>
          </p:nvPr>
        </p:nvSpPr>
        <p:spPr>
          <a:xfrm>
            <a:off x="0" y="426175"/>
            <a:ext cx="7204200" cy="9102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98" name="Google Shape;98;p31"/>
          <p:cNvSpPr txBox="1"/>
          <p:nvPr>
            <p:ph idx="1" type="body"/>
          </p:nvPr>
        </p:nvSpPr>
        <p:spPr>
          <a:xfrm>
            <a:off x="0" y="1336375"/>
            <a:ext cx="7204200" cy="33366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90000"/>
              </a:lnSpc>
              <a:spcBef>
                <a:spcPts val="75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42900" lvl="3" marL="1828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 name="Google Shape;99;p31"/>
          <p:cNvSpPr txBox="1"/>
          <p:nvPr/>
        </p:nvSpPr>
        <p:spPr>
          <a:xfrm>
            <a:off x="8713975" y="4725600"/>
            <a:ext cx="426600" cy="41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A8A8A"/>
              </a:buClr>
              <a:buFont typeface="Calibri"/>
              <a:buNone/>
            </a:pPr>
            <a:fld id="{00000000-1234-1234-1234-123412341234}" type="slidenum">
              <a:rPr b="1" i="0" lang="en-US" sz="1200" u="none" cap="none" strike="noStrike">
                <a:solidFill>
                  <a:schemeClr val="lt1"/>
                </a:solidFill>
                <a:latin typeface="Calibri"/>
                <a:ea typeface="Calibri"/>
                <a:cs typeface="Calibri"/>
                <a:sym typeface="Calibri"/>
              </a:rPr>
              <a:t>‹#›</a:t>
            </a:fld>
            <a:endParaRPr b="1" i="0" sz="12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Crawfish Left)">
  <p:cSld name="Content &amp; Stats_1_1_1_1">
    <p:bg>
      <p:bgPr>
        <a:blipFill>
          <a:blip r:embed="rId2">
            <a:alphaModFix/>
          </a:blip>
          <a:stretch>
            <a:fillRect/>
          </a:stretch>
        </a:blipFill>
      </p:bgPr>
    </p:bg>
    <p:spTree>
      <p:nvGrpSpPr>
        <p:cNvPr id="100" name="Shape 100"/>
        <p:cNvGrpSpPr/>
        <p:nvPr/>
      </p:nvGrpSpPr>
      <p:grpSpPr>
        <a:xfrm>
          <a:off x="0" y="0"/>
          <a:ext cx="0" cy="0"/>
          <a:chOff x="0" y="0"/>
          <a:chExt cx="0" cy="0"/>
        </a:xfrm>
      </p:grpSpPr>
      <p:sp>
        <p:nvSpPr>
          <p:cNvPr id="101" name="Google Shape;101;p32"/>
          <p:cNvSpPr txBox="1"/>
          <p:nvPr>
            <p:ph type="title"/>
          </p:nvPr>
        </p:nvSpPr>
        <p:spPr>
          <a:xfrm>
            <a:off x="2004750" y="426175"/>
            <a:ext cx="7139400" cy="9102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02" name="Google Shape;102;p32"/>
          <p:cNvSpPr txBox="1"/>
          <p:nvPr>
            <p:ph idx="1" type="body"/>
          </p:nvPr>
        </p:nvSpPr>
        <p:spPr>
          <a:xfrm>
            <a:off x="2004750" y="1336375"/>
            <a:ext cx="7139400" cy="33366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90000"/>
              </a:lnSpc>
              <a:spcBef>
                <a:spcPts val="75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42900" lvl="3" marL="1828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 name="Google Shape;103;p32"/>
          <p:cNvSpPr txBox="1"/>
          <p:nvPr/>
        </p:nvSpPr>
        <p:spPr>
          <a:xfrm>
            <a:off x="8713975" y="4725600"/>
            <a:ext cx="426600" cy="41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A8A8A"/>
              </a:buClr>
              <a:buFont typeface="Calibri"/>
              <a:buNone/>
            </a:pPr>
            <a:fld id="{00000000-1234-1234-1234-123412341234}" type="slidenum">
              <a:rPr b="1" i="0" lang="en-US" sz="1200" u="none" cap="none" strike="noStrike">
                <a:solidFill>
                  <a:schemeClr val="lt1"/>
                </a:solidFill>
                <a:latin typeface="Calibri"/>
                <a:ea typeface="Calibri"/>
                <a:cs typeface="Calibri"/>
                <a:sym typeface="Calibri"/>
              </a:rPr>
              <a:t>‹#›</a:t>
            </a:fld>
            <a:endParaRPr b="1" i="0" sz="12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Bass Right)">
  <p:cSld name="Content &amp; Stats_1_1_1_1_1">
    <p:bg>
      <p:bgPr>
        <a:blipFill>
          <a:blip r:embed="rId2">
            <a:alphaModFix/>
          </a:blip>
          <a:stretch>
            <a:fillRect/>
          </a:stretch>
        </a:blipFill>
      </p:bgPr>
    </p:bg>
    <p:spTree>
      <p:nvGrpSpPr>
        <p:cNvPr id="104" name="Shape 104"/>
        <p:cNvGrpSpPr/>
        <p:nvPr/>
      </p:nvGrpSpPr>
      <p:grpSpPr>
        <a:xfrm>
          <a:off x="0" y="0"/>
          <a:ext cx="0" cy="0"/>
          <a:chOff x="0" y="0"/>
          <a:chExt cx="0" cy="0"/>
        </a:xfrm>
      </p:grpSpPr>
      <p:sp>
        <p:nvSpPr>
          <p:cNvPr id="105" name="Google Shape;105;p33"/>
          <p:cNvSpPr txBox="1"/>
          <p:nvPr>
            <p:ph type="title"/>
          </p:nvPr>
        </p:nvSpPr>
        <p:spPr>
          <a:xfrm>
            <a:off x="0" y="426175"/>
            <a:ext cx="6720900" cy="9102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06" name="Google Shape;106;p33"/>
          <p:cNvSpPr txBox="1"/>
          <p:nvPr>
            <p:ph idx="1" type="body"/>
          </p:nvPr>
        </p:nvSpPr>
        <p:spPr>
          <a:xfrm>
            <a:off x="0" y="1336375"/>
            <a:ext cx="6720900" cy="33366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90000"/>
              </a:lnSpc>
              <a:spcBef>
                <a:spcPts val="75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42900" lvl="3" marL="1828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 name="Google Shape;107;p33"/>
          <p:cNvSpPr txBox="1"/>
          <p:nvPr/>
        </p:nvSpPr>
        <p:spPr>
          <a:xfrm>
            <a:off x="8713975" y="4725600"/>
            <a:ext cx="426600" cy="41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A8A8A"/>
              </a:buClr>
              <a:buFont typeface="Calibri"/>
              <a:buNone/>
            </a:pPr>
            <a:fld id="{00000000-1234-1234-1234-123412341234}" type="slidenum">
              <a:rPr b="1" i="0" lang="en-US" sz="1200" u="none" cap="none" strike="noStrike">
                <a:solidFill>
                  <a:schemeClr val="lt1"/>
                </a:solidFill>
                <a:latin typeface="Calibri"/>
                <a:ea typeface="Calibri"/>
                <a:cs typeface="Calibri"/>
                <a:sym typeface="Calibri"/>
              </a:rPr>
              <a:t>‹#›</a:t>
            </a:fld>
            <a:endParaRPr b="1" i="0" sz="12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Bass Right) 1">
  <p:cSld name="Content &amp; Stats_1_1_1_1_1_1">
    <p:bg>
      <p:bgPr>
        <a:blipFill>
          <a:blip r:embed="rId2">
            <a:alphaModFix/>
          </a:blip>
          <a:stretch>
            <a:fillRect/>
          </a:stretch>
        </a:blipFill>
      </p:bgPr>
    </p:bg>
    <p:spTree>
      <p:nvGrpSpPr>
        <p:cNvPr id="108" name="Shape 108"/>
        <p:cNvGrpSpPr/>
        <p:nvPr/>
      </p:nvGrpSpPr>
      <p:grpSpPr>
        <a:xfrm>
          <a:off x="0" y="0"/>
          <a:ext cx="0" cy="0"/>
          <a:chOff x="0" y="0"/>
          <a:chExt cx="0" cy="0"/>
        </a:xfrm>
      </p:grpSpPr>
      <p:sp>
        <p:nvSpPr>
          <p:cNvPr id="109" name="Google Shape;109;p34"/>
          <p:cNvSpPr txBox="1"/>
          <p:nvPr>
            <p:ph type="title"/>
          </p:nvPr>
        </p:nvSpPr>
        <p:spPr>
          <a:xfrm>
            <a:off x="2423100" y="426175"/>
            <a:ext cx="6720900" cy="9102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10" name="Google Shape;110;p34"/>
          <p:cNvSpPr txBox="1"/>
          <p:nvPr>
            <p:ph idx="1" type="body"/>
          </p:nvPr>
        </p:nvSpPr>
        <p:spPr>
          <a:xfrm>
            <a:off x="2423100" y="1336375"/>
            <a:ext cx="6720900" cy="33366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90000"/>
              </a:lnSpc>
              <a:spcBef>
                <a:spcPts val="75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42900" lvl="3" marL="1828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1" name="Google Shape;111;p34"/>
          <p:cNvSpPr txBox="1"/>
          <p:nvPr/>
        </p:nvSpPr>
        <p:spPr>
          <a:xfrm>
            <a:off x="8713975" y="4725600"/>
            <a:ext cx="426600" cy="41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A8A8A"/>
              </a:buClr>
              <a:buFont typeface="Calibri"/>
              <a:buNone/>
            </a:pPr>
            <a:fld id="{00000000-1234-1234-1234-123412341234}" type="slidenum">
              <a:rPr b="1" i="0" lang="en-US" sz="1200" u="none" cap="none" strike="noStrike">
                <a:solidFill>
                  <a:schemeClr val="lt1"/>
                </a:solidFill>
                <a:latin typeface="Calibri"/>
                <a:ea typeface="Calibri"/>
                <a:cs typeface="Calibri"/>
                <a:sym typeface="Calibri"/>
              </a:rPr>
              <a:t>‹#›</a:t>
            </a:fld>
            <a:endParaRPr b="1" i="0" sz="12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Hands)">
  <p:cSld name="Section Title Only">
    <p:bg>
      <p:bgPr>
        <a:blipFill>
          <a:blip r:embed="rId2">
            <a:alphaModFix/>
          </a:blip>
          <a:stretch>
            <a:fillRect/>
          </a:stretch>
        </a:blipFill>
      </p:bgPr>
    </p:bg>
    <p:spTree>
      <p:nvGrpSpPr>
        <p:cNvPr id="112" name="Shape 112"/>
        <p:cNvGrpSpPr/>
        <p:nvPr/>
      </p:nvGrpSpPr>
      <p:grpSpPr>
        <a:xfrm>
          <a:off x="0" y="0"/>
          <a:ext cx="0" cy="0"/>
          <a:chOff x="0" y="0"/>
          <a:chExt cx="0" cy="0"/>
        </a:xfrm>
      </p:grpSpPr>
      <p:sp>
        <p:nvSpPr>
          <p:cNvPr id="113" name="Google Shape;113;p35"/>
          <p:cNvSpPr txBox="1"/>
          <p:nvPr>
            <p:ph type="title"/>
          </p:nvPr>
        </p:nvSpPr>
        <p:spPr>
          <a:xfrm>
            <a:off x="0" y="733400"/>
            <a:ext cx="9144000" cy="31134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icture Right)">
  <p:cSld name="Section Title Only_2">
    <p:bg>
      <p:bgPr>
        <a:blipFill>
          <a:blip r:embed="rId2">
            <a:alphaModFix/>
          </a:blip>
          <a:stretch>
            <a:fillRect/>
          </a:stretch>
        </a:blipFill>
      </p:bgPr>
    </p:bg>
    <p:spTree>
      <p:nvGrpSpPr>
        <p:cNvPr id="114" name="Shape 114"/>
        <p:cNvGrpSpPr/>
        <p:nvPr/>
      </p:nvGrpSpPr>
      <p:grpSpPr>
        <a:xfrm>
          <a:off x="0" y="0"/>
          <a:ext cx="0" cy="0"/>
          <a:chOff x="0" y="0"/>
          <a:chExt cx="0" cy="0"/>
        </a:xfrm>
      </p:grpSpPr>
      <p:sp>
        <p:nvSpPr>
          <p:cNvPr id="115" name="Google Shape;115;p36"/>
          <p:cNvSpPr txBox="1"/>
          <p:nvPr>
            <p:ph type="title"/>
          </p:nvPr>
        </p:nvSpPr>
        <p:spPr>
          <a:xfrm>
            <a:off x="0" y="778825"/>
            <a:ext cx="5105700" cy="3591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icture Right) 1">
  <p:cSld name="Section Title Only_2_1">
    <p:bg>
      <p:bgPr>
        <a:blipFill>
          <a:blip r:embed="rId2">
            <a:alphaModFix/>
          </a:blip>
          <a:stretch>
            <a:fillRect/>
          </a:stretch>
        </a:blipFill>
      </p:bgPr>
    </p:bg>
    <p:spTree>
      <p:nvGrpSpPr>
        <p:cNvPr id="116" name="Shape 116"/>
        <p:cNvGrpSpPr/>
        <p:nvPr/>
      </p:nvGrpSpPr>
      <p:grpSpPr>
        <a:xfrm>
          <a:off x="0" y="0"/>
          <a:ext cx="0" cy="0"/>
          <a:chOff x="0" y="0"/>
          <a:chExt cx="0" cy="0"/>
        </a:xfrm>
      </p:grpSpPr>
      <p:sp>
        <p:nvSpPr>
          <p:cNvPr id="117" name="Google Shape;117;p37"/>
          <p:cNvSpPr txBox="1"/>
          <p:nvPr>
            <p:ph type="title"/>
          </p:nvPr>
        </p:nvSpPr>
        <p:spPr>
          <a:xfrm>
            <a:off x="3987875" y="778825"/>
            <a:ext cx="5156100" cy="3591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Magnolia Left) White">
  <p:cSld name="Section Title Only_1">
    <p:bg>
      <p:bgPr>
        <a:blipFill>
          <a:blip r:embed="rId2">
            <a:alphaModFix/>
          </a:blip>
          <a:stretch>
            <a:fillRect/>
          </a:stretch>
        </a:blipFill>
      </p:bgPr>
    </p:bg>
    <p:spTree>
      <p:nvGrpSpPr>
        <p:cNvPr id="118" name="Shape 118"/>
        <p:cNvGrpSpPr/>
        <p:nvPr/>
      </p:nvGrpSpPr>
      <p:grpSpPr>
        <a:xfrm>
          <a:off x="0" y="0"/>
          <a:ext cx="0" cy="0"/>
          <a:chOff x="0" y="0"/>
          <a:chExt cx="0" cy="0"/>
        </a:xfrm>
      </p:grpSpPr>
      <p:sp>
        <p:nvSpPr>
          <p:cNvPr id="119" name="Google Shape;119;p38"/>
          <p:cNvSpPr txBox="1"/>
          <p:nvPr>
            <p:ph type="title"/>
          </p:nvPr>
        </p:nvSpPr>
        <p:spPr>
          <a:xfrm>
            <a:off x="3064725" y="733400"/>
            <a:ext cx="6079500" cy="36426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Magnolia Left)">
  <p:cSld name="Section Title Only_1_2">
    <p:bg>
      <p:bgPr>
        <a:blipFill>
          <a:blip r:embed="rId2">
            <a:alphaModFix/>
          </a:blip>
          <a:stretch>
            <a:fillRect/>
          </a:stretch>
        </a:blipFill>
      </p:bgPr>
    </p:bg>
    <p:spTree>
      <p:nvGrpSpPr>
        <p:cNvPr id="120" name="Shape 120"/>
        <p:cNvGrpSpPr/>
        <p:nvPr/>
      </p:nvGrpSpPr>
      <p:grpSpPr>
        <a:xfrm>
          <a:off x="0" y="0"/>
          <a:ext cx="0" cy="0"/>
          <a:chOff x="0" y="0"/>
          <a:chExt cx="0" cy="0"/>
        </a:xfrm>
      </p:grpSpPr>
      <p:sp>
        <p:nvSpPr>
          <p:cNvPr id="121" name="Google Shape;121;p39"/>
          <p:cNvSpPr txBox="1"/>
          <p:nvPr>
            <p:ph type="title"/>
          </p:nvPr>
        </p:nvSpPr>
        <p:spPr>
          <a:xfrm>
            <a:off x="3064725" y="733400"/>
            <a:ext cx="6079500" cy="36426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Magnolia Left) White">
  <p:cSld name="Section Title Only_1_1">
    <p:bg>
      <p:bgPr>
        <a:blipFill>
          <a:blip r:embed="rId2">
            <a:alphaModFix/>
          </a:blip>
          <a:stretch>
            <a:fillRect/>
          </a:stretch>
        </a:blipFill>
      </p:bgPr>
    </p:bg>
    <p:spTree>
      <p:nvGrpSpPr>
        <p:cNvPr id="122" name="Shape 122"/>
        <p:cNvGrpSpPr/>
        <p:nvPr/>
      </p:nvGrpSpPr>
      <p:grpSpPr>
        <a:xfrm>
          <a:off x="0" y="0"/>
          <a:ext cx="0" cy="0"/>
          <a:chOff x="0" y="0"/>
          <a:chExt cx="0" cy="0"/>
        </a:xfrm>
      </p:grpSpPr>
      <p:sp>
        <p:nvSpPr>
          <p:cNvPr id="123" name="Google Shape;123;p40"/>
          <p:cNvSpPr txBox="1"/>
          <p:nvPr>
            <p:ph type="title"/>
          </p:nvPr>
        </p:nvSpPr>
        <p:spPr>
          <a:xfrm>
            <a:off x="0" y="733400"/>
            <a:ext cx="6079500" cy="36426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chool Choice)">
  <p:cSld name="Cover Title_1_1">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5"/>
          <p:cNvSpPr txBox="1"/>
          <p:nvPr>
            <p:ph type="title"/>
          </p:nvPr>
        </p:nvSpPr>
        <p:spPr>
          <a:xfrm>
            <a:off x="3929450" y="1746400"/>
            <a:ext cx="4726200" cy="22242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sz="2800">
                <a:solidFill>
                  <a:schemeClr val="dk1"/>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Fleur de Lis Right) White">
  <p:cSld name="Section Title Only_1_1_1">
    <p:bg>
      <p:bgPr>
        <a:blipFill>
          <a:blip r:embed="rId2">
            <a:alphaModFix/>
          </a:blip>
          <a:stretch>
            <a:fillRect/>
          </a:stretch>
        </a:blipFill>
      </p:bgPr>
    </p:bg>
    <p:spTree>
      <p:nvGrpSpPr>
        <p:cNvPr id="124" name="Shape 124"/>
        <p:cNvGrpSpPr/>
        <p:nvPr/>
      </p:nvGrpSpPr>
      <p:grpSpPr>
        <a:xfrm>
          <a:off x="0" y="0"/>
          <a:ext cx="0" cy="0"/>
          <a:chOff x="0" y="0"/>
          <a:chExt cx="0" cy="0"/>
        </a:xfrm>
      </p:grpSpPr>
      <p:sp>
        <p:nvSpPr>
          <p:cNvPr id="125" name="Google Shape;125;p41"/>
          <p:cNvSpPr txBox="1"/>
          <p:nvPr>
            <p:ph type="title"/>
          </p:nvPr>
        </p:nvSpPr>
        <p:spPr>
          <a:xfrm>
            <a:off x="0" y="786050"/>
            <a:ext cx="6151200" cy="35898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Fleur de Lis Right)">
  <p:cSld name="Section Title Only_1_1_1_2">
    <p:bg>
      <p:bgPr>
        <a:blipFill>
          <a:blip r:embed="rId2">
            <a:alphaModFix/>
          </a:blip>
          <a:stretch>
            <a:fillRect/>
          </a:stretch>
        </a:blipFill>
      </p:bgPr>
    </p:bg>
    <p:spTree>
      <p:nvGrpSpPr>
        <p:cNvPr id="126" name="Shape 126"/>
        <p:cNvGrpSpPr/>
        <p:nvPr/>
      </p:nvGrpSpPr>
      <p:grpSpPr>
        <a:xfrm>
          <a:off x="0" y="0"/>
          <a:ext cx="0" cy="0"/>
          <a:chOff x="0" y="0"/>
          <a:chExt cx="0" cy="0"/>
        </a:xfrm>
      </p:grpSpPr>
      <p:sp>
        <p:nvSpPr>
          <p:cNvPr id="127" name="Google Shape;127;p42"/>
          <p:cNvSpPr txBox="1"/>
          <p:nvPr>
            <p:ph type="title"/>
          </p:nvPr>
        </p:nvSpPr>
        <p:spPr>
          <a:xfrm>
            <a:off x="0" y="786050"/>
            <a:ext cx="6151200" cy="35898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Fleur de Lis Left) White">
  <p:cSld name="Section Title Only_1_1_1_1">
    <p:bg>
      <p:bgPr>
        <a:blipFill>
          <a:blip r:embed="rId2">
            <a:alphaModFix/>
          </a:blip>
          <a:stretch>
            <a:fillRect/>
          </a:stretch>
        </a:blipFill>
      </p:bgPr>
    </p:bg>
    <p:spTree>
      <p:nvGrpSpPr>
        <p:cNvPr id="128" name="Shape 128"/>
        <p:cNvGrpSpPr/>
        <p:nvPr/>
      </p:nvGrpSpPr>
      <p:grpSpPr>
        <a:xfrm>
          <a:off x="0" y="0"/>
          <a:ext cx="0" cy="0"/>
          <a:chOff x="0" y="0"/>
          <a:chExt cx="0" cy="0"/>
        </a:xfrm>
      </p:grpSpPr>
      <p:sp>
        <p:nvSpPr>
          <p:cNvPr id="129" name="Google Shape;129;p43"/>
          <p:cNvSpPr txBox="1"/>
          <p:nvPr>
            <p:ph type="title"/>
          </p:nvPr>
        </p:nvSpPr>
        <p:spPr>
          <a:xfrm>
            <a:off x="3021550" y="771625"/>
            <a:ext cx="6122400" cy="36045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Deer Right) White">
  <p:cSld name="Section Title Only_1_1_1_1_1">
    <p:bg>
      <p:bgPr>
        <a:blipFill>
          <a:blip r:embed="rId2">
            <a:alphaModFix/>
          </a:blip>
          <a:stretch>
            <a:fillRect/>
          </a:stretch>
        </a:blipFill>
      </p:bgPr>
    </p:bg>
    <p:spTree>
      <p:nvGrpSpPr>
        <p:cNvPr id="130" name="Shape 130"/>
        <p:cNvGrpSpPr/>
        <p:nvPr/>
      </p:nvGrpSpPr>
      <p:grpSpPr>
        <a:xfrm>
          <a:off x="0" y="0"/>
          <a:ext cx="0" cy="0"/>
          <a:chOff x="0" y="0"/>
          <a:chExt cx="0" cy="0"/>
        </a:xfrm>
      </p:grpSpPr>
      <p:sp>
        <p:nvSpPr>
          <p:cNvPr id="131" name="Google Shape;131;p44"/>
          <p:cNvSpPr txBox="1"/>
          <p:nvPr>
            <p:ph type="title"/>
          </p:nvPr>
        </p:nvSpPr>
        <p:spPr>
          <a:xfrm>
            <a:off x="0" y="771625"/>
            <a:ext cx="5523900" cy="36045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Deer Left) White">
  <p:cSld name="Section Title Only_1_1_1_1_1_1">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45"/>
          <p:cNvSpPr txBox="1"/>
          <p:nvPr>
            <p:ph type="title"/>
          </p:nvPr>
        </p:nvSpPr>
        <p:spPr>
          <a:xfrm>
            <a:off x="3620100" y="771625"/>
            <a:ext cx="5523900" cy="36045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Deer Left)">
  <p:cSld name="Section Title Only_1_1_1_1_1_1_2">
    <p:bg>
      <p:bgPr>
        <a:blipFill>
          <a:blip r:embed="rId2">
            <a:alphaModFix/>
          </a:blip>
          <a:stretch>
            <a:fillRect/>
          </a:stretch>
        </a:blipFill>
      </p:bgPr>
    </p:bg>
    <p:spTree>
      <p:nvGrpSpPr>
        <p:cNvPr id="134" name="Shape 134"/>
        <p:cNvGrpSpPr/>
        <p:nvPr/>
      </p:nvGrpSpPr>
      <p:grpSpPr>
        <a:xfrm>
          <a:off x="0" y="0"/>
          <a:ext cx="0" cy="0"/>
          <a:chOff x="0" y="0"/>
          <a:chExt cx="0" cy="0"/>
        </a:xfrm>
      </p:grpSpPr>
      <p:sp>
        <p:nvSpPr>
          <p:cNvPr id="135" name="Google Shape;135;p46"/>
          <p:cNvSpPr txBox="1"/>
          <p:nvPr>
            <p:ph type="title"/>
          </p:nvPr>
        </p:nvSpPr>
        <p:spPr>
          <a:xfrm>
            <a:off x="3620100" y="771625"/>
            <a:ext cx="5523900" cy="36045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Cypress Right) White">
  <p:cSld name="Section Title Only_1_1_1_1_1_1_1">
    <p:bg>
      <p:bgPr>
        <a:blipFill>
          <a:blip r:embed="rId2">
            <a:alphaModFix/>
          </a:blip>
          <a:stretch>
            <a:fillRect/>
          </a:stretch>
        </a:blipFill>
      </p:bgPr>
    </p:bg>
    <p:spTree>
      <p:nvGrpSpPr>
        <p:cNvPr id="136" name="Shape 136"/>
        <p:cNvGrpSpPr/>
        <p:nvPr/>
      </p:nvGrpSpPr>
      <p:grpSpPr>
        <a:xfrm>
          <a:off x="0" y="0"/>
          <a:ext cx="0" cy="0"/>
          <a:chOff x="0" y="0"/>
          <a:chExt cx="0" cy="0"/>
        </a:xfrm>
      </p:grpSpPr>
      <p:sp>
        <p:nvSpPr>
          <p:cNvPr id="137" name="Google Shape;137;p47"/>
          <p:cNvSpPr txBox="1"/>
          <p:nvPr>
            <p:ph type="title"/>
          </p:nvPr>
        </p:nvSpPr>
        <p:spPr>
          <a:xfrm>
            <a:off x="0" y="1016800"/>
            <a:ext cx="6086400" cy="33171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Cypress Left) White">
  <p:cSld name="Section Title Only_1_1_1_1_1_1_1_1">
    <p:bg>
      <p:bgPr>
        <a:blipFill>
          <a:blip r:embed="rId2">
            <a:alphaModFix/>
          </a:blip>
          <a:stretch>
            <a:fillRect/>
          </a:stretch>
        </a:blipFill>
      </p:bgPr>
    </p:bg>
    <p:spTree>
      <p:nvGrpSpPr>
        <p:cNvPr id="138" name="Shape 138"/>
        <p:cNvGrpSpPr/>
        <p:nvPr/>
      </p:nvGrpSpPr>
      <p:grpSpPr>
        <a:xfrm>
          <a:off x="0" y="0"/>
          <a:ext cx="0" cy="0"/>
          <a:chOff x="0" y="0"/>
          <a:chExt cx="0" cy="0"/>
        </a:xfrm>
      </p:grpSpPr>
      <p:sp>
        <p:nvSpPr>
          <p:cNvPr id="139" name="Google Shape;139;p48"/>
          <p:cNvSpPr txBox="1"/>
          <p:nvPr>
            <p:ph type="title"/>
          </p:nvPr>
        </p:nvSpPr>
        <p:spPr>
          <a:xfrm>
            <a:off x="3057600" y="1016800"/>
            <a:ext cx="6086400" cy="33171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Cypress Left)">
  <p:cSld name="Section Title Only_1_1_1_1_1_1_1_1_2">
    <p:bg>
      <p:bgPr>
        <a:blipFill>
          <a:blip r:embed="rId2">
            <a:alphaModFix/>
          </a:blip>
          <a:stretch>
            <a:fillRect/>
          </a:stretch>
        </a:blipFill>
      </p:bgPr>
    </p:bg>
    <p:spTree>
      <p:nvGrpSpPr>
        <p:cNvPr id="140" name="Shape 140"/>
        <p:cNvGrpSpPr/>
        <p:nvPr/>
      </p:nvGrpSpPr>
      <p:grpSpPr>
        <a:xfrm>
          <a:off x="0" y="0"/>
          <a:ext cx="0" cy="0"/>
          <a:chOff x="0" y="0"/>
          <a:chExt cx="0" cy="0"/>
        </a:xfrm>
      </p:grpSpPr>
      <p:sp>
        <p:nvSpPr>
          <p:cNvPr id="141" name="Google Shape;141;p49"/>
          <p:cNvSpPr txBox="1"/>
          <p:nvPr>
            <p:ph type="title"/>
          </p:nvPr>
        </p:nvSpPr>
        <p:spPr>
          <a:xfrm>
            <a:off x="3057600" y="1016800"/>
            <a:ext cx="6086400" cy="33171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Beads Right) White">
  <p:cSld name="Section Title Only_1_1_1_1_1_1_1_1_1">
    <p:bg>
      <p:bgPr>
        <a:blipFill>
          <a:blip r:embed="rId2">
            <a:alphaModFix/>
          </a:blip>
          <a:stretch>
            <a:fillRect/>
          </a:stretch>
        </a:blipFill>
      </p:bgPr>
    </p:bg>
    <p:spTree>
      <p:nvGrpSpPr>
        <p:cNvPr id="142" name="Shape 142"/>
        <p:cNvGrpSpPr/>
        <p:nvPr/>
      </p:nvGrpSpPr>
      <p:grpSpPr>
        <a:xfrm>
          <a:off x="0" y="0"/>
          <a:ext cx="0" cy="0"/>
          <a:chOff x="0" y="0"/>
          <a:chExt cx="0" cy="0"/>
        </a:xfrm>
      </p:grpSpPr>
      <p:sp>
        <p:nvSpPr>
          <p:cNvPr id="143" name="Google Shape;143;p50"/>
          <p:cNvSpPr txBox="1"/>
          <p:nvPr>
            <p:ph type="title"/>
          </p:nvPr>
        </p:nvSpPr>
        <p:spPr>
          <a:xfrm>
            <a:off x="0" y="800450"/>
            <a:ext cx="6519000" cy="35769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Legislative Affairs, Policy, &amp; Workforce Support)">
  <p:cSld name="Cover Title_1_1_1">
    <p:bg>
      <p:bgPr>
        <a:blipFill>
          <a:blip r:embed="rId2">
            <a:alphaModFix/>
          </a:blip>
          <a:stretch>
            <a:fillRect/>
          </a:stretch>
        </a:blipFill>
      </p:bgPr>
    </p:bg>
    <p:spTree>
      <p:nvGrpSpPr>
        <p:cNvPr id="18" name="Shape 18"/>
        <p:cNvGrpSpPr/>
        <p:nvPr/>
      </p:nvGrpSpPr>
      <p:grpSpPr>
        <a:xfrm>
          <a:off x="0" y="0"/>
          <a:ext cx="0" cy="0"/>
          <a:chOff x="0" y="0"/>
          <a:chExt cx="0" cy="0"/>
        </a:xfrm>
      </p:grpSpPr>
      <p:sp>
        <p:nvSpPr>
          <p:cNvPr id="19" name="Google Shape;19;p6"/>
          <p:cNvSpPr txBox="1"/>
          <p:nvPr>
            <p:ph type="title"/>
          </p:nvPr>
        </p:nvSpPr>
        <p:spPr>
          <a:xfrm>
            <a:off x="3929450" y="1746400"/>
            <a:ext cx="4726200" cy="22242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sz="2800">
                <a:solidFill>
                  <a:schemeClr val="dk1"/>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Beads Right)">
  <p:cSld name="Section Title Only_1_1_1_1_1_1_1_1_1_2">
    <p:bg>
      <p:bgPr>
        <a:blipFill>
          <a:blip r:embed="rId2">
            <a:alphaModFix/>
          </a:blip>
          <a:stretch>
            <a:fillRect/>
          </a:stretch>
        </a:blipFill>
      </p:bgPr>
    </p:bg>
    <p:spTree>
      <p:nvGrpSpPr>
        <p:cNvPr id="144" name="Shape 144"/>
        <p:cNvGrpSpPr/>
        <p:nvPr/>
      </p:nvGrpSpPr>
      <p:grpSpPr>
        <a:xfrm>
          <a:off x="0" y="0"/>
          <a:ext cx="0" cy="0"/>
          <a:chOff x="0" y="0"/>
          <a:chExt cx="0" cy="0"/>
        </a:xfrm>
      </p:grpSpPr>
      <p:sp>
        <p:nvSpPr>
          <p:cNvPr id="145" name="Google Shape;145;p51"/>
          <p:cNvSpPr txBox="1"/>
          <p:nvPr>
            <p:ph type="title"/>
          </p:nvPr>
        </p:nvSpPr>
        <p:spPr>
          <a:xfrm>
            <a:off x="0" y="800450"/>
            <a:ext cx="6519000" cy="35769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Beads Left) White">
  <p:cSld name="Section Title Only_1_1_1_1_1_1_1_1_1_1">
    <p:bg>
      <p:bgPr>
        <a:blipFill>
          <a:blip r:embed="rId2">
            <a:alphaModFix/>
          </a:blip>
          <a:stretch>
            <a:fillRect/>
          </a:stretch>
        </a:blipFill>
      </p:bgPr>
    </p:bg>
    <p:spTree>
      <p:nvGrpSpPr>
        <p:cNvPr id="146" name="Shape 146"/>
        <p:cNvGrpSpPr/>
        <p:nvPr/>
      </p:nvGrpSpPr>
      <p:grpSpPr>
        <a:xfrm>
          <a:off x="0" y="0"/>
          <a:ext cx="0" cy="0"/>
          <a:chOff x="0" y="0"/>
          <a:chExt cx="0" cy="0"/>
        </a:xfrm>
      </p:grpSpPr>
      <p:sp>
        <p:nvSpPr>
          <p:cNvPr id="147" name="Google Shape;147;p52"/>
          <p:cNvSpPr txBox="1"/>
          <p:nvPr>
            <p:ph type="title"/>
          </p:nvPr>
        </p:nvSpPr>
        <p:spPr>
          <a:xfrm>
            <a:off x="2625000" y="800450"/>
            <a:ext cx="6519000" cy="35769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Basic Frame) 1">
  <p:cSld name="Title and Content_4">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Google Shape;149;p53"/>
          <p:cNvSpPr txBox="1"/>
          <p:nvPr/>
        </p:nvSpPr>
        <p:spPr>
          <a:xfrm>
            <a:off x="8713975" y="4725600"/>
            <a:ext cx="426600" cy="41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A8A8A"/>
              </a:buClr>
              <a:buSzPts val="1200"/>
              <a:buFont typeface="Calibri"/>
              <a:buNone/>
            </a:pPr>
            <a:fld id="{00000000-1234-1234-1234-123412341234}" type="slidenum">
              <a:rPr b="1" i="0" lang="en-US" sz="1200" u="none" cap="none" strike="noStrike">
                <a:solidFill>
                  <a:schemeClr val="lt1"/>
                </a:solidFill>
                <a:latin typeface="Calibri"/>
                <a:ea typeface="Calibri"/>
                <a:cs typeface="Calibri"/>
                <a:sym typeface="Calibri"/>
              </a:rPr>
              <a:t>‹#›</a:t>
            </a:fld>
            <a:endParaRPr b="1" i="0" sz="1200" u="none" cap="none" strike="noStrike">
              <a:solidFill>
                <a:schemeClr val="lt1"/>
              </a:solidFill>
              <a:latin typeface="Calibri"/>
              <a:ea typeface="Calibri"/>
              <a:cs typeface="Calibri"/>
              <a:sym typeface="Calibri"/>
            </a:endParaRPr>
          </a:p>
        </p:txBody>
      </p:sp>
      <p:sp>
        <p:nvSpPr>
          <p:cNvPr id="150" name="Google Shape;150;p53"/>
          <p:cNvSpPr txBox="1"/>
          <p:nvPr>
            <p:ph type="title"/>
          </p:nvPr>
        </p:nvSpPr>
        <p:spPr>
          <a:xfrm>
            <a:off x="430075" y="426175"/>
            <a:ext cx="8283900" cy="910200"/>
          </a:xfrm>
          <a:prstGeom prst="rect">
            <a:avLst/>
          </a:prstGeom>
          <a:noFill/>
          <a:ln>
            <a:noFill/>
          </a:ln>
        </p:spPr>
        <p:txBody>
          <a:bodyPr anchorCtr="0" anchor="ctr" bIns="91425" lIns="91425" spcFirstLastPara="1" rIns="91425" wrap="square" tIns="91425">
            <a:noAutofit/>
          </a:bodyPr>
          <a:lstStyle>
            <a:lvl1pPr lv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1" name="Google Shape;151;p53"/>
          <p:cNvSpPr txBox="1"/>
          <p:nvPr>
            <p:ph idx="1" type="body"/>
          </p:nvPr>
        </p:nvSpPr>
        <p:spPr>
          <a:xfrm>
            <a:off x="430075" y="1336375"/>
            <a:ext cx="8283900" cy="33636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90000"/>
              </a:lnSpc>
              <a:spcBef>
                <a:spcPts val="75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42900" lvl="3" marL="1828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Basic Frame) 2">
  <p:cSld name="Title and Content_5">
    <p:bg>
      <p:bgPr>
        <a:blipFill>
          <a:blip r:embed="rId2">
            <a:alphaModFix/>
          </a:blip>
          <a:stretch>
            <a:fillRect/>
          </a:stretch>
        </a:blipFill>
      </p:bgPr>
    </p:bg>
    <p:spTree>
      <p:nvGrpSpPr>
        <p:cNvPr id="152" name="Shape 152"/>
        <p:cNvGrpSpPr/>
        <p:nvPr/>
      </p:nvGrpSpPr>
      <p:grpSpPr>
        <a:xfrm>
          <a:off x="0" y="0"/>
          <a:ext cx="0" cy="0"/>
          <a:chOff x="0" y="0"/>
          <a:chExt cx="0" cy="0"/>
        </a:xfrm>
      </p:grpSpPr>
      <p:sp>
        <p:nvSpPr>
          <p:cNvPr id="153" name="Google Shape;153;p54"/>
          <p:cNvSpPr txBox="1"/>
          <p:nvPr/>
        </p:nvSpPr>
        <p:spPr>
          <a:xfrm>
            <a:off x="8713975" y="4725600"/>
            <a:ext cx="426600" cy="41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A8A8A"/>
              </a:buClr>
              <a:buSzPts val="1200"/>
              <a:buFont typeface="Calibri"/>
              <a:buNone/>
            </a:pPr>
            <a:fld id="{00000000-1234-1234-1234-123412341234}" type="slidenum">
              <a:rPr b="1" i="0" lang="en-US" sz="1200" u="none" cap="none" strike="noStrike">
                <a:solidFill>
                  <a:schemeClr val="lt1"/>
                </a:solidFill>
                <a:latin typeface="Calibri"/>
                <a:ea typeface="Calibri"/>
                <a:cs typeface="Calibri"/>
                <a:sym typeface="Calibri"/>
              </a:rPr>
              <a:t>‹#›</a:t>
            </a:fld>
            <a:endParaRPr b="1" i="0" sz="1200" u="none" cap="none" strike="noStrike">
              <a:solidFill>
                <a:schemeClr val="lt1"/>
              </a:solidFill>
              <a:latin typeface="Calibri"/>
              <a:ea typeface="Calibri"/>
              <a:cs typeface="Calibri"/>
              <a:sym typeface="Calibri"/>
            </a:endParaRPr>
          </a:p>
        </p:txBody>
      </p:sp>
      <p:sp>
        <p:nvSpPr>
          <p:cNvPr id="154" name="Google Shape;154;p54"/>
          <p:cNvSpPr txBox="1"/>
          <p:nvPr>
            <p:ph type="title"/>
          </p:nvPr>
        </p:nvSpPr>
        <p:spPr>
          <a:xfrm>
            <a:off x="430075" y="426175"/>
            <a:ext cx="8283900" cy="910200"/>
          </a:xfrm>
          <a:prstGeom prst="rect">
            <a:avLst/>
          </a:prstGeom>
          <a:noFill/>
          <a:ln>
            <a:noFill/>
          </a:ln>
        </p:spPr>
        <p:txBody>
          <a:bodyPr anchorCtr="0" anchor="ctr" bIns="91425" lIns="91425" spcFirstLastPara="1" rIns="91425" wrap="square" tIns="91425">
            <a:noAutofit/>
          </a:bodyPr>
          <a:lstStyle>
            <a:lvl1pPr lv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5" name="Google Shape;155;p54"/>
          <p:cNvSpPr txBox="1"/>
          <p:nvPr>
            <p:ph idx="1" type="body"/>
          </p:nvPr>
        </p:nvSpPr>
        <p:spPr>
          <a:xfrm>
            <a:off x="430075" y="1336375"/>
            <a:ext cx="8283900" cy="33636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90000"/>
              </a:lnSpc>
              <a:spcBef>
                <a:spcPts val="75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42900" lvl="3" marL="1828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elican Right) 2">
  <p:cSld name="Content &amp; Stats_1_2">
    <p:bg>
      <p:bgPr>
        <a:blipFill>
          <a:blip r:embed="rId2">
            <a:alphaModFix/>
          </a:blip>
          <a:stretch>
            <a:fillRect/>
          </a:stretch>
        </a:blipFill>
      </p:bgPr>
    </p:bg>
    <p:spTree>
      <p:nvGrpSpPr>
        <p:cNvPr id="156" name="Shape 156"/>
        <p:cNvGrpSpPr/>
        <p:nvPr/>
      </p:nvGrpSpPr>
      <p:grpSpPr>
        <a:xfrm>
          <a:off x="0" y="0"/>
          <a:ext cx="0" cy="0"/>
          <a:chOff x="0" y="0"/>
          <a:chExt cx="0" cy="0"/>
        </a:xfrm>
      </p:grpSpPr>
      <p:sp>
        <p:nvSpPr>
          <p:cNvPr id="157" name="Google Shape;157;p55"/>
          <p:cNvSpPr txBox="1"/>
          <p:nvPr>
            <p:ph type="title"/>
          </p:nvPr>
        </p:nvSpPr>
        <p:spPr>
          <a:xfrm>
            <a:off x="0" y="426175"/>
            <a:ext cx="6129600" cy="910200"/>
          </a:xfrm>
          <a:prstGeom prst="rect">
            <a:avLst/>
          </a:prstGeom>
          <a:noFill/>
          <a:ln>
            <a:noFill/>
          </a:ln>
        </p:spPr>
        <p:txBody>
          <a:bodyPr anchorCtr="0" anchor="ctr" bIns="91425" lIns="91425" spcFirstLastPara="1" rIns="91425" wrap="square" tIns="91425">
            <a:noAutofit/>
          </a:bodyPr>
          <a:lstStyle>
            <a:lvl1pPr lv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8" name="Google Shape;158;p55"/>
          <p:cNvSpPr txBox="1"/>
          <p:nvPr>
            <p:ph idx="1" type="body"/>
          </p:nvPr>
        </p:nvSpPr>
        <p:spPr>
          <a:xfrm>
            <a:off x="0" y="1336375"/>
            <a:ext cx="6129600" cy="33366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90000"/>
              </a:lnSpc>
              <a:spcBef>
                <a:spcPts val="75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42900" lvl="3" marL="1828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9" name="Google Shape;159;p55"/>
          <p:cNvSpPr txBox="1"/>
          <p:nvPr/>
        </p:nvSpPr>
        <p:spPr>
          <a:xfrm>
            <a:off x="8713975" y="4725600"/>
            <a:ext cx="426600" cy="41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A8A8A"/>
              </a:buClr>
              <a:buSzPts val="1200"/>
              <a:buFont typeface="Calibri"/>
              <a:buNone/>
            </a:pPr>
            <a:fld id="{00000000-1234-1234-1234-123412341234}" type="slidenum">
              <a:rPr b="1" i="0" lang="en-US" sz="1200" u="none" cap="none" strike="noStrike">
                <a:solidFill>
                  <a:schemeClr val="dk1"/>
                </a:solidFill>
                <a:latin typeface="Calibri"/>
                <a:ea typeface="Calibri"/>
                <a:cs typeface="Calibri"/>
                <a:sym typeface="Calibri"/>
              </a:rPr>
              <a:t>‹#›</a:t>
            </a:fld>
            <a:endParaRPr b="1" i="0" sz="12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Basic Frame) 3">
  <p:cSld name="Title and Content_6">
    <p:bg>
      <p:bgPr>
        <a:blipFill>
          <a:blip r:embed="rId2">
            <a:alphaModFix/>
          </a:blip>
          <a:stretch>
            <a:fillRect/>
          </a:stretch>
        </a:blipFill>
      </p:bgPr>
    </p:bg>
    <p:spTree>
      <p:nvGrpSpPr>
        <p:cNvPr id="160" name="Shape 160"/>
        <p:cNvGrpSpPr/>
        <p:nvPr/>
      </p:nvGrpSpPr>
      <p:grpSpPr>
        <a:xfrm>
          <a:off x="0" y="0"/>
          <a:ext cx="0" cy="0"/>
          <a:chOff x="0" y="0"/>
          <a:chExt cx="0" cy="0"/>
        </a:xfrm>
      </p:grpSpPr>
      <p:sp>
        <p:nvSpPr>
          <p:cNvPr id="161" name="Google Shape;161;p56"/>
          <p:cNvSpPr txBox="1"/>
          <p:nvPr/>
        </p:nvSpPr>
        <p:spPr>
          <a:xfrm>
            <a:off x="8713975" y="4725600"/>
            <a:ext cx="426600" cy="41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A8A8A"/>
              </a:buClr>
              <a:buSzPts val="1200"/>
              <a:buFont typeface="Calibri"/>
              <a:buNone/>
            </a:pPr>
            <a:fld id="{00000000-1234-1234-1234-123412341234}" type="slidenum">
              <a:rPr b="1" i="0" lang="en-US" sz="1200" u="none" cap="none" strike="noStrike">
                <a:solidFill>
                  <a:schemeClr val="lt1"/>
                </a:solidFill>
                <a:latin typeface="Calibri"/>
                <a:ea typeface="Calibri"/>
                <a:cs typeface="Calibri"/>
                <a:sym typeface="Calibri"/>
              </a:rPr>
              <a:t>‹#›</a:t>
            </a:fld>
            <a:endParaRPr b="1" i="0" sz="1200" u="none" cap="none" strike="noStrike">
              <a:solidFill>
                <a:schemeClr val="lt1"/>
              </a:solidFill>
              <a:latin typeface="Calibri"/>
              <a:ea typeface="Calibri"/>
              <a:cs typeface="Calibri"/>
              <a:sym typeface="Calibri"/>
            </a:endParaRPr>
          </a:p>
        </p:txBody>
      </p:sp>
      <p:sp>
        <p:nvSpPr>
          <p:cNvPr id="162" name="Google Shape;162;p56"/>
          <p:cNvSpPr txBox="1"/>
          <p:nvPr>
            <p:ph type="title"/>
          </p:nvPr>
        </p:nvSpPr>
        <p:spPr>
          <a:xfrm>
            <a:off x="430075" y="426175"/>
            <a:ext cx="8283900" cy="910200"/>
          </a:xfrm>
          <a:prstGeom prst="rect">
            <a:avLst/>
          </a:prstGeom>
          <a:noFill/>
          <a:ln>
            <a:noFill/>
          </a:ln>
        </p:spPr>
        <p:txBody>
          <a:bodyPr anchorCtr="0" anchor="ctr" bIns="91425" lIns="91425" spcFirstLastPara="1" rIns="91425" wrap="square" tIns="91425">
            <a:noAutofit/>
          </a:bodyPr>
          <a:lstStyle>
            <a:lvl1pPr lv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3" name="Google Shape;163;p56"/>
          <p:cNvSpPr txBox="1"/>
          <p:nvPr>
            <p:ph idx="1" type="body"/>
          </p:nvPr>
        </p:nvSpPr>
        <p:spPr>
          <a:xfrm>
            <a:off x="430075" y="1336375"/>
            <a:ext cx="8283900" cy="33636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90000"/>
              </a:lnSpc>
              <a:spcBef>
                <a:spcPts val="75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42900" lvl="3" marL="1828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Basic Frame) 4">
  <p:cSld name="Title and Content_7">
    <p:bg>
      <p:bgPr>
        <a:blipFill>
          <a:blip r:embed="rId2">
            <a:alphaModFix/>
          </a:blip>
          <a:stretch>
            <a:fillRect/>
          </a:stretch>
        </a:blipFill>
      </p:bgPr>
    </p:bg>
    <p:spTree>
      <p:nvGrpSpPr>
        <p:cNvPr id="164" name="Shape 164"/>
        <p:cNvGrpSpPr/>
        <p:nvPr/>
      </p:nvGrpSpPr>
      <p:grpSpPr>
        <a:xfrm>
          <a:off x="0" y="0"/>
          <a:ext cx="0" cy="0"/>
          <a:chOff x="0" y="0"/>
          <a:chExt cx="0" cy="0"/>
        </a:xfrm>
      </p:grpSpPr>
      <p:sp>
        <p:nvSpPr>
          <p:cNvPr id="165" name="Google Shape;165;p57"/>
          <p:cNvSpPr txBox="1"/>
          <p:nvPr/>
        </p:nvSpPr>
        <p:spPr>
          <a:xfrm>
            <a:off x="8713975" y="4725600"/>
            <a:ext cx="426600" cy="41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A8A8A"/>
              </a:buClr>
              <a:buSzPts val="1200"/>
              <a:buFont typeface="Calibri"/>
              <a:buNone/>
            </a:pPr>
            <a:fld id="{00000000-1234-1234-1234-123412341234}" type="slidenum">
              <a:rPr b="1" i="0" lang="en-US" sz="1200" u="none" cap="none" strike="noStrike">
                <a:solidFill>
                  <a:schemeClr val="lt1"/>
                </a:solidFill>
                <a:latin typeface="Calibri"/>
                <a:ea typeface="Calibri"/>
                <a:cs typeface="Calibri"/>
                <a:sym typeface="Calibri"/>
              </a:rPr>
              <a:t>‹#›</a:t>
            </a:fld>
            <a:endParaRPr b="1" i="0" sz="1200" u="none" cap="none" strike="noStrike">
              <a:solidFill>
                <a:schemeClr val="lt1"/>
              </a:solidFill>
              <a:latin typeface="Calibri"/>
              <a:ea typeface="Calibri"/>
              <a:cs typeface="Calibri"/>
              <a:sym typeface="Calibri"/>
            </a:endParaRPr>
          </a:p>
        </p:txBody>
      </p:sp>
      <p:sp>
        <p:nvSpPr>
          <p:cNvPr id="166" name="Google Shape;166;p57"/>
          <p:cNvSpPr txBox="1"/>
          <p:nvPr>
            <p:ph type="title"/>
          </p:nvPr>
        </p:nvSpPr>
        <p:spPr>
          <a:xfrm>
            <a:off x="430075" y="426175"/>
            <a:ext cx="8283900" cy="910200"/>
          </a:xfrm>
          <a:prstGeom prst="rect">
            <a:avLst/>
          </a:prstGeom>
          <a:noFill/>
          <a:ln>
            <a:noFill/>
          </a:ln>
        </p:spPr>
        <p:txBody>
          <a:bodyPr anchorCtr="0" anchor="ctr" bIns="91425" lIns="91425" spcFirstLastPara="1" rIns="91425" wrap="square" tIns="91425">
            <a:noAutofit/>
          </a:bodyPr>
          <a:lstStyle>
            <a:lvl1pPr lvl="0" marR="0" rtl="0" algn="ctr">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7" name="Google Shape;167;p57"/>
          <p:cNvSpPr txBox="1"/>
          <p:nvPr>
            <p:ph idx="1" type="body"/>
          </p:nvPr>
        </p:nvSpPr>
        <p:spPr>
          <a:xfrm>
            <a:off x="430075" y="1336375"/>
            <a:ext cx="8283900" cy="33636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90000"/>
              </a:lnSpc>
              <a:spcBef>
                <a:spcPts val="75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42900" lvl="3" marL="1828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Operations)">
  <p:cSld name="Cover Title_1_1_1_1">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7"/>
          <p:cNvSpPr txBox="1"/>
          <p:nvPr>
            <p:ph type="title"/>
          </p:nvPr>
        </p:nvSpPr>
        <p:spPr>
          <a:xfrm>
            <a:off x="3929450" y="1746400"/>
            <a:ext cx="4726200" cy="22242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sz="2800">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chool System Financial Services)">
  <p:cSld name="Cover Title_1_1_1_1_1">
    <p:bg>
      <p:bgPr>
        <a:blipFill>
          <a:blip r:embed="rId2">
            <a:alphaModFix/>
          </a:blip>
          <a:stretch>
            <a:fillRect/>
          </a:stretch>
        </a:blipFill>
      </p:bgPr>
    </p:bg>
    <p:spTree>
      <p:nvGrpSpPr>
        <p:cNvPr id="22" name="Shape 22"/>
        <p:cNvGrpSpPr/>
        <p:nvPr/>
      </p:nvGrpSpPr>
      <p:grpSpPr>
        <a:xfrm>
          <a:off x="0" y="0"/>
          <a:ext cx="0" cy="0"/>
          <a:chOff x="0" y="0"/>
          <a:chExt cx="0" cy="0"/>
        </a:xfrm>
      </p:grpSpPr>
      <p:sp>
        <p:nvSpPr>
          <p:cNvPr id="23" name="Google Shape;23;p8"/>
          <p:cNvSpPr txBox="1"/>
          <p:nvPr>
            <p:ph type="title"/>
          </p:nvPr>
        </p:nvSpPr>
        <p:spPr>
          <a:xfrm>
            <a:off x="3929450" y="1746400"/>
            <a:ext cx="4726200" cy="22242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sz="2800">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chool System Relations)">
  <p:cSld name="Cover Title_1_1_1_1_1_1">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9"/>
          <p:cNvSpPr txBox="1"/>
          <p:nvPr>
            <p:ph type="title"/>
          </p:nvPr>
        </p:nvSpPr>
        <p:spPr>
          <a:xfrm>
            <a:off x="3929450" y="1746400"/>
            <a:ext cx="4726200" cy="22242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sz="2800">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eaching &amp; Learning)">
  <p:cSld name="Cover Title_1_1_1_1_1_1_1">
    <p:bg>
      <p:bgPr>
        <a:blipFill>
          <a:blip r:embed="rId2">
            <a:alphaModFix/>
          </a:blip>
          <a:stretch>
            <a:fillRect/>
          </a:stretch>
        </a:blipFill>
      </p:bgPr>
    </p:bg>
    <p:spTree>
      <p:nvGrpSpPr>
        <p:cNvPr id="26" name="Shape 26"/>
        <p:cNvGrpSpPr/>
        <p:nvPr/>
      </p:nvGrpSpPr>
      <p:grpSpPr>
        <a:xfrm>
          <a:off x="0" y="0"/>
          <a:ext cx="0" cy="0"/>
          <a:chOff x="0" y="0"/>
          <a:chExt cx="0" cy="0"/>
        </a:xfrm>
      </p:grpSpPr>
      <p:sp>
        <p:nvSpPr>
          <p:cNvPr id="27" name="Google Shape;27;p10"/>
          <p:cNvSpPr txBox="1"/>
          <p:nvPr>
            <p:ph type="title"/>
          </p:nvPr>
        </p:nvSpPr>
        <p:spPr>
          <a:xfrm>
            <a:off x="3929450" y="1746400"/>
            <a:ext cx="4726200" cy="22242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sz="2800">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theme" Target="../theme/theme1.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hyperlink" Target="mailto:kristine.barker@la.gov" TargetMode="External"/><Relationship Id="rId4" Type="http://schemas.openxmlformats.org/officeDocument/2006/relationships/hyperlink" Target="https://www.louisianabelieves.com/docs/default-source/school-choice/2021-22-rfa-state-eligibility-determination.pdf?sfvrsn=20b06518_4" TargetMode="External"/><Relationship Id="rId5" Type="http://schemas.openxmlformats.org/officeDocument/2006/relationships/hyperlink" Target="https://www.louisianabelieves.com/docs/default-source/school-choice/district-website-template-rfa.docx?sfvrsn=f83a6618_6" TargetMode="External"/><Relationship Id="rId6" Type="http://schemas.openxmlformats.org/officeDocument/2006/relationships/hyperlink" Target="https://bese.louisiana.gov/policy" TargetMode="External"/><Relationship Id="rId7" Type="http://schemas.openxmlformats.org/officeDocument/2006/relationships/hyperlink" Target="https://www.qualitycharters.org/for-authorizers/principles-and-standards/" TargetMode="External"/><Relationship Id="rId8" Type="http://schemas.openxmlformats.org/officeDocument/2006/relationships/hyperlink" Target="https://www.qualitycharters.org/for-authorizers/12-essential-practice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3.xml"/><Relationship Id="rId3" Type="http://schemas.openxmlformats.org/officeDocument/2006/relationships/hyperlink" Target="mailto:kristine.barker@la.gov" TargetMode="External"/><Relationship Id="rId4" Type="http://schemas.openxmlformats.org/officeDocument/2006/relationships/hyperlink" Target="mailto:Christina.woods@la.gov"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hyperlink" Target="https://www.louisianabelieves.com/schools/charter-schools/district-charter-authorization"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58"/>
          <p:cNvSpPr txBox="1"/>
          <p:nvPr>
            <p:ph type="title"/>
          </p:nvPr>
        </p:nvSpPr>
        <p:spPr>
          <a:xfrm>
            <a:off x="4005650" y="1482800"/>
            <a:ext cx="4726200" cy="2224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2800"/>
              <a:buFont typeface="Arial"/>
              <a:buNone/>
            </a:pPr>
            <a:r>
              <a:rPr lang="en-US">
                <a:solidFill>
                  <a:schemeClr val="dk1"/>
                </a:solidFill>
              </a:rPr>
              <a:t>LDE Monthly Call for </a:t>
            </a:r>
            <a:endParaRPr>
              <a:solidFill>
                <a:schemeClr val="dk1"/>
              </a:solidFill>
            </a:endParaRPr>
          </a:p>
          <a:p>
            <a:pPr indent="0" lvl="0" marL="0" rtl="0" algn="ctr">
              <a:spcBef>
                <a:spcPts val="0"/>
              </a:spcBef>
              <a:spcAft>
                <a:spcPts val="0"/>
              </a:spcAft>
              <a:buClr>
                <a:srgbClr val="000000"/>
              </a:buClr>
              <a:buSzPts val="2800"/>
              <a:buFont typeface="Arial"/>
              <a:buNone/>
            </a:pPr>
            <a:r>
              <a:rPr lang="en-US">
                <a:solidFill>
                  <a:schemeClr val="dk1"/>
                </a:solidFill>
              </a:rPr>
              <a:t>Local Charter Authorizers</a:t>
            </a:r>
            <a:endParaRPr>
              <a:solidFill>
                <a:schemeClr val="dk1"/>
              </a:solidFill>
            </a:endParaRPr>
          </a:p>
          <a:p>
            <a:pPr indent="0" lvl="0" marL="0" rtl="0" algn="ctr">
              <a:spcBef>
                <a:spcPts val="0"/>
              </a:spcBef>
              <a:spcAft>
                <a:spcPts val="0"/>
              </a:spcAft>
              <a:buClr>
                <a:srgbClr val="000000"/>
              </a:buClr>
              <a:buSzPts val="2800"/>
              <a:buFont typeface="Arial"/>
              <a:buNone/>
            </a:pPr>
            <a:r>
              <a:rPr b="0" lang="en-US">
                <a:solidFill>
                  <a:schemeClr val="dk1"/>
                </a:solidFill>
              </a:rPr>
              <a:t>October 12, 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67"/>
          <p:cNvSpPr txBox="1"/>
          <p:nvPr>
            <p:ph type="title"/>
          </p:nvPr>
        </p:nvSpPr>
        <p:spPr>
          <a:xfrm>
            <a:off x="430075" y="426175"/>
            <a:ext cx="8283900" cy="9102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2800"/>
              <a:buNone/>
            </a:pPr>
            <a:r>
              <a:rPr lang="en-US"/>
              <a:t>Public Hearings</a:t>
            </a:r>
            <a:endParaRPr/>
          </a:p>
        </p:txBody>
      </p:sp>
      <p:sp>
        <p:nvSpPr>
          <p:cNvPr id="238" name="Google Shape;238;p67"/>
          <p:cNvSpPr txBox="1"/>
          <p:nvPr>
            <p:ph idx="1" type="body"/>
          </p:nvPr>
        </p:nvSpPr>
        <p:spPr>
          <a:xfrm>
            <a:off x="430050" y="1179575"/>
            <a:ext cx="8283900" cy="336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i="1" lang="en-US" sz="1600"/>
              <a:t>§306. 	Local School Board Authorizing Responsibilities</a:t>
            </a:r>
            <a:endParaRPr i="1" sz="1600"/>
          </a:p>
          <a:p>
            <a:pPr indent="0" lvl="0" marL="0" rtl="0" algn="l">
              <a:lnSpc>
                <a:spcPct val="115000"/>
              </a:lnSpc>
              <a:spcBef>
                <a:spcPts val="1200"/>
              </a:spcBef>
              <a:spcAft>
                <a:spcPts val="0"/>
              </a:spcAft>
              <a:buNone/>
            </a:pPr>
            <a:r>
              <a:rPr i="1" lang="en-US" sz="1600"/>
              <a:t>	 prior to approving a charter for a Type 1 or Type 3 school, to hold a public meeting for the purpose of considering the proposal and receiving public input. Such meeting shall be held after reasonable efforts have been made by the local school board to notify the public of the meeting and its content.</a:t>
            </a:r>
            <a:endParaRPr i="1" sz="1600"/>
          </a:p>
          <a:p>
            <a:pPr indent="-330200" lvl="0" marL="457200" rtl="0" algn="l">
              <a:lnSpc>
                <a:spcPct val="115000"/>
              </a:lnSpc>
              <a:spcBef>
                <a:spcPts val="1200"/>
              </a:spcBef>
              <a:spcAft>
                <a:spcPts val="0"/>
              </a:spcAft>
              <a:buSzPts val="1600"/>
              <a:buChar char="•"/>
            </a:pPr>
            <a:r>
              <a:rPr lang="en-US" sz="1600"/>
              <a:t>Can be part of a regularly scheduled board meeting or separate board meeting</a:t>
            </a:r>
            <a:endParaRPr sz="1600"/>
          </a:p>
          <a:p>
            <a:pPr indent="-330200" lvl="0" marL="457200" rtl="0" algn="l">
              <a:lnSpc>
                <a:spcPct val="115000"/>
              </a:lnSpc>
              <a:spcBef>
                <a:spcPts val="0"/>
              </a:spcBef>
              <a:spcAft>
                <a:spcPts val="0"/>
              </a:spcAft>
              <a:buSzPts val="1600"/>
              <a:buChar char="•"/>
            </a:pPr>
            <a:r>
              <a:rPr lang="en-US" sz="1600"/>
              <a:t>Check board bylaws if </a:t>
            </a:r>
            <a:r>
              <a:rPr lang="en-US" sz="1600"/>
              <a:t>quorum</a:t>
            </a:r>
            <a:r>
              <a:rPr lang="en-US" sz="1600"/>
              <a:t> is required </a:t>
            </a:r>
            <a:endParaRPr sz="1600"/>
          </a:p>
          <a:p>
            <a:pPr indent="-330200" lvl="0" marL="457200" rtl="0" algn="l">
              <a:lnSpc>
                <a:spcPct val="115000"/>
              </a:lnSpc>
              <a:spcBef>
                <a:spcPts val="0"/>
              </a:spcBef>
              <a:spcAft>
                <a:spcPts val="0"/>
              </a:spcAft>
              <a:buSzPts val="1600"/>
              <a:buChar char="•"/>
            </a:pPr>
            <a:r>
              <a:rPr lang="en-US" sz="1600"/>
              <a:t>Prep board members with basic process and applicant information </a:t>
            </a:r>
            <a:endParaRPr sz="1600"/>
          </a:p>
          <a:p>
            <a:pPr indent="-330200" lvl="0" marL="457200" rtl="0" algn="l">
              <a:lnSpc>
                <a:spcPct val="115000"/>
              </a:lnSpc>
              <a:spcBef>
                <a:spcPts val="0"/>
              </a:spcBef>
              <a:spcAft>
                <a:spcPts val="0"/>
              </a:spcAft>
              <a:buSzPts val="1600"/>
              <a:buChar char="•"/>
            </a:pPr>
            <a:r>
              <a:rPr lang="en-US" sz="1600"/>
              <a:t>Limit time for applicant presentations</a:t>
            </a:r>
            <a:endParaRPr sz="1600"/>
          </a:p>
          <a:p>
            <a:pPr indent="-330200" lvl="1" marL="914400" rtl="0" algn="l">
              <a:lnSpc>
                <a:spcPct val="115000"/>
              </a:lnSpc>
              <a:spcBef>
                <a:spcPts val="0"/>
              </a:spcBef>
              <a:spcAft>
                <a:spcPts val="0"/>
              </a:spcAft>
              <a:buSzPts val="1600"/>
              <a:buChar char="•"/>
            </a:pPr>
            <a:r>
              <a:rPr lang="en-US" sz="1600"/>
              <a:t>provide clear </a:t>
            </a:r>
            <a:r>
              <a:rPr lang="en-US" sz="1600"/>
              <a:t>parameters</a:t>
            </a:r>
            <a:r>
              <a:rPr lang="en-US" sz="1600"/>
              <a:t> to applicants (mission and model overview)</a:t>
            </a:r>
            <a:endParaRPr sz="1600"/>
          </a:p>
          <a:p>
            <a:pPr indent="-330200" lvl="0" marL="457200" rtl="0" algn="l">
              <a:lnSpc>
                <a:spcPct val="115000"/>
              </a:lnSpc>
              <a:spcBef>
                <a:spcPts val="0"/>
              </a:spcBef>
              <a:spcAft>
                <a:spcPts val="0"/>
              </a:spcAft>
              <a:buSzPts val="1600"/>
              <a:buChar char="•"/>
            </a:pPr>
            <a:r>
              <a:rPr lang="en-US" sz="1600"/>
              <a:t>Public comments must be held</a:t>
            </a:r>
            <a:endParaRPr sz="1600"/>
          </a:p>
          <a:p>
            <a:pPr indent="0" lvl="0" marL="0" rtl="0" algn="l">
              <a:lnSpc>
                <a:spcPct val="115000"/>
              </a:lnSpc>
              <a:spcBef>
                <a:spcPts val="1200"/>
              </a:spcBef>
              <a:spcAft>
                <a:spcPts val="1200"/>
              </a:spcAft>
              <a:buNone/>
            </a:pPr>
            <a:r>
              <a:t/>
            </a:r>
            <a:endParaRPr sz="16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68"/>
          <p:cNvSpPr txBox="1"/>
          <p:nvPr>
            <p:ph type="title"/>
          </p:nvPr>
        </p:nvSpPr>
        <p:spPr>
          <a:xfrm>
            <a:off x="430075" y="426175"/>
            <a:ext cx="8283900" cy="9102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2800"/>
              <a:buNone/>
            </a:pPr>
            <a:r>
              <a:rPr lang="en-US"/>
              <a:t>Best Practices</a:t>
            </a:r>
            <a:endParaRPr/>
          </a:p>
        </p:txBody>
      </p:sp>
      <p:sp>
        <p:nvSpPr>
          <p:cNvPr id="245" name="Google Shape;245;p68"/>
          <p:cNvSpPr txBox="1"/>
          <p:nvPr>
            <p:ph idx="1" type="body"/>
          </p:nvPr>
        </p:nvSpPr>
        <p:spPr>
          <a:xfrm>
            <a:off x="430050" y="1179575"/>
            <a:ext cx="8283900" cy="336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US" sz="1600"/>
              <a:t>Documentation </a:t>
            </a:r>
            <a:r>
              <a:rPr lang="en-US" sz="1600"/>
              <a:t>throughout</a:t>
            </a:r>
            <a:r>
              <a:rPr lang="en-US" sz="1600"/>
              <a:t> the </a:t>
            </a:r>
            <a:r>
              <a:rPr lang="en-US" sz="1600"/>
              <a:t>review</a:t>
            </a:r>
            <a:r>
              <a:rPr lang="en-US" sz="1600"/>
              <a:t> process</a:t>
            </a:r>
            <a:endParaRPr sz="1600"/>
          </a:p>
          <a:p>
            <a:pPr indent="-330200" lvl="0" marL="457200" rtl="0" algn="l">
              <a:lnSpc>
                <a:spcPct val="115000"/>
              </a:lnSpc>
              <a:spcBef>
                <a:spcPts val="1200"/>
              </a:spcBef>
              <a:spcAft>
                <a:spcPts val="0"/>
              </a:spcAft>
              <a:buSzPts val="1600"/>
              <a:buChar char="•"/>
            </a:pPr>
            <a:r>
              <a:rPr lang="en-US" sz="1600"/>
              <a:t>Archive all applicant submissions electronically</a:t>
            </a:r>
            <a:endParaRPr sz="1600"/>
          </a:p>
          <a:p>
            <a:pPr indent="-330200" lvl="0" marL="457200" rtl="0" algn="l">
              <a:lnSpc>
                <a:spcPct val="115000"/>
              </a:lnSpc>
              <a:spcBef>
                <a:spcPts val="0"/>
              </a:spcBef>
              <a:spcAft>
                <a:spcPts val="0"/>
              </a:spcAft>
              <a:buSzPts val="1600"/>
              <a:buChar char="•"/>
            </a:pPr>
            <a:r>
              <a:rPr lang="en-US" sz="1600"/>
              <a:t>Document all data used in decision making</a:t>
            </a:r>
            <a:endParaRPr sz="1600"/>
          </a:p>
          <a:p>
            <a:pPr indent="-330200" lvl="0" marL="457200" rtl="0" algn="l">
              <a:lnSpc>
                <a:spcPct val="115000"/>
              </a:lnSpc>
              <a:spcBef>
                <a:spcPts val="0"/>
              </a:spcBef>
              <a:spcAft>
                <a:spcPts val="0"/>
              </a:spcAft>
              <a:buSzPts val="1600"/>
              <a:buChar char="•"/>
            </a:pPr>
            <a:r>
              <a:rPr lang="en-US" sz="1600"/>
              <a:t>Note any changes to the </a:t>
            </a:r>
            <a:r>
              <a:rPr lang="en-US" sz="1600"/>
              <a:t>timeline/process clearly</a:t>
            </a:r>
            <a:endParaRPr sz="1600"/>
          </a:p>
          <a:p>
            <a:pPr indent="-330200" lvl="0" marL="457200" rtl="0" algn="l">
              <a:lnSpc>
                <a:spcPct val="115000"/>
              </a:lnSpc>
              <a:spcBef>
                <a:spcPts val="0"/>
              </a:spcBef>
              <a:spcAft>
                <a:spcPts val="0"/>
              </a:spcAft>
              <a:buSzPts val="1600"/>
              <a:buChar char="•"/>
            </a:pPr>
            <a:r>
              <a:rPr lang="en-US" sz="1600"/>
              <a:t>All materials are eligible for public records requests</a:t>
            </a:r>
            <a:endParaRPr sz="1600"/>
          </a:p>
          <a:p>
            <a:pPr indent="0" lvl="0" marL="0" rtl="0" algn="l">
              <a:lnSpc>
                <a:spcPct val="115000"/>
              </a:lnSpc>
              <a:spcBef>
                <a:spcPts val="1200"/>
              </a:spcBef>
              <a:spcAft>
                <a:spcPts val="0"/>
              </a:spcAft>
              <a:buNone/>
            </a:pPr>
            <a:r>
              <a:rPr lang="en-US" sz="1600"/>
              <a:t>Maintaining fairness</a:t>
            </a:r>
            <a:endParaRPr sz="1600"/>
          </a:p>
          <a:p>
            <a:pPr indent="-330200" lvl="0" marL="457200" rtl="0" algn="l">
              <a:lnSpc>
                <a:spcPct val="115000"/>
              </a:lnSpc>
              <a:spcBef>
                <a:spcPts val="1200"/>
              </a:spcBef>
              <a:spcAft>
                <a:spcPts val="0"/>
              </a:spcAft>
              <a:buSzPts val="1600"/>
              <a:buChar char="•"/>
            </a:pPr>
            <a:r>
              <a:rPr lang="en-US" sz="1600"/>
              <a:t>Template emails for all applicants</a:t>
            </a:r>
            <a:endParaRPr sz="1600"/>
          </a:p>
          <a:p>
            <a:pPr indent="-330200" lvl="0" marL="457200" rtl="0" algn="l">
              <a:lnSpc>
                <a:spcPct val="115000"/>
              </a:lnSpc>
              <a:spcBef>
                <a:spcPts val="0"/>
              </a:spcBef>
              <a:spcAft>
                <a:spcPts val="0"/>
              </a:spcAft>
              <a:buSzPts val="1600"/>
              <a:buChar char="•"/>
            </a:pPr>
            <a:r>
              <a:rPr lang="en-US" sz="1600"/>
              <a:t>Communications in writing vs. phone</a:t>
            </a:r>
            <a:endParaRPr sz="1600"/>
          </a:p>
          <a:p>
            <a:pPr indent="-330200" lvl="0" marL="457200" rtl="0" algn="l">
              <a:lnSpc>
                <a:spcPct val="115000"/>
              </a:lnSpc>
              <a:spcBef>
                <a:spcPts val="0"/>
              </a:spcBef>
              <a:spcAft>
                <a:spcPts val="0"/>
              </a:spcAft>
              <a:buSzPts val="1600"/>
              <a:buChar char="•"/>
            </a:pPr>
            <a:r>
              <a:rPr lang="en-US" sz="1600"/>
              <a:t>Line between support and review shift</a:t>
            </a:r>
            <a:endParaRPr sz="16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69"/>
          <p:cNvSpPr txBox="1"/>
          <p:nvPr>
            <p:ph type="title"/>
          </p:nvPr>
        </p:nvSpPr>
        <p:spPr>
          <a:xfrm>
            <a:off x="430075" y="426175"/>
            <a:ext cx="8283900" cy="91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Resources for Local Authorizers</a:t>
            </a:r>
            <a:endParaRPr/>
          </a:p>
        </p:txBody>
      </p:sp>
      <p:sp>
        <p:nvSpPr>
          <p:cNvPr id="252" name="Google Shape;252;p69"/>
          <p:cNvSpPr txBox="1"/>
          <p:nvPr>
            <p:ph idx="1" type="body"/>
          </p:nvPr>
        </p:nvSpPr>
        <p:spPr>
          <a:xfrm>
            <a:off x="430075" y="1183975"/>
            <a:ext cx="8283900" cy="3363600"/>
          </a:xfrm>
          <a:prstGeom prst="rect">
            <a:avLst/>
          </a:prstGeom>
        </p:spPr>
        <p:txBody>
          <a:bodyPr anchorCtr="0" anchor="t" bIns="91425" lIns="91425" spcFirstLastPara="1" rIns="91425" wrap="square" tIns="91425">
            <a:noAutofit/>
          </a:bodyPr>
          <a:lstStyle/>
          <a:p>
            <a:pPr indent="-330200" lvl="0" marL="457200" rtl="0" algn="l">
              <a:lnSpc>
                <a:spcPct val="115000"/>
              </a:lnSpc>
              <a:spcBef>
                <a:spcPts val="750"/>
              </a:spcBef>
              <a:spcAft>
                <a:spcPts val="0"/>
              </a:spcAft>
              <a:buSzPts val="1600"/>
              <a:buChar char="•"/>
            </a:pPr>
            <a:r>
              <a:rPr lang="en-US" sz="1600"/>
              <a:t>A crosswalk of changes from prior application (2021-22) to the updated one (2022-23)</a:t>
            </a:r>
            <a:endParaRPr sz="1600"/>
          </a:p>
          <a:p>
            <a:pPr indent="-330200" lvl="1" marL="914400" rtl="0" algn="l">
              <a:lnSpc>
                <a:spcPct val="115000"/>
              </a:lnSpc>
              <a:spcBef>
                <a:spcPts val="0"/>
              </a:spcBef>
              <a:spcAft>
                <a:spcPts val="0"/>
              </a:spcAft>
              <a:buSzPts val="1600"/>
              <a:buChar char="•"/>
            </a:pPr>
            <a:r>
              <a:rPr lang="en-US" sz="1600"/>
              <a:t>email </a:t>
            </a:r>
            <a:r>
              <a:rPr lang="en-US" sz="1600" u="sng">
                <a:solidFill>
                  <a:schemeClr val="hlink"/>
                </a:solidFill>
                <a:hlinkClick r:id="rId3"/>
              </a:rPr>
              <a:t>kristine.barker@la.gov</a:t>
            </a:r>
            <a:r>
              <a:rPr lang="en-US" sz="1600"/>
              <a:t> for a copy</a:t>
            </a:r>
            <a:endParaRPr sz="1600"/>
          </a:p>
          <a:p>
            <a:pPr indent="-330200" lvl="0" marL="457200" rtl="0" algn="l">
              <a:lnSpc>
                <a:spcPct val="115000"/>
              </a:lnSpc>
              <a:spcBef>
                <a:spcPts val="0"/>
              </a:spcBef>
              <a:spcAft>
                <a:spcPts val="0"/>
              </a:spcAft>
              <a:buSzPts val="1600"/>
              <a:buChar char="•"/>
            </a:pPr>
            <a:r>
              <a:rPr lang="en-US" sz="1600" u="sng">
                <a:solidFill>
                  <a:schemeClr val="hlink"/>
                </a:solidFill>
                <a:hlinkClick r:id="rId4"/>
              </a:rPr>
              <a:t>Eligibility Determination</a:t>
            </a:r>
            <a:r>
              <a:rPr lang="en-US" sz="1600"/>
              <a:t> template</a:t>
            </a:r>
            <a:endParaRPr sz="1600"/>
          </a:p>
          <a:p>
            <a:pPr indent="-330200" lvl="1" marL="914400" rtl="0" algn="l">
              <a:lnSpc>
                <a:spcPct val="115000"/>
              </a:lnSpc>
              <a:spcBef>
                <a:spcPts val="0"/>
              </a:spcBef>
              <a:spcAft>
                <a:spcPts val="0"/>
              </a:spcAft>
              <a:buSzPts val="1600"/>
              <a:buChar char="•"/>
            </a:pPr>
            <a:r>
              <a:rPr lang="en-US" sz="1600"/>
              <a:t>Forms for </a:t>
            </a:r>
            <a:r>
              <a:rPr lang="en-US" sz="1600"/>
              <a:t>eligibility</a:t>
            </a:r>
            <a:r>
              <a:rPr lang="en-US" sz="1600"/>
              <a:t> determination of applicants</a:t>
            </a:r>
            <a:endParaRPr sz="1600"/>
          </a:p>
          <a:p>
            <a:pPr indent="-330200" lvl="1" marL="914400" rtl="0" algn="l">
              <a:lnSpc>
                <a:spcPct val="115000"/>
              </a:lnSpc>
              <a:spcBef>
                <a:spcPts val="0"/>
              </a:spcBef>
              <a:spcAft>
                <a:spcPts val="0"/>
              </a:spcAft>
              <a:buSzPts val="1600"/>
              <a:buChar char="•"/>
            </a:pPr>
            <a:r>
              <a:rPr lang="en-US" sz="1600"/>
              <a:t>Can be modified by the local authorizer</a:t>
            </a:r>
            <a:endParaRPr sz="1600"/>
          </a:p>
          <a:p>
            <a:pPr indent="-330200" lvl="0" marL="457200" rtl="0" algn="l">
              <a:lnSpc>
                <a:spcPct val="115000"/>
              </a:lnSpc>
              <a:spcBef>
                <a:spcPts val="0"/>
              </a:spcBef>
              <a:spcAft>
                <a:spcPts val="0"/>
              </a:spcAft>
              <a:buSzPts val="1600"/>
              <a:buChar char="•"/>
            </a:pPr>
            <a:r>
              <a:rPr lang="en-US" sz="1600"/>
              <a:t>Local Authorizer </a:t>
            </a:r>
            <a:r>
              <a:rPr lang="en-US" sz="1600" u="sng">
                <a:solidFill>
                  <a:schemeClr val="hlink"/>
                </a:solidFill>
                <a:hlinkClick r:id="rId5"/>
              </a:rPr>
              <a:t>webpage template</a:t>
            </a:r>
            <a:r>
              <a:rPr lang="en-US" sz="1600"/>
              <a:t> </a:t>
            </a:r>
            <a:endParaRPr sz="1600"/>
          </a:p>
          <a:p>
            <a:pPr indent="-330200" lvl="1" marL="914400" rtl="0" algn="l">
              <a:lnSpc>
                <a:spcPct val="115000"/>
              </a:lnSpc>
              <a:spcBef>
                <a:spcPts val="0"/>
              </a:spcBef>
              <a:spcAft>
                <a:spcPts val="0"/>
              </a:spcAft>
              <a:buSzPts val="1600"/>
              <a:buChar char="•"/>
            </a:pPr>
            <a:r>
              <a:rPr lang="en-US" sz="1600"/>
              <a:t>Outlines what should be included on websites</a:t>
            </a:r>
            <a:endParaRPr sz="1600"/>
          </a:p>
          <a:p>
            <a:pPr indent="-330200" lvl="0" marL="457200" rtl="0" algn="l">
              <a:lnSpc>
                <a:spcPct val="115000"/>
              </a:lnSpc>
              <a:spcBef>
                <a:spcPts val="0"/>
              </a:spcBef>
              <a:spcAft>
                <a:spcPts val="0"/>
              </a:spcAft>
              <a:buSzPts val="1600"/>
              <a:buChar char="•"/>
            </a:pPr>
            <a:r>
              <a:rPr lang="en-US" sz="1600" u="sng">
                <a:solidFill>
                  <a:schemeClr val="hlink"/>
                </a:solidFill>
                <a:hlinkClick r:id="rId6"/>
              </a:rPr>
              <a:t>Bulletin 126</a:t>
            </a:r>
            <a:endParaRPr sz="1600"/>
          </a:p>
          <a:p>
            <a:pPr indent="-330200" lvl="0" marL="457200" rtl="0" algn="l">
              <a:lnSpc>
                <a:spcPct val="115000"/>
              </a:lnSpc>
              <a:spcBef>
                <a:spcPts val="0"/>
              </a:spcBef>
              <a:spcAft>
                <a:spcPts val="0"/>
              </a:spcAft>
              <a:buSzPts val="1600"/>
              <a:buChar char="•"/>
            </a:pPr>
            <a:r>
              <a:rPr lang="en-US" sz="1600"/>
              <a:t>National Association of Charter School Authorizers </a:t>
            </a:r>
            <a:endParaRPr sz="1600"/>
          </a:p>
          <a:p>
            <a:pPr indent="-330200" lvl="1" marL="914400" rtl="0" algn="l">
              <a:lnSpc>
                <a:spcPct val="115000"/>
              </a:lnSpc>
              <a:spcBef>
                <a:spcPts val="0"/>
              </a:spcBef>
              <a:spcAft>
                <a:spcPts val="0"/>
              </a:spcAft>
              <a:buSzPts val="1600"/>
              <a:buChar char="•"/>
            </a:pPr>
            <a:r>
              <a:rPr lang="en-US" sz="1600" u="sng">
                <a:solidFill>
                  <a:schemeClr val="hlink"/>
                </a:solidFill>
                <a:hlinkClick r:id="rId7"/>
              </a:rPr>
              <a:t>Principles and Standards</a:t>
            </a:r>
            <a:endParaRPr sz="1600"/>
          </a:p>
          <a:p>
            <a:pPr indent="-330200" lvl="1" marL="914400" rtl="0" algn="l">
              <a:lnSpc>
                <a:spcPct val="115000"/>
              </a:lnSpc>
              <a:spcBef>
                <a:spcPts val="0"/>
              </a:spcBef>
              <a:spcAft>
                <a:spcPts val="0"/>
              </a:spcAft>
              <a:buSzPts val="1600"/>
              <a:buChar char="•"/>
            </a:pPr>
            <a:r>
              <a:rPr lang="en-US" sz="1600" u="sng">
                <a:solidFill>
                  <a:schemeClr val="hlink"/>
                </a:solidFill>
                <a:hlinkClick r:id="rId8"/>
              </a:rPr>
              <a:t>12 Essential Practices </a:t>
            </a:r>
            <a:endParaRPr sz="16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70"/>
          <p:cNvSpPr txBox="1"/>
          <p:nvPr>
            <p:ph type="title"/>
          </p:nvPr>
        </p:nvSpPr>
        <p:spPr>
          <a:xfrm>
            <a:off x="430075" y="426175"/>
            <a:ext cx="8283900" cy="9102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2800"/>
              <a:buNone/>
            </a:pPr>
            <a:r>
              <a:rPr lang="en-US"/>
              <a:t>November </a:t>
            </a:r>
            <a:r>
              <a:rPr lang="en-US"/>
              <a:t>Authorizer Monthly Call</a:t>
            </a:r>
            <a:endParaRPr/>
          </a:p>
        </p:txBody>
      </p:sp>
      <p:sp>
        <p:nvSpPr>
          <p:cNvPr id="259" name="Google Shape;259;p70"/>
          <p:cNvSpPr txBox="1"/>
          <p:nvPr>
            <p:ph idx="1" type="body"/>
          </p:nvPr>
        </p:nvSpPr>
        <p:spPr>
          <a:xfrm>
            <a:off x="430075" y="1336375"/>
            <a:ext cx="8283900" cy="336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600"/>
          </a:p>
          <a:p>
            <a:pPr indent="-330200" lvl="0" marL="457200" rtl="0" algn="l">
              <a:lnSpc>
                <a:spcPct val="115000"/>
              </a:lnSpc>
              <a:spcBef>
                <a:spcPts val="0"/>
              </a:spcBef>
              <a:spcAft>
                <a:spcPts val="0"/>
              </a:spcAft>
              <a:buSzPts val="1600"/>
              <a:buFont typeface="Calibri"/>
              <a:buAutoNum type="arabicPeriod"/>
            </a:pPr>
            <a:r>
              <a:rPr lang="en-US" sz="1600"/>
              <a:t>Applicant responses to independent </a:t>
            </a:r>
            <a:r>
              <a:rPr lang="en-US" sz="1600"/>
              <a:t>review</a:t>
            </a:r>
            <a:endParaRPr sz="1600"/>
          </a:p>
          <a:p>
            <a:pPr indent="-330200" lvl="0" marL="457200" rtl="0" algn="l">
              <a:lnSpc>
                <a:spcPct val="115000"/>
              </a:lnSpc>
              <a:spcBef>
                <a:spcPts val="0"/>
              </a:spcBef>
              <a:spcAft>
                <a:spcPts val="0"/>
              </a:spcAft>
              <a:buSzPts val="1600"/>
              <a:buFont typeface="Calibri"/>
              <a:buAutoNum type="arabicPeriod"/>
            </a:pPr>
            <a:r>
              <a:rPr lang="en-US" sz="1600"/>
              <a:t>Recommendations and board actions</a:t>
            </a:r>
            <a:endParaRPr sz="1600"/>
          </a:p>
          <a:p>
            <a:pPr indent="0" lvl="0" marL="0" rtl="0" algn="l">
              <a:lnSpc>
                <a:spcPct val="115000"/>
              </a:lnSpc>
              <a:spcBef>
                <a:spcPts val="0"/>
              </a:spcBef>
              <a:spcAft>
                <a:spcPts val="0"/>
              </a:spcAft>
              <a:buNone/>
            </a:pPr>
            <a:r>
              <a:t/>
            </a:r>
            <a:endParaRPr sz="1600"/>
          </a:p>
          <a:p>
            <a:pPr indent="0" lvl="0" marL="0" rtl="0" algn="l">
              <a:lnSpc>
                <a:spcPct val="115000"/>
              </a:lnSpc>
              <a:spcBef>
                <a:spcPts val="0"/>
              </a:spcBef>
              <a:spcAft>
                <a:spcPts val="0"/>
              </a:spcAft>
              <a:buNone/>
            </a:pPr>
            <a:r>
              <a:rPr lang="en-US" sz="1600" u="sng">
                <a:solidFill>
                  <a:schemeClr val="hlink"/>
                </a:solidFill>
                <a:hlinkClick r:id="rId3"/>
              </a:rPr>
              <a:t>kristine.barker@la.gov</a:t>
            </a:r>
            <a:endParaRPr sz="1600"/>
          </a:p>
          <a:p>
            <a:pPr indent="0" lvl="0" marL="0" rtl="0" algn="l">
              <a:lnSpc>
                <a:spcPct val="115000"/>
              </a:lnSpc>
              <a:spcBef>
                <a:spcPts val="0"/>
              </a:spcBef>
              <a:spcAft>
                <a:spcPts val="0"/>
              </a:spcAft>
              <a:buNone/>
            </a:pPr>
            <a:r>
              <a:rPr lang="en-US" sz="1600" u="sng">
                <a:solidFill>
                  <a:schemeClr val="hlink"/>
                </a:solidFill>
                <a:hlinkClick r:id="rId4"/>
              </a:rPr>
              <a:t>Christina.woods@la.gov</a:t>
            </a:r>
            <a:r>
              <a:rPr lang="en-US" sz="1600"/>
              <a:t> </a:t>
            </a:r>
            <a:endParaRPr sz="1600"/>
          </a:p>
          <a:p>
            <a:pPr indent="0" lvl="0" marL="0" rtl="0" algn="l">
              <a:lnSpc>
                <a:spcPct val="115000"/>
              </a:lnSpc>
              <a:spcBef>
                <a:spcPts val="1100"/>
              </a:spcBef>
              <a:spcAft>
                <a:spcPts val="0"/>
              </a:spcAft>
              <a:buSzPts val="1800"/>
              <a:buNone/>
            </a:pPr>
            <a:r>
              <a:t/>
            </a:r>
            <a:endParaRPr sz="1600"/>
          </a:p>
          <a:p>
            <a:pPr indent="0" lvl="0" marL="457200" rtl="0" algn="l">
              <a:lnSpc>
                <a:spcPct val="115000"/>
              </a:lnSpc>
              <a:spcBef>
                <a:spcPts val="0"/>
              </a:spcBef>
              <a:spcAft>
                <a:spcPts val="0"/>
              </a:spcAft>
              <a:buSzPts val="1800"/>
              <a:buNone/>
            </a:pPr>
            <a:r>
              <a:t/>
            </a:r>
            <a:endParaRPr sz="1600"/>
          </a:p>
          <a:p>
            <a:pPr indent="0" lvl="0" marL="0" rtl="0" algn="l">
              <a:lnSpc>
                <a:spcPct val="115000"/>
              </a:lnSpc>
              <a:spcBef>
                <a:spcPts val="0"/>
              </a:spcBef>
              <a:spcAft>
                <a:spcPts val="0"/>
              </a:spcAft>
              <a:buSzPts val="1800"/>
              <a:buNone/>
            </a:pPr>
            <a:r>
              <a:t/>
            </a:r>
            <a:endParaRPr b="1" sz="1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59"/>
          <p:cNvSpPr txBox="1"/>
          <p:nvPr>
            <p:ph type="title"/>
          </p:nvPr>
        </p:nvSpPr>
        <p:spPr>
          <a:xfrm>
            <a:off x="430075" y="426175"/>
            <a:ext cx="8283900" cy="9102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2800"/>
              <a:buNone/>
            </a:pPr>
            <a:r>
              <a:rPr lang="en-US"/>
              <a:t>Agenda</a:t>
            </a:r>
            <a:endParaRPr/>
          </a:p>
        </p:txBody>
      </p:sp>
      <p:sp>
        <p:nvSpPr>
          <p:cNvPr id="180" name="Google Shape;180;p59"/>
          <p:cNvSpPr txBox="1"/>
          <p:nvPr>
            <p:ph idx="1" type="body"/>
          </p:nvPr>
        </p:nvSpPr>
        <p:spPr>
          <a:xfrm>
            <a:off x="1996025" y="1336375"/>
            <a:ext cx="5685900" cy="33636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Font typeface="Calibri"/>
              <a:buAutoNum type="arabicPeriod"/>
            </a:pPr>
            <a:r>
              <a:rPr lang="en-US"/>
              <a:t>Common Charter School Application and Timeline</a:t>
            </a:r>
            <a:endParaRPr/>
          </a:p>
          <a:p>
            <a:pPr indent="-342900" lvl="0" marL="457200" rtl="0" algn="l">
              <a:lnSpc>
                <a:spcPct val="90000"/>
              </a:lnSpc>
              <a:spcBef>
                <a:spcPts val="0"/>
              </a:spcBef>
              <a:spcAft>
                <a:spcPts val="0"/>
              </a:spcAft>
              <a:buSzPts val="1800"/>
              <a:buFont typeface="Calibri"/>
              <a:buAutoNum type="arabicPeriod"/>
            </a:pPr>
            <a:r>
              <a:rPr lang="en-US"/>
              <a:t>Local Authorizer Required Actions</a:t>
            </a:r>
            <a:endParaRPr/>
          </a:p>
          <a:p>
            <a:pPr indent="-342900" lvl="0" marL="457200" rtl="0" algn="l">
              <a:lnSpc>
                <a:spcPct val="90000"/>
              </a:lnSpc>
              <a:spcBef>
                <a:spcPts val="0"/>
              </a:spcBef>
              <a:spcAft>
                <a:spcPts val="0"/>
              </a:spcAft>
              <a:buSzPts val="1800"/>
              <a:buFont typeface="Calibri"/>
              <a:buAutoNum type="arabicPeriod"/>
            </a:pPr>
            <a:r>
              <a:rPr lang="en-US"/>
              <a:t>Best Practices</a:t>
            </a:r>
            <a:endParaRPr/>
          </a:p>
          <a:p>
            <a:pPr indent="-342900" lvl="0" marL="457200" rtl="0" algn="l">
              <a:lnSpc>
                <a:spcPct val="90000"/>
              </a:lnSpc>
              <a:spcBef>
                <a:spcPts val="0"/>
              </a:spcBef>
              <a:spcAft>
                <a:spcPts val="0"/>
              </a:spcAft>
              <a:buSzPts val="1800"/>
              <a:buFont typeface="Calibri"/>
              <a:buAutoNum type="arabicPeriod"/>
            </a:pPr>
            <a:r>
              <a:rPr lang="en-US"/>
              <a:t>Local Authorizer Resources</a:t>
            </a:r>
            <a:endParaRPr/>
          </a:p>
          <a:p>
            <a:pPr indent="0" lvl="0" marL="0" rtl="0" algn="l">
              <a:lnSpc>
                <a:spcPct val="90000"/>
              </a:lnSpc>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60"/>
          <p:cNvSpPr txBox="1"/>
          <p:nvPr>
            <p:ph type="title"/>
          </p:nvPr>
        </p:nvSpPr>
        <p:spPr>
          <a:xfrm>
            <a:off x="414576" y="345589"/>
            <a:ext cx="8283900" cy="9102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2800"/>
              <a:buNone/>
            </a:pPr>
            <a:r>
              <a:rPr lang="en-US"/>
              <a:t>Louisiana Charter School Types: Locally Authorized</a:t>
            </a:r>
            <a:endParaRPr/>
          </a:p>
        </p:txBody>
      </p:sp>
      <p:sp>
        <p:nvSpPr>
          <p:cNvPr id="187" name="Google Shape;187;p60"/>
          <p:cNvSpPr txBox="1"/>
          <p:nvPr/>
        </p:nvSpPr>
        <p:spPr>
          <a:xfrm>
            <a:off x="264995" y="1414651"/>
            <a:ext cx="2216400" cy="1540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188" name="Google Shape;188;p60"/>
          <p:cNvGraphicFramePr/>
          <p:nvPr/>
        </p:nvGraphicFramePr>
        <p:xfrm>
          <a:off x="414572" y="1546314"/>
          <a:ext cx="3000000" cy="3000000"/>
        </p:xfrm>
        <a:graphic>
          <a:graphicData uri="http://schemas.openxmlformats.org/drawingml/2006/table">
            <a:tbl>
              <a:tblPr>
                <a:noFill/>
                <a:tableStyleId>{CA09F388-9D8E-4F9B-AA9A-93E71DFAE012}</a:tableStyleId>
              </a:tblPr>
              <a:tblGrid>
                <a:gridCol w="1071300"/>
                <a:gridCol w="4520250"/>
                <a:gridCol w="1191875"/>
                <a:gridCol w="1500475"/>
              </a:tblGrid>
              <a:tr h="575850">
                <a:tc>
                  <a:txBody>
                    <a:bodyPr/>
                    <a:lstStyle/>
                    <a:p>
                      <a:pPr indent="0" lvl="0" marL="0" marR="0" rtl="0" algn="ctr">
                        <a:lnSpc>
                          <a:spcPct val="100000"/>
                        </a:lnSpc>
                        <a:spcBef>
                          <a:spcPts val="0"/>
                        </a:spcBef>
                        <a:spcAft>
                          <a:spcPts val="0"/>
                        </a:spcAft>
                        <a:buClr>
                          <a:srgbClr val="000000"/>
                        </a:buClr>
                        <a:buSzPts val="1300"/>
                        <a:buFont typeface="Arial"/>
                        <a:buNone/>
                      </a:pPr>
                      <a:r>
                        <a:rPr b="1" i="0" lang="en-US" u="none" cap="none" strike="noStrike">
                          <a:solidFill>
                            <a:schemeClr val="dk1"/>
                          </a:solidFill>
                          <a:latin typeface="Calibri"/>
                          <a:ea typeface="Calibri"/>
                          <a:cs typeface="Calibri"/>
                          <a:sym typeface="Calibri"/>
                        </a:rPr>
                        <a:t>Charter Type</a:t>
                      </a:r>
                      <a:endParaRPr u="none" cap="none" strike="noStrike">
                        <a:solidFill>
                          <a:schemeClr val="dk1"/>
                        </a:solidFill>
                        <a:latin typeface="Calibri"/>
                        <a:ea typeface="Calibri"/>
                        <a:cs typeface="Calibri"/>
                        <a:sym typeface="Calibri"/>
                      </a:endParaRPr>
                    </a:p>
                  </a:txBody>
                  <a:tcPr marT="26300" marB="26300" marR="42025" marL="420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US">
                          <a:solidFill>
                            <a:schemeClr val="dk1"/>
                          </a:solidFill>
                          <a:latin typeface="Calibri"/>
                          <a:ea typeface="Calibri"/>
                          <a:cs typeface="Calibri"/>
                          <a:sym typeface="Calibri"/>
                        </a:rPr>
                        <a:t>Definition</a:t>
                      </a:r>
                      <a:endParaRPr u="none" cap="none" strike="noStrike">
                        <a:solidFill>
                          <a:schemeClr val="dk1"/>
                        </a:solidFill>
                        <a:latin typeface="Calibri"/>
                        <a:ea typeface="Calibri"/>
                        <a:cs typeface="Calibri"/>
                        <a:sym typeface="Calibri"/>
                      </a:endParaRPr>
                    </a:p>
                  </a:txBody>
                  <a:tcPr marT="26300" marB="26300" marR="52625" marL="526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i="0" lang="en-US" u="none" cap="none" strike="noStrike">
                          <a:solidFill>
                            <a:schemeClr val="dk1"/>
                          </a:solidFill>
                          <a:latin typeface="Calibri"/>
                          <a:ea typeface="Calibri"/>
                          <a:cs typeface="Calibri"/>
                          <a:sym typeface="Calibri"/>
                        </a:rPr>
                        <a:t>Authorizer</a:t>
                      </a:r>
                      <a:endParaRPr u="none" cap="none" strike="noStrike">
                        <a:solidFill>
                          <a:schemeClr val="dk1"/>
                        </a:solidFill>
                        <a:latin typeface="Calibri"/>
                        <a:ea typeface="Calibri"/>
                        <a:cs typeface="Calibri"/>
                        <a:sym typeface="Calibri"/>
                      </a:endParaRPr>
                    </a:p>
                  </a:txBody>
                  <a:tcPr marT="26300" marB="26300" marR="52625" marL="526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i="0" lang="en-US" u="none" cap="none" strike="noStrike">
                          <a:solidFill>
                            <a:schemeClr val="dk1"/>
                          </a:solidFill>
                          <a:latin typeface="Calibri"/>
                          <a:ea typeface="Calibri"/>
                          <a:cs typeface="Calibri"/>
                          <a:sym typeface="Calibri"/>
                        </a:rPr>
                        <a:t>Governance</a:t>
                      </a:r>
                      <a:endParaRPr u="none" cap="none" strike="noStrike">
                        <a:solidFill>
                          <a:schemeClr val="dk1"/>
                        </a:solidFill>
                        <a:latin typeface="Calibri"/>
                        <a:ea typeface="Calibri"/>
                        <a:cs typeface="Calibri"/>
                        <a:sym typeface="Calibri"/>
                      </a:endParaRPr>
                    </a:p>
                  </a:txBody>
                  <a:tcPr marT="26300" marB="26300" marR="42025" marL="420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9DAF8"/>
                    </a:solidFill>
                  </a:tcPr>
                </a:tc>
              </a:tr>
              <a:tr h="548350">
                <a:tc>
                  <a:txBody>
                    <a:bodyPr/>
                    <a:lstStyle/>
                    <a:p>
                      <a:pPr indent="0" lvl="0" marL="0" marR="0" rtl="0" algn="ctr">
                        <a:lnSpc>
                          <a:spcPct val="100000"/>
                        </a:lnSpc>
                        <a:spcBef>
                          <a:spcPts val="0"/>
                        </a:spcBef>
                        <a:spcAft>
                          <a:spcPts val="0"/>
                        </a:spcAft>
                        <a:buClr>
                          <a:srgbClr val="000000"/>
                        </a:buClr>
                        <a:buSzPts val="1300"/>
                        <a:buFont typeface="Arial"/>
                        <a:buNone/>
                      </a:pPr>
                      <a:r>
                        <a:rPr b="1" i="0" lang="en-US" u="none" cap="none" strike="noStrike">
                          <a:solidFill>
                            <a:schemeClr val="dk1"/>
                          </a:solidFill>
                          <a:latin typeface="Calibri"/>
                          <a:ea typeface="Calibri"/>
                          <a:cs typeface="Calibri"/>
                          <a:sym typeface="Calibri"/>
                        </a:rPr>
                        <a:t>Type 1</a:t>
                      </a:r>
                      <a:endParaRPr b="1" u="none" cap="none" strike="noStrike">
                        <a:solidFill>
                          <a:schemeClr val="dk1"/>
                        </a:solidFill>
                        <a:latin typeface="Calibri"/>
                        <a:ea typeface="Calibri"/>
                        <a:cs typeface="Calibri"/>
                        <a:sym typeface="Calibri"/>
                      </a:endParaRPr>
                    </a:p>
                  </a:txBody>
                  <a:tcPr marT="26300" marB="26300" marR="42025" marL="420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rgbClr val="000000"/>
                        </a:buClr>
                        <a:buSzPts val="1300"/>
                        <a:buFont typeface="Arial"/>
                        <a:buNone/>
                      </a:pPr>
                      <a:r>
                        <a:rPr lang="en-US">
                          <a:solidFill>
                            <a:schemeClr val="dk1"/>
                          </a:solidFill>
                          <a:latin typeface="Calibri"/>
                          <a:ea typeface="Calibri"/>
                          <a:cs typeface="Calibri"/>
                          <a:sym typeface="Calibri"/>
                        </a:rPr>
                        <a:t>A new school operated as a result of a charter between the nonprofit corporation created to operate the school and a local school board</a:t>
                      </a:r>
                      <a:endParaRPr u="none" cap="none" strike="noStrike">
                        <a:solidFill>
                          <a:schemeClr val="dk1"/>
                        </a:solidFill>
                        <a:latin typeface="Calibri"/>
                        <a:ea typeface="Calibri"/>
                        <a:cs typeface="Calibri"/>
                        <a:sym typeface="Calibri"/>
                      </a:endParaRPr>
                    </a:p>
                  </a:txBody>
                  <a:tcPr marT="26300" marB="26300" marR="52625" marL="526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217170" marR="0" rtl="0" algn="l">
                        <a:lnSpc>
                          <a:spcPct val="100000"/>
                        </a:lnSpc>
                        <a:spcBef>
                          <a:spcPts val="0"/>
                        </a:spcBef>
                        <a:spcAft>
                          <a:spcPts val="0"/>
                        </a:spcAft>
                        <a:buClr>
                          <a:srgbClr val="000000"/>
                        </a:buClr>
                        <a:buSzPts val="1300"/>
                        <a:buFont typeface="Arial"/>
                        <a:buNone/>
                      </a:pPr>
                      <a:r>
                        <a:rPr lang="en-US">
                          <a:solidFill>
                            <a:schemeClr val="dk1"/>
                          </a:solidFill>
                          <a:latin typeface="Calibri"/>
                          <a:ea typeface="Calibri"/>
                          <a:cs typeface="Calibri"/>
                          <a:sym typeface="Calibri"/>
                        </a:rPr>
                        <a:t>Local School Board</a:t>
                      </a:r>
                      <a:endParaRPr u="none" cap="none" strike="noStrike">
                        <a:solidFill>
                          <a:schemeClr val="dk1"/>
                        </a:solidFill>
                        <a:latin typeface="Calibri"/>
                        <a:ea typeface="Calibri"/>
                        <a:cs typeface="Calibri"/>
                        <a:sym typeface="Calibri"/>
                      </a:endParaRPr>
                    </a:p>
                  </a:txBody>
                  <a:tcPr marT="26300" marB="26300" marR="52625" marL="526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i="0" lang="en-US" u="none" cap="none" strike="noStrike">
                          <a:solidFill>
                            <a:schemeClr val="dk1"/>
                          </a:solidFill>
                          <a:latin typeface="Calibri"/>
                          <a:ea typeface="Calibri"/>
                          <a:cs typeface="Calibri"/>
                          <a:sym typeface="Calibri"/>
                        </a:rPr>
                        <a:t>Non-profit Board of Directors</a:t>
                      </a:r>
                      <a:endParaRPr u="none" cap="none" strike="noStrike">
                        <a:solidFill>
                          <a:schemeClr val="dk1"/>
                        </a:solidFill>
                        <a:latin typeface="Calibri"/>
                        <a:ea typeface="Calibri"/>
                        <a:cs typeface="Calibri"/>
                        <a:sym typeface="Calibri"/>
                      </a:endParaRPr>
                    </a:p>
                  </a:txBody>
                  <a:tcPr marT="26300" marB="26300" marR="42025" marL="420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548350">
                <a:tc>
                  <a:txBody>
                    <a:bodyPr/>
                    <a:lstStyle/>
                    <a:p>
                      <a:pPr indent="0" lvl="0" marL="0" marR="0" rtl="0" algn="ctr">
                        <a:lnSpc>
                          <a:spcPct val="100000"/>
                        </a:lnSpc>
                        <a:spcBef>
                          <a:spcPts val="0"/>
                        </a:spcBef>
                        <a:spcAft>
                          <a:spcPts val="0"/>
                        </a:spcAft>
                        <a:buClr>
                          <a:srgbClr val="000000"/>
                        </a:buClr>
                        <a:buSzPts val="1300"/>
                        <a:buFont typeface="Arial"/>
                        <a:buNone/>
                      </a:pPr>
                      <a:r>
                        <a:rPr b="1" i="0" lang="en-US" u="none" cap="none" strike="noStrike">
                          <a:solidFill>
                            <a:schemeClr val="dk1"/>
                          </a:solidFill>
                          <a:latin typeface="Calibri"/>
                          <a:ea typeface="Calibri"/>
                          <a:cs typeface="Calibri"/>
                          <a:sym typeface="Calibri"/>
                        </a:rPr>
                        <a:t>Type 3</a:t>
                      </a:r>
                      <a:endParaRPr b="1" u="none" cap="none" strike="noStrike">
                        <a:solidFill>
                          <a:schemeClr val="dk1"/>
                        </a:solidFill>
                        <a:latin typeface="Calibri"/>
                        <a:ea typeface="Calibri"/>
                        <a:cs typeface="Calibri"/>
                        <a:sym typeface="Calibri"/>
                      </a:endParaRPr>
                    </a:p>
                  </a:txBody>
                  <a:tcPr marT="26300" marB="26300" marR="42025" marL="420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rgbClr val="000000"/>
                        </a:buClr>
                        <a:buSzPts val="1300"/>
                        <a:buFont typeface="Arial"/>
                        <a:buNone/>
                      </a:pPr>
                      <a:r>
                        <a:rPr lang="en-US">
                          <a:solidFill>
                            <a:schemeClr val="dk1"/>
                          </a:solidFill>
                          <a:latin typeface="Calibri"/>
                          <a:ea typeface="Calibri"/>
                          <a:cs typeface="Calibri"/>
                          <a:sym typeface="Calibri"/>
                        </a:rPr>
                        <a:t>A preexisting public school converted and operated as the result of and pursuant to a charter between a nonprofit corporation and the local school board</a:t>
                      </a:r>
                      <a:endParaRPr>
                        <a:solidFill>
                          <a:schemeClr val="dk1"/>
                        </a:solidFill>
                        <a:latin typeface="Calibri"/>
                        <a:ea typeface="Calibri"/>
                        <a:cs typeface="Calibri"/>
                        <a:sym typeface="Calibri"/>
                      </a:endParaRPr>
                    </a:p>
                  </a:txBody>
                  <a:tcPr marT="26300" marB="26300" marR="52625" marL="526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217170" rtl="0" algn="l">
                        <a:spcBef>
                          <a:spcPts val="0"/>
                        </a:spcBef>
                        <a:spcAft>
                          <a:spcPts val="0"/>
                        </a:spcAft>
                        <a:buClr>
                          <a:srgbClr val="000000"/>
                        </a:buClr>
                        <a:buSzPts val="1300"/>
                        <a:buFont typeface="Arial"/>
                        <a:buNone/>
                      </a:pPr>
                      <a:r>
                        <a:rPr lang="en-US">
                          <a:solidFill>
                            <a:schemeClr val="dk1"/>
                          </a:solidFill>
                          <a:latin typeface="Calibri"/>
                          <a:ea typeface="Calibri"/>
                          <a:cs typeface="Calibri"/>
                          <a:sym typeface="Calibri"/>
                        </a:rPr>
                        <a:t>Local School Board</a:t>
                      </a:r>
                      <a:endParaRPr u="none" cap="none" strike="noStrike">
                        <a:solidFill>
                          <a:schemeClr val="dk1"/>
                        </a:solidFill>
                        <a:latin typeface="Calibri"/>
                        <a:ea typeface="Calibri"/>
                        <a:cs typeface="Calibri"/>
                        <a:sym typeface="Calibri"/>
                      </a:endParaRPr>
                    </a:p>
                  </a:txBody>
                  <a:tcPr marT="26300" marB="26300" marR="52625" marL="526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i="0" lang="en-US" u="none" cap="none" strike="noStrike">
                          <a:solidFill>
                            <a:schemeClr val="dk1"/>
                          </a:solidFill>
                          <a:latin typeface="Calibri"/>
                          <a:ea typeface="Calibri"/>
                          <a:cs typeface="Calibri"/>
                          <a:sym typeface="Calibri"/>
                        </a:rPr>
                        <a:t>Non-profit Board of Directors</a:t>
                      </a:r>
                      <a:endParaRPr u="none" cap="none" strike="noStrike">
                        <a:solidFill>
                          <a:schemeClr val="dk1"/>
                        </a:solidFill>
                        <a:latin typeface="Calibri"/>
                        <a:ea typeface="Calibri"/>
                        <a:cs typeface="Calibri"/>
                        <a:sym typeface="Calibri"/>
                      </a:endParaRPr>
                    </a:p>
                  </a:txBody>
                  <a:tcPr marT="26300" marB="26300" marR="42025" marL="420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798550">
                <a:tc>
                  <a:txBody>
                    <a:bodyPr/>
                    <a:lstStyle/>
                    <a:p>
                      <a:pPr indent="0" lvl="0" marL="0" marR="0" rtl="0" algn="ctr">
                        <a:lnSpc>
                          <a:spcPct val="100000"/>
                        </a:lnSpc>
                        <a:spcBef>
                          <a:spcPts val="0"/>
                        </a:spcBef>
                        <a:spcAft>
                          <a:spcPts val="0"/>
                        </a:spcAft>
                        <a:buClr>
                          <a:srgbClr val="000000"/>
                        </a:buClr>
                        <a:buSzPts val="1300"/>
                        <a:buFont typeface="Arial"/>
                        <a:buNone/>
                      </a:pPr>
                      <a:r>
                        <a:rPr b="1" i="0" lang="en-US" u="none" cap="none" strike="noStrike">
                          <a:solidFill>
                            <a:schemeClr val="dk1"/>
                          </a:solidFill>
                          <a:latin typeface="Calibri"/>
                          <a:ea typeface="Calibri"/>
                          <a:cs typeface="Calibri"/>
                          <a:sym typeface="Calibri"/>
                        </a:rPr>
                        <a:t>Type 3B</a:t>
                      </a:r>
                      <a:endParaRPr b="1" u="none" cap="none" strike="noStrike">
                        <a:solidFill>
                          <a:schemeClr val="dk1"/>
                        </a:solidFill>
                        <a:latin typeface="Calibri"/>
                        <a:ea typeface="Calibri"/>
                        <a:cs typeface="Calibri"/>
                        <a:sym typeface="Calibri"/>
                      </a:endParaRPr>
                    </a:p>
                  </a:txBody>
                  <a:tcPr marT="26300" marB="26300" marR="42025" marL="420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rgbClr val="000000"/>
                        </a:buClr>
                        <a:buSzPts val="1300"/>
                        <a:buFont typeface="Arial"/>
                        <a:buNone/>
                      </a:pPr>
                      <a:r>
                        <a:rPr lang="en-US">
                          <a:solidFill>
                            <a:schemeClr val="dk1"/>
                          </a:solidFill>
                          <a:latin typeface="Calibri"/>
                          <a:ea typeface="Calibri"/>
                          <a:cs typeface="Calibri"/>
                          <a:sym typeface="Calibri"/>
                        </a:rPr>
                        <a:t>A former Type 5 charter school transferred from the Recovery School District to the administration and management of the transferring local school system</a:t>
                      </a:r>
                      <a:endParaRPr>
                        <a:solidFill>
                          <a:schemeClr val="dk1"/>
                        </a:solidFill>
                        <a:latin typeface="Calibri"/>
                        <a:ea typeface="Calibri"/>
                        <a:cs typeface="Calibri"/>
                        <a:sym typeface="Calibri"/>
                      </a:endParaRPr>
                    </a:p>
                  </a:txBody>
                  <a:tcPr marT="26300" marB="26300" marR="52625" marL="526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217170" rtl="0" algn="l">
                        <a:spcBef>
                          <a:spcPts val="0"/>
                        </a:spcBef>
                        <a:spcAft>
                          <a:spcPts val="0"/>
                        </a:spcAft>
                        <a:buClr>
                          <a:srgbClr val="000000"/>
                        </a:buClr>
                        <a:buSzPts val="1300"/>
                        <a:buFont typeface="Arial"/>
                        <a:buNone/>
                      </a:pPr>
                      <a:r>
                        <a:rPr lang="en-US">
                          <a:solidFill>
                            <a:schemeClr val="dk1"/>
                          </a:solidFill>
                          <a:latin typeface="Calibri"/>
                          <a:ea typeface="Calibri"/>
                          <a:cs typeface="Calibri"/>
                          <a:sym typeface="Calibri"/>
                        </a:rPr>
                        <a:t>Local School Board</a:t>
                      </a:r>
                      <a:endParaRPr u="none" cap="none" strike="noStrike">
                        <a:solidFill>
                          <a:schemeClr val="dk1"/>
                        </a:solidFill>
                        <a:latin typeface="Calibri"/>
                        <a:ea typeface="Calibri"/>
                        <a:cs typeface="Calibri"/>
                        <a:sym typeface="Calibri"/>
                      </a:endParaRPr>
                    </a:p>
                  </a:txBody>
                  <a:tcPr marT="26300" marB="26300" marR="52625" marL="526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i="0" lang="en-US" u="none" cap="none" strike="noStrike">
                          <a:solidFill>
                            <a:schemeClr val="dk1"/>
                          </a:solidFill>
                          <a:latin typeface="Calibri"/>
                          <a:ea typeface="Calibri"/>
                          <a:cs typeface="Calibri"/>
                          <a:sym typeface="Calibri"/>
                        </a:rPr>
                        <a:t>Non-profit Board of Directors</a:t>
                      </a:r>
                      <a:endParaRPr u="none" cap="none" strike="noStrike">
                        <a:solidFill>
                          <a:schemeClr val="dk1"/>
                        </a:solidFill>
                        <a:latin typeface="Calibri"/>
                        <a:ea typeface="Calibri"/>
                        <a:cs typeface="Calibri"/>
                        <a:sym typeface="Calibri"/>
                      </a:endParaRPr>
                    </a:p>
                  </a:txBody>
                  <a:tcPr marT="26300" marB="26300" marR="42025" marL="420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61"/>
          <p:cNvSpPr txBox="1"/>
          <p:nvPr>
            <p:ph type="title"/>
          </p:nvPr>
        </p:nvSpPr>
        <p:spPr>
          <a:xfrm>
            <a:off x="414576" y="345589"/>
            <a:ext cx="8283900" cy="9102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2800"/>
              <a:buNone/>
            </a:pPr>
            <a:r>
              <a:rPr lang="en-US"/>
              <a:t>Louisiana Charter School Types: BESE Authorized</a:t>
            </a:r>
            <a:endParaRPr/>
          </a:p>
        </p:txBody>
      </p:sp>
      <p:sp>
        <p:nvSpPr>
          <p:cNvPr id="195" name="Google Shape;195;p61"/>
          <p:cNvSpPr txBox="1"/>
          <p:nvPr/>
        </p:nvSpPr>
        <p:spPr>
          <a:xfrm>
            <a:off x="264995" y="1414651"/>
            <a:ext cx="2216400" cy="1540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196" name="Google Shape;196;p61"/>
          <p:cNvGraphicFramePr/>
          <p:nvPr/>
        </p:nvGraphicFramePr>
        <p:xfrm>
          <a:off x="430047" y="1479714"/>
          <a:ext cx="3000000" cy="3000000"/>
        </p:xfrm>
        <a:graphic>
          <a:graphicData uri="http://schemas.openxmlformats.org/drawingml/2006/table">
            <a:tbl>
              <a:tblPr>
                <a:noFill/>
                <a:tableStyleId>{CA09F388-9D8E-4F9B-AA9A-93E71DFAE012}</a:tableStyleId>
              </a:tblPr>
              <a:tblGrid>
                <a:gridCol w="1071300"/>
                <a:gridCol w="4520250"/>
                <a:gridCol w="1191875"/>
                <a:gridCol w="1500475"/>
              </a:tblGrid>
              <a:tr h="575850">
                <a:tc>
                  <a:txBody>
                    <a:bodyPr/>
                    <a:lstStyle/>
                    <a:p>
                      <a:pPr indent="0" lvl="0" marL="0" marR="0" rtl="0" algn="ctr">
                        <a:lnSpc>
                          <a:spcPct val="100000"/>
                        </a:lnSpc>
                        <a:spcBef>
                          <a:spcPts val="0"/>
                        </a:spcBef>
                        <a:spcAft>
                          <a:spcPts val="0"/>
                        </a:spcAft>
                        <a:buClr>
                          <a:srgbClr val="000000"/>
                        </a:buClr>
                        <a:buSzPts val="1300"/>
                        <a:buFont typeface="Arial"/>
                        <a:buNone/>
                      </a:pPr>
                      <a:r>
                        <a:rPr b="1" i="0" lang="en-US" u="none" cap="none" strike="noStrike">
                          <a:solidFill>
                            <a:schemeClr val="dk1"/>
                          </a:solidFill>
                          <a:latin typeface="Calibri"/>
                          <a:ea typeface="Calibri"/>
                          <a:cs typeface="Calibri"/>
                          <a:sym typeface="Calibri"/>
                        </a:rPr>
                        <a:t>Charter Type</a:t>
                      </a:r>
                      <a:endParaRPr u="none" cap="none" strike="noStrike">
                        <a:solidFill>
                          <a:schemeClr val="dk1"/>
                        </a:solidFill>
                        <a:latin typeface="Calibri"/>
                        <a:ea typeface="Calibri"/>
                        <a:cs typeface="Calibri"/>
                        <a:sym typeface="Calibri"/>
                      </a:endParaRPr>
                    </a:p>
                  </a:txBody>
                  <a:tcPr marT="26300" marB="26300" marR="42025" marL="420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US">
                          <a:solidFill>
                            <a:schemeClr val="dk1"/>
                          </a:solidFill>
                          <a:latin typeface="Calibri"/>
                          <a:ea typeface="Calibri"/>
                          <a:cs typeface="Calibri"/>
                          <a:sym typeface="Calibri"/>
                        </a:rPr>
                        <a:t>Definition</a:t>
                      </a:r>
                      <a:endParaRPr u="none" cap="none" strike="noStrike">
                        <a:solidFill>
                          <a:schemeClr val="dk1"/>
                        </a:solidFill>
                        <a:latin typeface="Calibri"/>
                        <a:ea typeface="Calibri"/>
                        <a:cs typeface="Calibri"/>
                        <a:sym typeface="Calibri"/>
                      </a:endParaRPr>
                    </a:p>
                  </a:txBody>
                  <a:tcPr marT="26300" marB="26300" marR="52625" marL="526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i="0" lang="en-US" u="none" cap="none" strike="noStrike">
                          <a:solidFill>
                            <a:schemeClr val="dk1"/>
                          </a:solidFill>
                          <a:latin typeface="Calibri"/>
                          <a:ea typeface="Calibri"/>
                          <a:cs typeface="Calibri"/>
                          <a:sym typeface="Calibri"/>
                        </a:rPr>
                        <a:t>Authorizer</a:t>
                      </a:r>
                      <a:endParaRPr u="none" cap="none" strike="noStrike">
                        <a:solidFill>
                          <a:schemeClr val="dk1"/>
                        </a:solidFill>
                        <a:latin typeface="Calibri"/>
                        <a:ea typeface="Calibri"/>
                        <a:cs typeface="Calibri"/>
                        <a:sym typeface="Calibri"/>
                      </a:endParaRPr>
                    </a:p>
                  </a:txBody>
                  <a:tcPr marT="26300" marB="26300" marR="52625" marL="526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i="0" lang="en-US" u="none" cap="none" strike="noStrike">
                          <a:solidFill>
                            <a:schemeClr val="dk1"/>
                          </a:solidFill>
                          <a:latin typeface="Calibri"/>
                          <a:ea typeface="Calibri"/>
                          <a:cs typeface="Calibri"/>
                          <a:sym typeface="Calibri"/>
                        </a:rPr>
                        <a:t>Governance</a:t>
                      </a:r>
                      <a:endParaRPr u="none" cap="none" strike="noStrike">
                        <a:solidFill>
                          <a:schemeClr val="dk1"/>
                        </a:solidFill>
                        <a:latin typeface="Calibri"/>
                        <a:ea typeface="Calibri"/>
                        <a:cs typeface="Calibri"/>
                        <a:sym typeface="Calibri"/>
                      </a:endParaRPr>
                    </a:p>
                  </a:txBody>
                  <a:tcPr marT="26300" marB="26300" marR="42025" marL="420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9DAF8"/>
                    </a:solidFill>
                  </a:tcPr>
                </a:tc>
              </a:tr>
              <a:tr h="311925">
                <a:tc>
                  <a:txBody>
                    <a:bodyPr/>
                    <a:lstStyle/>
                    <a:p>
                      <a:pPr indent="0" lvl="0" marL="0" marR="0" rtl="0" algn="ctr">
                        <a:lnSpc>
                          <a:spcPct val="100000"/>
                        </a:lnSpc>
                        <a:spcBef>
                          <a:spcPts val="0"/>
                        </a:spcBef>
                        <a:spcAft>
                          <a:spcPts val="0"/>
                        </a:spcAft>
                        <a:buClr>
                          <a:srgbClr val="000000"/>
                        </a:buClr>
                        <a:buSzPts val="1300"/>
                        <a:buFont typeface="Arial"/>
                        <a:buNone/>
                      </a:pPr>
                      <a:r>
                        <a:rPr b="1" i="0" lang="en-US" u="none" cap="none" strike="noStrike">
                          <a:solidFill>
                            <a:schemeClr val="dk1"/>
                          </a:solidFill>
                          <a:latin typeface="Calibri"/>
                          <a:ea typeface="Calibri"/>
                          <a:cs typeface="Calibri"/>
                          <a:sym typeface="Calibri"/>
                        </a:rPr>
                        <a:t>Type 2</a:t>
                      </a:r>
                      <a:endParaRPr b="1" u="none" cap="none" strike="noStrike">
                        <a:solidFill>
                          <a:schemeClr val="dk1"/>
                        </a:solidFill>
                        <a:latin typeface="Calibri"/>
                        <a:ea typeface="Calibri"/>
                        <a:cs typeface="Calibri"/>
                        <a:sym typeface="Calibri"/>
                      </a:endParaRPr>
                    </a:p>
                  </a:txBody>
                  <a:tcPr marT="26300" marB="26300" marR="42025" marL="420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rgbClr val="000000"/>
                        </a:buClr>
                        <a:buSzPts val="1300"/>
                        <a:buFont typeface="Arial"/>
                        <a:buNone/>
                      </a:pPr>
                      <a:r>
                        <a:rPr lang="en-US">
                          <a:solidFill>
                            <a:schemeClr val="dk1"/>
                          </a:solidFill>
                          <a:latin typeface="Calibri"/>
                          <a:ea typeface="Calibri"/>
                          <a:cs typeface="Calibri"/>
                          <a:sym typeface="Calibri"/>
                        </a:rPr>
                        <a:t>A new school or a preexisting public school converted and operated as the result of a charter between the nonprofit corporation created to operate and BESE</a:t>
                      </a:r>
                      <a:endParaRPr>
                        <a:solidFill>
                          <a:schemeClr val="dk1"/>
                        </a:solidFill>
                        <a:latin typeface="Calibri"/>
                        <a:ea typeface="Calibri"/>
                        <a:cs typeface="Calibri"/>
                        <a:sym typeface="Calibri"/>
                      </a:endParaRPr>
                    </a:p>
                  </a:txBody>
                  <a:tcPr marT="26300" marB="26300" marR="52625" marL="526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217170" marR="0" rtl="0" algn="l">
                        <a:lnSpc>
                          <a:spcPct val="100000"/>
                        </a:lnSpc>
                        <a:spcBef>
                          <a:spcPts val="0"/>
                        </a:spcBef>
                        <a:spcAft>
                          <a:spcPts val="0"/>
                        </a:spcAft>
                        <a:buClr>
                          <a:srgbClr val="000000"/>
                        </a:buClr>
                        <a:buSzPts val="1300"/>
                        <a:buFont typeface="Arial"/>
                        <a:buNone/>
                      </a:pPr>
                      <a:r>
                        <a:rPr i="0" lang="en-US" u="none" cap="none" strike="noStrike">
                          <a:solidFill>
                            <a:schemeClr val="dk1"/>
                          </a:solidFill>
                          <a:latin typeface="Calibri"/>
                          <a:ea typeface="Calibri"/>
                          <a:cs typeface="Calibri"/>
                          <a:sym typeface="Calibri"/>
                        </a:rPr>
                        <a:t>BESE</a:t>
                      </a:r>
                      <a:endParaRPr u="none" cap="none" strike="noStrike">
                        <a:solidFill>
                          <a:schemeClr val="dk1"/>
                        </a:solidFill>
                        <a:latin typeface="Calibri"/>
                        <a:ea typeface="Calibri"/>
                        <a:cs typeface="Calibri"/>
                        <a:sym typeface="Calibri"/>
                      </a:endParaRPr>
                    </a:p>
                  </a:txBody>
                  <a:tcPr marT="26300" marB="26300" marR="52625" marL="526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i="0" lang="en-US" u="none" cap="none" strike="noStrike">
                          <a:solidFill>
                            <a:schemeClr val="dk1"/>
                          </a:solidFill>
                          <a:latin typeface="Calibri"/>
                          <a:ea typeface="Calibri"/>
                          <a:cs typeface="Calibri"/>
                          <a:sym typeface="Calibri"/>
                        </a:rPr>
                        <a:t>Non-profit Board of Directors</a:t>
                      </a:r>
                      <a:endParaRPr u="none" cap="none" strike="noStrike">
                        <a:solidFill>
                          <a:schemeClr val="dk1"/>
                        </a:solidFill>
                        <a:latin typeface="Calibri"/>
                        <a:ea typeface="Calibri"/>
                        <a:cs typeface="Calibri"/>
                        <a:sym typeface="Calibri"/>
                      </a:endParaRPr>
                    </a:p>
                  </a:txBody>
                  <a:tcPr marT="26300" marB="26300" marR="42025" marL="420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11925">
                <a:tc>
                  <a:txBody>
                    <a:bodyPr/>
                    <a:lstStyle/>
                    <a:p>
                      <a:pPr indent="0" lvl="0" marL="0" marR="0" rtl="0" algn="ctr">
                        <a:lnSpc>
                          <a:spcPct val="100000"/>
                        </a:lnSpc>
                        <a:spcBef>
                          <a:spcPts val="0"/>
                        </a:spcBef>
                        <a:spcAft>
                          <a:spcPts val="0"/>
                        </a:spcAft>
                        <a:buClr>
                          <a:srgbClr val="000000"/>
                        </a:buClr>
                        <a:buSzPts val="1300"/>
                        <a:buFont typeface="Arial"/>
                        <a:buNone/>
                      </a:pPr>
                      <a:r>
                        <a:rPr b="1" i="0" lang="en-US" u="none" cap="none" strike="noStrike">
                          <a:solidFill>
                            <a:schemeClr val="dk1"/>
                          </a:solidFill>
                          <a:latin typeface="Calibri"/>
                          <a:ea typeface="Calibri"/>
                          <a:cs typeface="Calibri"/>
                          <a:sym typeface="Calibri"/>
                        </a:rPr>
                        <a:t>Type 4</a:t>
                      </a:r>
                      <a:endParaRPr b="1" u="none" cap="none" strike="noStrike">
                        <a:solidFill>
                          <a:schemeClr val="dk1"/>
                        </a:solidFill>
                        <a:latin typeface="Calibri"/>
                        <a:ea typeface="Calibri"/>
                        <a:cs typeface="Calibri"/>
                        <a:sym typeface="Calibri"/>
                      </a:endParaRPr>
                    </a:p>
                  </a:txBody>
                  <a:tcPr marT="26300" marB="26300" marR="42025" marL="420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rgbClr val="000000"/>
                        </a:buClr>
                        <a:buSzPts val="1300"/>
                        <a:buFont typeface="Arial"/>
                        <a:buNone/>
                      </a:pPr>
                      <a:r>
                        <a:rPr lang="en-US">
                          <a:solidFill>
                            <a:schemeClr val="dk1"/>
                          </a:solidFill>
                          <a:latin typeface="Calibri"/>
                          <a:ea typeface="Calibri"/>
                          <a:cs typeface="Calibri"/>
                          <a:sym typeface="Calibri"/>
                        </a:rPr>
                        <a:t>A preexisting public school converted and operated or a new school operated as the result of and pursuant to a charter between a local school board and BESE</a:t>
                      </a:r>
                      <a:endParaRPr>
                        <a:solidFill>
                          <a:schemeClr val="dk1"/>
                        </a:solidFill>
                        <a:latin typeface="Calibri"/>
                        <a:ea typeface="Calibri"/>
                        <a:cs typeface="Calibri"/>
                        <a:sym typeface="Calibri"/>
                      </a:endParaRPr>
                    </a:p>
                  </a:txBody>
                  <a:tcPr marT="26300" marB="26300" marR="52625" marL="526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217170" marR="0" rtl="0" algn="l">
                        <a:lnSpc>
                          <a:spcPct val="100000"/>
                        </a:lnSpc>
                        <a:spcBef>
                          <a:spcPts val="0"/>
                        </a:spcBef>
                        <a:spcAft>
                          <a:spcPts val="0"/>
                        </a:spcAft>
                        <a:buClr>
                          <a:srgbClr val="000000"/>
                        </a:buClr>
                        <a:buSzPts val="1300"/>
                        <a:buFont typeface="Arial"/>
                        <a:buNone/>
                      </a:pPr>
                      <a:r>
                        <a:rPr i="0" lang="en-US" u="none" cap="none" strike="noStrike">
                          <a:solidFill>
                            <a:schemeClr val="dk1"/>
                          </a:solidFill>
                          <a:latin typeface="Calibri"/>
                          <a:ea typeface="Calibri"/>
                          <a:cs typeface="Calibri"/>
                          <a:sym typeface="Calibri"/>
                        </a:rPr>
                        <a:t>BESE</a:t>
                      </a:r>
                      <a:endParaRPr u="none" cap="none" strike="noStrike">
                        <a:solidFill>
                          <a:schemeClr val="dk1"/>
                        </a:solidFill>
                        <a:latin typeface="Calibri"/>
                        <a:ea typeface="Calibri"/>
                        <a:cs typeface="Calibri"/>
                        <a:sym typeface="Calibri"/>
                      </a:endParaRPr>
                    </a:p>
                  </a:txBody>
                  <a:tcPr marT="26300" marB="26300" marR="52625" marL="526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i="0" lang="en-US" u="none" cap="none" strike="noStrike">
                          <a:solidFill>
                            <a:schemeClr val="dk1"/>
                          </a:solidFill>
                          <a:latin typeface="Calibri"/>
                          <a:ea typeface="Calibri"/>
                          <a:cs typeface="Calibri"/>
                          <a:sym typeface="Calibri"/>
                        </a:rPr>
                        <a:t>Local School Board</a:t>
                      </a:r>
                      <a:endParaRPr u="none" cap="none" strike="noStrike">
                        <a:solidFill>
                          <a:schemeClr val="dk1"/>
                        </a:solidFill>
                        <a:latin typeface="Calibri"/>
                        <a:ea typeface="Calibri"/>
                        <a:cs typeface="Calibri"/>
                        <a:sym typeface="Calibri"/>
                      </a:endParaRPr>
                    </a:p>
                  </a:txBody>
                  <a:tcPr marT="26300" marB="26300" marR="42025" marL="420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9900">
                <a:tc>
                  <a:txBody>
                    <a:bodyPr/>
                    <a:lstStyle/>
                    <a:p>
                      <a:pPr indent="0" lvl="0" marL="0" marR="0" rtl="0" algn="ctr">
                        <a:lnSpc>
                          <a:spcPct val="100000"/>
                        </a:lnSpc>
                        <a:spcBef>
                          <a:spcPts val="0"/>
                        </a:spcBef>
                        <a:spcAft>
                          <a:spcPts val="0"/>
                        </a:spcAft>
                        <a:buClr>
                          <a:srgbClr val="000000"/>
                        </a:buClr>
                        <a:buSzPts val="1300"/>
                        <a:buFont typeface="Arial"/>
                        <a:buNone/>
                      </a:pPr>
                      <a:r>
                        <a:rPr b="1" i="0" lang="en-US" u="none" cap="none" strike="noStrike">
                          <a:solidFill>
                            <a:schemeClr val="dk1"/>
                          </a:solidFill>
                          <a:latin typeface="Calibri"/>
                          <a:ea typeface="Calibri"/>
                          <a:cs typeface="Calibri"/>
                          <a:sym typeface="Calibri"/>
                        </a:rPr>
                        <a:t>Type 5</a:t>
                      </a:r>
                      <a:endParaRPr b="1" u="none" cap="none" strike="noStrike">
                        <a:solidFill>
                          <a:schemeClr val="dk1"/>
                        </a:solidFill>
                        <a:latin typeface="Calibri"/>
                        <a:ea typeface="Calibri"/>
                        <a:cs typeface="Calibri"/>
                        <a:sym typeface="Calibri"/>
                      </a:endParaRPr>
                    </a:p>
                  </a:txBody>
                  <a:tcPr marT="26300" marB="26300" marR="42025" marL="420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rgbClr val="000000"/>
                        </a:buClr>
                        <a:buSzPts val="1300"/>
                        <a:buFont typeface="Arial"/>
                        <a:buNone/>
                      </a:pPr>
                      <a:r>
                        <a:rPr lang="en-US">
                          <a:solidFill>
                            <a:schemeClr val="dk1"/>
                          </a:solidFill>
                          <a:latin typeface="Calibri"/>
                          <a:ea typeface="Calibri"/>
                          <a:cs typeface="Calibri"/>
                          <a:sym typeface="Calibri"/>
                        </a:rPr>
                        <a:t>A preexisting public school transferred to the Recovery School District (RSD) as a school determined to be failing pursuant to state statute and operated as the result of and pursuant to a charter between a nonprofit corporation and BESE </a:t>
                      </a:r>
                      <a:endParaRPr u="none" cap="none" strike="noStrike">
                        <a:solidFill>
                          <a:schemeClr val="dk1"/>
                        </a:solidFill>
                        <a:latin typeface="Calibri"/>
                        <a:ea typeface="Calibri"/>
                        <a:cs typeface="Calibri"/>
                        <a:sym typeface="Calibri"/>
                      </a:endParaRPr>
                    </a:p>
                  </a:txBody>
                  <a:tcPr marT="26300" marB="26300" marR="52625" marL="526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217170" marR="0" rtl="0" algn="l">
                        <a:lnSpc>
                          <a:spcPct val="100000"/>
                        </a:lnSpc>
                        <a:spcBef>
                          <a:spcPts val="0"/>
                        </a:spcBef>
                        <a:spcAft>
                          <a:spcPts val="0"/>
                        </a:spcAft>
                        <a:buClr>
                          <a:srgbClr val="000000"/>
                        </a:buClr>
                        <a:buSzPts val="1300"/>
                        <a:buFont typeface="Arial"/>
                        <a:buNone/>
                      </a:pPr>
                      <a:r>
                        <a:rPr i="0" lang="en-US" u="none" cap="none" strike="noStrike">
                          <a:solidFill>
                            <a:schemeClr val="dk1"/>
                          </a:solidFill>
                          <a:latin typeface="Calibri"/>
                          <a:ea typeface="Calibri"/>
                          <a:cs typeface="Calibri"/>
                          <a:sym typeface="Calibri"/>
                        </a:rPr>
                        <a:t>BESE</a:t>
                      </a:r>
                      <a:endParaRPr u="none" cap="none" strike="noStrike">
                        <a:solidFill>
                          <a:schemeClr val="dk1"/>
                        </a:solidFill>
                        <a:latin typeface="Calibri"/>
                        <a:ea typeface="Calibri"/>
                        <a:cs typeface="Calibri"/>
                        <a:sym typeface="Calibri"/>
                      </a:endParaRPr>
                    </a:p>
                  </a:txBody>
                  <a:tcPr marT="26300" marB="26300" marR="52625" marL="526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i="0" lang="en-US" u="none" cap="none" strike="noStrike">
                          <a:solidFill>
                            <a:schemeClr val="dk1"/>
                          </a:solidFill>
                          <a:latin typeface="Calibri"/>
                          <a:ea typeface="Calibri"/>
                          <a:cs typeface="Calibri"/>
                          <a:sym typeface="Calibri"/>
                        </a:rPr>
                        <a:t>Non-profit Board of Directors</a:t>
                      </a:r>
                      <a:endParaRPr u="none" cap="none" strike="noStrike">
                        <a:solidFill>
                          <a:schemeClr val="dk1"/>
                        </a:solidFill>
                        <a:latin typeface="Calibri"/>
                        <a:ea typeface="Calibri"/>
                        <a:cs typeface="Calibri"/>
                        <a:sym typeface="Calibri"/>
                      </a:endParaRPr>
                    </a:p>
                  </a:txBody>
                  <a:tcPr marT="26300" marB="26300" marR="42025" marL="420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62"/>
          <p:cNvSpPr txBox="1"/>
          <p:nvPr>
            <p:ph type="title"/>
          </p:nvPr>
        </p:nvSpPr>
        <p:spPr>
          <a:xfrm>
            <a:off x="430075" y="426175"/>
            <a:ext cx="8283900" cy="91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Common Charter Application </a:t>
            </a:r>
            <a:endParaRPr/>
          </a:p>
        </p:txBody>
      </p:sp>
      <p:sp>
        <p:nvSpPr>
          <p:cNvPr id="203" name="Google Shape;203;p62"/>
          <p:cNvSpPr txBox="1"/>
          <p:nvPr>
            <p:ph idx="1" type="body"/>
          </p:nvPr>
        </p:nvSpPr>
        <p:spPr>
          <a:xfrm>
            <a:off x="430075" y="1336375"/>
            <a:ext cx="8283900" cy="3363600"/>
          </a:xfrm>
          <a:prstGeom prst="rect">
            <a:avLst/>
          </a:prstGeom>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Font typeface="Calibri"/>
              <a:buChar char="•"/>
            </a:pPr>
            <a:r>
              <a:rPr lang="en-US" sz="1600"/>
              <a:t>Each local school board shall use a common charter application developed by the department and approved by BESE</a:t>
            </a:r>
            <a:endParaRPr sz="1600"/>
          </a:p>
          <a:p>
            <a:pPr indent="-330200" lvl="0" marL="457200" rtl="0" algn="l">
              <a:lnSpc>
                <a:spcPct val="115000"/>
              </a:lnSpc>
              <a:spcBef>
                <a:spcPts val="0"/>
              </a:spcBef>
              <a:spcAft>
                <a:spcPts val="0"/>
              </a:spcAft>
              <a:buSzPts val="1600"/>
              <a:buChar char="•"/>
            </a:pPr>
            <a:r>
              <a:rPr lang="en-US" sz="1600"/>
              <a:t>Local authorizers can add questions, but cannot remove any</a:t>
            </a:r>
            <a:endParaRPr sz="1600"/>
          </a:p>
          <a:p>
            <a:pPr indent="-330200" lvl="0" marL="457200" rtl="0" algn="l">
              <a:lnSpc>
                <a:spcPct val="115000"/>
              </a:lnSpc>
              <a:spcBef>
                <a:spcPts val="0"/>
              </a:spcBef>
              <a:spcAft>
                <a:spcPts val="0"/>
              </a:spcAft>
              <a:buSzPts val="1600"/>
              <a:buChar char="•"/>
            </a:pPr>
            <a:r>
              <a:rPr lang="en-US" sz="1600"/>
              <a:t>Three separate applications</a:t>
            </a:r>
            <a:endParaRPr sz="1600"/>
          </a:p>
          <a:p>
            <a:pPr indent="-330200" lvl="1" marL="1828800" rtl="0" algn="l">
              <a:lnSpc>
                <a:spcPct val="115000"/>
              </a:lnSpc>
              <a:spcBef>
                <a:spcPts val="0"/>
              </a:spcBef>
              <a:spcAft>
                <a:spcPts val="0"/>
              </a:spcAft>
              <a:buSzPts val="1600"/>
              <a:buChar char="•"/>
            </a:pPr>
            <a:r>
              <a:rPr lang="en-US" sz="1600"/>
              <a:t>New Operator</a:t>
            </a:r>
            <a:endParaRPr/>
          </a:p>
          <a:p>
            <a:pPr indent="-330200" lvl="1" marL="1828800" rtl="0" algn="l">
              <a:lnSpc>
                <a:spcPct val="115000"/>
              </a:lnSpc>
              <a:spcBef>
                <a:spcPts val="0"/>
              </a:spcBef>
              <a:spcAft>
                <a:spcPts val="0"/>
              </a:spcAft>
              <a:buSzPts val="1600"/>
              <a:buChar char="•"/>
            </a:pPr>
            <a:r>
              <a:rPr lang="en-US" sz="1600"/>
              <a:t>Experienced Operator </a:t>
            </a:r>
            <a:endParaRPr/>
          </a:p>
          <a:p>
            <a:pPr indent="-330200" lvl="1" marL="1828800" rtl="0" algn="l">
              <a:lnSpc>
                <a:spcPct val="115000"/>
              </a:lnSpc>
              <a:spcBef>
                <a:spcPts val="0"/>
              </a:spcBef>
              <a:spcAft>
                <a:spcPts val="0"/>
              </a:spcAft>
              <a:buSzPts val="1600"/>
              <a:buChar char="•"/>
            </a:pPr>
            <a:r>
              <a:rPr lang="en-US" sz="1600"/>
              <a:t>Virtual School Application </a:t>
            </a:r>
            <a:endParaRPr/>
          </a:p>
          <a:p>
            <a:pPr indent="-330200" lvl="0" marL="457200" rtl="0" algn="l">
              <a:lnSpc>
                <a:spcPct val="115000"/>
              </a:lnSpc>
              <a:spcBef>
                <a:spcPts val="0"/>
              </a:spcBef>
              <a:spcAft>
                <a:spcPts val="0"/>
              </a:spcAft>
              <a:buSzPts val="1600"/>
              <a:buChar char="•"/>
            </a:pPr>
            <a:r>
              <a:rPr lang="en-US" sz="1600"/>
              <a:t>Required of all applications:</a:t>
            </a:r>
            <a:r>
              <a:rPr lang="en-US"/>
              <a:t> </a:t>
            </a:r>
            <a:r>
              <a:rPr lang="en-US" sz="1600"/>
              <a:t>Overview Template and Assurances page</a:t>
            </a:r>
            <a:endParaRPr sz="1600"/>
          </a:p>
          <a:p>
            <a:pPr indent="-330200" lvl="1" marL="1828800" rtl="0" algn="l">
              <a:lnSpc>
                <a:spcPct val="115000"/>
              </a:lnSpc>
              <a:spcBef>
                <a:spcPts val="0"/>
              </a:spcBef>
              <a:spcAft>
                <a:spcPts val="0"/>
              </a:spcAft>
              <a:buSzPts val="1600"/>
              <a:buChar char="•"/>
            </a:pPr>
            <a:r>
              <a:rPr lang="en-US" sz="1600"/>
              <a:t>Overview Template finance sections may be modified for local school systems</a:t>
            </a:r>
            <a:endParaRPr sz="1600"/>
          </a:p>
          <a:p>
            <a:pPr indent="0" lvl="0" marL="0" rtl="0" algn="l">
              <a:lnSpc>
                <a:spcPct val="115000"/>
              </a:lnSpc>
              <a:spcBef>
                <a:spcPts val="0"/>
              </a:spcBef>
              <a:spcAft>
                <a:spcPts val="0"/>
              </a:spcAft>
              <a:buNone/>
            </a:pPr>
            <a:r>
              <a:rPr lang="en-US" sz="1600"/>
              <a:t>All materials are available on the District Charter Authorization </a:t>
            </a:r>
            <a:r>
              <a:rPr lang="en-US" sz="1600" u="sng">
                <a:solidFill>
                  <a:schemeClr val="hlink"/>
                </a:solidFill>
                <a:hlinkClick r:id="rId3"/>
              </a:rPr>
              <a:t>webpage</a:t>
            </a:r>
            <a:endParaRPr sz="1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63"/>
          <p:cNvSpPr txBox="1"/>
          <p:nvPr>
            <p:ph type="title"/>
          </p:nvPr>
        </p:nvSpPr>
        <p:spPr>
          <a:xfrm>
            <a:off x="430075" y="426175"/>
            <a:ext cx="8283900" cy="91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2022-23 Charter Application Timeline </a:t>
            </a:r>
            <a:endParaRPr/>
          </a:p>
        </p:txBody>
      </p:sp>
      <p:graphicFrame>
        <p:nvGraphicFramePr>
          <p:cNvPr id="210" name="Google Shape;210;p63"/>
          <p:cNvGraphicFramePr/>
          <p:nvPr/>
        </p:nvGraphicFramePr>
        <p:xfrm>
          <a:off x="793250" y="1164125"/>
          <a:ext cx="3000000" cy="3000000"/>
        </p:xfrm>
        <a:graphic>
          <a:graphicData uri="http://schemas.openxmlformats.org/drawingml/2006/table">
            <a:tbl>
              <a:tblPr>
                <a:noFill/>
                <a:tableStyleId>{BDC02765-B474-4421-A6E8-78FB2ABE7382}</a:tableStyleId>
              </a:tblPr>
              <a:tblGrid>
                <a:gridCol w="1808025"/>
                <a:gridCol w="5554500"/>
              </a:tblGrid>
              <a:tr h="327025">
                <a:tc>
                  <a:txBody>
                    <a:bodyPr/>
                    <a:lstStyle/>
                    <a:p>
                      <a:pPr indent="0" lvl="0" marL="0" rtl="0" algn="ctr">
                        <a:spcBef>
                          <a:spcPts val="0"/>
                        </a:spcBef>
                        <a:spcAft>
                          <a:spcPts val="0"/>
                        </a:spcAft>
                        <a:buNone/>
                      </a:pPr>
                      <a:r>
                        <a:rPr b="1" lang="en-US">
                          <a:solidFill>
                            <a:schemeClr val="dk1"/>
                          </a:solidFill>
                          <a:latin typeface="Calibri"/>
                          <a:ea typeface="Calibri"/>
                          <a:cs typeface="Calibri"/>
                          <a:sym typeface="Calibri"/>
                        </a:rPr>
                        <a:t>Date</a:t>
                      </a:r>
                      <a:endParaRPr b="1">
                        <a:solidFill>
                          <a:schemeClr val="dk1"/>
                        </a:solidFill>
                        <a:latin typeface="Calibri"/>
                        <a:ea typeface="Calibri"/>
                        <a:cs typeface="Calibri"/>
                        <a:sym typeface="Calibri"/>
                      </a:endParaRPr>
                    </a:p>
                  </a:txBody>
                  <a:tcPr marT="63500" marB="63500" marR="63500" marL="63500">
                    <a:lnL cap="flat" cmpd="sng" w="19050">
                      <a:solidFill>
                        <a:srgbClr val="000000"/>
                      </a:solidFill>
                      <a:prstDash val="solid"/>
                      <a:round/>
                      <a:headEnd len="sm" w="sm" type="none"/>
                      <a:tailEnd len="sm" w="sm" type="none"/>
                    </a:lnL>
                    <a:lnR cap="flat" cmpd="sng" w="19050">
                      <a:solidFill>
                        <a:srgbClr val="333333"/>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333333"/>
                      </a:solidFill>
                      <a:prstDash val="solid"/>
                      <a:round/>
                      <a:headEnd len="sm" w="sm" type="none"/>
                      <a:tailEnd len="sm" w="sm" type="none"/>
                    </a:lnB>
                    <a:solidFill>
                      <a:srgbClr val="C9DAF8"/>
                    </a:solidFill>
                  </a:tcPr>
                </a:tc>
                <a:tc>
                  <a:txBody>
                    <a:bodyPr/>
                    <a:lstStyle/>
                    <a:p>
                      <a:pPr indent="0" lvl="0" marL="0" rtl="0" algn="ctr">
                        <a:spcBef>
                          <a:spcPts val="0"/>
                        </a:spcBef>
                        <a:spcAft>
                          <a:spcPts val="0"/>
                        </a:spcAft>
                        <a:buNone/>
                      </a:pPr>
                      <a:r>
                        <a:rPr b="1" lang="en-US">
                          <a:solidFill>
                            <a:schemeClr val="dk1"/>
                          </a:solidFill>
                          <a:latin typeface="Calibri"/>
                          <a:ea typeface="Calibri"/>
                          <a:cs typeface="Calibri"/>
                          <a:sym typeface="Calibri"/>
                        </a:rPr>
                        <a:t>Process</a:t>
                      </a:r>
                      <a:endParaRPr b="1">
                        <a:solidFill>
                          <a:schemeClr val="dk1"/>
                        </a:solidFill>
                        <a:latin typeface="Calibri"/>
                        <a:ea typeface="Calibri"/>
                        <a:cs typeface="Calibri"/>
                        <a:sym typeface="Calibri"/>
                      </a:endParaRPr>
                    </a:p>
                  </a:txBody>
                  <a:tcPr marT="63500" marB="63500" marR="63500" marL="63500">
                    <a:lnL cap="flat" cmpd="sng" w="19050">
                      <a:solidFill>
                        <a:srgbClr val="333333"/>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333333"/>
                      </a:solidFill>
                      <a:prstDash val="solid"/>
                      <a:round/>
                      <a:headEnd len="sm" w="sm" type="none"/>
                      <a:tailEnd len="sm" w="sm" type="none"/>
                    </a:lnB>
                    <a:solidFill>
                      <a:srgbClr val="C9DAF8"/>
                    </a:solidFill>
                  </a:tcPr>
                </a:tc>
              </a:tr>
              <a:tr h="498475">
                <a:tc>
                  <a:txBody>
                    <a:bodyPr/>
                    <a:lstStyle/>
                    <a:p>
                      <a:pPr indent="0" lvl="0" marL="0" rtl="0" algn="ctr">
                        <a:spcBef>
                          <a:spcPts val="0"/>
                        </a:spcBef>
                        <a:spcAft>
                          <a:spcPts val="0"/>
                        </a:spcAft>
                        <a:buNone/>
                      </a:pPr>
                      <a:r>
                        <a:rPr lang="en-US">
                          <a:solidFill>
                            <a:schemeClr val="dk1"/>
                          </a:solidFill>
                          <a:latin typeface="Calibri"/>
                          <a:ea typeface="Calibri"/>
                          <a:cs typeface="Calibri"/>
                          <a:sym typeface="Calibri"/>
                        </a:rPr>
                        <a:t>August 29, 2022</a:t>
                      </a:r>
                      <a:endParaRPr>
                        <a:solidFill>
                          <a:schemeClr val="dk1"/>
                        </a:solidFill>
                        <a:latin typeface="Calibri"/>
                        <a:ea typeface="Calibri"/>
                        <a:cs typeface="Calibri"/>
                        <a:sym typeface="Calibri"/>
                      </a:endParaRPr>
                    </a:p>
                  </a:txBody>
                  <a:tcPr marT="63500" marB="63500" marR="63500" marL="63500">
                    <a:lnL cap="flat" cmpd="sng" w="19050">
                      <a:solidFill>
                        <a:srgbClr val="000000"/>
                      </a:solidFill>
                      <a:prstDash val="solid"/>
                      <a:round/>
                      <a:headEnd len="sm" w="sm" type="none"/>
                      <a:tailEnd len="sm" w="sm" type="none"/>
                    </a:lnL>
                    <a:lnR cap="flat" cmpd="sng" w="19050">
                      <a:solidFill>
                        <a:srgbClr val="333333"/>
                      </a:solidFill>
                      <a:prstDash val="solid"/>
                      <a:round/>
                      <a:headEnd len="sm" w="sm" type="none"/>
                      <a:tailEnd len="sm" w="sm" type="none"/>
                    </a:lnR>
                    <a:lnT cap="flat" cmpd="sng" w="19050">
                      <a:solidFill>
                        <a:srgbClr val="333333"/>
                      </a:solidFill>
                      <a:prstDash val="solid"/>
                      <a:round/>
                      <a:headEnd len="sm" w="sm" type="none"/>
                      <a:tailEnd len="sm" w="sm" type="none"/>
                    </a:lnT>
                    <a:lnB cap="flat" cmpd="sng" w="19050">
                      <a:solidFill>
                        <a:srgbClr val="333333"/>
                      </a:solidFill>
                      <a:prstDash val="solid"/>
                      <a:round/>
                      <a:headEnd len="sm" w="sm" type="none"/>
                      <a:tailEnd len="sm" w="sm" type="none"/>
                    </a:lnB>
                    <a:solidFill>
                      <a:srgbClr val="D9D9D9"/>
                    </a:solidFill>
                  </a:tcPr>
                </a:tc>
                <a:tc>
                  <a:txBody>
                    <a:bodyPr/>
                    <a:lstStyle/>
                    <a:p>
                      <a:pPr indent="0" lvl="0" marL="0" rtl="0" algn="just">
                        <a:spcBef>
                          <a:spcPts val="0"/>
                        </a:spcBef>
                        <a:spcAft>
                          <a:spcPts val="0"/>
                        </a:spcAft>
                        <a:buNone/>
                      </a:pPr>
                      <a:r>
                        <a:rPr lang="en-US">
                          <a:solidFill>
                            <a:schemeClr val="dk1"/>
                          </a:solidFill>
                          <a:latin typeface="Calibri"/>
                          <a:ea typeface="Calibri"/>
                          <a:cs typeface="Calibri"/>
                          <a:sym typeface="Calibri"/>
                        </a:rPr>
                        <a:t>LDE releases common application and toolbox with application resources</a:t>
                      </a:r>
                      <a:endParaRPr>
                        <a:solidFill>
                          <a:schemeClr val="dk1"/>
                        </a:solidFill>
                        <a:latin typeface="Calibri"/>
                        <a:ea typeface="Calibri"/>
                        <a:cs typeface="Calibri"/>
                        <a:sym typeface="Calibri"/>
                      </a:endParaRPr>
                    </a:p>
                  </a:txBody>
                  <a:tcPr marT="63500" marB="63500" marR="63500" marL="63500">
                    <a:lnL cap="flat" cmpd="sng" w="19050">
                      <a:solidFill>
                        <a:srgbClr val="333333"/>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333333"/>
                      </a:solidFill>
                      <a:prstDash val="solid"/>
                      <a:round/>
                      <a:headEnd len="sm" w="sm" type="none"/>
                      <a:tailEnd len="sm" w="sm" type="none"/>
                    </a:lnT>
                    <a:lnB cap="flat" cmpd="sng" w="19050">
                      <a:solidFill>
                        <a:srgbClr val="333333"/>
                      </a:solidFill>
                      <a:prstDash val="solid"/>
                      <a:round/>
                      <a:headEnd len="sm" w="sm" type="none"/>
                      <a:tailEnd len="sm" w="sm" type="none"/>
                    </a:lnB>
                    <a:solidFill>
                      <a:srgbClr val="D9D9D9"/>
                    </a:solidFill>
                  </a:tcPr>
                </a:tc>
              </a:tr>
              <a:tr h="498475">
                <a:tc>
                  <a:txBody>
                    <a:bodyPr/>
                    <a:lstStyle/>
                    <a:p>
                      <a:pPr indent="0" lvl="0" marL="0" rtl="0" algn="ctr">
                        <a:spcBef>
                          <a:spcPts val="0"/>
                        </a:spcBef>
                        <a:spcAft>
                          <a:spcPts val="0"/>
                        </a:spcAft>
                        <a:buNone/>
                      </a:pPr>
                      <a:r>
                        <a:rPr lang="en-US">
                          <a:solidFill>
                            <a:schemeClr val="dk1"/>
                          </a:solidFill>
                          <a:latin typeface="Calibri"/>
                          <a:ea typeface="Calibri"/>
                          <a:cs typeface="Calibri"/>
                          <a:sym typeface="Calibri"/>
                        </a:rPr>
                        <a:t>September 7, 2022</a:t>
                      </a:r>
                      <a:endParaRPr>
                        <a:solidFill>
                          <a:schemeClr val="dk1"/>
                        </a:solidFill>
                        <a:latin typeface="Calibri"/>
                        <a:ea typeface="Calibri"/>
                        <a:cs typeface="Calibri"/>
                        <a:sym typeface="Calibri"/>
                      </a:endParaRPr>
                    </a:p>
                  </a:txBody>
                  <a:tcPr marT="63500" marB="63500" marR="63500" marL="63500">
                    <a:lnL cap="flat" cmpd="sng" w="19050">
                      <a:solidFill>
                        <a:srgbClr val="000000"/>
                      </a:solidFill>
                      <a:prstDash val="solid"/>
                      <a:round/>
                      <a:headEnd len="sm" w="sm" type="none"/>
                      <a:tailEnd len="sm" w="sm" type="none"/>
                    </a:lnL>
                    <a:lnR cap="flat" cmpd="sng" w="19050">
                      <a:solidFill>
                        <a:srgbClr val="333333"/>
                      </a:solidFill>
                      <a:prstDash val="solid"/>
                      <a:round/>
                      <a:headEnd len="sm" w="sm" type="none"/>
                      <a:tailEnd len="sm" w="sm" type="none"/>
                    </a:lnR>
                    <a:lnT cap="flat" cmpd="sng" w="19050">
                      <a:solidFill>
                        <a:srgbClr val="333333"/>
                      </a:solidFill>
                      <a:prstDash val="solid"/>
                      <a:round/>
                      <a:headEnd len="sm" w="sm" type="none"/>
                      <a:tailEnd len="sm" w="sm" type="none"/>
                    </a:lnT>
                    <a:lnB cap="flat" cmpd="sng" w="19050">
                      <a:solidFill>
                        <a:srgbClr val="333333"/>
                      </a:solidFill>
                      <a:prstDash val="solid"/>
                      <a:round/>
                      <a:headEnd len="sm" w="sm" type="none"/>
                      <a:tailEnd len="sm" w="sm" type="none"/>
                    </a:lnB>
                    <a:solidFill>
                      <a:srgbClr val="D9D9D9"/>
                    </a:solidFill>
                  </a:tcPr>
                </a:tc>
                <a:tc>
                  <a:txBody>
                    <a:bodyPr/>
                    <a:lstStyle/>
                    <a:p>
                      <a:pPr indent="0" lvl="0" marL="0" rtl="0" algn="just">
                        <a:spcBef>
                          <a:spcPts val="0"/>
                        </a:spcBef>
                        <a:spcAft>
                          <a:spcPts val="0"/>
                        </a:spcAft>
                        <a:buNone/>
                      </a:pPr>
                      <a:r>
                        <a:rPr lang="en-US">
                          <a:solidFill>
                            <a:schemeClr val="dk1"/>
                          </a:solidFill>
                          <a:latin typeface="Calibri"/>
                          <a:ea typeface="Calibri"/>
                          <a:cs typeface="Calibri"/>
                          <a:sym typeface="Calibri"/>
                        </a:rPr>
                        <a:t>Local school authorizers release Charter Request for Applications, Timeline, Process, and Point of Contact</a:t>
                      </a:r>
                      <a:endParaRPr>
                        <a:solidFill>
                          <a:schemeClr val="dk1"/>
                        </a:solidFill>
                        <a:latin typeface="Calibri"/>
                        <a:ea typeface="Calibri"/>
                        <a:cs typeface="Calibri"/>
                        <a:sym typeface="Calibri"/>
                      </a:endParaRPr>
                    </a:p>
                  </a:txBody>
                  <a:tcPr marT="63500" marB="63500" marR="63500" marL="63500">
                    <a:lnL cap="flat" cmpd="sng" w="19050">
                      <a:solidFill>
                        <a:srgbClr val="333333"/>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333333"/>
                      </a:solidFill>
                      <a:prstDash val="solid"/>
                      <a:round/>
                      <a:headEnd len="sm" w="sm" type="none"/>
                      <a:tailEnd len="sm" w="sm" type="none"/>
                    </a:lnT>
                    <a:lnB cap="flat" cmpd="sng" w="19050">
                      <a:solidFill>
                        <a:srgbClr val="333333"/>
                      </a:solidFill>
                      <a:prstDash val="solid"/>
                      <a:round/>
                      <a:headEnd len="sm" w="sm" type="none"/>
                      <a:tailEnd len="sm" w="sm" type="none"/>
                    </a:lnB>
                    <a:solidFill>
                      <a:srgbClr val="D9D9D9"/>
                    </a:solidFill>
                  </a:tcPr>
                </a:tc>
              </a:tr>
              <a:tr h="498475">
                <a:tc>
                  <a:txBody>
                    <a:bodyPr/>
                    <a:lstStyle/>
                    <a:p>
                      <a:pPr indent="0" lvl="0" marL="0" rtl="0" algn="ctr">
                        <a:spcBef>
                          <a:spcPts val="0"/>
                        </a:spcBef>
                        <a:spcAft>
                          <a:spcPts val="0"/>
                        </a:spcAft>
                        <a:buNone/>
                      </a:pPr>
                      <a:r>
                        <a:rPr b="1" lang="en-US">
                          <a:solidFill>
                            <a:schemeClr val="dk1"/>
                          </a:solidFill>
                          <a:latin typeface="Calibri"/>
                          <a:ea typeface="Calibri"/>
                          <a:cs typeface="Calibri"/>
                          <a:sym typeface="Calibri"/>
                        </a:rPr>
                        <a:t>October 28, 2022</a:t>
                      </a:r>
                      <a:endParaRPr b="1">
                        <a:solidFill>
                          <a:schemeClr val="dk1"/>
                        </a:solidFill>
                        <a:latin typeface="Calibri"/>
                        <a:ea typeface="Calibri"/>
                        <a:cs typeface="Calibri"/>
                        <a:sym typeface="Calibri"/>
                      </a:endParaRPr>
                    </a:p>
                  </a:txBody>
                  <a:tcPr marT="63500" marB="63500" marR="63500" marL="63500">
                    <a:lnL cap="flat" cmpd="sng" w="19050">
                      <a:solidFill>
                        <a:srgbClr val="000000"/>
                      </a:solidFill>
                      <a:prstDash val="solid"/>
                      <a:round/>
                      <a:headEnd len="sm" w="sm" type="none"/>
                      <a:tailEnd len="sm" w="sm" type="none"/>
                    </a:lnL>
                    <a:lnR cap="flat" cmpd="sng" w="19050">
                      <a:solidFill>
                        <a:srgbClr val="333333"/>
                      </a:solidFill>
                      <a:prstDash val="solid"/>
                      <a:round/>
                      <a:headEnd len="sm" w="sm" type="none"/>
                      <a:tailEnd len="sm" w="sm" type="none"/>
                    </a:lnR>
                    <a:lnT cap="flat" cmpd="sng" w="19050">
                      <a:solidFill>
                        <a:srgbClr val="333333"/>
                      </a:solidFill>
                      <a:prstDash val="solid"/>
                      <a:round/>
                      <a:headEnd len="sm" w="sm" type="none"/>
                      <a:tailEnd len="sm" w="sm" type="none"/>
                    </a:lnT>
                    <a:lnB cap="flat" cmpd="sng" w="19050">
                      <a:solidFill>
                        <a:srgbClr val="333333"/>
                      </a:solidFill>
                      <a:prstDash val="solid"/>
                      <a:round/>
                      <a:headEnd len="sm" w="sm" type="none"/>
                      <a:tailEnd len="sm" w="sm" type="none"/>
                    </a:lnB>
                  </a:tcPr>
                </a:tc>
                <a:tc>
                  <a:txBody>
                    <a:bodyPr/>
                    <a:lstStyle/>
                    <a:p>
                      <a:pPr indent="0" lvl="0" marL="0" rtl="0" algn="just">
                        <a:spcBef>
                          <a:spcPts val="0"/>
                        </a:spcBef>
                        <a:spcAft>
                          <a:spcPts val="0"/>
                        </a:spcAft>
                        <a:buNone/>
                      </a:pPr>
                      <a:r>
                        <a:rPr b="1" lang="en-US">
                          <a:solidFill>
                            <a:schemeClr val="dk1"/>
                          </a:solidFill>
                          <a:latin typeface="Calibri"/>
                          <a:ea typeface="Calibri"/>
                          <a:cs typeface="Calibri"/>
                          <a:sym typeface="Calibri"/>
                        </a:rPr>
                        <a:t>Local school boards submission deadline for the full application for Type 1 and Type 3 applicants</a:t>
                      </a:r>
                      <a:endParaRPr b="1">
                        <a:solidFill>
                          <a:schemeClr val="dk1"/>
                        </a:solidFill>
                        <a:latin typeface="Calibri"/>
                        <a:ea typeface="Calibri"/>
                        <a:cs typeface="Calibri"/>
                        <a:sym typeface="Calibri"/>
                      </a:endParaRPr>
                    </a:p>
                  </a:txBody>
                  <a:tcPr marT="63500" marB="63500" marR="63500" marL="63500">
                    <a:lnL cap="flat" cmpd="sng" w="19050">
                      <a:solidFill>
                        <a:srgbClr val="333333"/>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333333"/>
                      </a:solidFill>
                      <a:prstDash val="solid"/>
                      <a:round/>
                      <a:headEnd len="sm" w="sm" type="none"/>
                      <a:tailEnd len="sm" w="sm" type="none"/>
                    </a:lnT>
                    <a:lnB cap="flat" cmpd="sng" w="19050">
                      <a:solidFill>
                        <a:srgbClr val="333333"/>
                      </a:solidFill>
                      <a:prstDash val="solid"/>
                      <a:round/>
                      <a:headEnd len="sm" w="sm" type="none"/>
                      <a:tailEnd len="sm" w="sm" type="none"/>
                    </a:lnB>
                  </a:tcPr>
                </a:tc>
              </a:tr>
              <a:tr h="498475">
                <a:tc>
                  <a:txBody>
                    <a:bodyPr/>
                    <a:lstStyle/>
                    <a:p>
                      <a:pPr indent="0" lvl="0" marL="0" rtl="0" algn="ctr">
                        <a:spcBef>
                          <a:spcPts val="0"/>
                        </a:spcBef>
                        <a:spcAft>
                          <a:spcPts val="0"/>
                        </a:spcAft>
                        <a:buNone/>
                      </a:pPr>
                      <a:r>
                        <a:rPr lang="en-US">
                          <a:solidFill>
                            <a:schemeClr val="dk1"/>
                          </a:solidFill>
                          <a:latin typeface="Calibri"/>
                          <a:ea typeface="Calibri"/>
                          <a:cs typeface="Calibri"/>
                          <a:sym typeface="Calibri"/>
                        </a:rPr>
                        <a:t>January 20, 2023</a:t>
                      </a:r>
                      <a:endParaRPr>
                        <a:solidFill>
                          <a:schemeClr val="dk1"/>
                        </a:solidFill>
                        <a:latin typeface="Calibri"/>
                        <a:ea typeface="Calibri"/>
                        <a:cs typeface="Calibri"/>
                        <a:sym typeface="Calibri"/>
                      </a:endParaRPr>
                    </a:p>
                  </a:txBody>
                  <a:tcPr marT="63500" marB="63500" marR="63500" marL="63500">
                    <a:lnL cap="flat" cmpd="sng" w="19050">
                      <a:solidFill>
                        <a:srgbClr val="000000"/>
                      </a:solidFill>
                      <a:prstDash val="solid"/>
                      <a:round/>
                      <a:headEnd len="sm" w="sm" type="none"/>
                      <a:tailEnd len="sm" w="sm" type="none"/>
                    </a:lnL>
                    <a:lnR cap="flat" cmpd="sng" w="19050">
                      <a:solidFill>
                        <a:srgbClr val="333333"/>
                      </a:solidFill>
                      <a:prstDash val="solid"/>
                      <a:round/>
                      <a:headEnd len="sm" w="sm" type="none"/>
                      <a:tailEnd len="sm" w="sm" type="none"/>
                    </a:lnR>
                    <a:lnT cap="flat" cmpd="sng" w="19050">
                      <a:solidFill>
                        <a:srgbClr val="333333"/>
                      </a:solidFill>
                      <a:prstDash val="solid"/>
                      <a:round/>
                      <a:headEnd len="sm" w="sm" type="none"/>
                      <a:tailEnd len="sm" w="sm" type="none"/>
                    </a:lnT>
                    <a:lnB cap="flat" cmpd="sng" w="19050">
                      <a:solidFill>
                        <a:srgbClr val="333333"/>
                      </a:solidFill>
                      <a:prstDash val="solid"/>
                      <a:round/>
                      <a:headEnd len="sm" w="sm" type="none"/>
                      <a:tailEnd len="sm" w="sm" type="none"/>
                    </a:lnB>
                  </a:tcPr>
                </a:tc>
                <a:tc>
                  <a:txBody>
                    <a:bodyPr/>
                    <a:lstStyle/>
                    <a:p>
                      <a:pPr indent="0" lvl="0" marL="0" rtl="0" algn="just">
                        <a:spcBef>
                          <a:spcPts val="0"/>
                        </a:spcBef>
                        <a:spcAft>
                          <a:spcPts val="0"/>
                        </a:spcAft>
                        <a:buNone/>
                      </a:pPr>
                      <a:r>
                        <a:rPr lang="en-US">
                          <a:solidFill>
                            <a:schemeClr val="dk1"/>
                          </a:solidFill>
                          <a:latin typeface="Calibri"/>
                          <a:ea typeface="Calibri"/>
                          <a:cs typeface="Calibri"/>
                          <a:sym typeface="Calibri"/>
                        </a:rPr>
                        <a:t>Local school boards deadline to consider Type 1 and Type 3 charter applications</a:t>
                      </a:r>
                      <a:endParaRPr>
                        <a:solidFill>
                          <a:schemeClr val="dk1"/>
                        </a:solidFill>
                        <a:latin typeface="Calibri"/>
                        <a:ea typeface="Calibri"/>
                        <a:cs typeface="Calibri"/>
                        <a:sym typeface="Calibri"/>
                      </a:endParaRPr>
                    </a:p>
                  </a:txBody>
                  <a:tcPr marT="63500" marB="63500" marR="63500" marL="63500">
                    <a:lnL cap="flat" cmpd="sng" w="19050">
                      <a:solidFill>
                        <a:srgbClr val="333333"/>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333333"/>
                      </a:solidFill>
                      <a:prstDash val="solid"/>
                      <a:round/>
                      <a:headEnd len="sm" w="sm" type="none"/>
                      <a:tailEnd len="sm" w="sm" type="none"/>
                    </a:lnT>
                    <a:lnB cap="flat" cmpd="sng" w="19050">
                      <a:solidFill>
                        <a:srgbClr val="333333"/>
                      </a:solidFill>
                      <a:prstDash val="solid"/>
                      <a:round/>
                      <a:headEnd len="sm" w="sm" type="none"/>
                      <a:tailEnd len="sm" w="sm" type="none"/>
                    </a:lnB>
                  </a:tcPr>
                </a:tc>
              </a:tr>
              <a:tr h="498475">
                <a:tc>
                  <a:txBody>
                    <a:bodyPr/>
                    <a:lstStyle/>
                    <a:p>
                      <a:pPr indent="0" lvl="0" marL="0" rtl="0" algn="ctr">
                        <a:spcBef>
                          <a:spcPts val="0"/>
                        </a:spcBef>
                        <a:spcAft>
                          <a:spcPts val="0"/>
                        </a:spcAft>
                        <a:buNone/>
                      </a:pPr>
                      <a:r>
                        <a:rPr lang="en-US">
                          <a:solidFill>
                            <a:schemeClr val="dk1"/>
                          </a:solidFill>
                          <a:latin typeface="Calibri"/>
                          <a:ea typeface="Calibri"/>
                          <a:cs typeface="Calibri"/>
                          <a:sym typeface="Calibri"/>
                        </a:rPr>
                        <a:t>April 21, 2023</a:t>
                      </a:r>
                      <a:endParaRPr>
                        <a:solidFill>
                          <a:schemeClr val="dk1"/>
                        </a:solidFill>
                        <a:latin typeface="Calibri"/>
                        <a:ea typeface="Calibri"/>
                        <a:cs typeface="Calibri"/>
                        <a:sym typeface="Calibri"/>
                      </a:endParaRPr>
                    </a:p>
                  </a:txBody>
                  <a:tcPr marT="63500" marB="63500" marR="63500" marL="63500">
                    <a:lnL cap="flat" cmpd="sng" w="19050">
                      <a:solidFill>
                        <a:srgbClr val="000000"/>
                      </a:solidFill>
                      <a:prstDash val="solid"/>
                      <a:round/>
                      <a:headEnd len="sm" w="sm" type="none"/>
                      <a:tailEnd len="sm" w="sm" type="none"/>
                    </a:lnL>
                    <a:lnR cap="flat" cmpd="sng" w="19050">
                      <a:solidFill>
                        <a:srgbClr val="333333"/>
                      </a:solidFill>
                      <a:prstDash val="solid"/>
                      <a:round/>
                      <a:headEnd len="sm" w="sm" type="none"/>
                      <a:tailEnd len="sm" w="sm" type="none"/>
                    </a:lnR>
                    <a:lnT cap="flat" cmpd="sng" w="19050">
                      <a:solidFill>
                        <a:srgbClr val="333333"/>
                      </a:solidFill>
                      <a:prstDash val="solid"/>
                      <a:round/>
                      <a:headEnd len="sm" w="sm" type="none"/>
                      <a:tailEnd len="sm" w="sm" type="none"/>
                    </a:lnT>
                    <a:lnB cap="flat" cmpd="sng" w="19050">
                      <a:solidFill>
                        <a:srgbClr val="333333"/>
                      </a:solidFill>
                      <a:prstDash val="solid"/>
                      <a:round/>
                      <a:headEnd len="sm" w="sm" type="none"/>
                      <a:tailEnd len="sm" w="sm" type="none"/>
                    </a:lnB>
                  </a:tcPr>
                </a:tc>
                <a:tc>
                  <a:txBody>
                    <a:bodyPr/>
                    <a:lstStyle/>
                    <a:p>
                      <a:pPr indent="0" lvl="0" marL="0" rtl="0" algn="just">
                        <a:spcBef>
                          <a:spcPts val="0"/>
                        </a:spcBef>
                        <a:spcAft>
                          <a:spcPts val="0"/>
                        </a:spcAft>
                        <a:buNone/>
                      </a:pPr>
                      <a:r>
                        <a:rPr lang="en-US">
                          <a:solidFill>
                            <a:schemeClr val="dk1"/>
                          </a:solidFill>
                          <a:latin typeface="Calibri"/>
                          <a:ea typeface="Calibri"/>
                          <a:cs typeface="Calibri"/>
                          <a:sym typeface="Calibri"/>
                        </a:rPr>
                        <a:t>LDE submission deadline for the full application for Types 2, 4, and 5 applicants</a:t>
                      </a:r>
                      <a:endParaRPr>
                        <a:solidFill>
                          <a:schemeClr val="dk1"/>
                        </a:solidFill>
                        <a:latin typeface="Calibri"/>
                        <a:ea typeface="Calibri"/>
                        <a:cs typeface="Calibri"/>
                        <a:sym typeface="Calibri"/>
                      </a:endParaRPr>
                    </a:p>
                  </a:txBody>
                  <a:tcPr marT="63500" marB="63500" marR="63500" marL="63500">
                    <a:lnL cap="flat" cmpd="sng" w="19050">
                      <a:solidFill>
                        <a:srgbClr val="333333"/>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333333"/>
                      </a:solidFill>
                      <a:prstDash val="solid"/>
                      <a:round/>
                      <a:headEnd len="sm" w="sm" type="none"/>
                      <a:tailEnd len="sm" w="sm" type="none"/>
                    </a:lnT>
                    <a:lnB cap="flat" cmpd="sng" w="19050">
                      <a:solidFill>
                        <a:srgbClr val="333333"/>
                      </a:solidFill>
                      <a:prstDash val="solid"/>
                      <a:round/>
                      <a:headEnd len="sm" w="sm" type="none"/>
                      <a:tailEnd len="sm" w="sm" type="none"/>
                    </a:lnB>
                  </a:tcPr>
                </a:tc>
              </a:tr>
              <a:tr h="498475">
                <a:tc>
                  <a:txBody>
                    <a:bodyPr/>
                    <a:lstStyle/>
                    <a:p>
                      <a:pPr indent="0" lvl="0" marL="0" rtl="0" algn="ctr">
                        <a:spcBef>
                          <a:spcPts val="0"/>
                        </a:spcBef>
                        <a:spcAft>
                          <a:spcPts val="0"/>
                        </a:spcAft>
                        <a:buNone/>
                      </a:pPr>
                      <a:r>
                        <a:rPr lang="en-US">
                          <a:solidFill>
                            <a:schemeClr val="dk1"/>
                          </a:solidFill>
                          <a:latin typeface="Calibri"/>
                          <a:ea typeface="Calibri"/>
                          <a:cs typeface="Calibri"/>
                          <a:sym typeface="Calibri"/>
                        </a:rPr>
                        <a:t>August 22, 2023</a:t>
                      </a:r>
                      <a:endParaRPr>
                        <a:solidFill>
                          <a:schemeClr val="dk1"/>
                        </a:solidFill>
                        <a:latin typeface="Calibri"/>
                        <a:ea typeface="Calibri"/>
                        <a:cs typeface="Calibri"/>
                        <a:sym typeface="Calibri"/>
                      </a:endParaRPr>
                    </a:p>
                  </a:txBody>
                  <a:tcPr marT="63500" marB="63500" marR="63500" marL="63500">
                    <a:lnL cap="flat" cmpd="sng" w="19050">
                      <a:solidFill>
                        <a:srgbClr val="000000"/>
                      </a:solidFill>
                      <a:prstDash val="solid"/>
                      <a:round/>
                      <a:headEnd len="sm" w="sm" type="none"/>
                      <a:tailEnd len="sm" w="sm" type="none"/>
                    </a:lnL>
                    <a:lnR cap="flat" cmpd="sng" w="19050">
                      <a:solidFill>
                        <a:srgbClr val="333333"/>
                      </a:solidFill>
                      <a:prstDash val="solid"/>
                      <a:round/>
                      <a:headEnd len="sm" w="sm" type="none"/>
                      <a:tailEnd len="sm" w="sm" type="none"/>
                    </a:lnR>
                    <a:lnT cap="flat" cmpd="sng" w="19050">
                      <a:solidFill>
                        <a:srgbClr val="333333"/>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US">
                          <a:solidFill>
                            <a:schemeClr val="dk1"/>
                          </a:solidFill>
                          <a:latin typeface="Calibri"/>
                          <a:ea typeface="Calibri"/>
                          <a:cs typeface="Calibri"/>
                          <a:sym typeface="Calibri"/>
                        </a:rPr>
                        <a:t>Types 2, 4, and 5 Applicants: BESE considers applications for new charter schools</a:t>
                      </a:r>
                      <a:endParaRPr>
                        <a:solidFill>
                          <a:schemeClr val="dk1"/>
                        </a:solidFill>
                        <a:latin typeface="Calibri"/>
                        <a:ea typeface="Calibri"/>
                        <a:cs typeface="Calibri"/>
                        <a:sym typeface="Calibri"/>
                      </a:endParaRPr>
                    </a:p>
                  </a:txBody>
                  <a:tcPr marT="63500" marB="63500" marR="63500" marL="63500">
                    <a:lnL cap="flat" cmpd="sng" w="19050">
                      <a:solidFill>
                        <a:srgbClr val="333333"/>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333333"/>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64"/>
          <p:cNvSpPr txBox="1"/>
          <p:nvPr>
            <p:ph type="title"/>
          </p:nvPr>
        </p:nvSpPr>
        <p:spPr>
          <a:xfrm>
            <a:off x="430075" y="426175"/>
            <a:ext cx="8283900" cy="9102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2800"/>
              <a:buNone/>
            </a:pPr>
            <a:r>
              <a:rPr lang="en-US"/>
              <a:t>Required Authorizer Actions: Before October 28</a:t>
            </a:r>
            <a:endParaRPr/>
          </a:p>
        </p:txBody>
      </p:sp>
      <p:sp>
        <p:nvSpPr>
          <p:cNvPr id="217" name="Google Shape;217;p64"/>
          <p:cNvSpPr txBox="1"/>
          <p:nvPr>
            <p:ph idx="1" type="body"/>
          </p:nvPr>
        </p:nvSpPr>
        <p:spPr>
          <a:xfrm>
            <a:off x="430000" y="1107775"/>
            <a:ext cx="8283900" cy="33636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Char char="•"/>
            </a:pPr>
            <a:r>
              <a:rPr lang="en-US" sz="1600"/>
              <a:t>Make public through its website, and in printed form upon request, the guidelines for submitting a charter proposal, all forms required for submission of a charter proposal, the timelines established for accepting and reviewing charter proposals, the process that will be used to review charter proposals submitted to the board, and the name and contact information for a primary point of contact for charter proposals</a:t>
            </a:r>
            <a:endParaRPr sz="1600"/>
          </a:p>
          <a:p>
            <a:pPr indent="-330200" lvl="0" marL="457200" rtl="0" algn="l">
              <a:lnSpc>
                <a:spcPct val="115000"/>
              </a:lnSpc>
              <a:spcBef>
                <a:spcPts val="0"/>
              </a:spcBef>
              <a:spcAft>
                <a:spcPts val="0"/>
              </a:spcAft>
              <a:buSzPts val="1600"/>
              <a:buChar char="•"/>
            </a:pPr>
            <a:r>
              <a:rPr b="1" lang="en-US" sz="1600"/>
              <a:t>The local authorizer shall provide an orientation session for interested applicants prior to full application submission. The orientation shall provide applicants a clear understanding of the application process, expectations for high-quality applications, evaluation criteria, and authorizer expectations upon approval.</a:t>
            </a:r>
            <a:endParaRPr b="1" sz="1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65"/>
          <p:cNvSpPr txBox="1"/>
          <p:nvPr>
            <p:ph type="title"/>
          </p:nvPr>
        </p:nvSpPr>
        <p:spPr>
          <a:xfrm>
            <a:off x="430075" y="426175"/>
            <a:ext cx="8283900" cy="9102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2800"/>
              <a:buNone/>
            </a:pPr>
            <a:r>
              <a:rPr lang="en-US"/>
              <a:t>Required Authorizer Actions: Application Submissions</a:t>
            </a:r>
            <a:endParaRPr/>
          </a:p>
        </p:txBody>
      </p:sp>
      <p:sp>
        <p:nvSpPr>
          <p:cNvPr id="224" name="Google Shape;224;p65"/>
          <p:cNvSpPr txBox="1"/>
          <p:nvPr>
            <p:ph idx="1" type="body"/>
          </p:nvPr>
        </p:nvSpPr>
        <p:spPr>
          <a:xfrm>
            <a:off x="430000" y="1107775"/>
            <a:ext cx="8283900" cy="33636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Char char="•"/>
            </a:pPr>
            <a:r>
              <a:rPr lang="en-US" sz="1600"/>
              <a:t>D</a:t>
            </a:r>
            <a:r>
              <a:rPr lang="en-US" sz="1600"/>
              <a:t>etermine whether each proposed charter complies with the law and rules, whether the proposal is valid, complete, financially well-structured, and educationally sound, whether it provides for a master plan for improving behavior and discipline in accordance with R.S. 17:252, whether it provides a plan for collecting data in accordance with R.S. 17:3911, and whether it offers potential for fulfilling the purposes of the law</a:t>
            </a:r>
            <a:endParaRPr sz="1600"/>
          </a:p>
          <a:p>
            <a:pPr indent="-330200" lvl="0" marL="457200" rtl="0" algn="l">
              <a:lnSpc>
                <a:spcPct val="115000"/>
              </a:lnSpc>
              <a:spcBef>
                <a:spcPts val="0"/>
              </a:spcBef>
              <a:spcAft>
                <a:spcPts val="0"/>
              </a:spcAft>
              <a:buSzPts val="1600"/>
              <a:buChar char="•"/>
            </a:pPr>
            <a:r>
              <a:rPr lang="en-US" sz="1600"/>
              <a:t>Notify each state senator and state representative in whose district the charter school is to be located that such proposal or application has been submitted</a:t>
            </a:r>
            <a:endParaRPr sz="1600"/>
          </a:p>
          <a:p>
            <a:pPr indent="-323850" lvl="0" marL="1085850" rtl="0" algn="l">
              <a:lnSpc>
                <a:spcPct val="115000"/>
              </a:lnSpc>
              <a:spcBef>
                <a:spcPts val="0"/>
              </a:spcBef>
              <a:spcAft>
                <a:spcPts val="0"/>
              </a:spcAft>
              <a:buSzPts val="1500"/>
              <a:buFont typeface="Calibri"/>
              <a:buChar char="•"/>
            </a:pPr>
            <a:r>
              <a:rPr lang="en-US" sz="1500"/>
              <a:t>date submitted</a:t>
            </a:r>
            <a:endParaRPr sz="1500"/>
          </a:p>
          <a:p>
            <a:pPr indent="-323850" lvl="0" marL="1085850" rtl="0" algn="l">
              <a:lnSpc>
                <a:spcPct val="115000"/>
              </a:lnSpc>
              <a:spcBef>
                <a:spcPts val="0"/>
              </a:spcBef>
              <a:spcAft>
                <a:spcPts val="0"/>
              </a:spcAft>
              <a:buSzPts val="1500"/>
              <a:buFont typeface="Calibri"/>
              <a:buChar char="•"/>
            </a:pPr>
            <a:r>
              <a:rPr lang="en-US" sz="1500"/>
              <a:t>local school system</a:t>
            </a:r>
            <a:endParaRPr sz="1500"/>
          </a:p>
          <a:p>
            <a:pPr indent="-323850" lvl="0" marL="1085850" rtl="0" algn="l">
              <a:lnSpc>
                <a:spcPct val="115000"/>
              </a:lnSpc>
              <a:spcBef>
                <a:spcPts val="0"/>
              </a:spcBef>
              <a:spcAft>
                <a:spcPts val="0"/>
              </a:spcAft>
              <a:buSzPts val="1500"/>
              <a:buFont typeface="Calibri"/>
              <a:buChar char="•"/>
            </a:pPr>
            <a:r>
              <a:rPr lang="en-US" sz="1500"/>
              <a:t>charter type</a:t>
            </a:r>
            <a:endParaRPr sz="1500"/>
          </a:p>
          <a:p>
            <a:pPr indent="-323850" lvl="0" marL="1085850" rtl="0" algn="l">
              <a:lnSpc>
                <a:spcPct val="115000"/>
              </a:lnSpc>
              <a:spcBef>
                <a:spcPts val="0"/>
              </a:spcBef>
              <a:spcAft>
                <a:spcPts val="0"/>
              </a:spcAft>
              <a:buSzPts val="1500"/>
              <a:buFont typeface="Calibri"/>
              <a:buChar char="•"/>
            </a:pPr>
            <a:r>
              <a:rPr lang="en-US" sz="1500"/>
              <a:t>location of proposed school</a:t>
            </a:r>
            <a:endParaRPr sz="1600"/>
          </a:p>
          <a:p>
            <a:pPr indent="-330200" lvl="0" marL="457200" rtl="0" algn="l">
              <a:lnSpc>
                <a:spcPct val="115000"/>
              </a:lnSpc>
              <a:spcBef>
                <a:spcPts val="0"/>
              </a:spcBef>
              <a:spcAft>
                <a:spcPts val="0"/>
              </a:spcAft>
              <a:buSzPts val="1600"/>
              <a:buChar char="•"/>
            </a:pPr>
            <a:r>
              <a:rPr lang="en-US" sz="1600"/>
              <a:t>Local school boards may request supplementary materials once the initial application has been submitted</a:t>
            </a:r>
            <a:endParaRPr sz="1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66"/>
          <p:cNvSpPr txBox="1"/>
          <p:nvPr>
            <p:ph type="title"/>
          </p:nvPr>
        </p:nvSpPr>
        <p:spPr>
          <a:xfrm>
            <a:off x="430075" y="426175"/>
            <a:ext cx="8283900" cy="9102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2800"/>
              <a:buNone/>
            </a:pPr>
            <a:r>
              <a:rPr lang="en-US"/>
              <a:t>Required Authorizer Actions: Review Process</a:t>
            </a:r>
            <a:endParaRPr/>
          </a:p>
        </p:txBody>
      </p:sp>
      <p:sp>
        <p:nvSpPr>
          <p:cNvPr id="231" name="Google Shape;231;p66"/>
          <p:cNvSpPr txBox="1"/>
          <p:nvPr>
            <p:ph idx="1" type="body"/>
          </p:nvPr>
        </p:nvSpPr>
        <p:spPr>
          <a:xfrm>
            <a:off x="430050" y="1179575"/>
            <a:ext cx="8283900" cy="33636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Char char="•"/>
            </a:pPr>
            <a:r>
              <a:rPr lang="en-US" sz="1600"/>
              <a:t>Shall provide for an independent evaluation of the charter proposal by a third party with educational, organizational, legal, and financial expertise</a:t>
            </a:r>
            <a:endParaRPr sz="1600"/>
          </a:p>
          <a:p>
            <a:pPr indent="-330200" lvl="0" marL="457200" rtl="0" algn="l">
              <a:lnSpc>
                <a:spcPct val="115000"/>
              </a:lnSpc>
              <a:spcBef>
                <a:spcPts val="0"/>
              </a:spcBef>
              <a:spcAft>
                <a:spcPts val="0"/>
              </a:spcAft>
              <a:buSzPts val="1600"/>
              <a:buChar char="•"/>
            </a:pPr>
            <a:r>
              <a:rPr lang="en-US" sz="1600"/>
              <a:t>Prior to the consideration of a charter school proposal by any local school board, each charter applicant shall be afforded the opportunity to provide a written response to the independent evaluation of the application. Such response shall be available to the independent reviewers for consideration prior to issuing a final recommendation to the chartering authority</a:t>
            </a:r>
            <a:endParaRPr sz="1600"/>
          </a:p>
          <a:p>
            <a:pPr indent="-330200" lvl="0" marL="457200" rtl="0" algn="l">
              <a:lnSpc>
                <a:spcPct val="115000"/>
              </a:lnSpc>
              <a:spcBef>
                <a:spcPts val="0"/>
              </a:spcBef>
              <a:spcAft>
                <a:spcPts val="0"/>
              </a:spcAft>
              <a:buSzPts val="1600"/>
              <a:buChar char="•"/>
            </a:pPr>
            <a:r>
              <a:rPr lang="en-US" sz="1600"/>
              <a:t>Prior to approving a charter for a Type 1 or Type 3 school, to hold a public meeting for the purpose of considering the proposal and receiving public input</a:t>
            </a:r>
            <a:endParaRPr sz="1600"/>
          </a:p>
          <a:p>
            <a:pPr indent="-330200" lvl="0" marL="457200" rtl="0" algn="l">
              <a:lnSpc>
                <a:spcPct val="115000"/>
              </a:lnSpc>
              <a:spcBef>
                <a:spcPts val="0"/>
              </a:spcBef>
              <a:spcAft>
                <a:spcPts val="0"/>
              </a:spcAft>
              <a:buSzPts val="1600"/>
              <a:buChar char="•"/>
            </a:pPr>
            <a:r>
              <a:rPr lang="en-US" sz="1600"/>
              <a:t>Notifications of charter proposal denied shall include written explanation of the reasons for such denial.</a:t>
            </a:r>
            <a:endParaRPr sz="1600"/>
          </a:p>
        </p:txBody>
      </p:sp>
    </p:spTree>
  </p:cSld>
  <p:clrMapOvr>
    <a:masterClrMapping/>
  </p:clrMapOvr>
</p:sld>
</file>

<file path=ppt/theme/theme1.xml><?xml version="1.0" encoding="utf-8"?>
<a:theme xmlns:a="http://schemas.openxmlformats.org/drawingml/2006/main" xmlns:r="http://schemas.openxmlformats.org/officeDocument/2006/relationships" name="LA Believes">
  <a:themeElements>
    <a:clrScheme name="LA Believes 1">
      <a:dk1>
        <a:srgbClr val="385463"/>
      </a:dk1>
      <a:lt1>
        <a:srgbClr val="FFFFFF"/>
      </a:lt1>
      <a:dk2>
        <a:srgbClr val="434343"/>
      </a:dk2>
      <a:lt2>
        <a:srgbClr val="CCCCCC"/>
      </a:lt2>
      <a:accent1>
        <a:srgbClr val="9AB185"/>
      </a:accent1>
      <a:accent2>
        <a:srgbClr val="7E87BE"/>
      </a:accent2>
      <a:accent3>
        <a:srgbClr val="BE842B"/>
      </a:accent3>
      <a:accent4>
        <a:srgbClr val="20B6A6"/>
      </a:accent4>
      <a:accent5>
        <a:srgbClr val="648146"/>
      </a:accent5>
      <a:accent6>
        <a:srgbClr val="BDBFDA"/>
      </a:accent6>
      <a:hlink>
        <a:srgbClr val="00AAB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