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7.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8.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87" r:id="rId1"/>
    <p:sldMasterId id="2147483788" r:id="rId2"/>
    <p:sldMasterId id="2147483789" r:id="rId3"/>
    <p:sldMasterId id="2147483790" r:id="rId4"/>
    <p:sldMasterId id="2147483791" r:id="rId5"/>
    <p:sldMasterId id="2147483792" r:id="rId6"/>
    <p:sldMasterId id="2147483793" r:id="rId7"/>
    <p:sldMasterId id="2147483794" r:id="rId8"/>
    <p:sldMasterId id="2147483795" r:id="rId9"/>
  </p:sldMasterIdLst>
  <p:notesMasterIdLst>
    <p:notesMasterId r:id="rId46"/>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366508-5710-4C2D-B9BA-968720EB9BC9}">
  <a:tblStyle styleId="{14366508-5710-4C2D-B9BA-968720EB9BC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1C21011-9472-45C6-B69C-DA5B56A46544}"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1432449-0DBA-43EB-8F50-EDD003039701}" styleName="Table_2">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366" autoAdjust="0"/>
  </p:normalViewPr>
  <p:slideViewPr>
    <p:cSldViewPr snapToGrid="0">
      <p:cViewPr varScale="1">
        <p:scale>
          <a:sx n="88" d="100"/>
          <a:sy n="88" d="100"/>
        </p:scale>
        <p:origin x="84"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viewProps" Target="view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sp>
        <p:nvSpPr>
          <p:cNvPr id="528" name="Google Shape;528;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62709fb372_7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62709fb372_7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0" name="Google Shape;600;g62709fb372_7_6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64952324c9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64952324c9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0" name="Google Shape;610;g64952324c9_2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4952324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4952324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8" name="Google Shape;618;g64952324c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62709fb372_7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62709fb372_7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6" name="Google Shape;626;g62709fb372_7_1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64ce3320c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64ce3320c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3" name="Google Shape;633;g64ce3320ca_0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62709fb372_7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62709fb372_7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39" name="Google Shape;639;g62709fb372_7_8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62709fb3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62709fb3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8" name="Google Shape;648;g62709fb372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62709fb372_2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62709fb372_2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
        <p:nvSpPr>
          <p:cNvPr id="655" name="Google Shape;655;g62709fb372_2_6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64ce3320ca_2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64ce3320ca_2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4" name="Google Shape;664;g64ce3320ca_25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2c25bbd027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2c25bbd027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1" name="Google Shape;671;g2c25bbd027_0_6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62709fb372_7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62709fb372_7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4" name="Google Shape;534;g62709fb372_7_10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64ce3320ca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64ce3320ca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7" name="Google Shape;677;g64ce3320ca_3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64ce3320ca_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64ce3320ca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3" name="Google Shape;703;g64ce3320ca_3_2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64ce3320ca_3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64ce3320ca_3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0" name="Google Shape;710;g64ce3320ca_3_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64ce3320ca_3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64ce3320ca_3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7" name="Google Shape;717;g64ce3320ca_3_3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64ce3320ca_3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64ce3320ca_3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4" name="Google Shape;724;g64ce3320ca_3_4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64ce3320ca_3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64ce3320ca_3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400">
              <a:solidFill>
                <a:srgbClr val="5A5A5A"/>
              </a:solidFill>
            </a:endParaRPr>
          </a:p>
        </p:txBody>
      </p:sp>
      <p:sp>
        <p:nvSpPr>
          <p:cNvPr id="731" name="Google Shape;731;g64ce3320ca_3_5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64ce3320ca_8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64ce3320ca_8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9" name="Google Shape;739;g64ce3320ca_8_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64ce3320ca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64ce3320c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6" name="Google Shape;746;g64ce3320ca_0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64ce3320ca_13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g64ce3320ca_13_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sz="1000">
                <a:latin typeface="Calibri"/>
                <a:ea typeface="Calibri"/>
                <a:cs typeface="Calibri"/>
                <a:sym typeface="Calibri"/>
              </a:rPr>
              <a:t>Kunjan</a:t>
            </a:r>
            <a:endParaRPr sz="1000">
              <a:latin typeface="Calibri"/>
              <a:ea typeface="Calibri"/>
              <a:cs typeface="Calibri"/>
              <a:sym typeface="Calibri"/>
            </a:endParaRPr>
          </a:p>
        </p:txBody>
      </p:sp>
      <p:sp>
        <p:nvSpPr>
          <p:cNvPr id="752" name="Google Shape;752;g64ce3320ca_13_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6f684afa1f_1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6f684afa1f_1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1" name="Google Shape;761;g6f684afa1f_1_7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64952324c9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64952324c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2" name="Google Shape;542;g64952324c9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6f684afa1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6f684afa1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9" name="Google Shape;769;g6f684afa1f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6f684afa1f_1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6f684afa1f_1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8" name="Google Shape;778;g6f684afa1f_1_1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6567502aaf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6567502aaf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
        <p:nvSpPr>
          <p:cNvPr id="786" name="Google Shape;786;g6567502aaf_0_7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6567502aaf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6567502aa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g6567502aaf_0_8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6567502a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6567502a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p>
        </p:txBody>
      </p:sp>
      <p:sp>
        <p:nvSpPr>
          <p:cNvPr id="800" name="Google Shape;800;g6567502aaf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64ce3320ca_25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64ce3320ca_25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g64ce3320ca_25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6fad20878a_1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6fad20878a_1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6536907126_2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6536907126_2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50" name="Google Shape;550;g6536907126_2_7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6fad20878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g6fad20878a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sz="1000" dirty="0">
              <a:latin typeface="Calibri"/>
              <a:ea typeface="Calibri"/>
              <a:cs typeface="Calibri"/>
              <a:sym typeface="Calibri"/>
            </a:endParaRPr>
          </a:p>
        </p:txBody>
      </p:sp>
      <p:sp>
        <p:nvSpPr>
          <p:cNvPr id="555" name="Google Shape;555;g6fad20878a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6fad20878a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6fad20878a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3" name="Google Shape;563;g6fad20878a_1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6536907126_2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6536907126_2_1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6536907126_2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6536907126_2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6" name="Google Shape;586;g6536907126_2_24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64ce3320c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64ce3320c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4" name="Google Shape;594;g64ce3320ca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itle">
  <p:cSld name="Cover Title">
    <p:spTree>
      <p:nvGrpSpPr>
        <p:cNvPr id="1" name="Shape 10"/>
        <p:cNvGrpSpPr/>
        <p:nvPr/>
      </p:nvGrpSpPr>
      <p:grpSpPr>
        <a:xfrm>
          <a:off x="0" y="0"/>
          <a:ext cx="0" cy="0"/>
          <a:chOff x="0" y="0"/>
          <a:chExt cx="0" cy="0"/>
        </a:xfrm>
      </p:grpSpPr>
      <p:pic>
        <p:nvPicPr>
          <p:cNvPr id="11" name="Google Shape;11;p2" descr="Louisiana Believes (PPT Cover 16x9).jpg"/>
          <p:cNvPicPr preferRelativeResize="0"/>
          <p:nvPr/>
        </p:nvPicPr>
        <p:blipFill rotWithShape="1">
          <a:blip r:embed="rId2">
            <a:alphaModFix/>
          </a:blip>
          <a:srcRect/>
          <a:stretch/>
        </p:blipFill>
        <p:spPr>
          <a:xfrm>
            <a:off x="0" y="0"/>
            <a:ext cx="9143976" cy="5143500"/>
          </a:xfrm>
          <a:prstGeom prst="rect">
            <a:avLst/>
          </a:prstGeom>
          <a:noFill/>
          <a:ln>
            <a:noFill/>
          </a:ln>
        </p:spPr>
      </p:pic>
      <p:sp>
        <p:nvSpPr>
          <p:cNvPr id="12" name="Google Shape;12;p2"/>
          <p:cNvSpPr txBox="1">
            <a:spLocks noGrp="1"/>
          </p:cNvSpPr>
          <p:nvPr>
            <p:ph type="title"/>
          </p:nvPr>
        </p:nvSpPr>
        <p:spPr>
          <a:xfrm>
            <a:off x="827575" y="1699350"/>
            <a:ext cx="7530300" cy="174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a:solidFill>
                  <a:srgbClr val="43434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Five Areas of Focus">
  <p:cSld name="CUSTOM_1">
    <p:spTree>
      <p:nvGrpSpPr>
        <p:cNvPr id="1" name="Shape 56"/>
        <p:cNvGrpSpPr/>
        <p:nvPr/>
      </p:nvGrpSpPr>
      <p:grpSpPr>
        <a:xfrm>
          <a:off x="0" y="0"/>
          <a:ext cx="0" cy="0"/>
          <a:chOff x="0" y="0"/>
          <a:chExt cx="0" cy="0"/>
        </a:xfrm>
      </p:grpSpPr>
      <p:pic>
        <p:nvPicPr>
          <p:cNvPr id="57" name="Google Shape;57;p11"/>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ontent and Call out box">
  <p:cSld name="Content and Call out box">
    <p:spTree>
      <p:nvGrpSpPr>
        <p:cNvPr id="1" name="Shape 381"/>
        <p:cNvGrpSpPr/>
        <p:nvPr/>
      </p:nvGrpSpPr>
      <p:grpSpPr>
        <a:xfrm>
          <a:off x="0" y="0"/>
          <a:ext cx="0" cy="0"/>
          <a:chOff x="0" y="0"/>
          <a:chExt cx="0" cy="0"/>
        </a:xfrm>
      </p:grpSpPr>
      <p:pic>
        <p:nvPicPr>
          <p:cNvPr id="382" name="Google Shape;382;p106"/>
          <p:cNvPicPr preferRelativeResize="0"/>
          <p:nvPr/>
        </p:nvPicPr>
        <p:blipFill rotWithShape="1">
          <a:blip r:embed="rId2">
            <a:alphaModFix/>
          </a:blip>
          <a:srcRect/>
          <a:stretch/>
        </p:blipFill>
        <p:spPr>
          <a:xfrm>
            <a:off x="0" y="4798558"/>
            <a:ext cx="9070848" cy="366609"/>
          </a:xfrm>
          <a:prstGeom prst="rect">
            <a:avLst/>
          </a:prstGeom>
          <a:noFill/>
          <a:ln>
            <a:noFill/>
          </a:ln>
        </p:spPr>
      </p:pic>
      <p:sp>
        <p:nvSpPr>
          <p:cNvPr id="383" name="Google Shape;383;p106"/>
          <p:cNvSpPr txBox="1">
            <a:spLocks noGrp="1"/>
          </p:cNvSpPr>
          <p:nvPr>
            <p:ph type="body" idx="1"/>
          </p:nvPr>
        </p:nvSpPr>
        <p:spPr>
          <a:xfrm>
            <a:off x="152400" y="1143000"/>
            <a:ext cx="556260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4" name="Google Shape;384;p106"/>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85" name="Google Shape;385;p106"/>
          <p:cNvSpPr txBox="1">
            <a:spLocks noGrp="1"/>
          </p:cNvSpPr>
          <p:nvPr>
            <p:ph type="body" idx="2"/>
          </p:nvPr>
        </p:nvSpPr>
        <p:spPr>
          <a:xfrm>
            <a:off x="6020425" y="1200150"/>
            <a:ext cx="2952000" cy="3314700"/>
          </a:xfrm>
          <a:prstGeom prst="rect">
            <a:avLst/>
          </a:prstGeom>
          <a:solidFill>
            <a:schemeClr val="accent1"/>
          </a:solidFill>
          <a:ln>
            <a:noFill/>
          </a:ln>
          <a:effectLst>
            <a:outerShdw blurRad="63500" sx="102000" sy="102000" algn="ctr" rotWithShape="0">
              <a:srgbClr val="000000">
                <a:alpha val="2750"/>
              </a:srgbClr>
            </a:outerShdw>
          </a:effectLst>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6" name="Google Shape;386;p106"/>
          <p:cNvSpPr txBox="1"/>
          <p:nvPr/>
        </p:nvSpPr>
        <p:spPr>
          <a:xfrm>
            <a:off x="6800850" y="4803321"/>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sp>
        <p:nvSpPr>
          <p:cNvPr id="387" name="Google Shape;387;p106"/>
          <p:cNvSpPr txBox="1"/>
          <p:nvPr/>
        </p:nvSpPr>
        <p:spPr>
          <a:xfrm>
            <a:off x="6800850" y="4803321"/>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pic>
        <p:nvPicPr>
          <p:cNvPr id="388" name="Google Shape;388;p106"/>
          <p:cNvPicPr preferRelativeResize="0"/>
          <p:nvPr/>
        </p:nvPicPr>
        <p:blipFill>
          <a:blip r:embed="rId3">
            <a:alphaModFix/>
          </a:blip>
          <a:stretch>
            <a:fillRect/>
          </a:stretch>
        </p:blipFill>
        <p:spPr>
          <a:xfrm>
            <a:off x="0" y="-14275"/>
            <a:ext cx="9144000" cy="1047750"/>
          </a:xfrm>
          <a:prstGeom prst="rect">
            <a:avLst/>
          </a:prstGeom>
          <a:noFill/>
          <a:ln>
            <a:noFill/>
          </a:ln>
        </p:spPr>
      </p:pic>
      <p:sp>
        <p:nvSpPr>
          <p:cNvPr id="389" name="Google Shape;389;p106"/>
          <p:cNvSpPr txBox="1">
            <a:spLocks noGrp="1"/>
          </p:cNvSpPr>
          <p:nvPr>
            <p:ph type="title"/>
          </p:nvPr>
        </p:nvSpPr>
        <p:spPr>
          <a:xfrm>
            <a:off x="4" y="-14125"/>
            <a:ext cx="9144000" cy="1047600"/>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rgbClr val="333333"/>
              </a:buClr>
              <a:buSzPts val="2800"/>
              <a:buFont typeface="Calibri"/>
              <a:buNone/>
              <a:defRPr sz="2800" b="0" i="0" u="none" strike="noStrike" cap="none">
                <a:solidFill>
                  <a:srgbClr val="333333"/>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ontent &amp; Stats">
  <p:cSld name="Content &amp; Stats">
    <p:spTree>
      <p:nvGrpSpPr>
        <p:cNvPr id="1" name="Shape 390"/>
        <p:cNvGrpSpPr/>
        <p:nvPr/>
      </p:nvGrpSpPr>
      <p:grpSpPr>
        <a:xfrm>
          <a:off x="0" y="0"/>
          <a:ext cx="0" cy="0"/>
          <a:chOff x="0" y="0"/>
          <a:chExt cx="0" cy="0"/>
        </a:xfrm>
      </p:grpSpPr>
      <p:pic>
        <p:nvPicPr>
          <p:cNvPr id="391" name="Google Shape;391;p107"/>
          <p:cNvPicPr preferRelativeResize="0"/>
          <p:nvPr/>
        </p:nvPicPr>
        <p:blipFill>
          <a:blip r:embed="rId2">
            <a:alphaModFix/>
          </a:blip>
          <a:stretch>
            <a:fillRect/>
          </a:stretch>
        </p:blipFill>
        <p:spPr>
          <a:xfrm>
            <a:off x="0" y="0"/>
            <a:ext cx="2762250" cy="5143500"/>
          </a:xfrm>
          <a:prstGeom prst="rect">
            <a:avLst/>
          </a:prstGeom>
          <a:noFill/>
          <a:ln>
            <a:noFill/>
          </a:ln>
        </p:spPr>
      </p:pic>
      <p:pic>
        <p:nvPicPr>
          <p:cNvPr id="392" name="Google Shape;392;p107"/>
          <p:cNvPicPr preferRelativeResize="0"/>
          <p:nvPr/>
        </p:nvPicPr>
        <p:blipFill rotWithShape="1">
          <a:blip r:embed="rId3">
            <a:alphaModFix/>
          </a:blip>
          <a:srcRect l="29370" r="1943"/>
          <a:stretch/>
        </p:blipFill>
        <p:spPr>
          <a:xfrm>
            <a:off x="2857500" y="678942"/>
            <a:ext cx="5960974" cy="463942"/>
          </a:xfrm>
          <a:prstGeom prst="rect">
            <a:avLst/>
          </a:prstGeom>
          <a:noFill/>
          <a:ln>
            <a:noFill/>
          </a:ln>
        </p:spPr>
      </p:pic>
      <p:sp>
        <p:nvSpPr>
          <p:cNvPr id="393" name="Google Shape;393;p107"/>
          <p:cNvSpPr txBox="1">
            <a:spLocks noGrp="1"/>
          </p:cNvSpPr>
          <p:nvPr>
            <p:ph type="body" idx="1"/>
          </p:nvPr>
        </p:nvSpPr>
        <p:spPr>
          <a:xfrm>
            <a:off x="2762250" y="1143000"/>
            <a:ext cx="622950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4" name="Google Shape;394;p107"/>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95" name="Google Shape;395;p107"/>
          <p:cNvSpPr txBox="1">
            <a:spLocks noGrp="1"/>
          </p:cNvSpPr>
          <p:nvPr>
            <p:ph type="body" idx="2"/>
          </p:nvPr>
        </p:nvSpPr>
        <p:spPr>
          <a:xfrm>
            <a:off x="190500" y="171450"/>
            <a:ext cx="2400300" cy="4800600"/>
          </a:xfrm>
          <a:prstGeom prst="rect">
            <a:avLst/>
          </a:prstGeom>
          <a:solidFill>
            <a:schemeClr val="lt1">
              <a:alpha val="49800"/>
            </a:schemeClr>
          </a:solid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6" name="Google Shape;396;p107"/>
          <p:cNvSpPr txBox="1">
            <a:spLocks noGrp="1"/>
          </p:cNvSpPr>
          <p:nvPr>
            <p:ph type="title"/>
          </p:nvPr>
        </p:nvSpPr>
        <p:spPr>
          <a:xfrm>
            <a:off x="2762250" y="0"/>
            <a:ext cx="6381600" cy="762000"/>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Title Only">
  <p:cSld name="Section Title Only">
    <p:spTree>
      <p:nvGrpSpPr>
        <p:cNvPr id="1" name="Shape 397"/>
        <p:cNvGrpSpPr/>
        <p:nvPr/>
      </p:nvGrpSpPr>
      <p:grpSpPr>
        <a:xfrm>
          <a:off x="0" y="0"/>
          <a:ext cx="0" cy="0"/>
          <a:chOff x="0" y="0"/>
          <a:chExt cx="0" cy="0"/>
        </a:xfrm>
      </p:grpSpPr>
      <p:pic>
        <p:nvPicPr>
          <p:cNvPr id="398" name="Google Shape;398;p108"/>
          <p:cNvPicPr preferRelativeResize="0"/>
          <p:nvPr/>
        </p:nvPicPr>
        <p:blipFill>
          <a:blip r:embed="rId2">
            <a:alphaModFix/>
          </a:blip>
          <a:stretch>
            <a:fillRect/>
          </a:stretch>
        </p:blipFill>
        <p:spPr>
          <a:xfrm>
            <a:off x="0" y="0"/>
            <a:ext cx="9144000" cy="5143500"/>
          </a:xfrm>
          <a:prstGeom prst="rect">
            <a:avLst/>
          </a:prstGeom>
          <a:noFill/>
          <a:ln>
            <a:noFill/>
          </a:ln>
        </p:spPr>
      </p:pic>
      <p:sp>
        <p:nvSpPr>
          <p:cNvPr id="399" name="Google Shape;399;p108"/>
          <p:cNvSpPr txBox="1">
            <a:spLocks noGrp="1"/>
          </p:cNvSpPr>
          <p:nvPr>
            <p:ph type="title"/>
          </p:nvPr>
        </p:nvSpPr>
        <p:spPr>
          <a:xfrm>
            <a:off x="0" y="1600200"/>
            <a:ext cx="9144000" cy="1657500"/>
          </a:xfrm>
          <a:prstGeom prst="rect">
            <a:avLst/>
          </a:prstGeom>
          <a:solidFill>
            <a:schemeClr val="lt1">
              <a:alpha val="49800"/>
            </a:schemeClr>
          </a:solid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Content Option 2">
  <p:cSld name="Title and Content Option 2">
    <p:spTree>
      <p:nvGrpSpPr>
        <p:cNvPr id="1" name="Shape 400"/>
        <p:cNvGrpSpPr/>
        <p:nvPr/>
      </p:nvGrpSpPr>
      <p:grpSpPr>
        <a:xfrm>
          <a:off x="0" y="0"/>
          <a:ext cx="0" cy="0"/>
          <a:chOff x="0" y="0"/>
          <a:chExt cx="0" cy="0"/>
        </a:xfrm>
      </p:grpSpPr>
      <p:pic>
        <p:nvPicPr>
          <p:cNvPr id="401" name="Google Shape;401;p109"/>
          <p:cNvPicPr preferRelativeResize="0"/>
          <p:nvPr/>
        </p:nvPicPr>
        <p:blipFill>
          <a:blip r:embed="rId2">
            <a:alphaModFix/>
          </a:blip>
          <a:stretch>
            <a:fillRect/>
          </a:stretch>
        </p:blipFill>
        <p:spPr>
          <a:xfrm>
            <a:off x="0" y="0"/>
            <a:ext cx="9144000" cy="5143500"/>
          </a:xfrm>
          <a:prstGeom prst="rect">
            <a:avLst/>
          </a:prstGeom>
          <a:noFill/>
          <a:ln>
            <a:noFill/>
          </a:ln>
        </p:spPr>
      </p:pic>
      <p:sp>
        <p:nvSpPr>
          <p:cNvPr id="402" name="Google Shape;402;p109"/>
          <p:cNvSpPr txBox="1">
            <a:spLocks noGrp="1"/>
          </p:cNvSpPr>
          <p:nvPr>
            <p:ph type="body" idx="1"/>
          </p:nvPr>
        </p:nvSpPr>
        <p:spPr>
          <a:xfrm>
            <a:off x="400050" y="1200150"/>
            <a:ext cx="8343900" cy="3543300"/>
          </a:xfrm>
          <a:prstGeom prst="rect">
            <a:avLst/>
          </a:prstGeom>
          <a:solidFill>
            <a:schemeClr val="lt1">
              <a:alpha val="49800"/>
            </a:schemeClr>
          </a:solid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3" name="Google Shape;403;p109"/>
          <p:cNvSpPr txBox="1">
            <a:spLocks noGrp="1"/>
          </p:cNvSpPr>
          <p:nvPr>
            <p:ph type="title"/>
          </p:nvPr>
        </p:nvSpPr>
        <p:spPr>
          <a:xfrm>
            <a:off x="400050" y="114300"/>
            <a:ext cx="8343900" cy="914400"/>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Louisiana Students">
  <p:cSld name="CUSTOM">
    <p:spTree>
      <p:nvGrpSpPr>
        <p:cNvPr id="1" name="Shape 404"/>
        <p:cNvGrpSpPr/>
        <p:nvPr/>
      </p:nvGrpSpPr>
      <p:grpSpPr>
        <a:xfrm>
          <a:off x="0" y="0"/>
          <a:ext cx="0" cy="0"/>
          <a:chOff x="0" y="0"/>
          <a:chExt cx="0" cy="0"/>
        </a:xfrm>
      </p:grpSpPr>
      <p:pic>
        <p:nvPicPr>
          <p:cNvPr id="405" name="Google Shape;405;p110"/>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Five Areas of Focus">
  <p:cSld name="CUSTOM_1">
    <p:spTree>
      <p:nvGrpSpPr>
        <p:cNvPr id="1" name="Shape 406"/>
        <p:cNvGrpSpPr/>
        <p:nvPr/>
      </p:nvGrpSpPr>
      <p:grpSpPr>
        <a:xfrm>
          <a:off x="0" y="0"/>
          <a:ext cx="0" cy="0"/>
          <a:chOff x="0" y="0"/>
          <a:chExt cx="0" cy="0"/>
        </a:xfrm>
      </p:grpSpPr>
      <p:pic>
        <p:nvPicPr>
          <p:cNvPr id="407" name="Google Shape;407;p111"/>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Louisiana's Birth through 12 System">
  <p:cSld name="CUSTOM_2">
    <p:spTree>
      <p:nvGrpSpPr>
        <p:cNvPr id="1" name="Shape 408"/>
        <p:cNvGrpSpPr/>
        <p:nvPr/>
      </p:nvGrpSpPr>
      <p:grpSpPr>
        <a:xfrm>
          <a:off x="0" y="0"/>
          <a:ext cx="0" cy="0"/>
          <a:chOff x="0" y="0"/>
          <a:chExt cx="0" cy="0"/>
        </a:xfrm>
      </p:grpSpPr>
      <p:pic>
        <p:nvPicPr>
          <p:cNvPr id="409" name="Google Shape;409;p112"/>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Every Day">
  <p:cSld name="CUSTOM_3">
    <p:spTree>
      <p:nvGrpSpPr>
        <p:cNvPr id="1" name="Shape 410"/>
        <p:cNvGrpSpPr/>
        <p:nvPr/>
      </p:nvGrpSpPr>
      <p:grpSpPr>
        <a:xfrm>
          <a:off x="0" y="0"/>
          <a:ext cx="0" cy="0"/>
          <a:chOff x="0" y="0"/>
          <a:chExt cx="0" cy="0"/>
        </a:xfrm>
      </p:grpSpPr>
      <p:pic>
        <p:nvPicPr>
          <p:cNvPr id="411" name="Google Shape;411;p113"/>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Unified Early Childhood Systems">
  <p:cSld name="CUSTOM_4">
    <p:spTree>
      <p:nvGrpSpPr>
        <p:cNvPr id="1" name="Shape 412"/>
        <p:cNvGrpSpPr/>
        <p:nvPr/>
      </p:nvGrpSpPr>
      <p:grpSpPr>
        <a:xfrm>
          <a:off x="0" y="0"/>
          <a:ext cx="0" cy="0"/>
          <a:chOff x="0" y="0"/>
          <a:chExt cx="0" cy="0"/>
        </a:xfrm>
      </p:grpSpPr>
      <p:pic>
        <p:nvPicPr>
          <p:cNvPr id="413" name="Google Shape;413;p114"/>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Academic Alignment">
  <p:cSld name="CUSTOM_5">
    <p:spTree>
      <p:nvGrpSpPr>
        <p:cNvPr id="1" name="Shape 414"/>
        <p:cNvGrpSpPr/>
        <p:nvPr/>
      </p:nvGrpSpPr>
      <p:grpSpPr>
        <a:xfrm>
          <a:off x="0" y="0"/>
          <a:ext cx="0" cy="0"/>
          <a:chOff x="0" y="0"/>
          <a:chExt cx="0" cy="0"/>
        </a:xfrm>
      </p:grpSpPr>
      <p:pic>
        <p:nvPicPr>
          <p:cNvPr id="415" name="Google Shape;415;p115"/>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ouisiana's Birth through 12 System">
  <p:cSld name="CUSTOM_2">
    <p:spTree>
      <p:nvGrpSpPr>
        <p:cNvPr id="1" name="Shape 58"/>
        <p:cNvGrpSpPr/>
        <p:nvPr/>
      </p:nvGrpSpPr>
      <p:grpSpPr>
        <a:xfrm>
          <a:off x="0" y="0"/>
          <a:ext cx="0" cy="0"/>
          <a:chOff x="0" y="0"/>
          <a:chExt cx="0" cy="0"/>
        </a:xfrm>
      </p:grpSpPr>
      <p:pic>
        <p:nvPicPr>
          <p:cNvPr id="59" name="Google Shape;59;p12"/>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eacher and Leader Preparation">
  <p:cSld name="CUSTOM_6">
    <p:spTree>
      <p:nvGrpSpPr>
        <p:cNvPr id="1" name="Shape 416"/>
        <p:cNvGrpSpPr/>
        <p:nvPr/>
      </p:nvGrpSpPr>
      <p:grpSpPr>
        <a:xfrm>
          <a:off x="0" y="0"/>
          <a:ext cx="0" cy="0"/>
          <a:chOff x="0" y="0"/>
          <a:chExt cx="0" cy="0"/>
        </a:xfrm>
      </p:grpSpPr>
      <p:pic>
        <p:nvPicPr>
          <p:cNvPr id="417" name="Google Shape;417;p116"/>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Pathways to College or a Career">
  <p:cSld name="CUSTOM_7">
    <p:spTree>
      <p:nvGrpSpPr>
        <p:cNvPr id="1" name="Shape 418"/>
        <p:cNvGrpSpPr/>
        <p:nvPr/>
      </p:nvGrpSpPr>
      <p:grpSpPr>
        <a:xfrm>
          <a:off x="0" y="0"/>
          <a:ext cx="0" cy="0"/>
          <a:chOff x="0" y="0"/>
          <a:chExt cx="0" cy="0"/>
        </a:xfrm>
      </p:grpSpPr>
      <p:pic>
        <p:nvPicPr>
          <p:cNvPr id="419" name="Google Shape;419;p117"/>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chool System Improvement Strategy">
  <p:cSld name="CUSTOM_8">
    <p:spTree>
      <p:nvGrpSpPr>
        <p:cNvPr id="1" name="Shape 420"/>
        <p:cNvGrpSpPr/>
        <p:nvPr/>
      </p:nvGrpSpPr>
      <p:grpSpPr>
        <a:xfrm>
          <a:off x="0" y="0"/>
          <a:ext cx="0" cy="0"/>
          <a:chOff x="0" y="0"/>
          <a:chExt cx="0" cy="0"/>
        </a:xfrm>
      </p:grpSpPr>
      <p:pic>
        <p:nvPicPr>
          <p:cNvPr id="421" name="Google Shape;421;p118"/>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Louisiana Students 1">
  <p:cSld name="CUSTOM_9">
    <p:spTree>
      <p:nvGrpSpPr>
        <p:cNvPr id="1" name="Shape 422"/>
        <p:cNvGrpSpPr/>
        <p:nvPr/>
      </p:nvGrpSpPr>
      <p:grpSpPr>
        <a:xfrm>
          <a:off x="0" y="0"/>
          <a:ext cx="0" cy="0"/>
          <a:chOff x="0" y="0"/>
          <a:chExt cx="0" cy="0"/>
        </a:xfrm>
      </p:grpSpPr>
      <p:pic>
        <p:nvPicPr>
          <p:cNvPr id="423" name="Google Shape;423;p119"/>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ustom Layout 1">
  <p:cSld name="CUSTOM_10">
    <p:spTree>
      <p:nvGrpSpPr>
        <p:cNvPr id="1" name="Shape 424"/>
        <p:cNvGrpSpPr/>
        <p:nvPr/>
      </p:nvGrpSpPr>
      <p:grpSpPr>
        <a:xfrm>
          <a:off x="0" y="0"/>
          <a:ext cx="0" cy="0"/>
          <a:chOff x="0" y="0"/>
          <a:chExt cx="0" cy="0"/>
        </a:xfrm>
      </p:grpSpPr>
      <p:pic>
        <p:nvPicPr>
          <p:cNvPr id="425" name="Google Shape;425;p120"/>
          <p:cNvPicPr preferRelativeResize="0"/>
          <p:nvPr/>
        </p:nvPicPr>
        <p:blipFill>
          <a:blip r:embed="rId2">
            <a:alphaModFix/>
          </a:blip>
          <a:stretch>
            <a:fillRect/>
          </a:stretch>
        </p:blipFill>
        <p:spPr>
          <a:xfrm>
            <a:off x="0" y="0"/>
            <a:ext cx="9144003" cy="5143490"/>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27"/>
        <p:cNvGrpSpPr/>
        <p:nvPr/>
      </p:nvGrpSpPr>
      <p:grpSpPr>
        <a:xfrm>
          <a:off x="0" y="0"/>
          <a:ext cx="0" cy="0"/>
          <a:chOff x="0" y="0"/>
          <a:chExt cx="0" cy="0"/>
        </a:xfrm>
      </p:grpSpPr>
      <p:pic>
        <p:nvPicPr>
          <p:cNvPr id="428" name="Google Shape;428;p122"/>
          <p:cNvPicPr preferRelativeResize="0"/>
          <p:nvPr/>
        </p:nvPicPr>
        <p:blipFill rotWithShape="1">
          <a:blip r:embed="rId2">
            <a:alphaModFix/>
          </a:blip>
          <a:srcRect/>
          <a:stretch/>
        </p:blipFill>
        <p:spPr>
          <a:xfrm>
            <a:off x="0" y="-14275"/>
            <a:ext cx="9144000" cy="1047750"/>
          </a:xfrm>
          <a:prstGeom prst="rect">
            <a:avLst/>
          </a:prstGeom>
          <a:noFill/>
          <a:ln>
            <a:noFill/>
          </a:ln>
        </p:spPr>
      </p:pic>
      <p:pic>
        <p:nvPicPr>
          <p:cNvPr id="429" name="Google Shape;429;p122"/>
          <p:cNvPicPr preferRelativeResize="0"/>
          <p:nvPr/>
        </p:nvPicPr>
        <p:blipFill rotWithShape="1">
          <a:blip r:embed="rId3">
            <a:alphaModFix/>
          </a:blip>
          <a:srcRect/>
          <a:stretch/>
        </p:blipFill>
        <p:spPr>
          <a:xfrm>
            <a:off x="0" y="4795837"/>
            <a:ext cx="9070848" cy="366609"/>
          </a:xfrm>
          <a:prstGeom prst="rect">
            <a:avLst/>
          </a:prstGeom>
          <a:noFill/>
          <a:ln>
            <a:noFill/>
          </a:ln>
        </p:spPr>
      </p:pic>
      <p:sp>
        <p:nvSpPr>
          <p:cNvPr id="430" name="Google Shape;430;p122"/>
          <p:cNvSpPr txBox="1">
            <a:spLocks noGrp="1"/>
          </p:cNvSpPr>
          <p:nvPr>
            <p:ph type="title"/>
          </p:nvPr>
        </p:nvSpPr>
        <p:spPr>
          <a:xfrm>
            <a:off x="4" y="-14125"/>
            <a:ext cx="9144000" cy="10476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rgbClr val="333333"/>
              </a:buClr>
              <a:buSzPts val="2800"/>
              <a:buFont typeface="Calibri"/>
              <a:buNone/>
              <a:defRPr sz="2800" b="0" i="0" u="none" strike="noStrike" cap="none">
                <a:solidFill>
                  <a:srgbClr val="33333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31" name="Google Shape;431;p122"/>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2" name="Google Shape;432;p122"/>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33" name="Google Shape;433;p122"/>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900"/>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Content and Picture">
  <p:cSld name="Content and Picture">
    <p:spTree>
      <p:nvGrpSpPr>
        <p:cNvPr id="1" name="Shape 434"/>
        <p:cNvGrpSpPr/>
        <p:nvPr/>
      </p:nvGrpSpPr>
      <p:grpSpPr>
        <a:xfrm>
          <a:off x="0" y="0"/>
          <a:ext cx="0" cy="0"/>
          <a:chOff x="0" y="0"/>
          <a:chExt cx="0" cy="0"/>
        </a:xfrm>
      </p:grpSpPr>
      <p:pic>
        <p:nvPicPr>
          <p:cNvPr id="435" name="Google Shape;435;p123"/>
          <p:cNvPicPr preferRelativeResize="0"/>
          <p:nvPr/>
        </p:nvPicPr>
        <p:blipFill rotWithShape="1">
          <a:blip r:embed="rId2">
            <a:alphaModFix/>
          </a:blip>
          <a:srcRect/>
          <a:stretch/>
        </p:blipFill>
        <p:spPr>
          <a:xfrm>
            <a:off x="0" y="4776787"/>
            <a:ext cx="9070848" cy="366609"/>
          </a:xfrm>
          <a:prstGeom prst="rect">
            <a:avLst/>
          </a:prstGeom>
          <a:noFill/>
          <a:ln>
            <a:noFill/>
          </a:ln>
        </p:spPr>
      </p:pic>
      <p:sp>
        <p:nvSpPr>
          <p:cNvPr id="436" name="Google Shape;436;p123"/>
          <p:cNvSpPr txBox="1">
            <a:spLocks noGrp="1"/>
          </p:cNvSpPr>
          <p:nvPr>
            <p:ph type="body" idx="1"/>
          </p:nvPr>
        </p:nvSpPr>
        <p:spPr>
          <a:xfrm>
            <a:off x="152400" y="1143000"/>
            <a:ext cx="556260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7" name="Google Shape;437;p123"/>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38" name="Google Shape;438;p123"/>
          <p:cNvSpPr>
            <a:spLocks noGrp="1"/>
          </p:cNvSpPr>
          <p:nvPr>
            <p:ph type="pic" idx="2"/>
          </p:nvPr>
        </p:nvSpPr>
        <p:spPr>
          <a:xfrm>
            <a:off x="5829300" y="1276350"/>
            <a:ext cx="3200400" cy="3200400"/>
          </a:xfrm>
          <a:prstGeom prst="ellipse">
            <a:avLst/>
          </a:prstGeom>
          <a:noFill/>
          <a:ln w="107950" cap="flat" cmpd="sng">
            <a:solidFill>
              <a:srgbClr val="8F8F8F"/>
            </a:solidFill>
            <a:prstDash val="solid"/>
            <a:round/>
            <a:headEnd type="none" w="sm" len="sm"/>
            <a:tailEnd type="none" w="sm" len="sm"/>
          </a:ln>
        </p:spPr>
        <p:txBody>
          <a:bodyPr spcFirstLastPara="1" wrap="square" lIns="91425" tIns="91425" rIns="91425" bIns="91425" anchor="t" anchorCtr="0">
            <a:noAutofit/>
          </a:bodyPr>
          <a:lstStyle>
            <a:lvl1pPr marR="0" lvl="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9" name="Google Shape;439;p123"/>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900"/>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sp>
        <p:nvSpPr>
          <p:cNvPr id="440" name="Google Shape;440;p123"/>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900"/>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pic>
        <p:nvPicPr>
          <p:cNvPr id="441" name="Google Shape;441;p123"/>
          <p:cNvPicPr preferRelativeResize="0"/>
          <p:nvPr/>
        </p:nvPicPr>
        <p:blipFill rotWithShape="1">
          <a:blip r:embed="rId3">
            <a:alphaModFix/>
          </a:blip>
          <a:srcRect/>
          <a:stretch/>
        </p:blipFill>
        <p:spPr>
          <a:xfrm>
            <a:off x="0" y="-14275"/>
            <a:ext cx="9144000" cy="1047750"/>
          </a:xfrm>
          <a:prstGeom prst="rect">
            <a:avLst/>
          </a:prstGeom>
          <a:noFill/>
          <a:ln>
            <a:noFill/>
          </a:ln>
        </p:spPr>
      </p:pic>
      <p:sp>
        <p:nvSpPr>
          <p:cNvPr id="442" name="Google Shape;442;p123"/>
          <p:cNvSpPr txBox="1">
            <a:spLocks noGrp="1"/>
          </p:cNvSpPr>
          <p:nvPr>
            <p:ph type="title"/>
          </p:nvPr>
        </p:nvSpPr>
        <p:spPr>
          <a:xfrm>
            <a:off x="4" y="-14125"/>
            <a:ext cx="9144000" cy="10476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rgbClr val="333333"/>
              </a:buClr>
              <a:buSzPts val="2800"/>
              <a:buFont typeface="Calibri"/>
              <a:buNone/>
              <a:defRPr sz="2800" b="0" i="0" u="none" strike="noStrike" cap="none">
                <a:solidFill>
                  <a:srgbClr val="33333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ontent &amp; Stats">
  <p:cSld name="Content &amp; Stats">
    <p:spTree>
      <p:nvGrpSpPr>
        <p:cNvPr id="1" name="Shape 443"/>
        <p:cNvGrpSpPr/>
        <p:nvPr/>
      </p:nvGrpSpPr>
      <p:grpSpPr>
        <a:xfrm>
          <a:off x="0" y="0"/>
          <a:ext cx="0" cy="0"/>
          <a:chOff x="0" y="0"/>
          <a:chExt cx="0" cy="0"/>
        </a:xfrm>
      </p:grpSpPr>
      <p:pic>
        <p:nvPicPr>
          <p:cNvPr id="444" name="Google Shape;444;p124"/>
          <p:cNvPicPr preferRelativeResize="0"/>
          <p:nvPr/>
        </p:nvPicPr>
        <p:blipFill rotWithShape="1">
          <a:blip r:embed="rId2">
            <a:alphaModFix/>
          </a:blip>
          <a:srcRect/>
          <a:stretch/>
        </p:blipFill>
        <p:spPr>
          <a:xfrm>
            <a:off x="0" y="0"/>
            <a:ext cx="2762250" cy="5143500"/>
          </a:xfrm>
          <a:prstGeom prst="rect">
            <a:avLst/>
          </a:prstGeom>
          <a:noFill/>
          <a:ln>
            <a:noFill/>
          </a:ln>
        </p:spPr>
      </p:pic>
      <p:pic>
        <p:nvPicPr>
          <p:cNvPr id="445" name="Google Shape;445;p124"/>
          <p:cNvPicPr preferRelativeResize="0"/>
          <p:nvPr/>
        </p:nvPicPr>
        <p:blipFill rotWithShape="1">
          <a:blip r:embed="rId3">
            <a:alphaModFix/>
          </a:blip>
          <a:srcRect l="29370" r="1943"/>
          <a:stretch/>
        </p:blipFill>
        <p:spPr>
          <a:xfrm>
            <a:off x="2857500" y="678942"/>
            <a:ext cx="5960975" cy="463942"/>
          </a:xfrm>
          <a:prstGeom prst="rect">
            <a:avLst/>
          </a:prstGeom>
          <a:noFill/>
          <a:ln>
            <a:noFill/>
          </a:ln>
        </p:spPr>
      </p:pic>
      <p:sp>
        <p:nvSpPr>
          <p:cNvPr id="446" name="Google Shape;446;p124"/>
          <p:cNvSpPr txBox="1">
            <a:spLocks noGrp="1"/>
          </p:cNvSpPr>
          <p:nvPr>
            <p:ph type="body" idx="1"/>
          </p:nvPr>
        </p:nvSpPr>
        <p:spPr>
          <a:xfrm>
            <a:off x="2762250" y="1143000"/>
            <a:ext cx="622950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7" name="Google Shape;447;p124"/>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48" name="Google Shape;448;p124"/>
          <p:cNvSpPr txBox="1">
            <a:spLocks noGrp="1"/>
          </p:cNvSpPr>
          <p:nvPr>
            <p:ph type="body" idx="2"/>
          </p:nvPr>
        </p:nvSpPr>
        <p:spPr>
          <a:xfrm>
            <a:off x="190500" y="171450"/>
            <a:ext cx="2400300" cy="4800600"/>
          </a:xfrm>
          <a:prstGeom prst="rect">
            <a:avLst/>
          </a:prstGeom>
          <a:solidFill>
            <a:schemeClr val="lt1">
              <a:alpha val="49410"/>
            </a:schemeClr>
          </a:solid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9" name="Google Shape;449;p124"/>
          <p:cNvSpPr txBox="1">
            <a:spLocks noGrp="1"/>
          </p:cNvSpPr>
          <p:nvPr>
            <p:ph type="title"/>
          </p:nvPr>
        </p:nvSpPr>
        <p:spPr>
          <a:xfrm>
            <a:off x="2762250" y="0"/>
            <a:ext cx="6381600" cy="7620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Content Option 2">
  <p:cSld name="Title and Content Option 2">
    <p:spTree>
      <p:nvGrpSpPr>
        <p:cNvPr id="1" name="Shape 450"/>
        <p:cNvGrpSpPr/>
        <p:nvPr/>
      </p:nvGrpSpPr>
      <p:grpSpPr>
        <a:xfrm>
          <a:off x="0" y="0"/>
          <a:ext cx="0" cy="0"/>
          <a:chOff x="0" y="0"/>
          <a:chExt cx="0" cy="0"/>
        </a:xfrm>
      </p:grpSpPr>
      <p:pic>
        <p:nvPicPr>
          <p:cNvPr id="451" name="Google Shape;451;p12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52" name="Google Shape;452;p125"/>
          <p:cNvSpPr txBox="1">
            <a:spLocks noGrp="1"/>
          </p:cNvSpPr>
          <p:nvPr>
            <p:ph type="body" idx="1"/>
          </p:nvPr>
        </p:nvSpPr>
        <p:spPr>
          <a:xfrm>
            <a:off x="400050" y="1200150"/>
            <a:ext cx="8343900" cy="3543300"/>
          </a:xfrm>
          <a:prstGeom prst="rect">
            <a:avLst/>
          </a:prstGeom>
          <a:solidFill>
            <a:schemeClr val="lt1">
              <a:alpha val="49410"/>
            </a:schemeClr>
          </a:solid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3" name="Google Shape;453;p125"/>
          <p:cNvSpPr txBox="1">
            <a:spLocks noGrp="1"/>
          </p:cNvSpPr>
          <p:nvPr>
            <p:ph type="title"/>
          </p:nvPr>
        </p:nvSpPr>
        <p:spPr>
          <a:xfrm>
            <a:off x="400050" y="114300"/>
            <a:ext cx="8343900" cy="9144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Louisiana Students">
  <p:cSld name="CUSTOM">
    <p:spTree>
      <p:nvGrpSpPr>
        <p:cNvPr id="1" name="Shape 454"/>
        <p:cNvGrpSpPr/>
        <p:nvPr/>
      </p:nvGrpSpPr>
      <p:grpSpPr>
        <a:xfrm>
          <a:off x="0" y="0"/>
          <a:ext cx="0" cy="0"/>
          <a:chOff x="0" y="0"/>
          <a:chExt cx="0" cy="0"/>
        </a:xfrm>
      </p:grpSpPr>
      <p:pic>
        <p:nvPicPr>
          <p:cNvPr id="455" name="Google Shape;455;p126"/>
          <p:cNvPicPr preferRelativeResize="0"/>
          <p:nvPr/>
        </p:nvPicPr>
        <p:blipFill rotWithShape="1">
          <a:blip r:embed="rId2">
            <a:alphaModFix/>
          </a:blip>
          <a:srcRect/>
          <a:stretch/>
        </p:blipFill>
        <p:spPr>
          <a:xfrm>
            <a:off x="0" y="10"/>
            <a:ext cx="9144000" cy="514348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very Day">
  <p:cSld name="CUSTOM_3">
    <p:spTree>
      <p:nvGrpSpPr>
        <p:cNvPr id="1" name="Shape 60"/>
        <p:cNvGrpSpPr/>
        <p:nvPr/>
      </p:nvGrpSpPr>
      <p:grpSpPr>
        <a:xfrm>
          <a:off x="0" y="0"/>
          <a:ext cx="0" cy="0"/>
          <a:chOff x="0" y="0"/>
          <a:chExt cx="0" cy="0"/>
        </a:xfrm>
      </p:grpSpPr>
      <p:pic>
        <p:nvPicPr>
          <p:cNvPr id="61" name="Google Shape;61;p13"/>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Five Areas of Focus">
  <p:cSld name="CUSTOM_1">
    <p:spTree>
      <p:nvGrpSpPr>
        <p:cNvPr id="1" name="Shape 456"/>
        <p:cNvGrpSpPr/>
        <p:nvPr/>
      </p:nvGrpSpPr>
      <p:grpSpPr>
        <a:xfrm>
          <a:off x="0" y="0"/>
          <a:ext cx="0" cy="0"/>
          <a:chOff x="0" y="0"/>
          <a:chExt cx="0" cy="0"/>
        </a:xfrm>
      </p:grpSpPr>
      <p:pic>
        <p:nvPicPr>
          <p:cNvPr id="457" name="Google Shape;457;p127"/>
          <p:cNvPicPr preferRelativeResize="0"/>
          <p:nvPr/>
        </p:nvPicPr>
        <p:blipFill rotWithShape="1">
          <a:blip r:embed="rId2">
            <a:alphaModFix/>
          </a:blip>
          <a:srcRect/>
          <a:stretch/>
        </p:blipFill>
        <p:spPr>
          <a:xfrm>
            <a:off x="0" y="10"/>
            <a:ext cx="9144000" cy="5143489"/>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Louisiana's Birth through 12 System">
  <p:cSld name="CUSTOM_2">
    <p:spTree>
      <p:nvGrpSpPr>
        <p:cNvPr id="1" name="Shape 458"/>
        <p:cNvGrpSpPr/>
        <p:nvPr/>
      </p:nvGrpSpPr>
      <p:grpSpPr>
        <a:xfrm>
          <a:off x="0" y="0"/>
          <a:ext cx="0" cy="0"/>
          <a:chOff x="0" y="0"/>
          <a:chExt cx="0" cy="0"/>
        </a:xfrm>
      </p:grpSpPr>
      <p:pic>
        <p:nvPicPr>
          <p:cNvPr id="459" name="Google Shape;459;p128"/>
          <p:cNvPicPr preferRelativeResize="0"/>
          <p:nvPr/>
        </p:nvPicPr>
        <p:blipFill rotWithShape="1">
          <a:blip r:embed="rId2">
            <a:alphaModFix/>
          </a:blip>
          <a:srcRect/>
          <a:stretch/>
        </p:blipFill>
        <p:spPr>
          <a:xfrm>
            <a:off x="0" y="10"/>
            <a:ext cx="9144000" cy="5143489"/>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Unified Early Childhood Systems">
  <p:cSld name="CUSTOM_4">
    <p:spTree>
      <p:nvGrpSpPr>
        <p:cNvPr id="1" name="Shape 460"/>
        <p:cNvGrpSpPr/>
        <p:nvPr/>
      </p:nvGrpSpPr>
      <p:grpSpPr>
        <a:xfrm>
          <a:off x="0" y="0"/>
          <a:ext cx="0" cy="0"/>
          <a:chOff x="0" y="0"/>
          <a:chExt cx="0" cy="0"/>
        </a:xfrm>
      </p:grpSpPr>
      <p:pic>
        <p:nvPicPr>
          <p:cNvPr id="461" name="Google Shape;461;p129"/>
          <p:cNvPicPr preferRelativeResize="0"/>
          <p:nvPr/>
        </p:nvPicPr>
        <p:blipFill rotWithShape="1">
          <a:blip r:embed="rId2">
            <a:alphaModFix/>
          </a:blip>
          <a:srcRect/>
          <a:stretch/>
        </p:blipFill>
        <p:spPr>
          <a:xfrm>
            <a:off x="0" y="10"/>
            <a:ext cx="9144000" cy="5143489"/>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Academic Alignment">
  <p:cSld name="CUSTOM_5">
    <p:spTree>
      <p:nvGrpSpPr>
        <p:cNvPr id="1" name="Shape 462"/>
        <p:cNvGrpSpPr/>
        <p:nvPr/>
      </p:nvGrpSpPr>
      <p:grpSpPr>
        <a:xfrm>
          <a:off x="0" y="0"/>
          <a:ext cx="0" cy="0"/>
          <a:chOff x="0" y="0"/>
          <a:chExt cx="0" cy="0"/>
        </a:xfrm>
      </p:grpSpPr>
      <p:pic>
        <p:nvPicPr>
          <p:cNvPr id="463" name="Google Shape;463;p130"/>
          <p:cNvPicPr preferRelativeResize="0"/>
          <p:nvPr/>
        </p:nvPicPr>
        <p:blipFill rotWithShape="1">
          <a:blip r:embed="rId2">
            <a:alphaModFix/>
          </a:blip>
          <a:srcRect/>
          <a:stretch/>
        </p:blipFill>
        <p:spPr>
          <a:xfrm>
            <a:off x="0" y="10"/>
            <a:ext cx="9144000" cy="5143489"/>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eacher and Leader Preparation">
  <p:cSld name="CUSTOM_6">
    <p:spTree>
      <p:nvGrpSpPr>
        <p:cNvPr id="1" name="Shape 464"/>
        <p:cNvGrpSpPr/>
        <p:nvPr/>
      </p:nvGrpSpPr>
      <p:grpSpPr>
        <a:xfrm>
          <a:off x="0" y="0"/>
          <a:ext cx="0" cy="0"/>
          <a:chOff x="0" y="0"/>
          <a:chExt cx="0" cy="0"/>
        </a:xfrm>
      </p:grpSpPr>
      <p:pic>
        <p:nvPicPr>
          <p:cNvPr id="465" name="Google Shape;465;p131"/>
          <p:cNvPicPr preferRelativeResize="0"/>
          <p:nvPr/>
        </p:nvPicPr>
        <p:blipFill rotWithShape="1">
          <a:blip r:embed="rId2">
            <a:alphaModFix/>
          </a:blip>
          <a:srcRect/>
          <a:stretch/>
        </p:blipFill>
        <p:spPr>
          <a:xfrm>
            <a:off x="0" y="10"/>
            <a:ext cx="9144000" cy="5143489"/>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Pathways to College or a Career">
  <p:cSld name="CUSTOM_7">
    <p:spTree>
      <p:nvGrpSpPr>
        <p:cNvPr id="1" name="Shape 466"/>
        <p:cNvGrpSpPr/>
        <p:nvPr/>
      </p:nvGrpSpPr>
      <p:grpSpPr>
        <a:xfrm>
          <a:off x="0" y="0"/>
          <a:ext cx="0" cy="0"/>
          <a:chOff x="0" y="0"/>
          <a:chExt cx="0" cy="0"/>
        </a:xfrm>
      </p:grpSpPr>
      <p:pic>
        <p:nvPicPr>
          <p:cNvPr id="467" name="Google Shape;467;p132"/>
          <p:cNvPicPr preferRelativeResize="0"/>
          <p:nvPr/>
        </p:nvPicPr>
        <p:blipFill rotWithShape="1">
          <a:blip r:embed="rId2">
            <a:alphaModFix/>
          </a:blip>
          <a:srcRect/>
          <a:stretch/>
        </p:blipFill>
        <p:spPr>
          <a:xfrm>
            <a:off x="0" y="10"/>
            <a:ext cx="9144000" cy="5143489"/>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School System Improvement Strategy">
  <p:cSld name="CUSTOM_8">
    <p:spTree>
      <p:nvGrpSpPr>
        <p:cNvPr id="1" name="Shape 468"/>
        <p:cNvGrpSpPr/>
        <p:nvPr/>
      </p:nvGrpSpPr>
      <p:grpSpPr>
        <a:xfrm>
          <a:off x="0" y="0"/>
          <a:ext cx="0" cy="0"/>
          <a:chOff x="0" y="0"/>
          <a:chExt cx="0" cy="0"/>
        </a:xfrm>
      </p:grpSpPr>
      <p:pic>
        <p:nvPicPr>
          <p:cNvPr id="469" name="Google Shape;469;p133"/>
          <p:cNvPicPr preferRelativeResize="0"/>
          <p:nvPr/>
        </p:nvPicPr>
        <p:blipFill rotWithShape="1">
          <a:blip r:embed="rId2">
            <a:alphaModFix/>
          </a:blip>
          <a:srcRect/>
          <a:stretch/>
        </p:blipFill>
        <p:spPr>
          <a:xfrm>
            <a:off x="0" y="10"/>
            <a:ext cx="9144000" cy="5143489"/>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Cover Title">
  <p:cSld name="Cover Title">
    <p:spTree>
      <p:nvGrpSpPr>
        <p:cNvPr id="1" name="Shape 470"/>
        <p:cNvGrpSpPr/>
        <p:nvPr/>
      </p:nvGrpSpPr>
      <p:grpSpPr>
        <a:xfrm>
          <a:off x="0" y="0"/>
          <a:ext cx="0" cy="0"/>
          <a:chOff x="0" y="0"/>
          <a:chExt cx="0" cy="0"/>
        </a:xfrm>
      </p:grpSpPr>
      <p:pic>
        <p:nvPicPr>
          <p:cNvPr id="471" name="Google Shape;471;p134" descr="Louisiana Believes (PPT Cover 16x9).jpg"/>
          <p:cNvPicPr preferRelativeResize="0"/>
          <p:nvPr/>
        </p:nvPicPr>
        <p:blipFill rotWithShape="1">
          <a:blip r:embed="rId2">
            <a:alphaModFix/>
          </a:blip>
          <a:srcRect/>
          <a:stretch/>
        </p:blipFill>
        <p:spPr>
          <a:xfrm>
            <a:off x="0" y="0"/>
            <a:ext cx="9143976" cy="5143500"/>
          </a:xfrm>
          <a:prstGeom prst="rect">
            <a:avLst/>
          </a:prstGeom>
          <a:noFill/>
          <a:ln>
            <a:noFill/>
          </a:ln>
        </p:spPr>
      </p:pic>
      <p:sp>
        <p:nvSpPr>
          <p:cNvPr id="472" name="Google Shape;472;p134"/>
          <p:cNvSpPr txBox="1">
            <a:spLocks noGrp="1"/>
          </p:cNvSpPr>
          <p:nvPr>
            <p:ph type="title"/>
          </p:nvPr>
        </p:nvSpPr>
        <p:spPr>
          <a:xfrm>
            <a:off x="827575" y="1699350"/>
            <a:ext cx="7530300" cy="1744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Section Title Only">
  <p:cSld name="Section Title Only">
    <p:spTree>
      <p:nvGrpSpPr>
        <p:cNvPr id="1" name="Shape 473"/>
        <p:cNvGrpSpPr/>
        <p:nvPr/>
      </p:nvGrpSpPr>
      <p:grpSpPr>
        <a:xfrm>
          <a:off x="0" y="0"/>
          <a:ext cx="0" cy="0"/>
          <a:chOff x="0" y="0"/>
          <a:chExt cx="0" cy="0"/>
        </a:xfrm>
      </p:grpSpPr>
      <p:pic>
        <p:nvPicPr>
          <p:cNvPr id="474" name="Google Shape;474;p13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75" name="Google Shape;475;p135"/>
          <p:cNvSpPr txBox="1">
            <a:spLocks noGrp="1"/>
          </p:cNvSpPr>
          <p:nvPr>
            <p:ph type="title"/>
          </p:nvPr>
        </p:nvSpPr>
        <p:spPr>
          <a:xfrm>
            <a:off x="0" y="1600200"/>
            <a:ext cx="9144000" cy="1657500"/>
          </a:xfrm>
          <a:prstGeom prst="rect">
            <a:avLst/>
          </a:prstGeom>
          <a:solidFill>
            <a:schemeClr val="lt1">
              <a:alpha val="49410"/>
            </a:schemeClr>
          </a:solidFill>
          <a:ln>
            <a:noFill/>
          </a:ln>
        </p:spPr>
        <p:txBody>
          <a:bodyPr spcFirstLastPara="1" wrap="square" lIns="91425" tIns="91425" rIns="91425" bIns="91425" anchor="ctr" anchorCtr="0">
            <a:noAutofit/>
          </a:bodyPr>
          <a:lstStyle>
            <a:lvl1pPr marR="0" lvl="0" algn="ctr"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ontent and Call out box">
  <p:cSld name="Content and Call out box">
    <p:spTree>
      <p:nvGrpSpPr>
        <p:cNvPr id="1" name="Shape 476"/>
        <p:cNvGrpSpPr/>
        <p:nvPr/>
      </p:nvGrpSpPr>
      <p:grpSpPr>
        <a:xfrm>
          <a:off x="0" y="0"/>
          <a:ext cx="0" cy="0"/>
          <a:chOff x="0" y="0"/>
          <a:chExt cx="0" cy="0"/>
        </a:xfrm>
      </p:grpSpPr>
      <p:pic>
        <p:nvPicPr>
          <p:cNvPr id="477" name="Google Shape;477;p136"/>
          <p:cNvPicPr preferRelativeResize="0"/>
          <p:nvPr/>
        </p:nvPicPr>
        <p:blipFill rotWithShape="1">
          <a:blip r:embed="rId2">
            <a:alphaModFix/>
          </a:blip>
          <a:srcRect/>
          <a:stretch/>
        </p:blipFill>
        <p:spPr>
          <a:xfrm>
            <a:off x="0" y="4798558"/>
            <a:ext cx="9070848" cy="366609"/>
          </a:xfrm>
          <a:prstGeom prst="rect">
            <a:avLst/>
          </a:prstGeom>
          <a:noFill/>
          <a:ln>
            <a:noFill/>
          </a:ln>
        </p:spPr>
      </p:pic>
      <p:sp>
        <p:nvSpPr>
          <p:cNvPr id="478" name="Google Shape;478;p136"/>
          <p:cNvSpPr txBox="1">
            <a:spLocks noGrp="1"/>
          </p:cNvSpPr>
          <p:nvPr>
            <p:ph type="body" idx="1"/>
          </p:nvPr>
        </p:nvSpPr>
        <p:spPr>
          <a:xfrm>
            <a:off x="152400" y="1143000"/>
            <a:ext cx="556260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9" name="Google Shape;479;p136"/>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80" name="Google Shape;480;p136"/>
          <p:cNvSpPr txBox="1">
            <a:spLocks noGrp="1"/>
          </p:cNvSpPr>
          <p:nvPr>
            <p:ph type="body" idx="2"/>
          </p:nvPr>
        </p:nvSpPr>
        <p:spPr>
          <a:xfrm>
            <a:off x="6020425" y="1200150"/>
            <a:ext cx="2952000" cy="3314700"/>
          </a:xfrm>
          <a:prstGeom prst="rect">
            <a:avLst/>
          </a:prstGeom>
          <a:solidFill>
            <a:schemeClr val="accent1"/>
          </a:solidFill>
          <a:ln>
            <a:noFill/>
          </a:ln>
          <a:effectLst>
            <a:outerShdw blurRad="63500" sx="102000" sy="102000" algn="ctr" rotWithShape="0">
              <a:srgbClr val="000000">
                <a:alpha val="2350"/>
              </a:srgbClr>
            </a:outerShdw>
          </a:effectLst>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1" name="Google Shape;481;p136"/>
          <p:cNvSpPr txBox="1"/>
          <p:nvPr/>
        </p:nvSpPr>
        <p:spPr>
          <a:xfrm>
            <a:off x="6800850" y="4803321"/>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900"/>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sp>
        <p:nvSpPr>
          <p:cNvPr id="482" name="Google Shape;482;p136"/>
          <p:cNvSpPr txBox="1"/>
          <p:nvPr/>
        </p:nvSpPr>
        <p:spPr>
          <a:xfrm>
            <a:off x="6800850" y="4803321"/>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900"/>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pic>
        <p:nvPicPr>
          <p:cNvPr id="483" name="Google Shape;483;p136"/>
          <p:cNvPicPr preferRelativeResize="0"/>
          <p:nvPr/>
        </p:nvPicPr>
        <p:blipFill rotWithShape="1">
          <a:blip r:embed="rId3">
            <a:alphaModFix/>
          </a:blip>
          <a:srcRect/>
          <a:stretch/>
        </p:blipFill>
        <p:spPr>
          <a:xfrm>
            <a:off x="0" y="-14275"/>
            <a:ext cx="9144000" cy="1047750"/>
          </a:xfrm>
          <a:prstGeom prst="rect">
            <a:avLst/>
          </a:prstGeom>
          <a:noFill/>
          <a:ln>
            <a:noFill/>
          </a:ln>
        </p:spPr>
      </p:pic>
      <p:sp>
        <p:nvSpPr>
          <p:cNvPr id="484" name="Google Shape;484;p136"/>
          <p:cNvSpPr txBox="1">
            <a:spLocks noGrp="1"/>
          </p:cNvSpPr>
          <p:nvPr>
            <p:ph type="title"/>
          </p:nvPr>
        </p:nvSpPr>
        <p:spPr>
          <a:xfrm>
            <a:off x="4" y="-14125"/>
            <a:ext cx="9144000" cy="10476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rgbClr val="333333"/>
              </a:buClr>
              <a:buSzPts val="2800"/>
              <a:buFont typeface="Calibri"/>
              <a:buNone/>
              <a:defRPr sz="2800" b="0" i="0" u="none" strike="noStrike" cap="none">
                <a:solidFill>
                  <a:srgbClr val="33333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1">
  <p:cSld name="CUSTOM_10">
    <p:spTree>
      <p:nvGrpSpPr>
        <p:cNvPr id="1" name="Shape 62"/>
        <p:cNvGrpSpPr/>
        <p:nvPr/>
      </p:nvGrpSpPr>
      <p:grpSpPr>
        <a:xfrm>
          <a:off x="0" y="0"/>
          <a:ext cx="0" cy="0"/>
          <a:chOff x="0" y="0"/>
          <a:chExt cx="0" cy="0"/>
        </a:xfrm>
      </p:grpSpPr>
      <p:pic>
        <p:nvPicPr>
          <p:cNvPr id="63" name="Google Shape;63;p14"/>
          <p:cNvPicPr preferRelativeResize="0"/>
          <p:nvPr/>
        </p:nvPicPr>
        <p:blipFill>
          <a:blip r:embed="rId2">
            <a:alphaModFix/>
          </a:blip>
          <a:stretch>
            <a:fillRect/>
          </a:stretch>
        </p:blipFill>
        <p:spPr>
          <a:xfrm>
            <a:off x="0" y="0"/>
            <a:ext cx="9144003" cy="5143490"/>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Louisiana Students 1">
  <p:cSld name="CUSTOM_9">
    <p:spTree>
      <p:nvGrpSpPr>
        <p:cNvPr id="1" name="Shape 485"/>
        <p:cNvGrpSpPr/>
        <p:nvPr/>
      </p:nvGrpSpPr>
      <p:grpSpPr>
        <a:xfrm>
          <a:off x="0" y="0"/>
          <a:ext cx="0" cy="0"/>
          <a:chOff x="0" y="0"/>
          <a:chExt cx="0" cy="0"/>
        </a:xfrm>
      </p:grpSpPr>
      <p:pic>
        <p:nvPicPr>
          <p:cNvPr id="486" name="Google Shape;486;p137"/>
          <p:cNvPicPr preferRelativeResize="0"/>
          <p:nvPr/>
        </p:nvPicPr>
        <p:blipFill rotWithShape="1">
          <a:blip r:embed="rId2">
            <a:alphaModFix/>
          </a:blip>
          <a:srcRect/>
          <a:stretch/>
        </p:blipFill>
        <p:spPr>
          <a:xfrm>
            <a:off x="0" y="10"/>
            <a:ext cx="9144000" cy="5143489"/>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Every Day">
  <p:cSld name="CUSTOM_3">
    <p:spTree>
      <p:nvGrpSpPr>
        <p:cNvPr id="1" name="Shape 487"/>
        <p:cNvGrpSpPr/>
        <p:nvPr/>
      </p:nvGrpSpPr>
      <p:grpSpPr>
        <a:xfrm>
          <a:off x="0" y="0"/>
          <a:ext cx="0" cy="0"/>
          <a:chOff x="0" y="0"/>
          <a:chExt cx="0" cy="0"/>
        </a:xfrm>
      </p:grpSpPr>
      <p:pic>
        <p:nvPicPr>
          <p:cNvPr id="488" name="Google Shape;488;p138"/>
          <p:cNvPicPr preferRelativeResize="0"/>
          <p:nvPr/>
        </p:nvPicPr>
        <p:blipFill rotWithShape="1">
          <a:blip r:embed="rId2">
            <a:alphaModFix/>
          </a:blip>
          <a:srcRect/>
          <a:stretch/>
        </p:blipFill>
        <p:spPr>
          <a:xfrm>
            <a:off x="0" y="10"/>
            <a:ext cx="9144000" cy="5143489"/>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Custom Layout 1">
  <p:cSld name="CUSTOM_10">
    <p:spTree>
      <p:nvGrpSpPr>
        <p:cNvPr id="1" name="Shape 489"/>
        <p:cNvGrpSpPr/>
        <p:nvPr/>
      </p:nvGrpSpPr>
      <p:grpSpPr>
        <a:xfrm>
          <a:off x="0" y="0"/>
          <a:ext cx="0" cy="0"/>
          <a:chOff x="0" y="0"/>
          <a:chExt cx="0" cy="0"/>
        </a:xfrm>
      </p:grpSpPr>
      <p:pic>
        <p:nvPicPr>
          <p:cNvPr id="490" name="Google Shape;490;p139"/>
          <p:cNvPicPr preferRelativeResize="0"/>
          <p:nvPr/>
        </p:nvPicPr>
        <p:blipFill rotWithShape="1">
          <a:blip r:embed="rId2">
            <a:alphaModFix/>
          </a:blip>
          <a:srcRect/>
          <a:stretch/>
        </p:blipFill>
        <p:spPr>
          <a:xfrm>
            <a:off x="0" y="0"/>
            <a:ext cx="9144000" cy="5143489"/>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95"/>
        <p:cNvGrpSpPr/>
        <p:nvPr/>
      </p:nvGrpSpPr>
      <p:grpSpPr>
        <a:xfrm>
          <a:off x="0" y="0"/>
          <a:ext cx="0" cy="0"/>
          <a:chOff x="0" y="0"/>
          <a:chExt cx="0" cy="0"/>
        </a:xfrm>
      </p:grpSpPr>
      <p:sp>
        <p:nvSpPr>
          <p:cNvPr id="496" name="Google Shape;496;p141"/>
          <p:cNvSpPr txBox="1">
            <a:spLocks noGrp="1"/>
          </p:cNvSpPr>
          <p:nvPr>
            <p:ph type="title"/>
          </p:nvPr>
        </p:nvSpPr>
        <p:spPr>
          <a:xfrm>
            <a:off x="0" y="0"/>
            <a:ext cx="9144000" cy="9717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4400"/>
              <a:buFont typeface="Calibri"/>
              <a:buNone/>
              <a:defRPr sz="2800" i="0" u="none" strike="noStrike" cap="none">
                <a:latin typeface="Calibri"/>
                <a:ea typeface="Calibri"/>
                <a:cs typeface="Calibri"/>
                <a:sym typeface="Calibri"/>
              </a:defRPr>
            </a:lvl1pPr>
            <a:lvl2pPr lvl="1" rtl="0">
              <a:spcBef>
                <a:spcPts val="0"/>
              </a:spcBef>
              <a:spcAft>
                <a:spcPts val="0"/>
              </a:spcAft>
              <a:buSzPts val="1400"/>
              <a:buFont typeface="Calibri"/>
              <a:buNone/>
              <a:defRPr sz="1800">
                <a:latin typeface="Calibri"/>
                <a:ea typeface="Calibri"/>
                <a:cs typeface="Calibri"/>
                <a:sym typeface="Calibri"/>
              </a:defRPr>
            </a:lvl2pPr>
            <a:lvl3pPr lvl="2" rtl="0">
              <a:spcBef>
                <a:spcPts val="0"/>
              </a:spcBef>
              <a:spcAft>
                <a:spcPts val="0"/>
              </a:spcAft>
              <a:buSzPts val="1400"/>
              <a:buFont typeface="Calibri"/>
              <a:buNone/>
              <a:defRPr sz="1800">
                <a:latin typeface="Calibri"/>
                <a:ea typeface="Calibri"/>
                <a:cs typeface="Calibri"/>
                <a:sym typeface="Calibri"/>
              </a:defRPr>
            </a:lvl3pPr>
            <a:lvl4pPr lvl="3" rtl="0">
              <a:spcBef>
                <a:spcPts val="0"/>
              </a:spcBef>
              <a:spcAft>
                <a:spcPts val="0"/>
              </a:spcAft>
              <a:buSzPts val="1400"/>
              <a:buFont typeface="Calibri"/>
              <a:buNone/>
              <a:defRPr sz="1800">
                <a:latin typeface="Calibri"/>
                <a:ea typeface="Calibri"/>
                <a:cs typeface="Calibri"/>
                <a:sym typeface="Calibri"/>
              </a:defRPr>
            </a:lvl4pPr>
            <a:lvl5pPr lvl="4" rtl="0">
              <a:spcBef>
                <a:spcPts val="0"/>
              </a:spcBef>
              <a:spcAft>
                <a:spcPts val="0"/>
              </a:spcAft>
              <a:buSzPts val="1400"/>
              <a:buFont typeface="Calibri"/>
              <a:buNone/>
              <a:defRPr sz="1800">
                <a:latin typeface="Calibri"/>
                <a:ea typeface="Calibri"/>
                <a:cs typeface="Calibri"/>
                <a:sym typeface="Calibri"/>
              </a:defRPr>
            </a:lvl5pPr>
            <a:lvl6pPr lvl="5" rtl="0">
              <a:spcBef>
                <a:spcPts val="0"/>
              </a:spcBef>
              <a:spcAft>
                <a:spcPts val="0"/>
              </a:spcAft>
              <a:buSzPts val="1400"/>
              <a:buFont typeface="Calibri"/>
              <a:buNone/>
              <a:defRPr sz="1800">
                <a:latin typeface="Calibri"/>
                <a:ea typeface="Calibri"/>
                <a:cs typeface="Calibri"/>
                <a:sym typeface="Calibri"/>
              </a:defRPr>
            </a:lvl6pPr>
            <a:lvl7pPr lvl="6" rtl="0">
              <a:spcBef>
                <a:spcPts val="0"/>
              </a:spcBef>
              <a:spcAft>
                <a:spcPts val="0"/>
              </a:spcAft>
              <a:buSzPts val="1400"/>
              <a:buFont typeface="Calibri"/>
              <a:buNone/>
              <a:defRPr sz="1800">
                <a:latin typeface="Calibri"/>
                <a:ea typeface="Calibri"/>
                <a:cs typeface="Calibri"/>
                <a:sym typeface="Calibri"/>
              </a:defRPr>
            </a:lvl7pPr>
            <a:lvl8pPr lvl="7" rtl="0">
              <a:spcBef>
                <a:spcPts val="0"/>
              </a:spcBef>
              <a:spcAft>
                <a:spcPts val="0"/>
              </a:spcAft>
              <a:buSzPts val="1400"/>
              <a:buFont typeface="Calibri"/>
              <a:buNone/>
              <a:defRPr sz="1800">
                <a:latin typeface="Calibri"/>
                <a:ea typeface="Calibri"/>
                <a:cs typeface="Calibri"/>
                <a:sym typeface="Calibri"/>
              </a:defRPr>
            </a:lvl8pPr>
            <a:lvl9pPr lvl="8" rtl="0">
              <a:spcBef>
                <a:spcPts val="0"/>
              </a:spcBef>
              <a:spcAft>
                <a:spcPts val="0"/>
              </a:spcAft>
              <a:buSzPts val="1400"/>
              <a:buFont typeface="Calibri"/>
              <a:buNone/>
              <a:defRPr sz="1800">
                <a:latin typeface="Calibri"/>
                <a:ea typeface="Calibri"/>
                <a:cs typeface="Calibri"/>
                <a:sym typeface="Calibri"/>
              </a:defRPr>
            </a:lvl9pPr>
          </a:lstStyle>
          <a:p>
            <a:endParaRPr/>
          </a:p>
        </p:txBody>
      </p:sp>
      <p:sp>
        <p:nvSpPr>
          <p:cNvPr id="497" name="Google Shape;497;p141"/>
          <p:cNvSpPr txBox="1">
            <a:spLocks noGrp="1"/>
          </p:cNvSpPr>
          <p:nvPr>
            <p:ph type="body" idx="1"/>
          </p:nvPr>
        </p:nvSpPr>
        <p:spPr>
          <a:xfrm>
            <a:off x="152400" y="971550"/>
            <a:ext cx="8839200" cy="38289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SzPts val="3200"/>
              <a:buFont typeface="Arial"/>
              <a:buChar char="•"/>
              <a:defRPr sz="3200" b="0" i="0" u="none" strike="noStrike" cap="none">
                <a:latin typeface="Calibri"/>
                <a:ea typeface="Calibri"/>
                <a:cs typeface="Calibri"/>
                <a:sym typeface="Calibri"/>
              </a:defRPr>
            </a:lvl1pPr>
            <a:lvl2pPr marL="914400" marR="0" lvl="1" indent="-406400" algn="l" rtl="0">
              <a:spcBef>
                <a:spcPts val="560"/>
              </a:spcBef>
              <a:spcAft>
                <a:spcPts val="0"/>
              </a:spcAft>
              <a:buSzPts val="2800"/>
              <a:buFont typeface="Arial"/>
              <a:buChar char="•"/>
              <a:defRPr sz="2800" b="0" i="0" u="none" strike="noStrike" cap="none">
                <a:latin typeface="Calibri"/>
                <a:ea typeface="Calibri"/>
                <a:cs typeface="Calibri"/>
                <a:sym typeface="Calibri"/>
              </a:defRPr>
            </a:lvl2pPr>
            <a:lvl3pPr marL="1371600" marR="0" lvl="2" indent="-381000" algn="l" rtl="0">
              <a:spcBef>
                <a:spcPts val="480"/>
              </a:spcBef>
              <a:spcAft>
                <a:spcPts val="0"/>
              </a:spcAft>
              <a:buSzPts val="2400"/>
              <a:buFont typeface="Arial"/>
              <a:buChar char="•"/>
              <a:defRPr sz="2400" b="0" i="0" u="none" strike="noStrike" cap="none">
                <a:latin typeface="Calibri"/>
                <a:ea typeface="Calibri"/>
                <a:cs typeface="Calibri"/>
                <a:sym typeface="Calibri"/>
              </a:defRPr>
            </a:lvl3pPr>
            <a:lvl4pPr marL="1828800" marR="0" lvl="3" indent="-355600" algn="l" rtl="0">
              <a:spcBef>
                <a:spcPts val="400"/>
              </a:spcBef>
              <a:spcAft>
                <a:spcPts val="0"/>
              </a:spcAft>
              <a:buSzPts val="2000"/>
              <a:buFont typeface="Arial"/>
              <a:buChar char="–"/>
              <a:defRPr sz="2000" b="0" i="0" u="none" strike="noStrike" cap="none">
                <a:latin typeface="Calibri"/>
                <a:ea typeface="Calibri"/>
                <a:cs typeface="Calibri"/>
                <a:sym typeface="Calibri"/>
              </a:defRPr>
            </a:lvl4pPr>
            <a:lvl5pPr marL="2286000" marR="0" lvl="4" indent="-355600" algn="l" rtl="0">
              <a:spcBef>
                <a:spcPts val="400"/>
              </a:spcBef>
              <a:spcAft>
                <a:spcPts val="0"/>
              </a:spcAft>
              <a:buSzPts val="2000"/>
              <a:buFont typeface="Arial"/>
              <a:buChar char="»"/>
              <a:defRPr sz="2000" b="0" i="0" u="none" strike="noStrike" cap="none">
                <a:latin typeface="Calibri"/>
                <a:ea typeface="Calibri"/>
                <a:cs typeface="Calibri"/>
                <a:sym typeface="Calibri"/>
              </a:defRPr>
            </a:lvl5pPr>
            <a:lvl6pPr marL="2743200" marR="0" lvl="5" indent="-355600" algn="l" rtl="0">
              <a:spcBef>
                <a:spcPts val="400"/>
              </a:spcBef>
              <a:spcAft>
                <a:spcPts val="0"/>
              </a:spcAft>
              <a:buSzPts val="2000"/>
              <a:buFont typeface="Arial"/>
              <a:buChar char="•"/>
              <a:defRPr sz="2000" b="0" i="0" u="none" strike="noStrike" cap="none">
                <a:latin typeface="Calibri"/>
                <a:ea typeface="Calibri"/>
                <a:cs typeface="Calibri"/>
                <a:sym typeface="Calibri"/>
              </a:defRPr>
            </a:lvl6pPr>
            <a:lvl7pPr marL="3200400" marR="0" lvl="6" indent="-355600" algn="l" rtl="0">
              <a:spcBef>
                <a:spcPts val="400"/>
              </a:spcBef>
              <a:spcAft>
                <a:spcPts val="0"/>
              </a:spcAft>
              <a:buSzPts val="2000"/>
              <a:buFont typeface="Arial"/>
              <a:buChar char="•"/>
              <a:defRPr sz="2000" b="0" i="0" u="none" strike="noStrike" cap="none">
                <a:latin typeface="Calibri"/>
                <a:ea typeface="Calibri"/>
                <a:cs typeface="Calibri"/>
                <a:sym typeface="Calibri"/>
              </a:defRPr>
            </a:lvl7pPr>
            <a:lvl8pPr marL="3657600" marR="0" lvl="7" indent="-355600" algn="l" rtl="0">
              <a:spcBef>
                <a:spcPts val="400"/>
              </a:spcBef>
              <a:spcAft>
                <a:spcPts val="0"/>
              </a:spcAft>
              <a:buSzPts val="2000"/>
              <a:buFont typeface="Arial"/>
              <a:buChar char="•"/>
              <a:defRPr sz="2000" b="0" i="0" u="none" strike="noStrike" cap="none">
                <a:latin typeface="Calibri"/>
                <a:ea typeface="Calibri"/>
                <a:cs typeface="Calibri"/>
                <a:sym typeface="Calibri"/>
              </a:defRPr>
            </a:lvl8pPr>
            <a:lvl9pPr marL="4114800" marR="0" lvl="8" indent="-355600" algn="l" rtl="0">
              <a:spcBef>
                <a:spcPts val="400"/>
              </a:spcBef>
              <a:spcAft>
                <a:spcPts val="0"/>
              </a:spcAft>
              <a:buSzPts val="2000"/>
              <a:buFont typeface="Arial"/>
              <a:buChar char="•"/>
              <a:defRPr sz="2000" b="0" i="0" u="none" strike="noStrike" cap="none">
                <a:latin typeface="Calibri"/>
                <a:ea typeface="Calibri"/>
                <a:cs typeface="Calibri"/>
                <a:sym typeface="Calibri"/>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498"/>
        <p:cNvGrpSpPr/>
        <p:nvPr/>
      </p:nvGrpSpPr>
      <p:grpSpPr>
        <a:xfrm>
          <a:off x="0" y="0"/>
          <a:ext cx="0" cy="0"/>
          <a:chOff x="0" y="0"/>
          <a:chExt cx="0" cy="0"/>
        </a:xfrm>
      </p:grpSpPr>
      <p:pic>
        <p:nvPicPr>
          <p:cNvPr id="499" name="Google Shape;499;p142" descr="Louisiana Believes (PPT Transition Background).jpg"/>
          <p:cNvPicPr preferRelativeResize="0"/>
          <p:nvPr/>
        </p:nvPicPr>
        <p:blipFill rotWithShape="1">
          <a:blip r:embed="rId2">
            <a:alphaModFix/>
          </a:blip>
          <a:srcRect/>
          <a:stretch/>
        </p:blipFill>
        <p:spPr>
          <a:xfrm>
            <a:off x="0" y="0"/>
            <a:ext cx="6858001" cy="5143501"/>
          </a:xfrm>
          <a:prstGeom prst="rect">
            <a:avLst/>
          </a:prstGeom>
          <a:noFill/>
          <a:ln>
            <a:noFill/>
          </a:ln>
        </p:spPr>
      </p:pic>
      <p:sp>
        <p:nvSpPr>
          <p:cNvPr id="500" name="Google Shape;500;p142"/>
          <p:cNvSpPr txBox="1">
            <a:spLocks noGrp="1"/>
          </p:cNvSpPr>
          <p:nvPr>
            <p:ph type="title"/>
          </p:nvPr>
        </p:nvSpPr>
        <p:spPr>
          <a:xfrm>
            <a:off x="0" y="1742963"/>
            <a:ext cx="9144000" cy="1657500"/>
          </a:xfrm>
          <a:prstGeom prst="rect">
            <a:avLst/>
          </a:prstGeom>
          <a:solidFill>
            <a:schemeClr val="lt1">
              <a:alpha val="49800"/>
            </a:schemeClr>
          </a:solidFill>
          <a:ln>
            <a:noFill/>
          </a:ln>
        </p:spPr>
        <p:txBody>
          <a:bodyPr spcFirstLastPara="1" wrap="square" lIns="121900" tIns="121900" rIns="121900" bIns="121900" anchor="ctr" anchorCtr="0">
            <a:noAutofit/>
          </a:bodyPr>
          <a:lstStyle>
            <a:lvl1pPr marL="0" marR="0" lvl="0" indent="0" algn="ctr" rtl="0">
              <a:lnSpc>
                <a:spcPct val="90000"/>
              </a:lnSpc>
              <a:spcBef>
                <a:spcPts val="0"/>
              </a:spcBef>
              <a:spcAft>
                <a:spcPts val="0"/>
              </a:spcAft>
              <a:buSzPts val="4400"/>
              <a:buFont typeface="Calibri"/>
              <a:buNone/>
              <a:defRPr sz="4400" b="0" i="0" u="none" strike="noStrike" cap="none">
                <a:latin typeface="Calibri"/>
                <a:ea typeface="Calibri"/>
                <a:cs typeface="Calibri"/>
                <a:sym typeface="Calibri"/>
              </a:defRPr>
            </a:lvl1pPr>
            <a:lvl2pPr lvl="1" indent="0" rtl="0">
              <a:spcBef>
                <a:spcPts val="0"/>
              </a:spcBef>
              <a:spcAft>
                <a:spcPts val="0"/>
              </a:spcAft>
              <a:buSzPts val="4400"/>
              <a:buNone/>
              <a:defRPr sz="4400"/>
            </a:lvl2pPr>
            <a:lvl3pPr lvl="2" indent="0" rtl="0">
              <a:spcBef>
                <a:spcPts val="0"/>
              </a:spcBef>
              <a:spcAft>
                <a:spcPts val="0"/>
              </a:spcAft>
              <a:buSzPts val="4400"/>
              <a:buNone/>
              <a:defRPr sz="4400"/>
            </a:lvl3pPr>
            <a:lvl4pPr lvl="3" indent="0" rtl="0">
              <a:spcBef>
                <a:spcPts val="0"/>
              </a:spcBef>
              <a:spcAft>
                <a:spcPts val="0"/>
              </a:spcAft>
              <a:buSzPts val="4400"/>
              <a:buNone/>
              <a:defRPr sz="4400"/>
            </a:lvl4pPr>
            <a:lvl5pPr lvl="4" indent="0" rtl="0">
              <a:spcBef>
                <a:spcPts val="0"/>
              </a:spcBef>
              <a:spcAft>
                <a:spcPts val="0"/>
              </a:spcAft>
              <a:buSzPts val="4400"/>
              <a:buNone/>
              <a:defRPr sz="4400"/>
            </a:lvl5pPr>
            <a:lvl6pPr lvl="5" indent="0" rtl="0">
              <a:spcBef>
                <a:spcPts val="0"/>
              </a:spcBef>
              <a:spcAft>
                <a:spcPts val="0"/>
              </a:spcAft>
              <a:buSzPts val="4400"/>
              <a:buNone/>
              <a:defRPr sz="4400"/>
            </a:lvl6pPr>
            <a:lvl7pPr lvl="6" indent="0" rtl="0">
              <a:spcBef>
                <a:spcPts val="0"/>
              </a:spcBef>
              <a:spcAft>
                <a:spcPts val="0"/>
              </a:spcAft>
              <a:buSzPts val="4400"/>
              <a:buNone/>
              <a:defRPr sz="4400"/>
            </a:lvl7pPr>
            <a:lvl8pPr lvl="7" indent="0" rtl="0">
              <a:spcBef>
                <a:spcPts val="0"/>
              </a:spcBef>
              <a:spcAft>
                <a:spcPts val="0"/>
              </a:spcAft>
              <a:buSzPts val="4400"/>
              <a:buNone/>
              <a:defRPr sz="4400"/>
            </a:lvl8pPr>
            <a:lvl9pPr lvl="8" indent="0" rtl="0">
              <a:spcBef>
                <a:spcPts val="0"/>
              </a:spcBef>
              <a:spcAft>
                <a:spcPts val="0"/>
              </a:spcAft>
              <a:buSzPts val="4400"/>
              <a:buNone/>
              <a:defRPr sz="4400"/>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06"/>
        <p:cNvGrpSpPr/>
        <p:nvPr/>
      </p:nvGrpSpPr>
      <p:grpSpPr>
        <a:xfrm>
          <a:off x="0" y="0"/>
          <a:ext cx="0" cy="0"/>
          <a:chOff x="0" y="0"/>
          <a:chExt cx="0" cy="0"/>
        </a:xfrm>
      </p:grpSpPr>
      <p:sp>
        <p:nvSpPr>
          <p:cNvPr id="507" name="Google Shape;507;p144"/>
          <p:cNvSpPr txBox="1">
            <a:spLocks noGrp="1"/>
          </p:cNvSpPr>
          <p:nvPr>
            <p:ph type="title"/>
          </p:nvPr>
        </p:nvSpPr>
        <p:spPr>
          <a:xfrm>
            <a:off x="0" y="0"/>
            <a:ext cx="9144000" cy="9717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333333"/>
              </a:buClr>
              <a:buSzPts val="1400"/>
              <a:buFont typeface="Calibri"/>
              <a:buNone/>
              <a:defRPr sz="4400" b="0" i="0" u="none" strike="noStrike" cap="none">
                <a:solidFill>
                  <a:srgbClr val="33333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08" name="Google Shape;508;p144"/>
          <p:cNvSpPr txBox="1">
            <a:spLocks noGrp="1"/>
          </p:cNvSpPr>
          <p:nvPr>
            <p:ph type="sldNum" idx="12"/>
          </p:nvPr>
        </p:nvSpPr>
        <p:spPr>
          <a:xfrm>
            <a:off x="7010400" y="4914900"/>
            <a:ext cx="2133600" cy="257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09" name="Google Shape;509;p144"/>
          <p:cNvSpPr txBox="1">
            <a:spLocks noGrp="1"/>
          </p:cNvSpPr>
          <p:nvPr>
            <p:ph type="body" idx="1"/>
          </p:nvPr>
        </p:nvSpPr>
        <p:spPr>
          <a:xfrm>
            <a:off x="152400" y="971550"/>
            <a:ext cx="8839200" cy="38289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10"/>
        <p:cNvGrpSpPr/>
        <p:nvPr/>
      </p:nvGrpSpPr>
      <p:grpSpPr>
        <a:xfrm>
          <a:off x="0" y="0"/>
          <a:ext cx="0" cy="0"/>
          <a:chOff x="0" y="0"/>
          <a:chExt cx="0" cy="0"/>
        </a:xfrm>
      </p:grpSpPr>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11"/>
        <p:cNvGrpSpPr/>
        <p:nvPr/>
      </p:nvGrpSpPr>
      <p:grpSpPr>
        <a:xfrm>
          <a:off x="0" y="0"/>
          <a:ext cx="0" cy="0"/>
          <a:chOff x="0" y="0"/>
          <a:chExt cx="0" cy="0"/>
        </a:xfrm>
      </p:grpSpPr>
      <p:sp>
        <p:nvSpPr>
          <p:cNvPr id="512" name="Google Shape;512;p146"/>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513" name="Google Shape;513;p146"/>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4" name="Google Shape;514;p146"/>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15" name="Google Shape;515;p146"/>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16" name="Google Shape;516;p14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7"/>
        <p:cNvGrpSpPr/>
        <p:nvPr/>
      </p:nvGrpSpPr>
      <p:grpSpPr>
        <a:xfrm>
          <a:off x="0" y="0"/>
          <a:ext cx="0" cy="0"/>
          <a:chOff x="0" y="0"/>
          <a:chExt cx="0" cy="0"/>
        </a:xfrm>
      </p:grpSpPr>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1_Title and Content 1" type="obj">
  <p:cSld name="OBJECT">
    <p:spTree>
      <p:nvGrpSpPr>
        <p:cNvPr id="1" name="Shape 518"/>
        <p:cNvGrpSpPr/>
        <p:nvPr/>
      </p:nvGrpSpPr>
      <p:grpSpPr>
        <a:xfrm>
          <a:off x="0" y="0"/>
          <a:ext cx="0" cy="0"/>
          <a:chOff x="0" y="0"/>
          <a:chExt cx="0" cy="0"/>
        </a:xfrm>
      </p:grpSpPr>
      <p:sp>
        <p:nvSpPr>
          <p:cNvPr id="519" name="Google Shape;519;p148"/>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0" name="Google Shape;520;p148"/>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21" name="Google Shape;521;p148"/>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22" name="Google Shape;522;p148"/>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23" name="Google Shape;523;p14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24" name="Google Shape;524;p148"/>
          <p:cNvSpPr txBox="1"/>
          <p:nvPr/>
        </p:nvSpPr>
        <p:spPr>
          <a:xfrm>
            <a:off x="0" y="0"/>
            <a:ext cx="9030000" cy="1060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333333"/>
              </a:buClr>
              <a:buSzPts val="1400"/>
              <a:buFont typeface="Calibri"/>
              <a:buNone/>
            </a:pPr>
            <a:endParaRPr sz="3600" b="0" i="0" u="none" strike="noStrike" cap="none">
              <a:solidFill>
                <a:schemeClr val="dk1"/>
              </a:solidFill>
              <a:highlight>
                <a:srgbClr val="FFFFFF"/>
              </a:highlight>
              <a:latin typeface="Calibri"/>
              <a:ea typeface="Calibri"/>
              <a:cs typeface="Calibri"/>
              <a:sym typeface="Calibri"/>
            </a:endParaRPr>
          </a:p>
          <a:p>
            <a:pPr marL="0" marR="0" lvl="0" indent="0" algn="ctr" rtl="0">
              <a:lnSpc>
                <a:spcPct val="90000"/>
              </a:lnSpc>
              <a:spcBef>
                <a:spcPts val="0"/>
              </a:spcBef>
              <a:spcAft>
                <a:spcPts val="0"/>
              </a:spcAft>
              <a:buClr>
                <a:srgbClr val="333333"/>
              </a:buClr>
              <a:buSzPts val="1400"/>
              <a:buFont typeface="Calibri"/>
              <a:buNone/>
            </a:pPr>
            <a:r>
              <a:rPr lang="en-US" sz="2800" b="0" i="0" u="none" strike="noStrike" cap="none">
                <a:solidFill>
                  <a:schemeClr val="dk1"/>
                </a:solidFill>
                <a:highlight>
                  <a:srgbClr val="FFFFFF"/>
                </a:highlight>
                <a:latin typeface="Calibri"/>
                <a:ea typeface="Calibri"/>
                <a:cs typeface="Calibri"/>
                <a:sym typeface="Calibri"/>
              </a:rPr>
              <a:t>NAEP 2019-2020 Assessment:</a:t>
            </a:r>
            <a:endParaRPr sz="2800" b="0" i="0" u="none" strike="noStrike" cap="none">
              <a:solidFill>
                <a:schemeClr val="dk1"/>
              </a:solidFill>
              <a:highlight>
                <a:srgbClr val="FFFFFF"/>
              </a:highlight>
              <a:latin typeface="Calibri"/>
              <a:ea typeface="Calibri"/>
              <a:cs typeface="Calibri"/>
              <a:sym typeface="Calibri"/>
            </a:endParaRPr>
          </a:p>
          <a:p>
            <a:pPr marL="1828800" marR="0" lvl="0" indent="457200" algn="l" rtl="0">
              <a:lnSpc>
                <a:spcPct val="100000"/>
              </a:lnSpc>
              <a:spcBef>
                <a:spcPts val="0"/>
              </a:spcBef>
              <a:spcAft>
                <a:spcPts val="0"/>
              </a:spcAft>
              <a:buClr>
                <a:schemeClr val="dk1"/>
              </a:buClr>
              <a:buSzPts val="1100"/>
              <a:buFont typeface="Arial"/>
              <a:buNone/>
            </a:pPr>
            <a:r>
              <a:rPr lang="en-US" sz="2800" b="0" i="0" u="none" strike="noStrike" cap="none">
                <a:solidFill>
                  <a:schemeClr val="dk1"/>
                </a:solidFill>
                <a:highlight>
                  <a:srgbClr val="FFFFFF"/>
                </a:highlight>
                <a:latin typeface="Calibri"/>
                <a:ea typeface="Calibri"/>
                <a:cs typeface="Calibri"/>
                <a:sym typeface="Calibri"/>
              </a:rPr>
              <a:t>      Long-Term Trend (LTT)</a:t>
            </a:r>
            <a:endParaRPr sz="2800" b="0" i="0" u="none" strike="noStrike" cap="none">
              <a:solidFill>
                <a:schemeClr val="dk1"/>
              </a:solidFill>
              <a:highlight>
                <a:srgbClr val="FFFFFF"/>
              </a:highlight>
              <a:latin typeface="Calibri"/>
              <a:ea typeface="Calibri"/>
              <a:cs typeface="Calibri"/>
              <a:sym typeface="Calibri"/>
            </a:endParaRPr>
          </a:p>
          <a:p>
            <a:pPr marL="0" marR="0" lvl="0" indent="0" algn="ctr" rtl="0">
              <a:lnSpc>
                <a:spcPct val="90000"/>
              </a:lnSpc>
              <a:spcBef>
                <a:spcPts val="0"/>
              </a:spcBef>
              <a:spcAft>
                <a:spcPts val="0"/>
              </a:spcAft>
              <a:buClr>
                <a:srgbClr val="333333"/>
              </a:buClr>
              <a:buSzPts val="1400"/>
              <a:buFont typeface="Calibri"/>
              <a:buNone/>
            </a:pPr>
            <a:r>
              <a:rPr lang="en-US" sz="3600" b="0" i="0" u="none" strike="noStrike" cap="none">
                <a:solidFill>
                  <a:schemeClr val="dk1"/>
                </a:solidFill>
                <a:highlight>
                  <a:srgbClr val="FFFFFF"/>
                </a:highlight>
                <a:latin typeface="Calibri"/>
                <a:ea typeface="Calibri"/>
                <a:cs typeface="Calibri"/>
                <a:sym typeface="Calibri"/>
              </a:rPr>
              <a:t> </a:t>
            </a:r>
            <a:endParaRPr sz="3600" b="0" i="0" u="none" strike="noStrike" cap="none">
              <a:solidFill>
                <a:srgbClr val="333333"/>
              </a:solidFill>
              <a:highlight>
                <a:srgbClr val="FFFFFF"/>
              </a:highlight>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1 1">
  <p:cSld name="CUSTOM_10_1">
    <p:spTree>
      <p:nvGrpSpPr>
        <p:cNvPr id="1" name="Shape 64"/>
        <p:cNvGrpSpPr/>
        <p:nvPr/>
      </p:nvGrpSpPr>
      <p:grpSpPr>
        <a:xfrm>
          <a:off x="0" y="0"/>
          <a:ext cx="0" cy="0"/>
          <a:chOff x="0" y="0"/>
          <a:chExt cx="0" cy="0"/>
        </a:xfrm>
      </p:grpSpPr>
      <p:pic>
        <p:nvPicPr>
          <p:cNvPr id="65" name="Google Shape;65;p15"/>
          <p:cNvPicPr preferRelativeResize="0"/>
          <p:nvPr/>
        </p:nvPicPr>
        <p:blipFill rotWithShape="1">
          <a:blip r:embed="rId2">
            <a:alphaModFix/>
          </a:blip>
          <a:srcRect/>
          <a:stretch/>
        </p:blipFill>
        <p:spPr>
          <a:xfrm>
            <a:off x="0" y="0"/>
            <a:ext cx="9144003" cy="514349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1 1 1">
  <p:cSld name="CUSTOM_10_1_1">
    <p:spTree>
      <p:nvGrpSpPr>
        <p:cNvPr id="1" name="Shape 66"/>
        <p:cNvGrpSpPr/>
        <p:nvPr/>
      </p:nvGrpSpPr>
      <p:grpSpPr>
        <a:xfrm>
          <a:off x="0" y="0"/>
          <a:ext cx="0" cy="0"/>
          <a:chOff x="0" y="0"/>
          <a:chExt cx="0" cy="0"/>
        </a:xfrm>
      </p:grpSpPr>
      <p:pic>
        <p:nvPicPr>
          <p:cNvPr id="67" name="Google Shape;67;p16"/>
          <p:cNvPicPr preferRelativeResize="0"/>
          <p:nvPr/>
        </p:nvPicPr>
        <p:blipFill rotWithShape="1">
          <a:blip r:embed="rId2">
            <a:alphaModFix/>
          </a:blip>
          <a:srcRect/>
          <a:stretch/>
        </p:blipFill>
        <p:spPr>
          <a:xfrm>
            <a:off x="0" y="0"/>
            <a:ext cx="9144003" cy="514349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1 1 1 1">
  <p:cSld name="CUSTOM_10_1_1_1">
    <p:spTree>
      <p:nvGrpSpPr>
        <p:cNvPr id="1" name="Shape 68"/>
        <p:cNvGrpSpPr/>
        <p:nvPr/>
      </p:nvGrpSpPr>
      <p:grpSpPr>
        <a:xfrm>
          <a:off x="0" y="0"/>
          <a:ext cx="0" cy="0"/>
          <a:chOff x="0" y="0"/>
          <a:chExt cx="0" cy="0"/>
        </a:xfrm>
      </p:grpSpPr>
      <p:pic>
        <p:nvPicPr>
          <p:cNvPr id="69" name="Google Shape;69;p17"/>
          <p:cNvPicPr preferRelativeResize="0"/>
          <p:nvPr/>
        </p:nvPicPr>
        <p:blipFill rotWithShape="1">
          <a:blip r:embed="rId2">
            <a:alphaModFix/>
          </a:blip>
          <a:srcRect/>
          <a:stretch/>
        </p:blipFill>
        <p:spPr>
          <a:xfrm>
            <a:off x="0" y="0"/>
            <a:ext cx="9144003" cy="514349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1 1 1 1 1">
  <p:cSld name="CUSTOM_10_1_1_1_1">
    <p:spTree>
      <p:nvGrpSpPr>
        <p:cNvPr id="1" name="Shape 70"/>
        <p:cNvGrpSpPr/>
        <p:nvPr/>
      </p:nvGrpSpPr>
      <p:grpSpPr>
        <a:xfrm>
          <a:off x="0" y="0"/>
          <a:ext cx="0" cy="0"/>
          <a:chOff x="0" y="0"/>
          <a:chExt cx="0" cy="0"/>
        </a:xfrm>
      </p:grpSpPr>
      <p:pic>
        <p:nvPicPr>
          <p:cNvPr id="71" name="Google Shape;71;p18"/>
          <p:cNvPicPr preferRelativeResize="0"/>
          <p:nvPr/>
        </p:nvPicPr>
        <p:blipFill rotWithShape="1">
          <a:blip r:embed="rId2">
            <a:alphaModFix/>
          </a:blip>
          <a:srcRect/>
          <a:stretch/>
        </p:blipFill>
        <p:spPr>
          <a:xfrm>
            <a:off x="0" y="0"/>
            <a:ext cx="9144003" cy="514349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Unified Early Childhood Systems">
  <p:cSld name="CUSTOM_4">
    <p:spTree>
      <p:nvGrpSpPr>
        <p:cNvPr id="1" name="Shape 72"/>
        <p:cNvGrpSpPr/>
        <p:nvPr/>
      </p:nvGrpSpPr>
      <p:grpSpPr>
        <a:xfrm>
          <a:off x="0" y="0"/>
          <a:ext cx="0" cy="0"/>
          <a:chOff x="0" y="0"/>
          <a:chExt cx="0" cy="0"/>
        </a:xfrm>
      </p:grpSpPr>
      <p:pic>
        <p:nvPicPr>
          <p:cNvPr id="73" name="Google Shape;73;p19"/>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Academic Alignment">
  <p:cSld name="CUSTOM_5">
    <p:spTree>
      <p:nvGrpSpPr>
        <p:cNvPr id="1" name="Shape 74"/>
        <p:cNvGrpSpPr/>
        <p:nvPr/>
      </p:nvGrpSpPr>
      <p:grpSpPr>
        <a:xfrm>
          <a:off x="0" y="0"/>
          <a:ext cx="0" cy="0"/>
          <a:chOff x="0" y="0"/>
          <a:chExt cx="0" cy="0"/>
        </a:xfrm>
      </p:grpSpPr>
      <p:pic>
        <p:nvPicPr>
          <p:cNvPr id="75" name="Google Shape;75;p20"/>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a:off x="0" y="-14275"/>
            <a:ext cx="9144000" cy="1047750"/>
          </a:xfrm>
          <a:prstGeom prst="rect">
            <a:avLst/>
          </a:prstGeom>
          <a:noFill/>
          <a:ln>
            <a:noFill/>
          </a:ln>
        </p:spPr>
      </p:pic>
      <p:pic>
        <p:nvPicPr>
          <p:cNvPr id="15" name="Google Shape;15;p3"/>
          <p:cNvPicPr preferRelativeResize="0"/>
          <p:nvPr/>
        </p:nvPicPr>
        <p:blipFill rotWithShape="1">
          <a:blip r:embed="rId3">
            <a:alphaModFix/>
          </a:blip>
          <a:srcRect/>
          <a:stretch/>
        </p:blipFill>
        <p:spPr>
          <a:xfrm>
            <a:off x="0" y="4795837"/>
            <a:ext cx="9070848" cy="366609"/>
          </a:xfrm>
          <a:prstGeom prst="rect">
            <a:avLst/>
          </a:prstGeom>
          <a:noFill/>
          <a:ln>
            <a:noFill/>
          </a:ln>
        </p:spPr>
      </p:pic>
      <p:sp>
        <p:nvSpPr>
          <p:cNvPr id="16" name="Google Shape;16;p3"/>
          <p:cNvSpPr txBox="1">
            <a:spLocks noGrp="1"/>
          </p:cNvSpPr>
          <p:nvPr>
            <p:ph type="title"/>
          </p:nvPr>
        </p:nvSpPr>
        <p:spPr>
          <a:xfrm>
            <a:off x="4" y="-14125"/>
            <a:ext cx="9144000" cy="1047600"/>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rgbClr val="333333"/>
              </a:buClr>
              <a:buSzPts val="2800"/>
              <a:buFont typeface="Calibri"/>
              <a:buNone/>
              <a:defRPr sz="2800" b="0" i="0" u="none" strike="noStrike" cap="none">
                <a:solidFill>
                  <a:srgbClr val="333333"/>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7" name="Google Shape;17;p3"/>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Google Shape;18;p3"/>
          <p:cNvSpPr txBox="1">
            <a:spLocks noGrp="1"/>
          </p:cNvSpPr>
          <p:nvPr>
            <p:ph type="sldNum" idx="12"/>
          </p:nvPr>
        </p:nvSpPr>
        <p:spPr>
          <a:xfrm>
            <a:off x="6800850" y="4800600"/>
            <a:ext cx="2228850" cy="342901"/>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9" name="Google Shape;19;p3"/>
          <p:cNvSpPr txBox="1"/>
          <p:nvPr/>
        </p:nvSpPr>
        <p:spPr>
          <a:xfrm>
            <a:off x="6800850" y="4800600"/>
            <a:ext cx="2228850" cy="342901"/>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acher and Leader Preparation">
  <p:cSld name="CUSTOM_6">
    <p:spTree>
      <p:nvGrpSpPr>
        <p:cNvPr id="1" name="Shape 76"/>
        <p:cNvGrpSpPr/>
        <p:nvPr/>
      </p:nvGrpSpPr>
      <p:grpSpPr>
        <a:xfrm>
          <a:off x="0" y="0"/>
          <a:ext cx="0" cy="0"/>
          <a:chOff x="0" y="0"/>
          <a:chExt cx="0" cy="0"/>
        </a:xfrm>
      </p:grpSpPr>
      <p:pic>
        <p:nvPicPr>
          <p:cNvPr id="77" name="Google Shape;77;p21"/>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athways to College or a Career">
  <p:cSld name="CUSTOM_7">
    <p:spTree>
      <p:nvGrpSpPr>
        <p:cNvPr id="1" name="Shape 78"/>
        <p:cNvGrpSpPr/>
        <p:nvPr/>
      </p:nvGrpSpPr>
      <p:grpSpPr>
        <a:xfrm>
          <a:off x="0" y="0"/>
          <a:ext cx="0" cy="0"/>
          <a:chOff x="0" y="0"/>
          <a:chExt cx="0" cy="0"/>
        </a:xfrm>
      </p:grpSpPr>
      <p:pic>
        <p:nvPicPr>
          <p:cNvPr id="79" name="Google Shape;79;p22"/>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chool System Improvement Strategy">
  <p:cSld name="CUSTOM_8">
    <p:spTree>
      <p:nvGrpSpPr>
        <p:cNvPr id="1" name="Shape 80"/>
        <p:cNvGrpSpPr/>
        <p:nvPr/>
      </p:nvGrpSpPr>
      <p:grpSpPr>
        <a:xfrm>
          <a:off x="0" y="0"/>
          <a:ext cx="0" cy="0"/>
          <a:chOff x="0" y="0"/>
          <a:chExt cx="0" cy="0"/>
        </a:xfrm>
      </p:grpSpPr>
      <p:pic>
        <p:nvPicPr>
          <p:cNvPr id="81" name="Google Shape;81;p23"/>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ver Title">
  <p:cSld name="Cover Title">
    <p:spTree>
      <p:nvGrpSpPr>
        <p:cNvPr id="1" name="Shape 83"/>
        <p:cNvGrpSpPr/>
        <p:nvPr/>
      </p:nvGrpSpPr>
      <p:grpSpPr>
        <a:xfrm>
          <a:off x="0" y="0"/>
          <a:ext cx="0" cy="0"/>
          <a:chOff x="0" y="0"/>
          <a:chExt cx="0" cy="0"/>
        </a:xfrm>
      </p:grpSpPr>
      <p:pic>
        <p:nvPicPr>
          <p:cNvPr id="84" name="Google Shape;84;p25" descr="Louisiana Believes (PPT Cover 16x9).jpg"/>
          <p:cNvPicPr preferRelativeResize="0"/>
          <p:nvPr/>
        </p:nvPicPr>
        <p:blipFill rotWithShape="1">
          <a:blip r:embed="rId2">
            <a:alphaModFix/>
          </a:blip>
          <a:srcRect/>
          <a:stretch/>
        </p:blipFill>
        <p:spPr>
          <a:xfrm>
            <a:off x="0" y="0"/>
            <a:ext cx="9143976" cy="5143500"/>
          </a:xfrm>
          <a:prstGeom prst="rect">
            <a:avLst/>
          </a:prstGeom>
          <a:noFill/>
          <a:ln>
            <a:noFill/>
          </a:ln>
        </p:spPr>
      </p:pic>
      <p:sp>
        <p:nvSpPr>
          <p:cNvPr id="85" name="Google Shape;85;p25"/>
          <p:cNvSpPr txBox="1">
            <a:spLocks noGrp="1"/>
          </p:cNvSpPr>
          <p:nvPr>
            <p:ph type="title"/>
          </p:nvPr>
        </p:nvSpPr>
        <p:spPr>
          <a:xfrm>
            <a:off x="827575" y="1699350"/>
            <a:ext cx="7530300" cy="174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a:solidFill>
                  <a:srgbClr val="43434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6"/>
        <p:cNvGrpSpPr/>
        <p:nvPr/>
      </p:nvGrpSpPr>
      <p:grpSpPr>
        <a:xfrm>
          <a:off x="0" y="0"/>
          <a:ext cx="0" cy="0"/>
          <a:chOff x="0" y="0"/>
          <a:chExt cx="0" cy="0"/>
        </a:xfrm>
      </p:grpSpPr>
      <p:pic>
        <p:nvPicPr>
          <p:cNvPr id="87" name="Google Shape;87;p26"/>
          <p:cNvPicPr preferRelativeResize="0"/>
          <p:nvPr/>
        </p:nvPicPr>
        <p:blipFill>
          <a:blip r:embed="rId2">
            <a:alphaModFix/>
          </a:blip>
          <a:stretch>
            <a:fillRect/>
          </a:stretch>
        </p:blipFill>
        <p:spPr>
          <a:xfrm>
            <a:off x="0" y="-14275"/>
            <a:ext cx="9144000" cy="1047750"/>
          </a:xfrm>
          <a:prstGeom prst="rect">
            <a:avLst/>
          </a:prstGeom>
          <a:noFill/>
          <a:ln>
            <a:noFill/>
          </a:ln>
        </p:spPr>
      </p:pic>
      <p:pic>
        <p:nvPicPr>
          <p:cNvPr id="88" name="Google Shape;88;p26"/>
          <p:cNvPicPr preferRelativeResize="0"/>
          <p:nvPr/>
        </p:nvPicPr>
        <p:blipFill rotWithShape="1">
          <a:blip r:embed="rId3">
            <a:alphaModFix/>
          </a:blip>
          <a:srcRect/>
          <a:stretch/>
        </p:blipFill>
        <p:spPr>
          <a:xfrm>
            <a:off x="0" y="4795837"/>
            <a:ext cx="9070848" cy="366609"/>
          </a:xfrm>
          <a:prstGeom prst="rect">
            <a:avLst/>
          </a:prstGeom>
          <a:noFill/>
          <a:ln>
            <a:noFill/>
          </a:ln>
        </p:spPr>
      </p:pic>
      <p:sp>
        <p:nvSpPr>
          <p:cNvPr id="89" name="Google Shape;89;p26"/>
          <p:cNvSpPr txBox="1">
            <a:spLocks noGrp="1"/>
          </p:cNvSpPr>
          <p:nvPr>
            <p:ph type="title"/>
          </p:nvPr>
        </p:nvSpPr>
        <p:spPr>
          <a:xfrm>
            <a:off x="4" y="-14125"/>
            <a:ext cx="9144000" cy="1047600"/>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rgbClr val="333333"/>
              </a:buClr>
              <a:buSzPts val="2800"/>
              <a:buFont typeface="Calibri"/>
              <a:buNone/>
              <a:defRPr sz="2800" b="0" i="0" u="none" strike="noStrike" cap="none">
                <a:solidFill>
                  <a:srgbClr val="333333"/>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90" name="Google Shape;90;p26"/>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p26"/>
          <p:cNvSpPr txBox="1">
            <a:spLocks noGrp="1"/>
          </p:cNvSpPr>
          <p:nvPr>
            <p:ph type="sldNum" idx="12"/>
          </p:nvPr>
        </p:nvSpPr>
        <p:spPr>
          <a:xfrm>
            <a:off x="6800850" y="4800600"/>
            <a:ext cx="2228850" cy="342901"/>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2" name="Google Shape;92;p26"/>
          <p:cNvSpPr txBox="1"/>
          <p:nvPr/>
        </p:nvSpPr>
        <p:spPr>
          <a:xfrm>
            <a:off x="6800850" y="4800600"/>
            <a:ext cx="2228850" cy="342901"/>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and Picture">
  <p:cSld name="Content and Picture">
    <p:spTree>
      <p:nvGrpSpPr>
        <p:cNvPr id="1" name="Shape 93"/>
        <p:cNvGrpSpPr/>
        <p:nvPr/>
      </p:nvGrpSpPr>
      <p:grpSpPr>
        <a:xfrm>
          <a:off x="0" y="0"/>
          <a:ext cx="0" cy="0"/>
          <a:chOff x="0" y="0"/>
          <a:chExt cx="0" cy="0"/>
        </a:xfrm>
      </p:grpSpPr>
      <p:pic>
        <p:nvPicPr>
          <p:cNvPr id="94" name="Google Shape;94;p27"/>
          <p:cNvPicPr preferRelativeResize="0"/>
          <p:nvPr/>
        </p:nvPicPr>
        <p:blipFill rotWithShape="1">
          <a:blip r:embed="rId2">
            <a:alphaModFix/>
          </a:blip>
          <a:srcRect/>
          <a:stretch/>
        </p:blipFill>
        <p:spPr>
          <a:xfrm>
            <a:off x="0" y="4776787"/>
            <a:ext cx="9070848" cy="366609"/>
          </a:xfrm>
          <a:prstGeom prst="rect">
            <a:avLst/>
          </a:prstGeom>
          <a:noFill/>
          <a:ln>
            <a:noFill/>
          </a:ln>
        </p:spPr>
      </p:pic>
      <p:sp>
        <p:nvSpPr>
          <p:cNvPr id="95" name="Google Shape;95;p27"/>
          <p:cNvSpPr txBox="1">
            <a:spLocks noGrp="1"/>
          </p:cNvSpPr>
          <p:nvPr>
            <p:ph type="body" idx="1"/>
          </p:nvPr>
        </p:nvSpPr>
        <p:spPr>
          <a:xfrm>
            <a:off x="152400" y="1143000"/>
            <a:ext cx="556260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27"/>
          <p:cNvSpPr txBox="1">
            <a:spLocks noGrp="1"/>
          </p:cNvSpPr>
          <p:nvPr>
            <p:ph type="sldNum" idx="12"/>
          </p:nvPr>
        </p:nvSpPr>
        <p:spPr>
          <a:xfrm>
            <a:off x="6800850" y="4800600"/>
            <a:ext cx="2228850" cy="342901"/>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7" name="Google Shape;97;p27"/>
          <p:cNvSpPr>
            <a:spLocks noGrp="1"/>
          </p:cNvSpPr>
          <p:nvPr>
            <p:ph type="pic" idx="2"/>
          </p:nvPr>
        </p:nvSpPr>
        <p:spPr>
          <a:xfrm>
            <a:off x="5829300" y="1276350"/>
            <a:ext cx="3200400" cy="3200400"/>
          </a:xfrm>
          <a:prstGeom prst="ellipse">
            <a:avLst/>
          </a:prstGeom>
          <a:noFill/>
          <a:ln w="107950" cap="flat" cmpd="sng">
            <a:solidFill>
              <a:srgbClr val="8F8F8F"/>
            </a:solidFill>
            <a:prstDash val="solid"/>
            <a:round/>
            <a:headEnd type="none" w="sm" len="sm"/>
            <a:tailEnd type="none" w="sm" len="sm"/>
          </a:ln>
        </p:spPr>
        <p:txBody>
          <a:bodyPr spcFirstLastPara="1" wrap="square" lIns="91425" tIns="91425" rIns="91425" bIns="91425" anchor="t" anchorCtr="0">
            <a:noAutofit/>
          </a:bodyPr>
          <a:lstStyle>
            <a:lvl1pPr marL="171450" marR="0" lvl="0" indent="-1524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514350" marR="0" lvl="1" indent="-17145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1905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200150" marR="0" lvl="3" indent="-200025"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1543050" marR="0" lvl="4" indent="-200025"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1885950" marR="0" lvl="5" indent="-200025"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228850" marR="0" lvl="6" indent="-200025"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2571750" marR="0" lvl="7" indent="-200025"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2914650" marR="0" lvl="8" indent="-200025"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27"/>
          <p:cNvSpPr txBox="1"/>
          <p:nvPr/>
        </p:nvSpPr>
        <p:spPr>
          <a:xfrm>
            <a:off x="6800850" y="4800600"/>
            <a:ext cx="2228850" cy="342901"/>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sp>
        <p:nvSpPr>
          <p:cNvPr id="99" name="Google Shape;99;p27"/>
          <p:cNvSpPr txBox="1"/>
          <p:nvPr/>
        </p:nvSpPr>
        <p:spPr>
          <a:xfrm>
            <a:off x="6800850" y="4800600"/>
            <a:ext cx="2228850" cy="342901"/>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pic>
        <p:nvPicPr>
          <p:cNvPr id="100" name="Google Shape;100;p27"/>
          <p:cNvPicPr preferRelativeResize="0"/>
          <p:nvPr/>
        </p:nvPicPr>
        <p:blipFill>
          <a:blip r:embed="rId3">
            <a:alphaModFix/>
          </a:blip>
          <a:stretch>
            <a:fillRect/>
          </a:stretch>
        </p:blipFill>
        <p:spPr>
          <a:xfrm>
            <a:off x="0" y="-14275"/>
            <a:ext cx="9144000" cy="1047750"/>
          </a:xfrm>
          <a:prstGeom prst="rect">
            <a:avLst/>
          </a:prstGeom>
          <a:noFill/>
          <a:ln>
            <a:noFill/>
          </a:ln>
        </p:spPr>
      </p:pic>
      <p:sp>
        <p:nvSpPr>
          <p:cNvPr id="101" name="Google Shape;101;p27"/>
          <p:cNvSpPr txBox="1">
            <a:spLocks noGrp="1"/>
          </p:cNvSpPr>
          <p:nvPr>
            <p:ph type="title"/>
          </p:nvPr>
        </p:nvSpPr>
        <p:spPr>
          <a:xfrm>
            <a:off x="4" y="-14125"/>
            <a:ext cx="9144000" cy="1047600"/>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rgbClr val="333333"/>
              </a:buClr>
              <a:buSzPts val="2800"/>
              <a:buFont typeface="Calibri"/>
              <a:buNone/>
              <a:defRPr sz="2800" b="0" i="0" u="none" strike="noStrike" cap="none">
                <a:solidFill>
                  <a:srgbClr val="333333"/>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and Call out box">
  <p:cSld name="Content and Call out box">
    <p:spTree>
      <p:nvGrpSpPr>
        <p:cNvPr id="1" name="Shape 102"/>
        <p:cNvGrpSpPr/>
        <p:nvPr/>
      </p:nvGrpSpPr>
      <p:grpSpPr>
        <a:xfrm>
          <a:off x="0" y="0"/>
          <a:ext cx="0" cy="0"/>
          <a:chOff x="0" y="0"/>
          <a:chExt cx="0" cy="0"/>
        </a:xfrm>
      </p:grpSpPr>
      <p:pic>
        <p:nvPicPr>
          <p:cNvPr id="103" name="Google Shape;103;p28"/>
          <p:cNvPicPr preferRelativeResize="0"/>
          <p:nvPr/>
        </p:nvPicPr>
        <p:blipFill rotWithShape="1">
          <a:blip r:embed="rId2">
            <a:alphaModFix/>
          </a:blip>
          <a:srcRect/>
          <a:stretch/>
        </p:blipFill>
        <p:spPr>
          <a:xfrm>
            <a:off x="0" y="4798558"/>
            <a:ext cx="9070848" cy="366609"/>
          </a:xfrm>
          <a:prstGeom prst="rect">
            <a:avLst/>
          </a:prstGeom>
          <a:noFill/>
          <a:ln>
            <a:noFill/>
          </a:ln>
        </p:spPr>
      </p:pic>
      <p:sp>
        <p:nvSpPr>
          <p:cNvPr id="104" name="Google Shape;104;p28"/>
          <p:cNvSpPr txBox="1">
            <a:spLocks noGrp="1"/>
          </p:cNvSpPr>
          <p:nvPr>
            <p:ph type="body" idx="1"/>
          </p:nvPr>
        </p:nvSpPr>
        <p:spPr>
          <a:xfrm>
            <a:off x="152400" y="1143000"/>
            <a:ext cx="556260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28"/>
          <p:cNvSpPr txBox="1">
            <a:spLocks noGrp="1"/>
          </p:cNvSpPr>
          <p:nvPr>
            <p:ph type="sldNum" idx="12"/>
          </p:nvPr>
        </p:nvSpPr>
        <p:spPr>
          <a:xfrm>
            <a:off x="6800850" y="4800600"/>
            <a:ext cx="2228850" cy="342901"/>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06" name="Google Shape;106;p28"/>
          <p:cNvSpPr txBox="1">
            <a:spLocks noGrp="1"/>
          </p:cNvSpPr>
          <p:nvPr>
            <p:ph type="body" idx="2"/>
          </p:nvPr>
        </p:nvSpPr>
        <p:spPr>
          <a:xfrm>
            <a:off x="6020425" y="1200150"/>
            <a:ext cx="2952125" cy="3314700"/>
          </a:xfrm>
          <a:prstGeom prst="rect">
            <a:avLst/>
          </a:prstGeom>
          <a:solidFill>
            <a:schemeClr val="accent1"/>
          </a:solidFill>
          <a:ln>
            <a:noFill/>
          </a:ln>
          <a:effectLst>
            <a:outerShdw blurRad="63500" sx="102000" sy="102000" algn="ctr" rotWithShape="0">
              <a:srgbClr val="000000">
                <a:alpha val="2745"/>
              </a:srgbClr>
            </a:outerShdw>
          </a:effectLst>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28"/>
          <p:cNvSpPr txBox="1"/>
          <p:nvPr/>
        </p:nvSpPr>
        <p:spPr>
          <a:xfrm>
            <a:off x="6800850" y="4803321"/>
            <a:ext cx="2228850" cy="342901"/>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sp>
        <p:nvSpPr>
          <p:cNvPr id="108" name="Google Shape;108;p28"/>
          <p:cNvSpPr txBox="1"/>
          <p:nvPr/>
        </p:nvSpPr>
        <p:spPr>
          <a:xfrm>
            <a:off x="6800850" y="4803321"/>
            <a:ext cx="2228850" cy="342901"/>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pic>
        <p:nvPicPr>
          <p:cNvPr id="109" name="Google Shape;109;p28"/>
          <p:cNvPicPr preferRelativeResize="0"/>
          <p:nvPr/>
        </p:nvPicPr>
        <p:blipFill>
          <a:blip r:embed="rId3">
            <a:alphaModFix/>
          </a:blip>
          <a:stretch>
            <a:fillRect/>
          </a:stretch>
        </p:blipFill>
        <p:spPr>
          <a:xfrm>
            <a:off x="0" y="-14275"/>
            <a:ext cx="9144000" cy="1047750"/>
          </a:xfrm>
          <a:prstGeom prst="rect">
            <a:avLst/>
          </a:prstGeom>
          <a:noFill/>
          <a:ln>
            <a:noFill/>
          </a:ln>
        </p:spPr>
      </p:pic>
      <p:sp>
        <p:nvSpPr>
          <p:cNvPr id="110" name="Google Shape;110;p28"/>
          <p:cNvSpPr txBox="1">
            <a:spLocks noGrp="1"/>
          </p:cNvSpPr>
          <p:nvPr>
            <p:ph type="title"/>
          </p:nvPr>
        </p:nvSpPr>
        <p:spPr>
          <a:xfrm>
            <a:off x="4" y="-14125"/>
            <a:ext cx="9144000" cy="1047600"/>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rgbClr val="333333"/>
              </a:buClr>
              <a:buSzPts val="2800"/>
              <a:buFont typeface="Calibri"/>
              <a:buNone/>
              <a:defRPr sz="2800" b="0" i="0" u="none" strike="noStrike" cap="none">
                <a:solidFill>
                  <a:srgbClr val="333333"/>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amp; Stats">
  <p:cSld name="Content &amp; Stats">
    <p:spTree>
      <p:nvGrpSpPr>
        <p:cNvPr id="1" name="Shape 111"/>
        <p:cNvGrpSpPr/>
        <p:nvPr/>
      </p:nvGrpSpPr>
      <p:grpSpPr>
        <a:xfrm>
          <a:off x="0" y="0"/>
          <a:ext cx="0" cy="0"/>
          <a:chOff x="0" y="0"/>
          <a:chExt cx="0" cy="0"/>
        </a:xfrm>
      </p:grpSpPr>
      <p:pic>
        <p:nvPicPr>
          <p:cNvPr id="112" name="Google Shape;112;p29"/>
          <p:cNvPicPr preferRelativeResize="0"/>
          <p:nvPr/>
        </p:nvPicPr>
        <p:blipFill>
          <a:blip r:embed="rId2">
            <a:alphaModFix/>
          </a:blip>
          <a:stretch>
            <a:fillRect/>
          </a:stretch>
        </p:blipFill>
        <p:spPr>
          <a:xfrm>
            <a:off x="0" y="0"/>
            <a:ext cx="2762250" cy="5143500"/>
          </a:xfrm>
          <a:prstGeom prst="rect">
            <a:avLst/>
          </a:prstGeom>
          <a:noFill/>
          <a:ln>
            <a:noFill/>
          </a:ln>
        </p:spPr>
      </p:pic>
      <p:pic>
        <p:nvPicPr>
          <p:cNvPr id="113" name="Google Shape;113;p29"/>
          <p:cNvPicPr preferRelativeResize="0"/>
          <p:nvPr/>
        </p:nvPicPr>
        <p:blipFill rotWithShape="1">
          <a:blip r:embed="rId3">
            <a:alphaModFix/>
          </a:blip>
          <a:srcRect l="29372" r="1943"/>
          <a:stretch/>
        </p:blipFill>
        <p:spPr>
          <a:xfrm>
            <a:off x="2857500" y="678942"/>
            <a:ext cx="5960974" cy="463942"/>
          </a:xfrm>
          <a:prstGeom prst="rect">
            <a:avLst/>
          </a:prstGeom>
          <a:noFill/>
          <a:ln>
            <a:noFill/>
          </a:ln>
        </p:spPr>
      </p:pic>
      <p:sp>
        <p:nvSpPr>
          <p:cNvPr id="114" name="Google Shape;114;p29"/>
          <p:cNvSpPr txBox="1">
            <a:spLocks noGrp="1"/>
          </p:cNvSpPr>
          <p:nvPr>
            <p:ph type="body" idx="1"/>
          </p:nvPr>
        </p:nvSpPr>
        <p:spPr>
          <a:xfrm>
            <a:off x="2762250" y="1143000"/>
            <a:ext cx="622935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Google Shape;115;p29"/>
          <p:cNvSpPr txBox="1">
            <a:spLocks noGrp="1"/>
          </p:cNvSpPr>
          <p:nvPr>
            <p:ph type="sldNum" idx="12"/>
          </p:nvPr>
        </p:nvSpPr>
        <p:spPr>
          <a:xfrm>
            <a:off x="6800850" y="4800600"/>
            <a:ext cx="2228850" cy="342901"/>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6" name="Google Shape;116;p29"/>
          <p:cNvSpPr txBox="1">
            <a:spLocks noGrp="1"/>
          </p:cNvSpPr>
          <p:nvPr>
            <p:ph type="body" idx="2"/>
          </p:nvPr>
        </p:nvSpPr>
        <p:spPr>
          <a:xfrm>
            <a:off x="190500" y="171450"/>
            <a:ext cx="2400300" cy="4800600"/>
          </a:xfrm>
          <a:prstGeom prst="rect">
            <a:avLst/>
          </a:prstGeom>
          <a:solidFill>
            <a:schemeClr val="lt1">
              <a:alpha val="49803"/>
            </a:schemeClr>
          </a:solid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29"/>
          <p:cNvSpPr txBox="1">
            <a:spLocks noGrp="1"/>
          </p:cNvSpPr>
          <p:nvPr>
            <p:ph type="title"/>
          </p:nvPr>
        </p:nvSpPr>
        <p:spPr>
          <a:xfrm>
            <a:off x="2762250" y="0"/>
            <a:ext cx="6381600" cy="762000"/>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Only">
  <p:cSld name="Section Title Only">
    <p:spTree>
      <p:nvGrpSpPr>
        <p:cNvPr id="1" name="Shape 118"/>
        <p:cNvGrpSpPr/>
        <p:nvPr/>
      </p:nvGrpSpPr>
      <p:grpSpPr>
        <a:xfrm>
          <a:off x="0" y="0"/>
          <a:ext cx="0" cy="0"/>
          <a:chOff x="0" y="0"/>
          <a:chExt cx="0" cy="0"/>
        </a:xfrm>
      </p:grpSpPr>
      <p:pic>
        <p:nvPicPr>
          <p:cNvPr id="119" name="Google Shape;119;p30"/>
          <p:cNvPicPr preferRelativeResize="0"/>
          <p:nvPr/>
        </p:nvPicPr>
        <p:blipFill>
          <a:blip r:embed="rId2">
            <a:alphaModFix/>
          </a:blip>
          <a:stretch>
            <a:fillRect/>
          </a:stretch>
        </p:blipFill>
        <p:spPr>
          <a:xfrm>
            <a:off x="0" y="0"/>
            <a:ext cx="9144000" cy="5143500"/>
          </a:xfrm>
          <a:prstGeom prst="rect">
            <a:avLst/>
          </a:prstGeom>
          <a:noFill/>
          <a:ln>
            <a:noFill/>
          </a:ln>
        </p:spPr>
      </p:pic>
      <p:sp>
        <p:nvSpPr>
          <p:cNvPr id="120" name="Google Shape;120;p30"/>
          <p:cNvSpPr txBox="1">
            <a:spLocks noGrp="1"/>
          </p:cNvSpPr>
          <p:nvPr>
            <p:ph type="title"/>
          </p:nvPr>
        </p:nvSpPr>
        <p:spPr>
          <a:xfrm>
            <a:off x="0" y="1600200"/>
            <a:ext cx="9144000" cy="1657350"/>
          </a:xfrm>
          <a:prstGeom prst="rect">
            <a:avLst/>
          </a:prstGeom>
          <a:solidFill>
            <a:schemeClr val="lt1">
              <a:alpha val="49803"/>
            </a:schemeClr>
          </a:solid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Option 2">
  <p:cSld name="Title and Content Option 2">
    <p:spTree>
      <p:nvGrpSpPr>
        <p:cNvPr id="1" name="Shape 121"/>
        <p:cNvGrpSpPr/>
        <p:nvPr/>
      </p:nvGrpSpPr>
      <p:grpSpPr>
        <a:xfrm>
          <a:off x="0" y="0"/>
          <a:ext cx="0" cy="0"/>
          <a:chOff x="0" y="0"/>
          <a:chExt cx="0" cy="0"/>
        </a:xfrm>
      </p:grpSpPr>
      <p:pic>
        <p:nvPicPr>
          <p:cNvPr id="122" name="Google Shape;122;p31"/>
          <p:cNvPicPr preferRelativeResize="0"/>
          <p:nvPr/>
        </p:nvPicPr>
        <p:blipFill>
          <a:blip r:embed="rId2">
            <a:alphaModFix/>
          </a:blip>
          <a:stretch>
            <a:fillRect/>
          </a:stretch>
        </p:blipFill>
        <p:spPr>
          <a:xfrm>
            <a:off x="0" y="0"/>
            <a:ext cx="9144000" cy="5143500"/>
          </a:xfrm>
          <a:prstGeom prst="rect">
            <a:avLst/>
          </a:prstGeom>
          <a:noFill/>
          <a:ln>
            <a:noFill/>
          </a:ln>
        </p:spPr>
      </p:pic>
      <p:sp>
        <p:nvSpPr>
          <p:cNvPr id="123" name="Google Shape;123;p31"/>
          <p:cNvSpPr txBox="1">
            <a:spLocks noGrp="1"/>
          </p:cNvSpPr>
          <p:nvPr>
            <p:ph type="body" idx="1"/>
          </p:nvPr>
        </p:nvSpPr>
        <p:spPr>
          <a:xfrm>
            <a:off x="400050" y="1200150"/>
            <a:ext cx="8343900" cy="3543300"/>
          </a:xfrm>
          <a:prstGeom prst="rect">
            <a:avLst/>
          </a:prstGeom>
          <a:solidFill>
            <a:schemeClr val="lt1">
              <a:alpha val="49803"/>
            </a:schemeClr>
          </a:solid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31"/>
          <p:cNvSpPr txBox="1">
            <a:spLocks noGrp="1"/>
          </p:cNvSpPr>
          <p:nvPr>
            <p:ph type="title"/>
          </p:nvPr>
        </p:nvSpPr>
        <p:spPr>
          <a:xfrm>
            <a:off x="400050" y="114300"/>
            <a:ext cx="8343900" cy="914400"/>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and Picture">
  <p:cSld name="Content and Picture">
    <p:spTree>
      <p:nvGrpSpPr>
        <p:cNvPr id="1" name="Shape 20"/>
        <p:cNvGrpSpPr/>
        <p:nvPr/>
      </p:nvGrpSpPr>
      <p:grpSpPr>
        <a:xfrm>
          <a:off x="0" y="0"/>
          <a:ext cx="0" cy="0"/>
          <a:chOff x="0" y="0"/>
          <a:chExt cx="0" cy="0"/>
        </a:xfrm>
      </p:grpSpPr>
      <p:pic>
        <p:nvPicPr>
          <p:cNvPr id="21" name="Google Shape;21;p4"/>
          <p:cNvPicPr preferRelativeResize="0"/>
          <p:nvPr/>
        </p:nvPicPr>
        <p:blipFill rotWithShape="1">
          <a:blip r:embed="rId2">
            <a:alphaModFix/>
          </a:blip>
          <a:srcRect/>
          <a:stretch/>
        </p:blipFill>
        <p:spPr>
          <a:xfrm>
            <a:off x="0" y="4776787"/>
            <a:ext cx="9070848" cy="366609"/>
          </a:xfrm>
          <a:prstGeom prst="rect">
            <a:avLst/>
          </a:prstGeom>
          <a:noFill/>
          <a:ln>
            <a:noFill/>
          </a:ln>
        </p:spPr>
      </p:pic>
      <p:sp>
        <p:nvSpPr>
          <p:cNvPr id="22" name="Google Shape;22;p4"/>
          <p:cNvSpPr txBox="1">
            <a:spLocks noGrp="1"/>
          </p:cNvSpPr>
          <p:nvPr>
            <p:ph type="body" idx="1"/>
          </p:nvPr>
        </p:nvSpPr>
        <p:spPr>
          <a:xfrm>
            <a:off x="152400" y="1143000"/>
            <a:ext cx="556260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 name="Google Shape;23;p4"/>
          <p:cNvSpPr txBox="1">
            <a:spLocks noGrp="1"/>
          </p:cNvSpPr>
          <p:nvPr>
            <p:ph type="sldNum" idx="12"/>
          </p:nvPr>
        </p:nvSpPr>
        <p:spPr>
          <a:xfrm>
            <a:off x="6800850" y="4800600"/>
            <a:ext cx="2228850" cy="342901"/>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4"/>
          <p:cNvSpPr>
            <a:spLocks noGrp="1"/>
          </p:cNvSpPr>
          <p:nvPr>
            <p:ph type="pic" idx="2"/>
          </p:nvPr>
        </p:nvSpPr>
        <p:spPr>
          <a:xfrm>
            <a:off x="5829300" y="1276350"/>
            <a:ext cx="3200400" cy="3200400"/>
          </a:xfrm>
          <a:prstGeom prst="ellipse">
            <a:avLst/>
          </a:prstGeom>
          <a:noFill/>
          <a:ln w="107950" cap="flat" cmpd="sng">
            <a:solidFill>
              <a:srgbClr val="8F8F8F"/>
            </a:solidFill>
            <a:prstDash val="solid"/>
            <a:round/>
            <a:headEnd type="none" w="sm" len="sm"/>
            <a:tailEnd type="none" w="sm" len="sm"/>
          </a:ln>
        </p:spPr>
        <p:txBody>
          <a:bodyPr spcFirstLastPara="1" wrap="square" lIns="91425" tIns="91425" rIns="91425" bIns="91425" anchor="t" anchorCtr="0">
            <a:noAutofit/>
          </a:bodyPr>
          <a:lstStyle>
            <a:lvl1pPr marL="171450" marR="0" lvl="0" indent="-1524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514350" marR="0" lvl="1" indent="-17145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1905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200150" marR="0" lvl="3" indent="-200025"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1543050" marR="0" lvl="4" indent="-200025"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1885950" marR="0" lvl="5" indent="-200025"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228850" marR="0" lvl="6" indent="-200025"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2571750" marR="0" lvl="7" indent="-200025"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2914650" marR="0" lvl="8" indent="-200025"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4"/>
          <p:cNvSpPr txBox="1"/>
          <p:nvPr/>
        </p:nvSpPr>
        <p:spPr>
          <a:xfrm>
            <a:off x="6800850" y="4800600"/>
            <a:ext cx="2228850" cy="342901"/>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sp>
        <p:nvSpPr>
          <p:cNvPr id="26" name="Google Shape;26;p4"/>
          <p:cNvSpPr txBox="1"/>
          <p:nvPr/>
        </p:nvSpPr>
        <p:spPr>
          <a:xfrm>
            <a:off x="6800850" y="4800600"/>
            <a:ext cx="2228850" cy="342901"/>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pic>
        <p:nvPicPr>
          <p:cNvPr id="27" name="Google Shape;27;p4"/>
          <p:cNvPicPr preferRelativeResize="0"/>
          <p:nvPr/>
        </p:nvPicPr>
        <p:blipFill>
          <a:blip r:embed="rId3">
            <a:alphaModFix/>
          </a:blip>
          <a:stretch>
            <a:fillRect/>
          </a:stretch>
        </p:blipFill>
        <p:spPr>
          <a:xfrm>
            <a:off x="0" y="-14275"/>
            <a:ext cx="9144000" cy="1047750"/>
          </a:xfrm>
          <a:prstGeom prst="rect">
            <a:avLst/>
          </a:prstGeom>
          <a:noFill/>
          <a:ln>
            <a:noFill/>
          </a:ln>
        </p:spPr>
      </p:pic>
      <p:sp>
        <p:nvSpPr>
          <p:cNvPr id="28" name="Google Shape;28;p4"/>
          <p:cNvSpPr txBox="1">
            <a:spLocks noGrp="1"/>
          </p:cNvSpPr>
          <p:nvPr>
            <p:ph type="title"/>
          </p:nvPr>
        </p:nvSpPr>
        <p:spPr>
          <a:xfrm>
            <a:off x="4" y="-14125"/>
            <a:ext cx="9144000" cy="1047600"/>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rgbClr val="333333"/>
              </a:buClr>
              <a:buSzPts val="2800"/>
              <a:buFont typeface="Calibri"/>
              <a:buNone/>
              <a:defRPr sz="2800" b="0" i="0" u="none" strike="noStrike" cap="none">
                <a:solidFill>
                  <a:srgbClr val="333333"/>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Louisiana Students">
  <p:cSld name="CUSTOM">
    <p:spTree>
      <p:nvGrpSpPr>
        <p:cNvPr id="1" name="Shape 125"/>
        <p:cNvGrpSpPr/>
        <p:nvPr/>
      </p:nvGrpSpPr>
      <p:grpSpPr>
        <a:xfrm>
          <a:off x="0" y="0"/>
          <a:ext cx="0" cy="0"/>
          <a:chOff x="0" y="0"/>
          <a:chExt cx="0" cy="0"/>
        </a:xfrm>
      </p:grpSpPr>
      <p:pic>
        <p:nvPicPr>
          <p:cNvPr id="126" name="Google Shape;126;p32"/>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Five Areas of Focus">
  <p:cSld name="CUSTOM_1">
    <p:spTree>
      <p:nvGrpSpPr>
        <p:cNvPr id="1" name="Shape 127"/>
        <p:cNvGrpSpPr/>
        <p:nvPr/>
      </p:nvGrpSpPr>
      <p:grpSpPr>
        <a:xfrm>
          <a:off x="0" y="0"/>
          <a:ext cx="0" cy="0"/>
          <a:chOff x="0" y="0"/>
          <a:chExt cx="0" cy="0"/>
        </a:xfrm>
      </p:grpSpPr>
      <p:pic>
        <p:nvPicPr>
          <p:cNvPr id="128" name="Google Shape;128;p33"/>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Louisiana's Birth through 12 System">
  <p:cSld name="CUSTOM_2">
    <p:spTree>
      <p:nvGrpSpPr>
        <p:cNvPr id="1" name="Shape 129"/>
        <p:cNvGrpSpPr/>
        <p:nvPr/>
      </p:nvGrpSpPr>
      <p:grpSpPr>
        <a:xfrm>
          <a:off x="0" y="0"/>
          <a:ext cx="0" cy="0"/>
          <a:chOff x="0" y="0"/>
          <a:chExt cx="0" cy="0"/>
        </a:xfrm>
      </p:grpSpPr>
      <p:pic>
        <p:nvPicPr>
          <p:cNvPr id="130" name="Google Shape;130;p34"/>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Every Day">
  <p:cSld name="CUSTOM_3">
    <p:spTree>
      <p:nvGrpSpPr>
        <p:cNvPr id="1" name="Shape 131"/>
        <p:cNvGrpSpPr/>
        <p:nvPr/>
      </p:nvGrpSpPr>
      <p:grpSpPr>
        <a:xfrm>
          <a:off x="0" y="0"/>
          <a:ext cx="0" cy="0"/>
          <a:chOff x="0" y="0"/>
          <a:chExt cx="0" cy="0"/>
        </a:xfrm>
      </p:grpSpPr>
      <p:pic>
        <p:nvPicPr>
          <p:cNvPr id="132" name="Google Shape;132;p35"/>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Unified Early Childhood Systems">
  <p:cSld name="CUSTOM_4">
    <p:spTree>
      <p:nvGrpSpPr>
        <p:cNvPr id="1" name="Shape 133"/>
        <p:cNvGrpSpPr/>
        <p:nvPr/>
      </p:nvGrpSpPr>
      <p:grpSpPr>
        <a:xfrm>
          <a:off x="0" y="0"/>
          <a:ext cx="0" cy="0"/>
          <a:chOff x="0" y="0"/>
          <a:chExt cx="0" cy="0"/>
        </a:xfrm>
      </p:grpSpPr>
      <p:pic>
        <p:nvPicPr>
          <p:cNvPr id="134" name="Google Shape;134;p36"/>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Academic Alignment">
  <p:cSld name="CUSTOM_5">
    <p:spTree>
      <p:nvGrpSpPr>
        <p:cNvPr id="1" name="Shape 135"/>
        <p:cNvGrpSpPr/>
        <p:nvPr/>
      </p:nvGrpSpPr>
      <p:grpSpPr>
        <a:xfrm>
          <a:off x="0" y="0"/>
          <a:ext cx="0" cy="0"/>
          <a:chOff x="0" y="0"/>
          <a:chExt cx="0" cy="0"/>
        </a:xfrm>
      </p:grpSpPr>
      <p:pic>
        <p:nvPicPr>
          <p:cNvPr id="136" name="Google Shape;136;p37"/>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eacher and Leader Preparation">
  <p:cSld name="CUSTOM_6">
    <p:spTree>
      <p:nvGrpSpPr>
        <p:cNvPr id="1" name="Shape 137"/>
        <p:cNvGrpSpPr/>
        <p:nvPr/>
      </p:nvGrpSpPr>
      <p:grpSpPr>
        <a:xfrm>
          <a:off x="0" y="0"/>
          <a:ext cx="0" cy="0"/>
          <a:chOff x="0" y="0"/>
          <a:chExt cx="0" cy="0"/>
        </a:xfrm>
      </p:grpSpPr>
      <p:pic>
        <p:nvPicPr>
          <p:cNvPr id="138" name="Google Shape;138;p38"/>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athways to College or a Career">
  <p:cSld name="CUSTOM_7">
    <p:spTree>
      <p:nvGrpSpPr>
        <p:cNvPr id="1" name="Shape 139"/>
        <p:cNvGrpSpPr/>
        <p:nvPr/>
      </p:nvGrpSpPr>
      <p:grpSpPr>
        <a:xfrm>
          <a:off x="0" y="0"/>
          <a:ext cx="0" cy="0"/>
          <a:chOff x="0" y="0"/>
          <a:chExt cx="0" cy="0"/>
        </a:xfrm>
      </p:grpSpPr>
      <p:pic>
        <p:nvPicPr>
          <p:cNvPr id="140" name="Google Shape;140;p39"/>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chool System Improvement Strategy">
  <p:cSld name="CUSTOM_8">
    <p:spTree>
      <p:nvGrpSpPr>
        <p:cNvPr id="1" name="Shape 141"/>
        <p:cNvGrpSpPr/>
        <p:nvPr/>
      </p:nvGrpSpPr>
      <p:grpSpPr>
        <a:xfrm>
          <a:off x="0" y="0"/>
          <a:ext cx="0" cy="0"/>
          <a:chOff x="0" y="0"/>
          <a:chExt cx="0" cy="0"/>
        </a:xfrm>
      </p:grpSpPr>
      <p:pic>
        <p:nvPicPr>
          <p:cNvPr id="142" name="Google Shape;142;p40"/>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5"/>
        <p:cNvGrpSpPr/>
        <p:nvPr/>
      </p:nvGrpSpPr>
      <p:grpSpPr>
        <a:xfrm>
          <a:off x="0" y="0"/>
          <a:ext cx="0" cy="0"/>
          <a:chOff x="0" y="0"/>
          <a:chExt cx="0" cy="0"/>
        </a:xfrm>
      </p:grpSpPr>
      <p:pic>
        <p:nvPicPr>
          <p:cNvPr id="146" name="Google Shape;146;p42"/>
          <p:cNvPicPr preferRelativeResize="0"/>
          <p:nvPr/>
        </p:nvPicPr>
        <p:blipFill rotWithShape="1">
          <a:blip r:embed="rId2">
            <a:alphaModFix/>
          </a:blip>
          <a:srcRect/>
          <a:stretch/>
        </p:blipFill>
        <p:spPr>
          <a:xfrm>
            <a:off x="0" y="-14275"/>
            <a:ext cx="9144000" cy="1047750"/>
          </a:xfrm>
          <a:prstGeom prst="rect">
            <a:avLst/>
          </a:prstGeom>
          <a:noFill/>
          <a:ln>
            <a:noFill/>
          </a:ln>
        </p:spPr>
      </p:pic>
      <p:pic>
        <p:nvPicPr>
          <p:cNvPr id="147" name="Google Shape;147;p42"/>
          <p:cNvPicPr preferRelativeResize="0"/>
          <p:nvPr/>
        </p:nvPicPr>
        <p:blipFill rotWithShape="1">
          <a:blip r:embed="rId3">
            <a:alphaModFix/>
          </a:blip>
          <a:srcRect/>
          <a:stretch/>
        </p:blipFill>
        <p:spPr>
          <a:xfrm>
            <a:off x="0" y="4795837"/>
            <a:ext cx="9070848" cy="366609"/>
          </a:xfrm>
          <a:prstGeom prst="rect">
            <a:avLst/>
          </a:prstGeom>
          <a:noFill/>
          <a:ln>
            <a:noFill/>
          </a:ln>
        </p:spPr>
      </p:pic>
      <p:sp>
        <p:nvSpPr>
          <p:cNvPr id="148" name="Google Shape;148;p42"/>
          <p:cNvSpPr txBox="1">
            <a:spLocks noGrp="1"/>
          </p:cNvSpPr>
          <p:nvPr>
            <p:ph type="title"/>
          </p:nvPr>
        </p:nvSpPr>
        <p:spPr>
          <a:xfrm>
            <a:off x="4" y="-14125"/>
            <a:ext cx="9144000" cy="10476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rgbClr val="333333"/>
              </a:buClr>
              <a:buSzPts val="2800"/>
              <a:buFont typeface="Calibri"/>
              <a:buNone/>
              <a:defRPr sz="2800" b="0" i="0" u="none" strike="noStrike" cap="none">
                <a:solidFill>
                  <a:srgbClr val="33333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9" name="Google Shape;149;p42"/>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 name="Google Shape;150;p42"/>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1" name="Google Shape;151;p42"/>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900"/>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and Call out box">
  <p:cSld name="Content and Call out box">
    <p:spTree>
      <p:nvGrpSpPr>
        <p:cNvPr id="1" name="Shape 29"/>
        <p:cNvGrpSpPr/>
        <p:nvPr/>
      </p:nvGrpSpPr>
      <p:grpSpPr>
        <a:xfrm>
          <a:off x="0" y="0"/>
          <a:ext cx="0" cy="0"/>
          <a:chOff x="0" y="0"/>
          <a:chExt cx="0" cy="0"/>
        </a:xfrm>
      </p:grpSpPr>
      <p:pic>
        <p:nvPicPr>
          <p:cNvPr id="30" name="Google Shape;30;p5"/>
          <p:cNvPicPr preferRelativeResize="0"/>
          <p:nvPr/>
        </p:nvPicPr>
        <p:blipFill rotWithShape="1">
          <a:blip r:embed="rId2">
            <a:alphaModFix/>
          </a:blip>
          <a:srcRect/>
          <a:stretch/>
        </p:blipFill>
        <p:spPr>
          <a:xfrm>
            <a:off x="0" y="4798558"/>
            <a:ext cx="9070848" cy="366609"/>
          </a:xfrm>
          <a:prstGeom prst="rect">
            <a:avLst/>
          </a:prstGeom>
          <a:noFill/>
          <a:ln>
            <a:noFill/>
          </a:ln>
        </p:spPr>
      </p:pic>
      <p:sp>
        <p:nvSpPr>
          <p:cNvPr id="31" name="Google Shape;31;p5"/>
          <p:cNvSpPr txBox="1">
            <a:spLocks noGrp="1"/>
          </p:cNvSpPr>
          <p:nvPr>
            <p:ph type="body" idx="1"/>
          </p:nvPr>
        </p:nvSpPr>
        <p:spPr>
          <a:xfrm>
            <a:off x="152400" y="1143000"/>
            <a:ext cx="556260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5"/>
          <p:cNvSpPr txBox="1">
            <a:spLocks noGrp="1"/>
          </p:cNvSpPr>
          <p:nvPr>
            <p:ph type="sldNum" idx="12"/>
          </p:nvPr>
        </p:nvSpPr>
        <p:spPr>
          <a:xfrm>
            <a:off x="6800850" y="4800600"/>
            <a:ext cx="2228850" cy="342901"/>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3" name="Google Shape;33;p5"/>
          <p:cNvSpPr txBox="1">
            <a:spLocks noGrp="1"/>
          </p:cNvSpPr>
          <p:nvPr>
            <p:ph type="body" idx="2"/>
          </p:nvPr>
        </p:nvSpPr>
        <p:spPr>
          <a:xfrm>
            <a:off x="6020425" y="1200150"/>
            <a:ext cx="2952125" cy="3314700"/>
          </a:xfrm>
          <a:prstGeom prst="rect">
            <a:avLst/>
          </a:prstGeom>
          <a:solidFill>
            <a:schemeClr val="accent1"/>
          </a:solidFill>
          <a:ln>
            <a:noFill/>
          </a:ln>
          <a:effectLst>
            <a:outerShdw blurRad="63500" sx="102000" sy="102000" algn="ctr" rotWithShape="0">
              <a:srgbClr val="000000">
                <a:alpha val="2745"/>
              </a:srgbClr>
            </a:outerShdw>
          </a:effectLst>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p:nvPr/>
        </p:nvSpPr>
        <p:spPr>
          <a:xfrm>
            <a:off x="6800850" y="4803321"/>
            <a:ext cx="2228850" cy="342901"/>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sp>
        <p:nvSpPr>
          <p:cNvPr id="35" name="Google Shape;35;p5"/>
          <p:cNvSpPr txBox="1"/>
          <p:nvPr/>
        </p:nvSpPr>
        <p:spPr>
          <a:xfrm>
            <a:off x="6800850" y="4803321"/>
            <a:ext cx="2228850" cy="342901"/>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pic>
        <p:nvPicPr>
          <p:cNvPr id="36" name="Google Shape;36;p5"/>
          <p:cNvPicPr preferRelativeResize="0"/>
          <p:nvPr/>
        </p:nvPicPr>
        <p:blipFill>
          <a:blip r:embed="rId3">
            <a:alphaModFix/>
          </a:blip>
          <a:stretch>
            <a:fillRect/>
          </a:stretch>
        </p:blipFill>
        <p:spPr>
          <a:xfrm>
            <a:off x="0" y="-14275"/>
            <a:ext cx="9144000" cy="1047750"/>
          </a:xfrm>
          <a:prstGeom prst="rect">
            <a:avLst/>
          </a:prstGeom>
          <a:noFill/>
          <a:ln>
            <a:noFill/>
          </a:ln>
        </p:spPr>
      </p:pic>
      <p:sp>
        <p:nvSpPr>
          <p:cNvPr id="37" name="Google Shape;37;p5"/>
          <p:cNvSpPr txBox="1">
            <a:spLocks noGrp="1"/>
          </p:cNvSpPr>
          <p:nvPr>
            <p:ph type="title"/>
          </p:nvPr>
        </p:nvSpPr>
        <p:spPr>
          <a:xfrm>
            <a:off x="4" y="-14125"/>
            <a:ext cx="9144000" cy="1047600"/>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rgbClr val="333333"/>
              </a:buClr>
              <a:buSzPts val="2800"/>
              <a:buFont typeface="Calibri"/>
              <a:buNone/>
              <a:defRPr sz="2800" b="0" i="0" u="none" strike="noStrike" cap="none">
                <a:solidFill>
                  <a:srgbClr val="333333"/>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and Picture">
  <p:cSld name="Content and Picture">
    <p:spTree>
      <p:nvGrpSpPr>
        <p:cNvPr id="1" name="Shape 152"/>
        <p:cNvGrpSpPr/>
        <p:nvPr/>
      </p:nvGrpSpPr>
      <p:grpSpPr>
        <a:xfrm>
          <a:off x="0" y="0"/>
          <a:ext cx="0" cy="0"/>
          <a:chOff x="0" y="0"/>
          <a:chExt cx="0" cy="0"/>
        </a:xfrm>
      </p:grpSpPr>
      <p:pic>
        <p:nvPicPr>
          <p:cNvPr id="153" name="Google Shape;153;p43"/>
          <p:cNvPicPr preferRelativeResize="0"/>
          <p:nvPr/>
        </p:nvPicPr>
        <p:blipFill rotWithShape="1">
          <a:blip r:embed="rId2">
            <a:alphaModFix/>
          </a:blip>
          <a:srcRect/>
          <a:stretch/>
        </p:blipFill>
        <p:spPr>
          <a:xfrm>
            <a:off x="0" y="4776787"/>
            <a:ext cx="9070848" cy="366609"/>
          </a:xfrm>
          <a:prstGeom prst="rect">
            <a:avLst/>
          </a:prstGeom>
          <a:noFill/>
          <a:ln>
            <a:noFill/>
          </a:ln>
        </p:spPr>
      </p:pic>
      <p:sp>
        <p:nvSpPr>
          <p:cNvPr id="154" name="Google Shape;154;p43"/>
          <p:cNvSpPr txBox="1">
            <a:spLocks noGrp="1"/>
          </p:cNvSpPr>
          <p:nvPr>
            <p:ph type="body" idx="1"/>
          </p:nvPr>
        </p:nvSpPr>
        <p:spPr>
          <a:xfrm>
            <a:off x="152400" y="1143000"/>
            <a:ext cx="556260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Google Shape;155;p43"/>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6" name="Google Shape;156;p43"/>
          <p:cNvSpPr>
            <a:spLocks noGrp="1"/>
          </p:cNvSpPr>
          <p:nvPr>
            <p:ph type="pic" idx="2"/>
          </p:nvPr>
        </p:nvSpPr>
        <p:spPr>
          <a:xfrm>
            <a:off x="5829300" y="1276350"/>
            <a:ext cx="3200400" cy="3200400"/>
          </a:xfrm>
          <a:prstGeom prst="ellipse">
            <a:avLst/>
          </a:prstGeom>
          <a:noFill/>
          <a:ln w="107950" cap="flat" cmpd="sng">
            <a:solidFill>
              <a:srgbClr val="8F8F8F"/>
            </a:solidFill>
            <a:prstDash val="solid"/>
            <a:round/>
            <a:headEnd type="none" w="sm" len="sm"/>
            <a:tailEnd type="none" w="sm" len="sm"/>
          </a:ln>
        </p:spPr>
        <p:txBody>
          <a:bodyPr spcFirstLastPara="1" wrap="square" lIns="91425" tIns="91425" rIns="91425" bIns="91425" anchor="t" anchorCtr="0">
            <a:noAutofit/>
          </a:bodyPr>
          <a:lstStyle>
            <a:lvl1pPr marR="0" lvl="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 name="Google Shape;157;p43"/>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900"/>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sp>
        <p:nvSpPr>
          <p:cNvPr id="158" name="Google Shape;158;p43"/>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900"/>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pic>
        <p:nvPicPr>
          <p:cNvPr id="159" name="Google Shape;159;p43"/>
          <p:cNvPicPr preferRelativeResize="0"/>
          <p:nvPr/>
        </p:nvPicPr>
        <p:blipFill rotWithShape="1">
          <a:blip r:embed="rId3">
            <a:alphaModFix/>
          </a:blip>
          <a:srcRect/>
          <a:stretch/>
        </p:blipFill>
        <p:spPr>
          <a:xfrm>
            <a:off x="0" y="-14275"/>
            <a:ext cx="9144000" cy="1047750"/>
          </a:xfrm>
          <a:prstGeom prst="rect">
            <a:avLst/>
          </a:prstGeom>
          <a:noFill/>
          <a:ln>
            <a:noFill/>
          </a:ln>
        </p:spPr>
      </p:pic>
      <p:sp>
        <p:nvSpPr>
          <p:cNvPr id="160" name="Google Shape;160;p43"/>
          <p:cNvSpPr txBox="1">
            <a:spLocks noGrp="1"/>
          </p:cNvSpPr>
          <p:nvPr>
            <p:ph type="title"/>
          </p:nvPr>
        </p:nvSpPr>
        <p:spPr>
          <a:xfrm>
            <a:off x="4" y="-14125"/>
            <a:ext cx="9144000" cy="10476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rgbClr val="333333"/>
              </a:buClr>
              <a:buSzPts val="2800"/>
              <a:buFont typeface="Calibri"/>
              <a:buNone/>
              <a:defRPr sz="2800" b="0" i="0" u="none" strike="noStrike" cap="none">
                <a:solidFill>
                  <a:srgbClr val="33333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amp; Stats">
  <p:cSld name="Content &amp; Stats">
    <p:spTree>
      <p:nvGrpSpPr>
        <p:cNvPr id="1" name="Shape 161"/>
        <p:cNvGrpSpPr/>
        <p:nvPr/>
      </p:nvGrpSpPr>
      <p:grpSpPr>
        <a:xfrm>
          <a:off x="0" y="0"/>
          <a:ext cx="0" cy="0"/>
          <a:chOff x="0" y="0"/>
          <a:chExt cx="0" cy="0"/>
        </a:xfrm>
      </p:grpSpPr>
      <p:pic>
        <p:nvPicPr>
          <p:cNvPr id="162" name="Google Shape;162;p44"/>
          <p:cNvPicPr preferRelativeResize="0"/>
          <p:nvPr/>
        </p:nvPicPr>
        <p:blipFill rotWithShape="1">
          <a:blip r:embed="rId2">
            <a:alphaModFix/>
          </a:blip>
          <a:srcRect/>
          <a:stretch/>
        </p:blipFill>
        <p:spPr>
          <a:xfrm>
            <a:off x="0" y="0"/>
            <a:ext cx="2762250" cy="5143500"/>
          </a:xfrm>
          <a:prstGeom prst="rect">
            <a:avLst/>
          </a:prstGeom>
          <a:noFill/>
          <a:ln>
            <a:noFill/>
          </a:ln>
        </p:spPr>
      </p:pic>
      <p:pic>
        <p:nvPicPr>
          <p:cNvPr id="163" name="Google Shape;163;p44"/>
          <p:cNvPicPr preferRelativeResize="0"/>
          <p:nvPr/>
        </p:nvPicPr>
        <p:blipFill rotWithShape="1">
          <a:blip r:embed="rId3">
            <a:alphaModFix/>
          </a:blip>
          <a:srcRect l="29370" r="1943"/>
          <a:stretch/>
        </p:blipFill>
        <p:spPr>
          <a:xfrm>
            <a:off x="2857500" y="678942"/>
            <a:ext cx="5960975" cy="463942"/>
          </a:xfrm>
          <a:prstGeom prst="rect">
            <a:avLst/>
          </a:prstGeom>
          <a:noFill/>
          <a:ln>
            <a:noFill/>
          </a:ln>
        </p:spPr>
      </p:pic>
      <p:sp>
        <p:nvSpPr>
          <p:cNvPr id="164" name="Google Shape;164;p44"/>
          <p:cNvSpPr txBox="1">
            <a:spLocks noGrp="1"/>
          </p:cNvSpPr>
          <p:nvPr>
            <p:ph type="body" idx="1"/>
          </p:nvPr>
        </p:nvSpPr>
        <p:spPr>
          <a:xfrm>
            <a:off x="2762250" y="1143000"/>
            <a:ext cx="622950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5" name="Google Shape;165;p44"/>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66" name="Google Shape;166;p44"/>
          <p:cNvSpPr txBox="1">
            <a:spLocks noGrp="1"/>
          </p:cNvSpPr>
          <p:nvPr>
            <p:ph type="body" idx="2"/>
          </p:nvPr>
        </p:nvSpPr>
        <p:spPr>
          <a:xfrm>
            <a:off x="190500" y="171450"/>
            <a:ext cx="2400300" cy="4800600"/>
          </a:xfrm>
          <a:prstGeom prst="rect">
            <a:avLst/>
          </a:prstGeom>
          <a:solidFill>
            <a:schemeClr val="lt1">
              <a:alpha val="49410"/>
            </a:schemeClr>
          </a:solid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 name="Google Shape;167;p44"/>
          <p:cNvSpPr txBox="1">
            <a:spLocks noGrp="1"/>
          </p:cNvSpPr>
          <p:nvPr>
            <p:ph type="title"/>
          </p:nvPr>
        </p:nvSpPr>
        <p:spPr>
          <a:xfrm>
            <a:off x="2762250" y="0"/>
            <a:ext cx="6381600" cy="7620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Option 2">
  <p:cSld name="Title and Content Option 2">
    <p:spTree>
      <p:nvGrpSpPr>
        <p:cNvPr id="1" name="Shape 168"/>
        <p:cNvGrpSpPr/>
        <p:nvPr/>
      </p:nvGrpSpPr>
      <p:grpSpPr>
        <a:xfrm>
          <a:off x="0" y="0"/>
          <a:ext cx="0" cy="0"/>
          <a:chOff x="0" y="0"/>
          <a:chExt cx="0" cy="0"/>
        </a:xfrm>
      </p:grpSpPr>
      <p:pic>
        <p:nvPicPr>
          <p:cNvPr id="169" name="Google Shape;169;p4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70" name="Google Shape;170;p45"/>
          <p:cNvSpPr txBox="1">
            <a:spLocks noGrp="1"/>
          </p:cNvSpPr>
          <p:nvPr>
            <p:ph type="body" idx="1"/>
          </p:nvPr>
        </p:nvSpPr>
        <p:spPr>
          <a:xfrm>
            <a:off x="400050" y="1200150"/>
            <a:ext cx="8343900" cy="3543300"/>
          </a:xfrm>
          <a:prstGeom prst="rect">
            <a:avLst/>
          </a:prstGeom>
          <a:solidFill>
            <a:schemeClr val="lt1">
              <a:alpha val="49410"/>
            </a:schemeClr>
          </a:solid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1" name="Google Shape;171;p45"/>
          <p:cNvSpPr txBox="1">
            <a:spLocks noGrp="1"/>
          </p:cNvSpPr>
          <p:nvPr>
            <p:ph type="title"/>
          </p:nvPr>
        </p:nvSpPr>
        <p:spPr>
          <a:xfrm>
            <a:off x="400050" y="114300"/>
            <a:ext cx="8343900" cy="9144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2" name="Google Shape;172;p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dk1"/>
                </a:solidFill>
                <a:latin typeface="Calibri"/>
                <a:ea typeface="Calibri"/>
                <a:cs typeface="Calibri"/>
                <a:sym typeface="Calibri"/>
              </a:defRPr>
            </a:lvl1pPr>
            <a:lvl2pPr lvl="1">
              <a:buNone/>
              <a:defRPr>
                <a:solidFill>
                  <a:schemeClr val="dk1"/>
                </a:solidFill>
                <a:latin typeface="Calibri"/>
                <a:ea typeface="Calibri"/>
                <a:cs typeface="Calibri"/>
                <a:sym typeface="Calibri"/>
              </a:defRPr>
            </a:lvl2pPr>
            <a:lvl3pPr lvl="2">
              <a:buNone/>
              <a:defRPr>
                <a:solidFill>
                  <a:schemeClr val="dk1"/>
                </a:solidFill>
                <a:latin typeface="Calibri"/>
                <a:ea typeface="Calibri"/>
                <a:cs typeface="Calibri"/>
                <a:sym typeface="Calibri"/>
              </a:defRPr>
            </a:lvl3pPr>
            <a:lvl4pPr lvl="3">
              <a:buNone/>
              <a:defRPr>
                <a:solidFill>
                  <a:schemeClr val="dk1"/>
                </a:solidFill>
                <a:latin typeface="Calibri"/>
                <a:ea typeface="Calibri"/>
                <a:cs typeface="Calibri"/>
                <a:sym typeface="Calibri"/>
              </a:defRPr>
            </a:lvl4pPr>
            <a:lvl5pPr lvl="4">
              <a:buNone/>
              <a:defRPr>
                <a:solidFill>
                  <a:schemeClr val="dk1"/>
                </a:solidFill>
                <a:latin typeface="Calibri"/>
                <a:ea typeface="Calibri"/>
                <a:cs typeface="Calibri"/>
                <a:sym typeface="Calibri"/>
              </a:defRPr>
            </a:lvl5pPr>
            <a:lvl6pPr lvl="5">
              <a:buNone/>
              <a:defRPr>
                <a:solidFill>
                  <a:schemeClr val="dk1"/>
                </a:solidFill>
                <a:latin typeface="Calibri"/>
                <a:ea typeface="Calibri"/>
                <a:cs typeface="Calibri"/>
                <a:sym typeface="Calibri"/>
              </a:defRPr>
            </a:lvl6pPr>
            <a:lvl7pPr lvl="6">
              <a:buNone/>
              <a:defRPr>
                <a:solidFill>
                  <a:schemeClr val="dk1"/>
                </a:solidFill>
                <a:latin typeface="Calibri"/>
                <a:ea typeface="Calibri"/>
                <a:cs typeface="Calibri"/>
                <a:sym typeface="Calibri"/>
              </a:defRPr>
            </a:lvl7pPr>
            <a:lvl8pPr lvl="7">
              <a:buNone/>
              <a:defRPr>
                <a:solidFill>
                  <a:schemeClr val="dk1"/>
                </a:solidFill>
                <a:latin typeface="Calibri"/>
                <a:ea typeface="Calibri"/>
                <a:cs typeface="Calibri"/>
                <a:sym typeface="Calibri"/>
              </a:defRPr>
            </a:lvl8pPr>
            <a:lvl9pPr lvl="8">
              <a:buNone/>
              <a:defRPr>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Louisiana Students">
  <p:cSld name="CUSTOM">
    <p:spTree>
      <p:nvGrpSpPr>
        <p:cNvPr id="1" name="Shape 173"/>
        <p:cNvGrpSpPr/>
        <p:nvPr/>
      </p:nvGrpSpPr>
      <p:grpSpPr>
        <a:xfrm>
          <a:off x="0" y="0"/>
          <a:ext cx="0" cy="0"/>
          <a:chOff x="0" y="0"/>
          <a:chExt cx="0" cy="0"/>
        </a:xfrm>
      </p:grpSpPr>
      <p:pic>
        <p:nvPicPr>
          <p:cNvPr id="174" name="Google Shape;174;p46"/>
          <p:cNvPicPr preferRelativeResize="0"/>
          <p:nvPr/>
        </p:nvPicPr>
        <p:blipFill rotWithShape="1">
          <a:blip r:embed="rId2">
            <a:alphaModFix/>
          </a:blip>
          <a:srcRect/>
          <a:stretch/>
        </p:blipFill>
        <p:spPr>
          <a:xfrm>
            <a:off x="0" y="10"/>
            <a:ext cx="9144000" cy="5143489"/>
          </a:xfrm>
          <a:prstGeom prst="rect">
            <a:avLst/>
          </a:prstGeom>
          <a:noFill/>
          <a:ln>
            <a:noFill/>
          </a:ln>
        </p:spPr>
      </p:pic>
      <p:sp>
        <p:nvSpPr>
          <p:cNvPr id="175" name="Google Shape;175;p4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Five Areas of Focus">
  <p:cSld name="CUSTOM_1">
    <p:spTree>
      <p:nvGrpSpPr>
        <p:cNvPr id="1" name="Shape 176"/>
        <p:cNvGrpSpPr/>
        <p:nvPr/>
      </p:nvGrpSpPr>
      <p:grpSpPr>
        <a:xfrm>
          <a:off x="0" y="0"/>
          <a:ext cx="0" cy="0"/>
          <a:chOff x="0" y="0"/>
          <a:chExt cx="0" cy="0"/>
        </a:xfrm>
      </p:grpSpPr>
      <p:pic>
        <p:nvPicPr>
          <p:cNvPr id="177" name="Google Shape;177;p47"/>
          <p:cNvPicPr preferRelativeResize="0"/>
          <p:nvPr/>
        </p:nvPicPr>
        <p:blipFill rotWithShape="1">
          <a:blip r:embed="rId2">
            <a:alphaModFix/>
          </a:blip>
          <a:srcRect/>
          <a:stretch/>
        </p:blipFill>
        <p:spPr>
          <a:xfrm>
            <a:off x="0" y="10"/>
            <a:ext cx="9144000" cy="5143489"/>
          </a:xfrm>
          <a:prstGeom prst="rect">
            <a:avLst/>
          </a:prstGeom>
          <a:noFill/>
          <a:ln>
            <a:noFill/>
          </a:ln>
        </p:spPr>
      </p:pic>
      <p:sp>
        <p:nvSpPr>
          <p:cNvPr id="178" name="Google Shape;178;p4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Louisiana's Birth through 12 System">
  <p:cSld name="CUSTOM_2">
    <p:spTree>
      <p:nvGrpSpPr>
        <p:cNvPr id="1" name="Shape 179"/>
        <p:cNvGrpSpPr/>
        <p:nvPr/>
      </p:nvGrpSpPr>
      <p:grpSpPr>
        <a:xfrm>
          <a:off x="0" y="0"/>
          <a:ext cx="0" cy="0"/>
          <a:chOff x="0" y="0"/>
          <a:chExt cx="0" cy="0"/>
        </a:xfrm>
      </p:grpSpPr>
      <p:pic>
        <p:nvPicPr>
          <p:cNvPr id="180" name="Google Shape;180;p48"/>
          <p:cNvPicPr preferRelativeResize="0"/>
          <p:nvPr/>
        </p:nvPicPr>
        <p:blipFill rotWithShape="1">
          <a:blip r:embed="rId2">
            <a:alphaModFix/>
          </a:blip>
          <a:srcRect/>
          <a:stretch/>
        </p:blipFill>
        <p:spPr>
          <a:xfrm>
            <a:off x="0" y="10"/>
            <a:ext cx="9144000" cy="5143489"/>
          </a:xfrm>
          <a:prstGeom prst="rect">
            <a:avLst/>
          </a:prstGeom>
          <a:noFill/>
          <a:ln>
            <a:noFill/>
          </a:ln>
        </p:spPr>
      </p:pic>
      <p:sp>
        <p:nvSpPr>
          <p:cNvPr id="181" name="Google Shape;181;p4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Unified Early Childhood Systems">
  <p:cSld name="CUSTOM_4">
    <p:spTree>
      <p:nvGrpSpPr>
        <p:cNvPr id="1" name="Shape 182"/>
        <p:cNvGrpSpPr/>
        <p:nvPr/>
      </p:nvGrpSpPr>
      <p:grpSpPr>
        <a:xfrm>
          <a:off x="0" y="0"/>
          <a:ext cx="0" cy="0"/>
          <a:chOff x="0" y="0"/>
          <a:chExt cx="0" cy="0"/>
        </a:xfrm>
      </p:grpSpPr>
      <p:pic>
        <p:nvPicPr>
          <p:cNvPr id="183" name="Google Shape;183;p49"/>
          <p:cNvPicPr preferRelativeResize="0"/>
          <p:nvPr/>
        </p:nvPicPr>
        <p:blipFill rotWithShape="1">
          <a:blip r:embed="rId2">
            <a:alphaModFix/>
          </a:blip>
          <a:srcRect/>
          <a:stretch/>
        </p:blipFill>
        <p:spPr>
          <a:xfrm>
            <a:off x="0" y="10"/>
            <a:ext cx="9144000" cy="5143489"/>
          </a:xfrm>
          <a:prstGeom prst="rect">
            <a:avLst/>
          </a:prstGeom>
          <a:noFill/>
          <a:ln>
            <a:noFill/>
          </a:ln>
        </p:spPr>
      </p:pic>
      <p:sp>
        <p:nvSpPr>
          <p:cNvPr id="184" name="Google Shape;184;p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Academic Alignment">
  <p:cSld name="CUSTOM_5">
    <p:spTree>
      <p:nvGrpSpPr>
        <p:cNvPr id="1" name="Shape 185"/>
        <p:cNvGrpSpPr/>
        <p:nvPr/>
      </p:nvGrpSpPr>
      <p:grpSpPr>
        <a:xfrm>
          <a:off x="0" y="0"/>
          <a:ext cx="0" cy="0"/>
          <a:chOff x="0" y="0"/>
          <a:chExt cx="0" cy="0"/>
        </a:xfrm>
      </p:grpSpPr>
      <p:pic>
        <p:nvPicPr>
          <p:cNvPr id="186" name="Google Shape;186;p50"/>
          <p:cNvPicPr preferRelativeResize="0"/>
          <p:nvPr/>
        </p:nvPicPr>
        <p:blipFill rotWithShape="1">
          <a:blip r:embed="rId2">
            <a:alphaModFix/>
          </a:blip>
          <a:srcRect/>
          <a:stretch/>
        </p:blipFill>
        <p:spPr>
          <a:xfrm>
            <a:off x="0" y="10"/>
            <a:ext cx="9144000" cy="5143489"/>
          </a:xfrm>
          <a:prstGeom prst="rect">
            <a:avLst/>
          </a:prstGeom>
          <a:noFill/>
          <a:ln>
            <a:noFill/>
          </a:ln>
        </p:spPr>
      </p:pic>
      <p:sp>
        <p:nvSpPr>
          <p:cNvPr id="187" name="Google Shape;187;p5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eacher and Leader Preparation">
  <p:cSld name="CUSTOM_6">
    <p:spTree>
      <p:nvGrpSpPr>
        <p:cNvPr id="1" name="Shape 188"/>
        <p:cNvGrpSpPr/>
        <p:nvPr/>
      </p:nvGrpSpPr>
      <p:grpSpPr>
        <a:xfrm>
          <a:off x="0" y="0"/>
          <a:ext cx="0" cy="0"/>
          <a:chOff x="0" y="0"/>
          <a:chExt cx="0" cy="0"/>
        </a:xfrm>
      </p:grpSpPr>
      <p:pic>
        <p:nvPicPr>
          <p:cNvPr id="189" name="Google Shape;189;p51"/>
          <p:cNvPicPr preferRelativeResize="0"/>
          <p:nvPr/>
        </p:nvPicPr>
        <p:blipFill rotWithShape="1">
          <a:blip r:embed="rId2">
            <a:alphaModFix/>
          </a:blip>
          <a:srcRect/>
          <a:stretch/>
        </p:blipFill>
        <p:spPr>
          <a:xfrm>
            <a:off x="0" y="10"/>
            <a:ext cx="9144000" cy="5143489"/>
          </a:xfrm>
          <a:prstGeom prst="rect">
            <a:avLst/>
          </a:prstGeom>
          <a:noFill/>
          <a:ln>
            <a:noFill/>
          </a:ln>
        </p:spPr>
      </p:pic>
      <p:sp>
        <p:nvSpPr>
          <p:cNvPr id="190" name="Google Shape;190;p5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athways to College or a Career">
  <p:cSld name="CUSTOM_7">
    <p:spTree>
      <p:nvGrpSpPr>
        <p:cNvPr id="1" name="Shape 191"/>
        <p:cNvGrpSpPr/>
        <p:nvPr/>
      </p:nvGrpSpPr>
      <p:grpSpPr>
        <a:xfrm>
          <a:off x="0" y="0"/>
          <a:ext cx="0" cy="0"/>
          <a:chOff x="0" y="0"/>
          <a:chExt cx="0" cy="0"/>
        </a:xfrm>
      </p:grpSpPr>
      <p:pic>
        <p:nvPicPr>
          <p:cNvPr id="192" name="Google Shape;192;p52"/>
          <p:cNvPicPr preferRelativeResize="0"/>
          <p:nvPr/>
        </p:nvPicPr>
        <p:blipFill rotWithShape="1">
          <a:blip r:embed="rId2">
            <a:alphaModFix/>
          </a:blip>
          <a:srcRect/>
          <a:stretch/>
        </p:blipFill>
        <p:spPr>
          <a:xfrm>
            <a:off x="0" y="10"/>
            <a:ext cx="9144000" cy="5143489"/>
          </a:xfrm>
          <a:prstGeom prst="rect">
            <a:avLst/>
          </a:prstGeom>
          <a:noFill/>
          <a:ln>
            <a:noFill/>
          </a:ln>
        </p:spPr>
      </p:pic>
      <p:sp>
        <p:nvSpPr>
          <p:cNvPr id="193" name="Google Shape;193;p5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amp; Stats">
  <p:cSld name="Content &amp; Stats">
    <p:spTree>
      <p:nvGrpSpPr>
        <p:cNvPr id="1" name="Shape 38"/>
        <p:cNvGrpSpPr/>
        <p:nvPr/>
      </p:nvGrpSpPr>
      <p:grpSpPr>
        <a:xfrm>
          <a:off x="0" y="0"/>
          <a:ext cx="0" cy="0"/>
          <a:chOff x="0" y="0"/>
          <a:chExt cx="0" cy="0"/>
        </a:xfrm>
      </p:grpSpPr>
      <p:pic>
        <p:nvPicPr>
          <p:cNvPr id="39" name="Google Shape;39;p6"/>
          <p:cNvPicPr preferRelativeResize="0"/>
          <p:nvPr/>
        </p:nvPicPr>
        <p:blipFill>
          <a:blip r:embed="rId2">
            <a:alphaModFix/>
          </a:blip>
          <a:stretch>
            <a:fillRect/>
          </a:stretch>
        </p:blipFill>
        <p:spPr>
          <a:xfrm>
            <a:off x="0" y="0"/>
            <a:ext cx="2762250" cy="5143500"/>
          </a:xfrm>
          <a:prstGeom prst="rect">
            <a:avLst/>
          </a:prstGeom>
          <a:noFill/>
          <a:ln>
            <a:noFill/>
          </a:ln>
        </p:spPr>
      </p:pic>
      <p:pic>
        <p:nvPicPr>
          <p:cNvPr id="40" name="Google Shape;40;p6"/>
          <p:cNvPicPr preferRelativeResize="0"/>
          <p:nvPr/>
        </p:nvPicPr>
        <p:blipFill rotWithShape="1">
          <a:blip r:embed="rId3">
            <a:alphaModFix/>
          </a:blip>
          <a:srcRect l="29372" r="1943"/>
          <a:stretch/>
        </p:blipFill>
        <p:spPr>
          <a:xfrm>
            <a:off x="2857500" y="678942"/>
            <a:ext cx="5960974" cy="463942"/>
          </a:xfrm>
          <a:prstGeom prst="rect">
            <a:avLst/>
          </a:prstGeom>
          <a:noFill/>
          <a:ln>
            <a:noFill/>
          </a:ln>
        </p:spPr>
      </p:pic>
      <p:sp>
        <p:nvSpPr>
          <p:cNvPr id="41" name="Google Shape;41;p6"/>
          <p:cNvSpPr txBox="1">
            <a:spLocks noGrp="1"/>
          </p:cNvSpPr>
          <p:nvPr>
            <p:ph type="body" idx="1"/>
          </p:nvPr>
        </p:nvSpPr>
        <p:spPr>
          <a:xfrm>
            <a:off x="2762250" y="1143000"/>
            <a:ext cx="622935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sldNum" idx="12"/>
          </p:nvPr>
        </p:nvSpPr>
        <p:spPr>
          <a:xfrm>
            <a:off x="6800850" y="4800600"/>
            <a:ext cx="2228850" cy="342901"/>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3" name="Google Shape;43;p6"/>
          <p:cNvSpPr txBox="1">
            <a:spLocks noGrp="1"/>
          </p:cNvSpPr>
          <p:nvPr>
            <p:ph type="body" idx="2"/>
          </p:nvPr>
        </p:nvSpPr>
        <p:spPr>
          <a:xfrm>
            <a:off x="190500" y="171450"/>
            <a:ext cx="2400300" cy="4800600"/>
          </a:xfrm>
          <a:prstGeom prst="rect">
            <a:avLst/>
          </a:prstGeom>
          <a:solidFill>
            <a:schemeClr val="lt1">
              <a:alpha val="49803"/>
            </a:schemeClr>
          </a:solid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title"/>
          </p:nvPr>
        </p:nvSpPr>
        <p:spPr>
          <a:xfrm>
            <a:off x="2762250" y="0"/>
            <a:ext cx="6381600" cy="762000"/>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chool System Improvement Strategy">
  <p:cSld name="CUSTOM_8">
    <p:spTree>
      <p:nvGrpSpPr>
        <p:cNvPr id="1" name="Shape 194"/>
        <p:cNvGrpSpPr/>
        <p:nvPr/>
      </p:nvGrpSpPr>
      <p:grpSpPr>
        <a:xfrm>
          <a:off x="0" y="0"/>
          <a:ext cx="0" cy="0"/>
          <a:chOff x="0" y="0"/>
          <a:chExt cx="0" cy="0"/>
        </a:xfrm>
      </p:grpSpPr>
      <p:pic>
        <p:nvPicPr>
          <p:cNvPr id="195" name="Google Shape;195;p53"/>
          <p:cNvPicPr preferRelativeResize="0"/>
          <p:nvPr/>
        </p:nvPicPr>
        <p:blipFill rotWithShape="1">
          <a:blip r:embed="rId2">
            <a:alphaModFix/>
          </a:blip>
          <a:srcRect/>
          <a:stretch/>
        </p:blipFill>
        <p:spPr>
          <a:xfrm>
            <a:off x="0" y="10"/>
            <a:ext cx="9144000" cy="5143489"/>
          </a:xfrm>
          <a:prstGeom prst="rect">
            <a:avLst/>
          </a:prstGeom>
          <a:noFill/>
          <a:ln>
            <a:noFill/>
          </a:ln>
        </p:spPr>
      </p:pic>
      <p:sp>
        <p:nvSpPr>
          <p:cNvPr id="196" name="Google Shape;196;p5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ver Title">
  <p:cSld name="Cover Title">
    <p:spTree>
      <p:nvGrpSpPr>
        <p:cNvPr id="1" name="Shape 197"/>
        <p:cNvGrpSpPr/>
        <p:nvPr/>
      </p:nvGrpSpPr>
      <p:grpSpPr>
        <a:xfrm>
          <a:off x="0" y="0"/>
          <a:ext cx="0" cy="0"/>
          <a:chOff x="0" y="0"/>
          <a:chExt cx="0" cy="0"/>
        </a:xfrm>
      </p:grpSpPr>
      <p:pic>
        <p:nvPicPr>
          <p:cNvPr id="198" name="Google Shape;198;p54" descr="Louisiana Believes (PPT Cover 16x9).jpg"/>
          <p:cNvPicPr preferRelativeResize="0"/>
          <p:nvPr/>
        </p:nvPicPr>
        <p:blipFill rotWithShape="1">
          <a:blip r:embed="rId2">
            <a:alphaModFix/>
          </a:blip>
          <a:srcRect/>
          <a:stretch/>
        </p:blipFill>
        <p:spPr>
          <a:xfrm>
            <a:off x="0" y="0"/>
            <a:ext cx="9143976" cy="5143500"/>
          </a:xfrm>
          <a:prstGeom prst="rect">
            <a:avLst/>
          </a:prstGeom>
          <a:noFill/>
          <a:ln>
            <a:noFill/>
          </a:ln>
        </p:spPr>
      </p:pic>
      <p:sp>
        <p:nvSpPr>
          <p:cNvPr id="199" name="Google Shape;199;p54"/>
          <p:cNvSpPr txBox="1">
            <a:spLocks noGrp="1"/>
          </p:cNvSpPr>
          <p:nvPr>
            <p:ph type="title"/>
          </p:nvPr>
        </p:nvSpPr>
        <p:spPr>
          <a:xfrm>
            <a:off x="827575" y="1699350"/>
            <a:ext cx="7530300" cy="1744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0" name="Google Shape;200;p5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434343"/>
                </a:solidFill>
                <a:latin typeface="Calibri"/>
                <a:ea typeface="Calibri"/>
                <a:cs typeface="Calibri"/>
                <a:sym typeface="Calibri"/>
              </a:defRPr>
            </a:lvl1pPr>
            <a:lvl2pPr lvl="1">
              <a:buNone/>
              <a:defRPr>
                <a:solidFill>
                  <a:srgbClr val="434343"/>
                </a:solidFill>
                <a:latin typeface="Calibri"/>
                <a:ea typeface="Calibri"/>
                <a:cs typeface="Calibri"/>
                <a:sym typeface="Calibri"/>
              </a:defRPr>
            </a:lvl2pPr>
            <a:lvl3pPr lvl="2">
              <a:buNone/>
              <a:defRPr>
                <a:solidFill>
                  <a:srgbClr val="434343"/>
                </a:solidFill>
                <a:latin typeface="Calibri"/>
                <a:ea typeface="Calibri"/>
                <a:cs typeface="Calibri"/>
                <a:sym typeface="Calibri"/>
              </a:defRPr>
            </a:lvl3pPr>
            <a:lvl4pPr lvl="3">
              <a:buNone/>
              <a:defRPr>
                <a:solidFill>
                  <a:srgbClr val="434343"/>
                </a:solidFill>
                <a:latin typeface="Calibri"/>
                <a:ea typeface="Calibri"/>
                <a:cs typeface="Calibri"/>
                <a:sym typeface="Calibri"/>
              </a:defRPr>
            </a:lvl4pPr>
            <a:lvl5pPr lvl="4">
              <a:buNone/>
              <a:defRPr>
                <a:solidFill>
                  <a:srgbClr val="434343"/>
                </a:solidFill>
                <a:latin typeface="Calibri"/>
                <a:ea typeface="Calibri"/>
                <a:cs typeface="Calibri"/>
                <a:sym typeface="Calibri"/>
              </a:defRPr>
            </a:lvl5pPr>
            <a:lvl6pPr lvl="5">
              <a:buNone/>
              <a:defRPr>
                <a:solidFill>
                  <a:srgbClr val="434343"/>
                </a:solidFill>
                <a:latin typeface="Calibri"/>
                <a:ea typeface="Calibri"/>
                <a:cs typeface="Calibri"/>
                <a:sym typeface="Calibri"/>
              </a:defRPr>
            </a:lvl6pPr>
            <a:lvl7pPr lvl="6">
              <a:buNone/>
              <a:defRPr>
                <a:solidFill>
                  <a:srgbClr val="434343"/>
                </a:solidFill>
                <a:latin typeface="Calibri"/>
                <a:ea typeface="Calibri"/>
                <a:cs typeface="Calibri"/>
                <a:sym typeface="Calibri"/>
              </a:defRPr>
            </a:lvl7pPr>
            <a:lvl8pPr lvl="7">
              <a:buNone/>
              <a:defRPr>
                <a:solidFill>
                  <a:srgbClr val="434343"/>
                </a:solidFill>
                <a:latin typeface="Calibri"/>
                <a:ea typeface="Calibri"/>
                <a:cs typeface="Calibri"/>
                <a:sym typeface="Calibri"/>
              </a:defRPr>
            </a:lvl8pPr>
            <a:lvl9pPr lvl="8">
              <a:buNone/>
              <a:defRPr>
                <a:solidFill>
                  <a:srgbClr val="43434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Only">
  <p:cSld name="Section Title Only">
    <p:spTree>
      <p:nvGrpSpPr>
        <p:cNvPr id="1" name="Shape 201"/>
        <p:cNvGrpSpPr/>
        <p:nvPr/>
      </p:nvGrpSpPr>
      <p:grpSpPr>
        <a:xfrm>
          <a:off x="0" y="0"/>
          <a:ext cx="0" cy="0"/>
          <a:chOff x="0" y="0"/>
          <a:chExt cx="0" cy="0"/>
        </a:xfrm>
      </p:grpSpPr>
      <p:pic>
        <p:nvPicPr>
          <p:cNvPr id="202" name="Google Shape;202;p5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03" name="Google Shape;203;p55"/>
          <p:cNvSpPr txBox="1">
            <a:spLocks noGrp="1"/>
          </p:cNvSpPr>
          <p:nvPr>
            <p:ph type="title"/>
          </p:nvPr>
        </p:nvSpPr>
        <p:spPr>
          <a:xfrm>
            <a:off x="0" y="1600200"/>
            <a:ext cx="9144000" cy="1657500"/>
          </a:xfrm>
          <a:prstGeom prst="rect">
            <a:avLst/>
          </a:prstGeom>
          <a:solidFill>
            <a:schemeClr val="lt1">
              <a:alpha val="49410"/>
            </a:schemeClr>
          </a:solidFill>
          <a:ln>
            <a:noFill/>
          </a:ln>
        </p:spPr>
        <p:txBody>
          <a:bodyPr spcFirstLastPara="1" wrap="square" lIns="91425" tIns="91425" rIns="91425" bIns="91425" anchor="ctr" anchorCtr="0">
            <a:noAutofit/>
          </a:bodyPr>
          <a:lstStyle>
            <a:lvl1pPr marR="0" lvl="0" algn="ctr"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4" name="Google Shape;204;p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434343"/>
                </a:solidFill>
                <a:latin typeface="Calibri"/>
                <a:ea typeface="Calibri"/>
                <a:cs typeface="Calibri"/>
                <a:sym typeface="Calibri"/>
              </a:defRPr>
            </a:lvl1pPr>
            <a:lvl2pPr lvl="1">
              <a:buNone/>
              <a:defRPr>
                <a:solidFill>
                  <a:srgbClr val="434343"/>
                </a:solidFill>
                <a:latin typeface="Calibri"/>
                <a:ea typeface="Calibri"/>
                <a:cs typeface="Calibri"/>
                <a:sym typeface="Calibri"/>
              </a:defRPr>
            </a:lvl2pPr>
            <a:lvl3pPr lvl="2">
              <a:buNone/>
              <a:defRPr>
                <a:solidFill>
                  <a:srgbClr val="434343"/>
                </a:solidFill>
                <a:latin typeface="Calibri"/>
                <a:ea typeface="Calibri"/>
                <a:cs typeface="Calibri"/>
                <a:sym typeface="Calibri"/>
              </a:defRPr>
            </a:lvl3pPr>
            <a:lvl4pPr lvl="3">
              <a:buNone/>
              <a:defRPr>
                <a:solidFill>
                  <a:srgbClr val="434343"/>
                </a:solidFill>
                <a:latin typeface="Calibri"/>
                <a:ea typeface="Calibri"/>
                <a:cs typeface="Calibri"/>
                <a:sym typeface="Calibri"/>
              </a:defRPr>
            </a:lvl4pPr>
            <a:lvl5pPr lvl="4">
              <a:buNone/>
              <a:defRPr>
                <a:solidFill>
                  <a:srgbClr val="434343"/>
                </a:solidFill>
                <a:latin typeface="Calibri"/>
                <a:ea typeface="Calibri"/>
                <a:cs typeface="Calibri"/>
                <a:sym typeface="Calibri"/>
              </a:defRPr>
            </a:lvl5pPr>
            <a:lvl6pPr lvl="5">
              <a:buNone/>
              <a:defRPr>
                <a:solidFill>
                  <a:srgbClr val="434343"/>
                </a:solidFill>
                <a:latin typeface="Calibri"/>
                <a:ea typeface="Calibri"/>
                <a:cs typeface="Calibri"/>
                <a:sym typeface="Calibri"/>
              </a:defRPr>
            </a:lvl6pPr>
            <a:lvl7pPr lvl="6">
              <a:buNone/>
              <a:defRPr>
                <a:solidFill>
                  <a:srgbClr val="434343"/>
                </a:solidFill>
                <a:latin typeface="Calibri"/>
                <a:ea typeface="Calibri"/>
                <a:cs typeface="Calibri"/>
                <a:sym typeface="Calibri"/>
              </a:defRPr>
            </a:lvl7pPr>
            <a:lvl8pPr lvl="7">
              <a:buNone/>
              <a:defRPr>
                <a:solidFill>
                  <a:srgbClr val="434343"/>
                </a:solidFill>
                <a:latin typeface="Calibri"/>
                <a:ea typeface="Calibri"/>
                <a:cs typeface="Calibri"/>
                <a:sym typeface="Calibri"/>
              </a:defRPr>
            </a:lvl8pPr>
            <a:lvl9pPr lvl="8">
              <a:buNone/>
              <a:defRPr>
                <a:solidFill>
                  <a:srgbClr val="43434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and Call out box">
  <p:cSld name="Content and Call out box">
    <p:spTree>
      <p:nvGrpSpPr>
        <p:cNvPr id="1" name="Shape 205"/>
        <p:cNvGrpSpPr/>
        <p:nvPr/>
      </p:nvGrpSpPr>
      <p:grpSpPr>
        <a:xfrm>
          <a:off x="0" y="0"/>
          <a:ext cx="0" cy="0"/>
          <a:chOff x="0" y="0"/>
          <a:chExt cx="0" cy="0"/>
        </a:xfrm>
      </p:grpSpPr>
      <p:pic>
        <p:nvPicPr>
          <p:cNvPr id="206" name="Google Shape;206;p56"/>
          <p:cNvPicPr preferRelativeResize="0"/>
          <p:nvPr/>
        </p:nvPicPr>
        <p:blipFill rotWithShape="1">
          <a:blip r:embed="rId2">
            <a:alphaModFix/>
          </a:blip>
          <a:srcRect/>
          <a:stretch/>
        </p:blipFill>
        <p:spPr>
          <a:xfrm>
            <a:off x="0" y="4798558"/>
            <a:ext cx="9070848" cy="366609"/>
          </a:xfrm>
          <a:prstGeom prst="rect">
            <a:avLst/>
          </a:prstGeom>
          <a:noFill/>
          <a:ln>
            <a:noFill/>
          </a:ln>
        </p:spPr>
      </p:pic>
      <p:sp>
        <p:nvSpPr>
          <p:cNvPr id="207" name="Google Shape;207;p56"/>
          <p:cNvSpPr txBox="1">
            <a:spLocks noGrp="1"/>
          </p:cNvSpPr>
          <p:nvPr>
            <p:ph type="body" idx="1"/>
          </p:nvPr>
        </p:nvSpPr>
        <p:spPr>
          <a:xfrm>
            <a:off x="152400" y="1143000"/>
            <a:ext cx="556260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8" name="Google Shape;208;p56"/>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SzPts val="900"/>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09" name="Google Shape;209;p56"/>
          <p:cNvSpPr txBox="1">
            <a:spLocks noGrp="1"/>
          </p:cNvSpPr>
          <p:nvPr>
            <p:ph type="body" idx="2"/>
          </p:nvPr>
        </p:nvSpPr>
        <p:spPr>
          <a:xfrm>
            <a:off x="6020425" y="1200150"/>
            <a:ext cx="2952000" cy="3314700"/>
          </a:xfrm>
          <a:prstGeom prst="rect">
            <a:avLst/>
          </a:prstGeom>
          <a:solidFill>
            <a:schemeClr val="accent1"/>
          </a:solidFill>
          <a:ln>
            <a:noFill/>
          </a:ln>
          <a:effectLst>
            <a:outerShdw blurRad="63500" sx="102000" sy="102000" algn="ctr" rotWithShape="0">
              <a:srgbClr val="000000">
                <a:alpha val="2350"/>
              </a:srgbClr>
            </a:outerShdw>
          </a:effectLst>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0" name="Google Shape;210;p56"/>
          <p:cNvSpPr txBox="1"/>
          <p:nvPr/>
        </p:nvSpPr>
        <p:spPr>
          <a:xfrm>
            <a:off x="6800850" y="4803321"/>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900"/>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sp>
        <p:nvSpPr>
          <p:cNvPr id="211" name="Google Shape;211;p56"/>
          <p:cNvSpPr txBox="1"/>
          <p:nvPr/>
        </p:nvSpPr>
        <p:spPr>
          <a:xfrm>
            <a:off x="6800850" y="4803321"/>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900"/>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pic>
        <p:nvPicPr>
          <p:cNvPr id="212" name="Google Shape;212;p56"/>
          <p:cNvPicPr preferRelativeResize="0"/>
          <p:nvPr/>
        </p:nvPicPr>
        <p:blipFill rotWithShape="1">
          <a:blip r:embed="rId3">
            <a:alphaModFix/>
          </a:blip>
          <a:srcRect/>
          <a:stretch/>
        </p:blipFill>
        <p:spPr>
          <a:xfrm>
            <a:off x="0" y="-14275"/>
            <a:ext cx="9144000" cy="1047750"/>
          </a:xfrm>
          <a:prstGeom prst="rect">
            <a:avLst/>
          </a:prstGeom>
          <a:noFill/>
          <a:ln>
            <a:noFill/>
          </a:ln>
        </p:spPr>
      </p:pic>
      <p:sp>
        <p:nvSpPr>
          <p:cNvPr id="213" name="Google Shape;213;p56"/>
          <p:cNvSpPr txBox="1">
            <a:spLocks noGrp="1"/>
          </p:cNvSpPr>
          <p:nvPr>
            <p:ph type="title"/>
          </p:nvPr>
        </p:nvSpPr>
        <p:spPr>
          <a:xfrm>
            <a:off x="4" y="-14125"/>
            <a:ext cx="9144000" cy="10476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rgbClr val="333333"/>
              </a:buClr>
              <a:buSzPts val="2800"/>
              <a:buFont typeface="Calibri"/>
              <a:buNone/>
              <a:defRPr sz="2800" b="0" i="0" u="none" strike="noStrike" cap="none">
                <a:solidFill>
                  <a:srgbClr val="33333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Louisiana Students 1">
  <p:cSld name="CUSTOM_9">
    <p:spTree>
      <p:nvGrpSpPr>
        <p:cNvPr id="1" name="Shape 214"/>
        <p:cNvGrpSpPr/>
        <p:nvPr/>
      </p:nvGrpSpPr>
      <p:grpSpPr>
        <a:xfrm>
          <a:off x="0" y="0"/>
          <a:ext cx="0" cy="0"/>
          <a:chOff x="0" y="0"/>
          <a:chExt cx="0" cy="0"/>
        </a:xfrm>
      </p:grpSpPr>
      <p:pic>
        <p:nvPicPr>
          <p:cNvPr id="215" name="Google Shape;215;p57"/>
          <p:cNvPicPr preferRelativeResize="0"/>
          <p:nvPr/>
        </p:nvPicPr>
        <p:blipFill rotWithShape="1">
          <a:blip r:embed="rId2">
            <a:alphaModFix/>
          </a:blip>
          <a:srcRect/>
          <a:stretch/>
        </p:blipFill>
        <p:spPr>
          <a:xfrm>
            <a:off x="0" y="10"/>
            <a:ext cx="9144000" cy="5143489"/>
          </a:xfrm>
          <a:prstGeom prst="rect">
            <a:avLst/>
          </a:prstGeom>
          <a:noFill/>
          <a:ln>
            <a:noFill/>
          </a:ln>
        </p:spPr>
      </p:pic>
      <p:sp>
        <p:nvSpPr>
          <p:cNvPr id="216" name="Google Shape;216;p5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Every Day">
  <p:cSld name="CUSTOM_3">
    <p:spTree>
      <p:nvGrpSpPr>
        <p:cNvPr id="1" name="Shape 217"/>
        <p:cNvGrpSpPr/>
        <p:nvPr/>
      </p:nvGrpSpPr>
      <p:grpSpPr>
        <a:xfrm>
          <a:off x="0" y="0"/>
          <a:ext cx="0" cy="0"/>
          <a:chOff x="0" y="0"/>
          <a:chExt cx="0" cy="0"/>
        </a:xfrm>
      </p:grpSpPr>
      <p:pic>
        <p:nvPicPr>
          <p:cNvPr id="218" name="Google Shape;218;p58"/>
          <p:cNvPicPr preferRelativeResize="0"/>
          <p:nvPr/>
        </p:nvPicPr>
        <p:blipFill rotWithShape="1">
          <a:blip r:embed="rId2">
            <a:alphaModFix/>
          </a:blip>
          <a:srcRect/>
          <a:stretch/>
        </p:blipFill>
        <p:spPr>
          <a:xfrm>
            <a:off x="0" y="10"/>
            <a:ext cx="9144000" cy="5143489"/>
          </a:xfrm>
          <a:prstGeom prst="rect">
            <a:avLst/>
          </a:prstGeom>
          <a:noFill/>
          <a:ln>
            <a:noFill/>
          </a:ln>
        </p:spPr>
      </p:pic>
      <p:sp>
        <p:nvSpPr>
          <p:cNvPr id="219" name="Google Shape;219;p5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ustom Layout 1">
  <p:cSld name="CUSTOM_10">
    <p:spTree>
      <p:nvGrpSpPr>
        <p:cNvPr id="1" name="Shape 220"/>
        <p:cNvGrpSpPr/>
        <p:nvPr/>
      </p:nvGrpSpPr>
      <p:grpSpPr>
        <a:xfrm>
          <a:off x="0" y="0"/>
          <a:ext cx="0" cy="0"/>
          <a:chOff x="0" y="0"/>
          <a:chExt cx="0" cy="0"/>
        </a:xfrm>
      </p:grpSpPr>
      <p:pic>
        <p:nvPicPr>
          <p:cNvPr id="221" name="Google Shape;221;p59"/>
          <p:cNvPicPr preferRelativeResize="0"/>
          <p:nvPr/>
        </p:nvPicPr>
        <p:blipFill rotWithShape="1">
          <a:blip r:embed="rId2">
            <a:alphaModFix/>
          </a:blip>
          <a:srcRect/>
          <a:stretch/>
        </p:blipFill>
        <p:spPr>
          <a:xfrm>
            <a:off x="0" y="0"/>
            <a:ext cx="9144000" cy="5143489"/>
          </a:xfrm>
          <a:prstGeom prst="rect">
            <a:avLst/>
          </a:prstGeom>
          <a:noFill/>
          <a:ln>
            <a:noFill/>
          </a:ln>
        </p:spPr>
      </p:pic>
      <p:sp>
        <p:nvSpPr>
          <p:cNvPr id="222" name="Google Shape;222;p5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ver Title">
  <p:cSld name="Cover Title">
    <p:spTree>
      <p:nvGrpSpPr>
        <p:cNvPr id="1" name="Shape 224"/>
        <p:cNvGrpSpPr/>
        <p:nvPr/>
      </p:nvGrpSpPr>
      <p:grpSpPr>
        <a:xfrm>
          <a:off x="0" y="0"/>
          <a:ext cx="0" cy="0"/>
          <a:chOff x="0" y="0"/>
          <a:chExt cx="0" cy="0"/>
        </a:xfrm>
      </p:grpSpPr>
      <p:pic>
        <p:nvPicPr>
          <p:cNvPr id="225" name="Google Shape;225;p61" descr="Louisiana Believes (PPT Cover 16x9).jpg"/>
          <p:cNvPicPr preferRelativeResize="0"/>
          <p:nvPr/>
        </p:nvPicPr>
        <p:blipFill rotWithShape="1">
          <a:blip r:embed="rId2">
            <a:alphaModFix/>
          </a:blip>
          <a:srcRect/>
          <a:stretch/>
        </p:blipFill>
        <p:spPr>
          <a:xfrm>
            <a:off x="0" y="0"/>
            <a:ext cx="9143976" cy="5143500"/>
          </a:xfrm>
          <a:prstGeom prst="rect">
            <a:avLst/>
          </a:prstGeom>
          <a:noFill/>
          <a:ln>
            <a:noFill/>
          </a:ln>
        </p:spPr>
      </p:pic>
      <p:sp>
        <p:nvSpPr>
          <p:cNvPr id="226" name="Google Shape;226;p61"/>
          <p:cNvSpPr txBox="1">
            <a:spLocks noGrp="1"/>
          </p:cNvSpPr>
          <p:nvPr>
            <p:ph type="title"/>
          </p:nvPr>
        </p:nvSpPr>
        <p:spPr>
          <a:xfrm>
            <a:off x="827575" y="1699350"/>
            <a:ext cx="7530300" cy="174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a:solidFill>
                  <a:srgbClr val="43434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7"/>
        <p:cNvGrpSpPr/>
        <p:nvPr/>
      </p:nvGrpSpPr>
      <p:grpSpPr>
        <a:xfrm>
          <a:off x="0" y="0"/>
          <a:ext cx="0" cy="0"/>
          <a:chOff x="0" y="0"/>
          <a:chExt cx="0" cy="0"/>
        </a:xfrm>
      </p:grpSpPr>
      <p:pic>
        <p:nvPicPr>
          <p:cNvPr id="228" name="Google Shape;228;p62"/>
          <p:cNvPicPr preferRelativeResize="0"/>
          <p:nvPr/>
        </p:nvPicPr>
        <p:blipFill>
          <a:blip r:embed="rId2">
            <a:alphaModFix/>
          </a:blip>
          <a:stretch>
            <a:fillRect/>
          </a:stretch>
        </p:blipFill>
        <p:spPr>
          <a:xfrm>
            <a:off x="0" y="-14275"/>
            <a:ext cx="9144000" cy="1047750"/>
          </a:xfrm>
          <a:prstGeom prst="rect">
            <a:avLst/>
          </a:prstGeom>
          <a:noFill/>
          <a:ln>
            <a:noFill/>
          </a:ln>
        </p:spPr>
      </p:pic>
      <p:pic>
        <p:nvPicPr>
          <p:cNvPr id="229" name="Google Shape;229;p62"/>
          <p:cNvPicPr preferRelativeResize="0"/>
          <p:nvPr/>
        </p:nvPicPr>
        <p:blipFill rotWithShape="1">
          <a:blip r:embed="rId3">
            <a:alphaModFix/>
          </a:blip>
          <a:srcRect/>
          <a:stretch/>
        </p:blipFill>
        <p:spPr>
          <a:xfrm>
            <a:off x="0" y="4795837"/>
            <a:ext cx="9070848" cy="366609"/>
          </a:xfrm>
          <a:prstGeom prst="rect">
            <a:avLst/>
          </a:prstGeom>
          <a:noFill/>
          <a:ln>
            <a:noFill/>
          </a:ln>
        </p:spPr>
      </p:pic>
      <p:sp>
        <p:nvSpPr>
          <p:cNvPr id="230" name="Google Shape;230;p62"/>
          <p:cNvSpPr txBox="1">
            <a:spLocks noGrp="1"/>
          </p:cNvSpPr>
          <p:nvPr>
            <p:ph type="title"/>
          </p:nvPr>
        </p:nvSpPr>
        <p:spPr>
          <a:xfrm>
            <a:off x="4" y="-14125"/>
            <a:ext cx="9144000" cy="1047600"/>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rgbClr val="333333"/>
              </a:buClr>
              <a:buSzPts val="2800"/>
              <a:buFont typeface="Calibri"/>
              <a:buNone/>
              <a:defRPr sz="2800" b="0" i="0" u="none" strike="noStrike" cap="none">
                <a:solidFill>
                  <a:srgbClr val="333333"/>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31" name="Google Shape;231;p62"/>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2" name="Google Shape;232;p62"/>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33" name="Google Shape;233;p62"/>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ntent and Picture">
  <p:cSld name="Content and Picture">
    <p:spTree>
      <p:nvGrpSpPr>
        <p:cNvPr id="1" name="Shape 234"/>
        <p:cNvGrpSpPr/>
        <p:nvPr/>
      </p:nvGrpSpPr>
      <p:grpSpPr>
        <a:xfrm>
          <a:off x="0" y="0"/>
          <a:ext cx="0" cy="0"/>
          <a:chOff x="0" y="0"/>
          <a:chExt cx="0" cy="0"/>
        </a:xfrm>
      </p:grpSpPr>
      <p:pic>
        <p:nvPicPr>
          <p:cNvPr id="235" name="Google Shape;235;p63"/>
          <p:cNvPicPr preferRelativeResize="0"/>
          <p:nvPr/>
        </p:nvPicPr>
        <p:blipFill rotWithShape="1">
          <a:blip r:embed="rId2">
            <a:alphaModFix/>
          </a:blip>
          <a:srcRect/>
          <a:stretch/>
        </p:blipFill>
        <p:spPr>
          <a:xfrm>
            <a:off x="0" y="4776787"/>
            <a:ext cx="9070848" cy="366609"/>
          </a:xfrm>
          <a:prstGeom prst="rect">
            <a:avLst/>
          </a:prstGeom>
          <a:noFill/>
          <a:ln>
            <a:noFill/>
          </a:ln>
        </p:spPr>
      </p:pic>
      <p:sp>
        <p:nvSpPr>
          <p:cNvPr id="236" name="Google Shape;236;p63"/>
          <p:cNvSpPr txBox="1">
            <a:spLocks noGrp="1"/>
          </p:cNvSpPr>
          <p:nvPr>
            <p:ph type="body" idx="1"/>
          </p:nvPr>
        </p:nvSpPr>
        <p:spPr>
          <a:xfrm>
            <a:off x="152400" y="1143000"/>
            <a:ext cx="556260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7" name="Google Shape;237;p63"/>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38" name="Google Shape;238;p63"/>
          <p:cNvSpPr>
            <a:spLocks noGrp="1"/>
          </p:cNvSpPr>
          <p:nvPr>
            <p:ph type="pic" idx="2"/>
          </p:nvPr>
        </p:nvSpPr>
        <p:spPr>
          <a:xfrm>
            <a:off x="5829300" y="1276350"/>
            <a:ext cx="3200400" cy="3200400"/>
          </a:xfrm>
          <a:prstGeom prst="ellipse">
            <a:avLst/>
          </a:prstGeom>
          <a:noFill/>
          <a:ln w="107950" cap="flat" cmpd="sng">
            <a:solidFill>
              <a:srgbClr val="8F8F8F"/>
            </a:solidFill>
            <a:prstDash val="solid"/>
            <a:round/>
            <a:headEnd type="none" w="sm" len="sm"/>
            <a:tailEnd type="none" w="sm" len="sm"/>
          </a:ln>
        </p:spPr>
        <p:txBody>
          <a:bodyPr spcFirstLastPara="1" wrap="square" lIns="91425" tIns="91425" rIns="91425" bIns="91425" anchor="t" anchorCtr="0">
            <a:noAutofit/>
          </a:bodyPr>
          <a:lstStyle>
            <a:lvl1pPr marL="171450" marR="0" lvl="0" indent="-1524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514350" marR="0" lvl="1" indent="-17145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1905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200150" marR="0" lvl="3" indent="-200025"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1543050" marR="0" lvl="4" indent="-200025"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1885950" marR="0" lvl="5" indent="-200025"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228850" marR="0" lvl="6" indent="-200025"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2571750" marR="0" lvl="7" indent="-200025"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2914650" marR="0" lvl="8" indent="-200025"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9" name="Google Shape;239;p63"/>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sp>
        <p:nvSpPr>
          <p:cNvPr id="240" name="Google Shape;240;p63"/>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pic>
        <p:nvPicPr>
          <p:cNvPr id="241" name="Google Shape;241;p63"/>
          <p:cNvPicPr preferRelativeResize="0"/>
          <p:nvPr/>
        </p:nvPicPr>
        <p:blipFill>
          <a:blip r:embed="rId3">
            <a:alphaModFix/>
          </a:blip>
          <a:stretch>
            <a:fillRect/>
          </a:stretch>
        </p:blipFill>
        <p:spPr>
          <a:xfrm>
            <a:off x="0" y="-14275"/>
            <a:ext cx="9144000" cy="1047750"/>
          </a:xfrm>
          <a:prstGeom prst="rect">
            <a:avLst/>
          </a:prstGeom>
          <a:noFill/>
          <a:ln>
            <a:noFill/>
          </a:ln>
        </p:spPr>
      </p:pic>
      <p:sp>
        <p:nvSpPr>
          <p:cNvPr id="242" name="Google Shape;242;p63"/>
          <p:cNvSpPr txBox="1">
            <a:spLocks noGrp="1"/>
          </p:cNvSpPr>
          <p:nvPr>
            <p:ph type="title"/>
          </p:nvPr>
        </p:nvSpPr>
        <p:spPr>
          <a:xfrm>
            <a:off x="4" y="-14125"/>
            <a:ext cx="9144000" cy="1047600"/>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rgbClr val="333333"/>
              </a:buClr>
              <a:buSzPts val="2800"/>
              <a:buFont typeface="Calibri"/>
              <a:buNone/>
              <a:defRPr sz="2800" b="0" i="0" u="none" strike="noStrike" cap="none">
                <a:solidFill>
                  <a:srgbClr val="333333"/>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Only">
  <p:cSld name="Section Title Only">
    <p:spTree>
      <p:nvGrpSpPr>
        <p:cNvPr id="1" name="Shape 45"/>
        <p:cNvGrpSpPr/>
        <p:nvPr/>
      </p:nvGrpSpPr>
      <p:grpSpPr>
        <a:xfrm>
          <a:off x="0" y="0"/>
          <a:ext cx="0" cy="0"/>
          <a:chOff x="0" y="0"/>
          <a:chExt cx="0" cy="0"/>
        </a:xfrm>
      </p:grpSpPr>
      <p:pic>
        <p:nvPicPr>
          <p:cNvPr id="46" name="Google Shape;46;p7"/>
          <p:cNvPicPr preferRelativeResize="0"/>
          <p:nvPr/>
        </p:nvPicPr>
        <p:blipFill>
          <a:blip r:embed="rId2">
            <a:alphaModFix/>
          </a:blip>
          <a:stretch>
            <a:fillRect/>
          </a:stretch>
        </p:blipFill>
        <p:spPr>
          <a:xfrm>
            <a:off x="0" y="0"/>
            <a:ext cx="9144000" cy="5143500"/>
          </a:xfrm>
          <a:prstGeom prst="rect">
            <a:avLst/>
          </a:prstGeom>
          <a:noFill/>
          <a:ln>
            <a:noFill/>
          </a:ln>
        </p:spPr>
      </p:pic>
      <p:sp>
        <p:nvSpPr>
          <p:cNvPr id="47" name="Google Shape;47;p7"/>
          <p:cNvSpPr txBox="1">
            <a:spLocks noGrp="1"/>
          </p:cNvSpPr>
          <p:nvPr>
            <p:ph type="title"/>
          </p:nvPr>
        </p:nvSpPr>
        <p:spPr>
          <a:xfrm>
            <a:off x="0" y="1600200"/>
            <a:ext cx="9144000" cy="1657350"/>
          </a:xfrm>
          <a:prstGeom prst="rect">
            <a:avLst/>
          </a:prstGeom>
          <a:solidFill>
            <a:schemeClr val="lt1">
              <a:alpha val="49803"/>
            </a:schemeClr>
          </a:solid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ntent and Call out box">
  <p:cSld name="Content and Call out box">
    <p:spTree>
      <p:nvGrpSpPr>
        <p:cNvPr id="1" name="Shape 243"/>
        <p:cNvGrpSpPr/>
        <p:nvPr/>
      </p:nvGrpSpPr>
      <p:grpSpPr>
        <a:xfrm>
          <a:off x="0" y="0"/>
          <a:ext cx="0" cy="0"/>
          <a:chOff x="0" y="0"/>
          <a:chExt cx="0" cy="0"/>
        </a:xfrm>
      </p:grpSpPr>
      <p:pic>
        <p:nvPicPr>
          <p:cNvPr id="244" name="Google Shape;244;p64"/>
          <p:cNvPicPr preferRelativeResize="0"/>
          <p:nvPr/>
        </p:nvPicPr>
        <p:blipFill rotWithShape="1">
          <a:blip r:embed="rId2">
            <a:alphaModFix/>
          </a:blip>
          <a:srcRect/>
          <a:stretch/>
        </p:blipFill>
        <p:spPr>
          <a:xfrm>
            <a:off x="0" y="4798558"/>
            <a:ext cx="9070848" cy="366609"/>
          </a:xfrm>
          <a:prstGeom prst="rect">
            <a:avLst/>
          </a:prstGeom>
          <a:noFill/>
          <a:ln>
            <a:noFill/>
          </a:ln>
        </p:spPr>
      </p:pic>
      <p:sp>
        <p:nvSpPr>
          <p:cNvPr id="245" name="Google Shape;245;p64"/>
          <p:cNvSpPr txBox="1">
            <a:spLocks noGrp="1"/>
          </p:cNvSpPr>
          <p:nvPr>
            <p:ph type="body" idx="1"/>
          </p:nvPr>
        </p:nvSpPr>
        <p:spPr>
          <a:xfrm>
            <a:off x="152400" y="1143000"/>
            <a:ext cx="556260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6" name="Google Shape;246;p64"/>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47" name="Google Shape;247;p64"/>
          <p:cNvSpPr txBox="1">
            <a:spLocks noGrp="1"/>
          </p:cNvSpPr>
          <p:nvPr>
            <p:ph type="body" idx="2"/>
          </p:nvPr>
        </p:nvSpPr>
        <p:spPr>
          <a:xfrm>
            <a:off x="6020425" y="1200150"/>
            <a:ext cx="2952000" cy="3314700"/>
          </a:xfrm>
          <a:prstGeom prst="rect">
            <a:avLst/>
          </a:prstGeom>
          <a:solidFill>
            <a:schemeClr val="accent1"/>
          </a:solidFill>
          <a:ln>
            <a:noFill/>
          </a:ln>
          <a:effectLst>
            <a:outerShdw blurRad="63500" sx="102000" sy="102000" algn="ctr" rotWithShape="0">
              <a:srgbClr val="000000">
                <a:alpha val="2750"/>
              </a:srgbClr>
            </a:outerShdw>
          </a:effectLst>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8" name="Google Shape;248;p64"/>
          <p:cNvSpPr txBox="1"/>
          <p:nvPr/>
        </p:nvSpPr>
        <p:spPr>
          <a:xfrm>
            <a:off x="6800850" y="4803321"/>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sp>
        <p:nvSpPr>
          <p:cNvPr id="249" name="Google Shape;249;p64"/>
          <p:cNvSpPr txBox="1"/>
          <p:nvPr/>
        </p:nvSpPr>
        <p:spPr>
          <a:xfrm>
            <a:off x="6800850" y="4803321"/>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pic>
        <p:nvPicPr>
          <p:cNvPr id="250" name="Google Shape;250;p64"/>
          <p:cNvPicPr preferRelativeResize="0"/>
          <p:nvPr/>
        </p:nvPicPr>
        <p:blipFill>
          <a:blip r:embed="rId3">
            <a:alphaModFix/>
          </a:blip>
          <a:stretch>
            <a:fillRect/>
          </a:stretch>
        </p:blipFill>
        <p:spPr>
          <a:xfrm>
            <a:off x="0" y="-14275"/>
            <a:ext cx="9144000" cy="1047750"/>
          </a:xfrm>
          <a:prstGeom prst="rect">
            <a:avLst/>
          </a:prstGeom>
          <a:noFill/>
          <a:ln>
            <a:noFill/>
          </a:ln>
        </p:spPr>
      </p:pic>
      <p:sp>
        <p:nvSpPr>
          <p:cNvPr id="251" name="Google Shape;251;p64"/>
          <p:cNvSpPr txBox="1">
            <a:spLocks noGrp="1"/>
          </p:cNvSpPr>
          <p:nvPr>
            <p:ph type="title"/>
          </p:nvPr>
        </p:nvSpPr>
        <p:spPr>
          <a:xfrm>
            <a:off x="4" y="-14125"/>
            <a:ext cx="9144000" cy="1047600"/>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rgbClr val="333333"/>
              </a:buClr>
              <a:buSzPts val="2800"/>
              <a:buFont typeface="Calibri"/>
              <a:buNone/>
              <a:defRPr sz="2800" b="0" i="0" u="none" strike="noStrike" cap="none">
                <a:solidFill>
                  <a:srgbClr val="333333"/>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ntent &amp; Stats">
  <p:cSld name="Content &amp; Stats">
    <p:spTree>
      <p:nvGrpSpPr>
        <p:cNvPr id="1" name="Shape 252"/>
        <p:cNvGrpSpPr/>
        <p:nvPr/>
      </p:nvGrpSpPr>
      <p:grpSpPr>
        <a:xfrm>
          <a:off x="0" y="0"/>
          <a:ext cx="0" cy="0"/>
          <a:chOff x="0" y="0"/>
          <a:chExt cx="0" cy="0"/>
        </a:xfrm>
      </p:grpSpPr>
      <p:pic>
        <p:nvPicPr>
          <p:cNvPr id="253" name="Google Shape;253;p65"/>
          <p:cNvPicPr preferRelativeResize="0"/>
          <p:nvPr/>
        </p:nvPicPr>
        <p:blipFill>
          <a:blip r:embed="rId2">
            <a:alphaModFix/>
          </a:blip>
          <a:stretch>
            <a:fillRect/>
          </a:stretch>
        </p:blipFill>
        <p:spPr>
          <a:xfrm>
            <a:off x="0" y="0"/>
            <a:ext cx="2762250" cy="5143500"/>
          </a:xfrm>
          <a:prstGeom prst="rect">
            <a:avLst/>
          </a:prstGeom>
          <a:noFill/>
          <a:ln>
            <a:noFill/>
          </a:ln>
        </p:spPr>
      </p:pic>
      <p:pic>
        <p:nvPicPr>
          <p:cNvPr id="254" name="Google Shape;254;p65"/>
          <p:cNvPicPr preferRelativeResize="0"/>
          <p:nvPr/>
        </p:nvPicPr>
        <p:blipFill rotWithShape="1">
          <a:blip r:embed="rId3">
            <a:alphaModFix/>
          </a:blip>
          <a:srcRect l="29370" r="1943"/>
          <a:stretch/>
        </p:blipFill>
        <p:spPr>
          <a:xfrm>
            <a:off x="2857500" y="678942"/>
            <a:ext cx="5960974" cy="463942"/>
          </a:xfrm>
          <a:prstGeom prst="rect">
            <a:avLst/>
          </a:prstGeom>
          <a:noFill/>
          <a:ln>
            <a:noFill/>
          </a:ln>
        </p:spPr>
      </p:pic>
      <p:sp>
        <p:nvSpPr>
          <p:cNvPr id="255" name="Google Shape;255;p65"/>
          <p:cNvSpPr txBox="1">
            <a:spLocks noGrp="1"/>
          </p:cNvSpPr>
          <p:nvPr>
            <p:ph type="body" idx="1"/>
          </p:nvPr>
        </p:nvSpPr>
        <p:spPr>
          <a:xfrm>
            <a:off x="2762250" y="1143000"/>
            <a:ext cx="622950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6" name="Google Shape;256;p65"/>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57" name="Google Shape;257;p65"/>
          <p:cNvSpPr txBox="1">
            <a:spLocks noGrp="1"/>
          </p:cNvSpPr>
          <p:nvPr>
            <p:ph type="body" idx="2"/>
          </p:nvPr>
        </p:nvSpPr>
        <p:spPr>
          <a:xfrm>
            <a:off x="190500" y="171450"/>
            <a:ext cx="2400300" cy="4800600"/>
          </a:xfrm>
          <a:prstGeom prst="rect">
            <a:avLst/>
          </a:prstGeom>
          <a:solidFill>
            <a:schemeClr val="lt1">
              <a:alpha val="49800"/>
            </a:schemeClr>
          </a:solid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8" name="Google Shape;258;p65"/>
          <p:cNvSpPr txBox="1">
            <a:spLocks noGrp="1"/>
          </p:cNvSpPr>
          <p:nvPr>
            <p:ph type="title"/>
          </p:nvPr>
        </p:nvSpPr>
        <p:spPr>
          <a:xfrm>
            <a:off x="2762250" y="0"/>
            <a:ext cx="6381600" cy="762000"/>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Title Only">
  <p:cSld name="Section Title Only">
    <p:spTree>
      <p:nvGrpSpPr>
        <p:cNvPr id="1" name="Shape 259"/>
        <p:cNvGrpSpPr/>
        <p:nvPr/>
      </p:nvGrpSpPr>
      <p:grpSpPr>
        <a:xfrm>
          <a:off x="0" y="0"/>
          <a:ext cx="0" cy="0"/>
          <a:chOff x="0" y="0"/>
          <a:chExt cx="0" cy="0"/>
        </a:xfrm>
      </p:grpSpPr>
      <p:pic>
        <p:nvPicPr>
          <p:cNvPr id="260" name="Google Shape;260;p66"/>
          <p:cNvPicPr preferRelativeResize="0"/>
          <p:nvPr/>
        </p:nvPicPr>
        <p:blipFill>
          <a:blip r:embed="rId2">
            <a:alphaModFix/>
          </a:blip>
          <a:stretch>
            <a:fillRect/>
          </a:stretch>
        </p:blipFill>
        <p:spPr>
          <a:xfrm>
            <a:off x="0" y="0"/>
            <a:ext cx="9144000" cy="5143500"/>
          </a:xfrm>
          <a:prstGeom prst="rect">
            <a:avLst/>
          </a:prstGeom>
          <a:noFill/>
          <a:ln>
            <a:noFill/>
          </a:ln>
        </p:spPr>
      </p:pic>
      <p:sp>
        <p:nvSpPr>
          <p:cNvPr id="261" name="Google Shape;261;p66"/>
          <p:cNvSpPr txBox="1">
            <a:spLocks noGrp="1"/>
          </p:cNvSpPr>
          <p:nvPr>
            <p:ph type="title"/>
          </p:nvPr>
        </p:nvSpPr>
        <p:spPr>
          <a:xfrm>
            <a:off x="0" y="1600200"/>
            <a:ext cx="9144000" cy="1657500"/>
          </a:xfrm>
          <a:prstGeom prst="rect">
            <a:avLst/>
          </a:prstGeom>
          <a:solidFill>
            <a:schemeClr val="lt1">
              <a:alpha val="49800"/>
            </a:schemeClr>
          </a:solid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Content Option 2">
  <p:cSld name="Title and Content Option 2">
    <p:spTree>
      <p:nvGrpSpPr>
        <p:cNvPr id="1" name="Shape 262"/>
        <p:cNvGrpSpPr/>
        <p:nvPr/>
      </p:nvGrpSpPr>
      <p:grpSpPr>
        <a:xfrm>
          <a:off x="0" y="0"/>
          <a:ext cx="0" cy="0"/>
          <a:chOff x="0" y="0"/>
          <a:chExt cx="0" cy="0"/>
        </a:xfrm>
      </p:grpSpPr>
      <p:pic>
        <p:nvPicPr>
          <p:cNvPr id="263" name="Google Shape;263;p67"/>
          <p:cNvPicPr preferRelativeResize="0"/>
          <p:nvPr/>
        </p:nvPicPr>
        <p:blipFill>
          <a:blip r:embed="rId2">
            <a:alphaModFix/>
          </a:blip>
          <a:stretch>
            <a:fillRect/>
          </a:stretch>
        </p:blipFill>
        <p:spPr>
          <a:xfrm>
            <a:off x="0" y="0"/>
            <a:ext cx="9144000" cy="5143500"/>
          </a:xfrm>
          <a:prstGeom prst="rect">
            <a:avLst/>
          </a:prstGeom>
          <a:noFill/>
          <a:ln>
            <a:noFill/>
          </a:ln>
        </p:spPr>
      </p:pic>
      <p:sp>
        <p:nvSpPr>
          <p:cNvPr id="264" name="Google Shape;264;p67"/>
          <p:cNvSpPr txBox="1">
            <a:spLocks noGrp="1"/>
          </p:cNvSpPr>
          <p:nvPr>
            <p:ph type="body" idx="1"/>
          </p:nvPr>
        </p:nvSpPr>
        <p:spPr>
          <a:xfrm>
            <a:off x="400050" y="1200150"/>
            <a:ext cx="8343900" cy="3543300"/>
          </a:xfrm>
          <a:prstGeom prst="rect">
            <a:avLst/>
          </a:prstGeom>
          <a:solidFill>
            <a:schemeClr val="lt1">
              <a:alpha val="49800"/>
            </a:schemeClr>
          </a:solid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5" name="Google Shape;265;p67"/>
          <p:cNvSpPr txBox="1">
            <a:spLocks noGrp="1"/>
          </p:cNvSpPr>
          <p:nvPr>
            <p:ph type="title"/>
          </p:nvPr>
        </p:nvSpPr>
        <p:spPr>
          <a:xfrm>
            <a:off x="400050" y="114300"/>
            <a:ext cx="8343900" cy="914400"/>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Louisiana Students">
  <p:cSld name="CUSTOM">
    <p:spTree>
      <p:nvGrpSpPr>
        <p:cNvPr id="1" name="Shape 266"/>
        <p:cNvGrpSpPr/>
        <p:nvPr/>
      </p:nvGrpSpPr>
      <p:grpSpPr>
        <a:xfrm>
          <a:off x="0" y="0"/>
          <a:ext cx="0" cy="0"/>
          <a:chOff x="0" y="0"/>
          <a:chExt cx="0" cy="0"/>
        </a:xfrm>
      </p:grpSpPr>
      <p:pic>
        <p:nvPicPr>
          <p:cNvPr id="267" name="Google Shape;267;p68"/>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Louisiana Students 1">
  <p:cSld name="CUSTOM_9">
    <p:spTree>
      <p:nvGrpSpPr>
        <p:cNvPr id="1" name="Shape 268"/>
        <p:cNvGrpSpPr/>
        <p:nvPr/>
      </p:nvGrpSpPr>
      <p:grpSpPr>
        <a:xfrm>
          <a:off x="0" y="0"/>
          <a:ext cx="0" cy="0"/>
          <a:chOff x="0" y="0"/>
          <a:chExt cx="0" cy="0"/>
        </a:xfrm>
      </p:grpSpPr>
      <p:pic>
        <p:nvPicPr>
          <p:cNvPr id="269" name="Google Shape;269;p69"/>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Five Areas of Focus">
  <p:cSld name="CUSTOM_1">
    <p:spTree>
      <p:nvGrpSpPr>
        <p:cNvPr id="1" name="Shape 270"/>
        <p:cNvGrpSpPr/>
        <p:nvPr/>
      </p:nvGrpSpPr>
      <p:grpSpPr>
        <a:xfrm>
          <a:off x="0" y="0"/>
          <a:ext cx="0" cy="0"/>
          <a:chOff x="0" y="0"/>
          <a:chExt cx="0" cy="0"/>
        </a:xfrm>
      </p:grpSpPr>
      <p:pic>
        <p:nvPicPr>
          <p:cNvPr id="271" name="Google Shape;271;p70"/>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Louisiana's Birth through 12 System">
  <p:cSld name="CUSTOM_2">
    <p:spTree>
      <p:nvGrpSpPr>
        <p:cNvPr id="1" name="Shape 272"/>
        <p:cNvGrpSpPr/>
        <p:nvPr/>
      </p:nvGrpSpPr>
      <p:grpSpPr>
        <a:xfrm>
          <a:off x="0" y="0"/>
          <a:ext cx="0" cy="0"/>
          <a:chOff x="0" y="0"/>
          <a:chExt cx="0" cy="0"/>
        </a:xfrm>
      </p:grpSpPr>
      <p:pic>
        <p:nvPicPr>
          <p:cNvPr id="273" name="Google Shape;273;p71"/>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Every Day">
  <p:cSld name="CUSTOM_3">
    <p:spTree>
      <p:nvGrpSpPr>
        <p:cNvPr id="1" name="Shape 274"/>
        <p:cNvGrpSpPr/>
        <p:nvPr/>
      </p:nvGrpSpPr>
      <p:grpSpPr>
        <a:xfrm>
          <a:off x="0" y="0"/>
          <a:ext cx="0" cy="0"/>
          <a:chOff x="0" y="0"/>
          <a:chExt cx="0" cy="0"/>
        </a:xfrm>
      </p:grpSpPr>
      <p:pic>
        <p:nvPicPr>
          <p:cNvPr id="275" name="Google Shape;275;p72"/>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ustom Layout 1">
  <p:cSld name="CUSTOM_10">
    <p:spTree>
      <p:nvGrpSpPr>
        <p:cNvPr id="1" name="Shape 276"/>
        <p:cNvGrpSpPr/>
        <p:nvPr/>
      </p:nvGrpSpPr>
      <p:grpSpPr>
        <a:xfrm>
          <a:off x="0" y="0"/>
          <a:ext cx="0" cy="0"/>
          <a:chOff x="0" y="0"/>
          <a:chExt cx="0" cy="0"/>
        </a:xfrm>
      </p:grpSpPr>
      <p:pic>
        <p:nvPicPr>
          <p:cNvPr id="277" name="Google Shape;277;p73"/>
          <p:cNvPicPr preferRelativeResize="0"/>
          <p:nvPr/>
        </p:nvPicPr>
        <p:blipFill>
          <a:blip r:embed="rId2">
            <a:alphaModFix/>
          </a:blip>
          <a:stretch>
            <a:fillRect/>
          </a:stretch>
        </p:blipFill>
        <p:spPr>
          <a:xfrm>
            <a:off x="0" y="0"/>
            <a:ext cx="9144003" cy="514349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Option 2">
  <p:cSld name="Title and Content Option 2">
    <p:spTree>
      <p:nvGrpSpPr>
        <p:cNvPr id="1" name="Shape 48"/>
        <p:cNvGrpSpPr/>
        <p:nvPr/>
      </p:nvGrpSpPr>
      <p:grpSpPr>
        <a:xfrm>
          <a:off x="0" y="0"/>
          <a:ext cx="0" cy="0"/>
          <a:chOff x="0" y="0"/>
          <a:chExt cx="0" cy="0"/>
        </a:xfrm>
      </p:grpSpPr>
      <p:pic>
        <p:nvPicPr>
          <p:cNvPr id="49" name="Google Shape;49;p8"/>
          <p:cNvPicPr preferRelativeResize="0"/>
          <p:nvPr/>
        </p:nvPicPr>
        <p:blipFill>
          <a:blip r:embed="rId2">
            <a:alphaModFix/>
          </a:blip>
          <a:stretch>
            <a:fillRect/>
          </a:stretch>
        </p:blipFill>
        <p:spPr>
          <a:xfrm>
            <a:off x="0" y="0"/>
            <a:ext cx="9144000" cy="5143500"/>
          </a:xfrm>
          <a:prstGeom prst="rect">
            <a:avLst/>
          </a:prstGeom>
          <a:noFill/>
          <a:ln>
            <a:noFill/>
          </a:ln>
        </p:spPr>
      </p:pic>
      <p:sp>
        <p:nvSpPr>
          <p:cNvPr id="50" name="Google Shape;50;p8"/>
          <p:cNvSpPr txBox="1">
            <a:spLocks noGrp="1"/>
          </p:cNvSpPr>
          <p:nvPr>
            <p:ph type="body" idx="1"/>
          </p:nvPr>
        </p:nvSpPr>
        <p:spPr>
          <a:xfrm>
            <a:off x="400050" y="1200150"/>
            <a:ext cx="8343900" cy="3543300"/>
          </a:xfrm>
          <a:prstGeom prst="rect">
            <a:avLst/>
          </a:prstGeom>
          <a:solidFill>
            <a:schemeClr val="lt1">
              <a:alpha val="49803"/>
            </a:schemeClr>
          </a:solid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8"/>
          <p:cNvSpPr txBox="1">
            <a:spLocks noGrp="1"/>
          </p:cNvSpPr>
          <p:nvPr>
            <p:ph type="title"/>
          </p:nvPr>
        </p:nvSpPr>
        <p:spPr>
          <a:xfrm>
            <a:off x="400050" y="114300"/>
            <a:ext cx="8343900" cy="914400"/>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ustom Layout 1 1">
  <p:cSld name="CUSTOM_10_1">
    <p:spTree>
      <p:nvGrpSpPr>
        <p:cNvPr id="1" name="Shape 278"/>
        <p:cNvGrpSpPr/>
        <p:nvPr/>
      </p:nvGrpSpPr>
      <p:grpSpPr>
        <a:xfrm>
          <a:off x="0" y="0"/>
          <a:ext cx="0" cy="0"/>
          <a:chOff x="0" y="0"/>
          <a:chExt cx="0" cy="0"/>
        </a:xfrm>
      </p:grpSpPr>
      <p:pic>
        <p:nvPicPr>
          <p:cNvPr id="279" name="Google Shape;279;p74"/>
          <p:cNvPicPr preferRelativeResize="0"/>
          <p:nvPr/>
        </p:nvPicPr>
        <p:blipFill rotWithShape="1">
          <a:blip r:embed="rId2">
            <a:alphaModFix/>
          </a:blip>
          <a:srcRect/>
          <a:stretch/>
        </p:blipFill>
        <p:spPr>
          <a:xfrm>
            <a:off x="0" y="0"/>
            <a:ext cx="9144003" cy="514349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ustom Layout 1 1 1">
  <p:cSld name="CUSTOM_10_1_1">
    <p:spTree>
      <p:nvGrpSpPr>
        <p:cNvPr id="1" name="Shape 280"/>
        <p:cNvGrpSpPr/>
        <p:nvPr/>
      </p:nvGrpSpPr>
      <p:grpSpPr>
        <a:xfrm>
          <a:off x="0" y="0"/>
          <a:ext cx="0" cy="0"/>
          <a:chOff x="0" y="0"/>
          <a:chExt cx="0" cy="0"/>
        </a:xfrm>
      </p:grpSpPr>
      <p:pic>
        <p:nvPicPr>
          <p:cNvPr id="281" name="Google Shape;281;p75"/>
          <p:cNvPicPr preferRelativeResize="0"/>
          <p:nvPr/>
        </p:nvPicPr>
        <p:blipFill rotWithShape="1">
          <a:blip r:embed="rId2">
            <a:alphaModFix/>
          </a:blip>
          <a:srcRect/>
          <a:stretch/>
        </p:blipFill>
        <p:spPr>
          <a:xfrm>
            <a:off x="0" y="0"/>
            <a:ext cx="9144003" cy="5143490"/>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ustom Layout 1 1 1 1">
  <p:cSld name="CUSTOM_10_1_1_1">
    <p:spTree>
      <p:nvGrpSpPr>
        <p:cNvPr id="1" name="Shape 282"/>
        <p:cNvGrpSpPr/>
        <p:nvPr/>
      </p:nvGrpSpPr>
      <p:grpSpPr>
        <a:xfrm>
          <a:off x="0" y="0"/>
          <a:ext cx="0" cy="0"/>
          <a:chOff x="0" y="0"/>
          <a:chExt cx="0" cy="0"/>
        </a:xfrm>
      </p:grpSpPr>
      <p:pic>
        <p:nvPicPr>
          <p:cNvPr id="283" name="Google Shape;283;p76"/>
          <p:cNvPicPr preferRelativeResize="0"/>
          <p:nvPr/>
        </p:nvPicPr>
        <p:blipFill rotWithShape="1">
          <a:blip r:embed="rId2">
            <a:alphaModFix/>
          </a:blip>
          <a:srcRect/>
          <a:stretch/>
        </p:blipFill>
        <p:spPr>
          <a:xfrm>
            <a:off x="0" y="0"/>
            <a:ext cx="9144003" cy="514349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ustom Layout 1 1 1 1 1">
  <p:cSld name="CUSTOM_10_1_1_1_1">
    <p:spTree>
      <p:nvGrpSpPr>
        <p:cNvPr id="1" name="Shape 284"/>
        <p:cNvGrpSpPr/>
        <p:nvPr/>
      </p:nvGrpSpPr>
      <p:grpSpPr>
        <a:xfrm>
          <a:off x="0" y="0"/>
          <a:ext cx="0" cy="0"/>
          <a:chOff x="0" y="0"/>
          <a:chExt cx="0" cy="0"/>
        </a:xfrm>
      </p:grpSpPr>
      <p:pic>
        <p:nvPicPr>
          <p:cNvPr id="285" name="Google Shape;285;p77"/>
          <p:cNvPicPr preferRelativeResize="0"/>
          <p:nvPr/>
        </p:nvPicPr>
        <p:blipFill rotWithShape="1">
          <a:blip r:embed="rId2">
            <a:alphaModFix/>
          </a:blip>
          <a:srcRect/>
          <a:stretch/>
        </p:blipFill>
        <p:spPr>
          <a:xfrm>
            <a:off x="0" y="0"/>
            <a:ext cx="9144003" cy="514349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Unified Early Childhood Systems">
  <p:cSld name="CUSTOM_4">
    <p:spTree>
      <p:nvGrpSpPr>
        <p:cNvPr id="1" name="Shape 286"/>
        <p:cNvGrpSpPr/>
        <p:nvPr/>
      </p:nvGrpSpPr>
      <p:grpSpPr>
        <a:xfrm>
          <a:off x="0" y="0"/>
          <a:ext cx="0" cy="0"/>
          <a:chOff x="0" y="0"/>
          <a:chExt cx="0" cy="0"/>
        </a:xfrm>
      </p:grpSpPr>
      <p:pic>
        <p:nvPicPr>
          <p:cNvPr id="287" name="Google Shape;287;p78"/>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Academic Alignment">
  <p:cSld name="CUSTOM_5">
    <p:spTree>
      <p:nvGrpSpPr>
        <p:cNvPr id="1" name="Shape 288"/>
        <p:cNvGrpSpPr/>
        <p:nvPr/>
      </p:nvGrpSpPr>
      <p:grpSpPr>
        <a:xfrm>
          <a:off x="0" y="0"/>
          <a:ext cx="0" cy="0"/>
          <a:chOff x="0" y="0"/>
          <a:chExt cx="0" cy="0"/>
        </a:xfrm>
      </p:grpSpPr>
      <p:pic>
        <p:nvPicPr>
          <p:cNvPr id="289" name="Google Shape;289;p79"/>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eacher and Leader Preparation">
  <p:cSld name="CUSTOM_6">
    <p:spTree>
      <p:nvGrpSpPr>
        <p:cNvPr id="1" name="Shape 290"/>
        <p:cNvGrpSpPr/>
        <p:nvPr/>
      </p:nvGrpSpPr>
      <p:grpSpPr>
        <a:xfrm>
          <a:off x="0" y="0"/>
          <a:ext cx="0" cy="0"/>
          <a:chOff x="0" y="0"/>
          <a:chExt cx="0" cy="0"/>
        </a:xfrm>
      </p:grpSpPr>
      <p:pic>
        <p:nvPicPr>
          <p:cNvPr id="291" name="Google Shape;291;p80"/>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Pathways to College or a Career">
  <p:cSld name="CUSTOM_7">
    <p:spTree>
      <p:nvGrpSpPr>
        <p:cNvPr id="1" name="Shape 292"/>
        <p:cNvGrpSpPr/>
        <p:nvPr/>
      </p:nvGrpSpPr>
      <p:grpSpPr>
        <a:xfrm>
          <a:off x="0" y="0"/>
          <a:ext cx="0" cy="0"/>
          <a:chOff x="0" y="0"/>
          <a:chExt cx="0" cy="0"/>
        </a:xfrm>
      </p:grpSpPr>
      <p:pic>
        <p:nvPicPr>
          <p:cNvPr id="293" name="Google Shape;293;p81"/>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chool System Improvement Strategy">
  <p:cSld name="CUSTOM_8">
    <p:spTree>
      <p:nvGrpSpPr>
        <p:cNvPr id="1" name="Shape 294"/>
        <p:cNvGrpSpPr/>
        <p:nvPr/>
      </p:nvGrpSpPr>
      <p:grpSpPr>
        <a:xfrm>
          <a:off x="0" y="0"/>
          <a:ext cx="0" cy="0"/>
          <a:chOff x="0" y="0"/>
          <a:chExt cx="0" cy="0"/>
        </a:xfrm>
      </p:grpSpPr>
      <p:pic>
        <p:nvPicPr>
          <p:cNvPr id="295" name="Google Shape;295;p82"/>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ver Title">
  <p:cSld name="Cover Title">
    <p:spTree>
      <p:nvGrpSpPr>
        <p:cNvPr id="1" name="Shape 297"/>
        <p:cNvGrpSpPr/>
        <p:nvPr/>
      </p:nvGrpSpPr>
      <p:grpSpPr>
        <a:xfrm>
          <a:off x="0" y="0"/>
          <a:ext cx="0" cy="0"/>
          <a:chOff x="0" y="0"/>
          <a:chExt cx="0" cy="0"/>
        </a:xfrm>
      </p:grpSpPr>
      <p:pic>
        <p:nvPicPr>
          <p:cNvPr id="298" name="Google Shape;298;p84" descr="Louisiana Believes (PPT Cover 16x9).jpg"/>
          <p:cNvPicPr preferRelativeResize="0"/>
          <p:nvPr/>
        </p:nvPicPr>
        <p:blipFill rotWithShape="1">
          <a:blip r:embed="rId2">
            <a:alphaModFix/>
          </a:blip>
          <a:srcRect/>
          <a:stretch/>
        </p:blipFill>
        <p:spPr>
          <a:xfrm>
            <a:off x="0" y="0"/>
            <a:ext cx="9143976" cy="5143500"/>
          </a:xfrm>
          <a:prstGeom prst="rect">
            <a:avLst/>
          </a:prstGeom>
          <a:noFill/>
          <a:ln>
            <a:noFill/>
          </a:ln>
        </p:spPr>
      </p:pic>
      <p:sp>
        <p:nvSpPr>
          <p:cNvPr id="299" name="Google Shape;299;p84"/>
          <p:cNvSpPr txBox="1">
            <a:spLocks noGrp="1"/>
          </p:cNvSpPr>
          <p:nvPr>
            <p:ph type="title"/>
          </p:nvPr>
        </p:nvSpPr>
        <p:spPr>
          <a:xfrm>
            <a:off x="827575" y="1699350"/>
            <a:ext cx="7530300" cy="174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a:solidFill>
                  <a:srgbClr val="43434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ouisiana Students">
  <p:cSld name="CUSTOM">
    <p:spTree>
      <p:nvGrpSpPr>
        <p:cNvPr id="1" name="Shape 52"/>
        <p:cNvGrpSpPr/>
        <p:nvPr/>
      </p:nvGrpSpPr>
      <p:grpSpPr>
        <a:xfrm>
          <a:off x="0" y="0"/>
          <a:ext cx="0" cy="0"/>
          <a:chOff x="0" y="0"/>
          <a:chExt cx="0" cy="0"/>
        </a:xfrm>
      </p:grpSpPr>
      <p:pic>
        <p:nvPicPr>
          <p:cNvPr id="53" name="Google Shape;53;p9"/>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00"/>
        <p:cNvGrpSpPr/>
        <p:nvPr/>
      </p:nvGrpSpPr>
      <p:grpSpPr>
        <a:xfrm>
          <a:off x="0" y="0"/>
          <a:ext cx="0" cy="0"/>
          <a:chOff x="0" y="0"/>
          <a:chExt cx="0" cy="0"/>
        </a:xfrm>
      </p:grpSpPr>
      <p:pic>
        <p:nvPicPr>
          <p:cNvPr id="301" name="Google Shape;301;p85"/>
          <p:cNvPicPr preferRelativeResize="0"/>
          <p:nvPr/>
        </p:nvPicPr>
        <p:blipFill>
          <a:blip r:embed="rId2">
            <a:alphaModFix/>
          </a:blip>
          <a:stretch>
            <a:fillRect/>
          </a:stretch>
        </p:blipFill>
        <p:spPr>
          <a:xfrm>
            <a:off x="0" y="-14275"/>
            <a:ext cx="9144000" cy="1047750"/>
          </a:xfrm>
          <a:prstGeom prst="rect">
            <a:avLst/>
          </a:prstGeom>
          <a:noFill/>
          <a:ln>
            <a:noFill/>
          </a:ln>
        </p:spPr>
      </p:pic>
      <p:pic>
        <p:nvPicPr>
          <p:cNvPr id="302" name="Google Shape;302;p85"/>
          <p:cNvPicPr preferRelativeResize="0"/>
          <p:nvPr/>
        </p:nvPicPr>
        <p:blipFill rotWithShape="1">
          <a:blip r:embed="rId3">
            <a:alphaModFix/>
          </a:blip>
          <a:srcRect/>
          <a:stretch/>
        </p:blipFill>
        <p:spPr>
          <a:xfrm>
            <a:off x="0" y="4795837"/>
            <a:ext cx="9070848" cy="366609"/>
          </a:xfrm>
          <a:prstGeom prst="rect">
            <a:avLst/>
          </a:prstGeom>
          <a:noFill/>
          <a:ln>
            <a:noFill/>
          </a:ln>
        </p:spPr>
      </p:pic>
      <p:sp>
        <p:nvSpPr>
          <p:cNvPr id="303" name="Google Shape;303;p85"/>
          <p:cNvSpPr txBox="1">
            <a:spLocks noGrp="1"/>
          </p:cNvSpPr>
          <p:nvPr>
            <p:ph type="title"/>
          </p:nvPr>
        </p:nvSpPr>
        <p:spPr>
          <a:xfrm>
            <a:off x="4" y="-14125"/>
            <a:ext cx="9144000" cy="1047600"/>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rgbClr val="333333"/>
              </a:buClr>
              <a:buSzPts val="2800"/>
              <a:buFont typeface="Calibri"/>
              <a:buNone/>
              <a:defRPr sz="2800" b="0" i="0" u="none" strike="noStrike" cap="none">
                <a:solidFill>
                  <a:srgbClr val="333333"/>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04" name="Google Shape;304;p85"/>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5" name="Google Shape;305;p85"/>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06" name="Google Shape;306;p85"/>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ntent and Picture">
  <p:cSld name="Content and Picture">
    <p:spTree>
      <p:nvGrpSpPr>
        <p:cNvPr id="1" name="Shape 307"/>
        <p:cNvGrpSpPr/>
        <p:nvPr/>
      </p:nvGrpSpPr>
      <p:grpSpPr>
        <a:xfrm>
          <a:off x="0" y="0"/>
          <a:ext cx="0" cy="0"/>
          <a:chOff x="0" y="0"/>
          <a:chExt cx="0" cy="0"/>
        </a:xfrm>
      </p:grpSpPr>
      <p:pic>
        <p:nvPicPr>
          <p:cNvPr id="308" name="Google Shape;308;p86"/>
          <p:cNvPicPr preferRelativeResize="0"/>
          <p:nvPr/>
        </p:nvPicPr>
        <p:blipFill rotWithShape="1">
          <a:blip r:embed="rId2">
            <a:alphaModFix/>
          </a:blip>
          <a:srcRect/>
          <a:stretch/>
        </p:blipFill>
        <p:spPr>
          <a:xfrm>
            <a:off x="0" y="4776787"/>
            <a:ext cx="9070848" cy="366609"/>
          </a:xfrm>
          <a:prstGeom prst="rect">
            <a:avLst/>
          </a:prstGeom>
          <a:noFill/>
          <a:ln>
            <a:noFill/>
          </a:ln>
        </p:spPr>
      </p:pic>
      <p:sp>
        <p:nvSpPr>
          <p:cNvPr id="309" name="Google Shape;309;p86"/>
          <p:cNvSpPr txBox="1">
            <a:spLocks noGrp="1"/>
          </p:cNvSpPr>
          <p:nvPr>
            <p:ph type="body" idx="1"/>
          </p:nvPr>
        </p:nvSpPr>
        <p:spPr>
          <a:xfrm>
            <a:off x="152400" y="1143000"/>
            <a:ext cx="556260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0" name="Google Shape;310;p86"/>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11" name="Google Shape;311;p86"/>
          <p:cNvSpPr>
            <a:spLocks noGrp="1"/>
          </p:cNvSpPr>
          <p:nvPr>
            <p:ph type="pic" idx="2"/>
          </p:nvPr>
        </p:nvSpPr>
        <p:spPr>
          <a:xfrm>
            <a:off x="5829300" y="1276350"/>
            <a:ext cx="3200400" cy="3200400"/>
          </a:xfrm>
          <a:prstGeom prst="ellipse">
            <a:avLst/>
          </a:prstGeom>
          <a:noFill/>
          <a:ln w="107950" cap="flat" cmpd="sng">
            <a:solidFill>
              <a:srgbClr val="8F8F8F"/>
            </a:solidFill>
            <a:prstDash val="solid"/>
            <a:round/>
            <a:headEnd type="none" w="sm" len="sm"/>
            <a:tailEnd type="none" w="sm" len="sm"/>
          </a:ln>
        </p:spPr>
        <p:txBody>
          <a:bodyPr spcFirstLastPara="1" wrap="square" lIns="91425" tIns="91425" rIns="91425" bIns="91425" anchor="t" anchorCtr="0">
            <a:noAutofit/>
          </a:bodyPr>
          <a:lstStyle>
            <a:lvl1pPr marL="171450" marR="0" lvl="0" indent="-1524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514350" marR="0" lvl="1" indent="-17145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1905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200150" marR="0" lvl="3" indent="-200025"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1543050" marR="0" lvl="4" indent="-200025"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1885950" marR="0" lvl="5" indent="-200025"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228850" marR="0" lvl="6" indent="-200025"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2571750" marR="0" lvl="7" indent="-200025"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2914650" marR="0" lvl="8" indent="-200025"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2" name="Google Shape;312;p86"/>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sp>
        <p:nvSpPr>
          <p:cNvPr id="313" name="Google Shape;313;p86"/>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pic>
        <p:nvPicPr>
          <p:cNvPr id="314" name="Google Shape;314;p86"/>
          <p:cNvPicPr preferRelativeResize="0"/>
          <p:nvPr/>
        </p:nvPicPr>
        <p:blipFill>
          <a:blip r:embed="rId3">
            <a:alphaModFix/>
          </a:blip>
          <a:stretch>
            <a:fillRect/>
          </a:stretch>
        </p:blipFill>
        <p:spPr>
          <a:xfrm>
            <a:off x="0" y="-14275"/>
            <a:ext cx="9144000" cy="1047750"/>
          </a:xfrm>
          <a:prstGeom prst="rect">
            <a:avLst/>
          </a:prstGeom>
          <a:noFill/>
          <a:ln>
            <a:noFill/>
          </a:ln>
        </p:spPr>
      </p:pic>
      <p:sp>
        <p:nvSpPr>
          <p:cNvPr id="315" name="Google Shape;315;p86"/>
          <p:cNvSpPr txBox="1">
            <a:spLocks noGrp="1"/>
          </p:cNvSpPr>
          <p:nvPr>
            <p:ph type="title"/>
          </p:nvPr>
        </p:nvSpPr>
        <p:spPr>
          <a:xfrm>
            <a:off x="4" y="-14125"/>
            <a:ext cx="9144000" cy="1047600"/>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rgbClr val="333333"/>
              </a:buClr>
              <a:buSzPts val="2800"/>
              <a:buFont typeface="Calibri"/>
              <a:buNone/>
              <a:defRPr sz="2800" b="0" i="0" u="none" strike="noStrike" cap="none">
                <a:solidFill>
                  <a:srgbClr val="333333"/>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ntent and Call out box">
  <p:cSld name="Content and Call out box">
    <p:spTree>
      <p:nvGrpSpPr>
        <p:cNvPr id="1" name="Shape 316"/>
        <p:cNvGrpSpPr/>
        <p:nvPr/>
      </p:nvGrpSpPr>
      <p:grpSpPr>
        <a:xfrm>
          <a:off x="0" y="0"/>
          <a:ext cx="0" cy="0"/>
          <a:chOff x="0" y="0"/>
          <a:chExt cx="0" cy="0"/>
        </a:xfrm>
      </p:grpSpPr>
      <p:pic>
        <p:nvPicPr>
          <p:cNvPr id="317" name="Google Shape;317;p87"/>
          <p:cNvPicPr preferRelativeResize="0"/>
          <p:nvPr/>
        </p:nvPicPr>
        <p:blipFill rotWithShape="1">
          <a:blip r:embed="rId2">
            <a:alphaModFix/>
          </a:blip>
          <a:srcRect/>
          <a:stretch/>
        </p:blipFill>
        <p:spPr>
          <a:xfrm>
            <a:off x="0" y="4798558"/>
            <a:ext cx="9070848" cy="366609"/>
          </a:xfrm>
          <a:prstGeom prst="rect">
            <a:avLst/>
          </a:prstGeom>
          <a:noFill/>
          <a:ln>
            <a:noFill/>
          </a:ln>
        </p:spPr>
      </p:pic>
      <p:sp>
        <p:nvSpPr>
          <p:cNvPr id="318" name="Google Shape;318;p87"/>
          <p:cNvSpPr txBox="1">
            <a:spLocks noGrp="1"/>
          </p:cNvSpPr>
          <p:nvPr>
            <p:ph type="body" idx="1"/>
          </p:nvPr>
        </p:nvSpPr>
        <p:spPr>
          <a:xfrm>
            <a:off x="152400" y="1143000"/>
            <a:ext cx="556260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9" name="Google Shape;319;p87"/>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20" name="Google Shape;320;p87"/>
          <p:cNvSpPr txBox="1">
            <a:spLocks noGrp="1"/>
          </p:cNvSpPr>
          <p:nvPr>
            <p:ph type="body" idx="2"/>
          </p:nvPr>
        </p:nvSpPr>
        <p:spPr>
          <a:xfrm>
            <a:off x="6020425" y="1200150"/>
            <a:ext cx="2952000" cy="3314700"/>
          </a:xfrm>
          <a:prstGeom prst="rect">
            <a:avLst/>
          </a:prstGeom>
          <a:solidFill>
            <a:schemeClr val="accent1"/>
          </a:solidFill>
          <a:ln>
            <a:noFill/>
          </a:ln>
          <a:effectLst>
            <a:outerShdw blurRad="63500" sx="102000" sy="102000" algn="ctr" rotWithShape="0">
              <a:srgbClr val="000000">
                <a:alpha val="2750"/>
              </a:srgbClr>
            </a:outerShdw>
          </a:effectLst>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1" name="Google Shape;321;p87"/>
          <p:cNvSpPr txBox="1"/>
          <p:nvPr/>
        </p:nvSpPr>
        <p:spPr>
          <a:xfrm>
            <a:off x="6800850" y="4803321"/>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sp>
        <p:nvSpPr>
          <p:cNvPr id="322" name="Google Shape;322;p87"/>
          <p:cNvSpPr txBox="1"/>
          <p:nvPr/>
        </p:nvSpPr>
        <p:spPr>
          <a:xfrm>
            <a:off x="6800850" y="4803321"/>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pic>
        <p:nvPicPr>
          <p:cNvPr id="323" name="Google Shape;323;p87"/>
          <p:cNvPicPr preferRelativeResize="0"/>
          <p:nvPr/>
        </p:nvPicPr>
        <p:blipFill>
          <a:blip r:embed="rId3">
            <a:alphaModFix/>
          </a:blip>
          <a:stretch>
            <a:fillRect/>
          </a:stretch>
        </p:blipFill>
        <p:spPr>
          <a:xfrm>
            <a:off x="0" y="-14275"/>
            <a:ext cx="9144000" cy="1047750"/>
          </a:xfrm>
          <a:prstGeom prst="rect">
            <a:avLst/>
          </a:prstGeom>
          <a:noFill/>
          <a:ln>
            <a:noFill/>
          </a:ln>
        </p:spPr>
      </p:pic>
      <p:sp>
        <p:nvSpPr>
          <p:cNvPr id="324" name="Google Shape;324;p87"/>
          <p:cNvSpPr txBox="1">
            <a:spLocks noGrp="1"/>
          </p:cNvSpPr>
          <p:nvPr>
            <p:ph type="title"/>
          </p:nvPr>
        </p:nvSpPr>
        <p:spPr>
          <a:xfrm>
            <a:off x="4" y="-14125"/>
            <a:ext cx="9144000" cy="1047600"/>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rgbClr val="333333"/>
              </a:buClr>
              <a:buSzPts val="2800"/>
              <a:buFont typeface="Calibri"/>
              <a:buNone/>
              <a:defRPr sz="2800" b="0" i="0" u="none" strike="noStrike" cap="none">
                <a:solidFill>
                  <a:srgbClr val="333333"/>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ntent &amp; Stats">
  <p:cSld name="Content &amp; Stats">
    <p:spTree>
      <p:nvGrpSpPr>
        <p:cNvPr id="1" name="Shape 325"/>
        <p:cNvGrpSpPr/>
        <p:nvPr/>
      </p:nvGrpSpPr>
      <p:grpSpPr>
        <a:xfrm>
          <a:off x="0" y="0"/>
          <a:ext cx="0" cy="0"/>
          <a:chOff x="0" y="0"/>
          <a:chExt cx="0" cy="0"/>
        </a:xfrm>
      </p:grpSpPr>
      <p:pic>
        <p:nvPicPr>
          <p:cNvPr id="326" name="Google Shape;326;p88"/>
          <p:cNvPicPr preferRelativeResize="0"/>
          <p:nvPr/>
        </p:nvPicPr>
        <p:blipFill>
          <a:blip r:embed="rId2">
            <a:alphaModFix/>
          </a:blip>
          <a:stretch>
            <a:fillRect/>
          </a:stretch>
        </p:blipFill>
        <p:spPr>
          <a:xfrm>
            <a:off x="0" y="0"/>
            <a:ext cx="2762250" cy="5143500"/>
          </a:xfrm>
          <a:prstGeom prst="rect">
            <a:avLst/>
          </a:prstGeom>
          <a:noFill/>
          <a:ln>
            <a:noFill/>
          </a:ln>
        </p:spPr>
      </p:pic>
      <p:pic>
        <p:nvPicPr>
          <p:cNvPr id="327" name="Google Shape;327;p88"/>
          <p:cNvPicPr preferRelativeResize="0"/>
          <p:nvPr/>
        </p:nvPicPr>
        <p:blipFill rotWithShape="1">
          <a:blip r:embed="rId3">
            <a:alphaModFix/>
          </a:blip>
          <a:srcRect l="29370" r="1943"/>
          <a:stretch/>
        </p:blipFill>
        <p:spPr>
          <a:xfrm>
            <a:off x="2857500" y="678942"/>
            <a:ext cx="5960974" cy="463942"/>
          </a:xfrm>
          <a:prstGeom prst="rect">
            <a:avLst/>
          </a:prstGeom>
          <a:noFill/>
          <a:ln>
            <a:noFill/>
          </a:ln>
        </p:spPr>
      </p:pic>
      <p:sp>
        <p:nvSpPr>
          <p:cNvPr id="328" name="Google Shape;328;p88"/>
          <p:cNvSpPr txBox="1">
            <a:spLocks noGrp="1"/>
          </p:cNvSpPr>
          <p:nvPr>
            <p:ph type="body" idx="1"/>
          </p:nvPr>
        </p:nvSpPr>
        <p:spPr>
          <a:xfrm>
            <a:off x="2762250" y="1143000"/>
            <a:ext cx="622950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9" name="Google Shape;329;p88"/>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30" name="Google Shape;330;p88"/>
          <p:cNvSpPr txBox="1">
            <a:spLocks noGrp="1"/>
          </p:cNvSpPr>
          <p:nvPr>
            <p:ph type="body" idx="2"/>
          </p:nvPr>
        </p:nvSpPr>
        <p:spPr>
          <a:xfrm>
            <a:off x="190500" y="171450"/>
            <a:ext cx="2400300" cy="4800600"/>
          </a:xfrm>
          <a:prstGeom prst="rect">
            <a:avLst/>
          </a:prstGeom>
          <a:solidFill>
            <a:schemeClr val="lt1">
              <a:alpha val="49800"/>
            </a:schemeClr>
          </a:solidFill>
          <a:ln>
            <a:noFill/>
          </a:ln>
        </p:spPr>
        <p:txBody>
          <a:bodyPr spcFirstLastPara="1" wrap="square" lIns="91425" tIns="91425" rIns="91425" bIns="91425" anchor="t" anchorCtr="0">
            <a:noAutofit/>
          </a:bodyPr>
          <a:lstStyle>
            <a:lvl1pPr marL="457200" marR="0" lvl="0" indent="-228600" algn="l" rtl="0">
              <a:lnSpc>
                <a:spcPct val="90000"/>
              </a:lnSpc>
              <a:spcBef>
                <a:spcPts val="75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1" name="Google Shape;331;p88"/>
          <p:cNvSpPr txBox="1">
            <a:spLocks noGrp="1"/>
          </p:cNvSpPr>
          <p:nvPr>
            <p:ph type="title"/>
          </p:nvPr>
        </p:nvSpPr>
        <p:spPr>
          <a:xfrm>
            <a:off x="2762250" y="0"/>
            <a:ext cx="6381600" cy="762000"/>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Title Only">
  <p:cSld name="Section Title Only">
    <p:spTree>
      <p:nvGrpSpPr>
        <p:cNvPr id="1" name="Shape 332"/>
        <p:cNvGrpSpPr/>
        <p:nvPr/>
      </p:nvGrpSpPr>
      <p:grpSpPr>
        <a:xfrm>
          <a:off x="0" y="0"/>
          <a:ext cx="0" cy="0"/>
          <a:chOff x="0" y="0"/>
          <a:chExt cx="0" cy="0"/>
        </a:xfrm>
      </p:grpSpPr>
      <p:pic>
        <p:nvPicPr>
          <p:cNvPr id="333" name="Google Shape;333;p89"/>
          <p:cNvPicPr preferRelativeResize="0"/>
          <p:nvPr/>
        </p:nvPicPr>
        <p:blipFill>
          <a:blip r:embed="rId2">
            <a:alphaModFix/>
          </a:blip>
          <a:stretch>
            <a:fillRect/>
          </a:stretch>
        </p:blipFill>
        <p:spPr>
          <a:xfrm>
            <a:off x="0" y="0"/>
            <a:ext cx="9144000" cy="5143500"/>
          </a:xfrm>
          <a:prstGeom prst="rect">
            <a:avLst/>
          </a:prstGeom>
          <a:noFill/>
          <a:ln>
            <a:noFill/>
          </a:ln>
        </p:spPr>
      </p:pic>
      <p:sp>
        <p:nvSpPr>
          <p:cNvPr id="334" name="Google Shape;334;p89"/>
          <p:cNvSpPr txBox="1">
            <a:spLocks noGrp="1"/>
          </p:cNvSpPr>
          <p:nvPr>
            <p:ph type="title"/>
          </p:nvPr>
        </p:nvSpPr>
        <p:spPr>
          <a:xfrm>
            <a:off x="0" y="1600200"/>
            <a:ext cx="9144000" cy="1657500"/>
          </a:xfrm>
          <a:prstGeom prst="rect">
            <a:avLst/>
          </a:prstGeom>
          <a:solidFill>
            <a:schemeClr val="lt1">
              <a:alpha val="49800"/>
            </a:schemeClr>
          </a:solid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Content Option 2">
  <p:cSld name="Title and Content Option 2">
    <p:spTree>
      <p:nvGrpSpPr>
        <p:cNvPr id="1" name="Shape 335"/>
        <p:cNvGrpSpPr/>
        <p:nvPr/>
      </p:nvGrpSpPr>
      <p:grpSpPr>
        <a:xfrm>
          <a:off x="0" y="0"/>
          <a:ext cx="0" cy="0"/>
          <a:chOff x="0" y="0"/>
          <a:chExt cx="0" cy="0"/>
        </a:xfrm>
      </p:grpSpPr>
      <p:pic>
        <p:nvPicPr>
          <p:cNvPr id="336" name="Google Shape;336;p90"/>
          <p:cNvPicPr preferRelativeResize="0"/>
          <p:nvPr/>
        </p:nvPicPr>
        <p:blipFill>
          <a:blip r:embed="rId2">
            <a:alphaModFix/>
          </a:blip>
          <a:stretch>
            <a:fillRect/>
          </a:stretch>
        </p:blipFill>
        <p:spPr>
          <a:xfrm>
            <a:off x="0" y="0"/>
            <a:ext cx="9144000" cy="5143500"/>
          </a:xfrm>
          <a:prstGeom prst="rect">
            <a:avLst/>
          </a:prstGeom>
          <a:noFill/>
          <a:ln>
            <a:noFill/>
          </a:ln>
        </p:spPr>
      </p:pic>
      <p:sp>
        <p:nvSpPr>
          <p:cNvPr id="337" name="Google Shape;337;p90"/>
          <p:cNvSpPr txBox="1">
            <a:spLocks noGrp="1"/>
          </p:cNvSpPr>
          <p:nvPr>
            <p:ph type="body" idx="1"/>
          </p:nvPr>
        </p:nvSpPr>
        <p:spPr>
          <a:xfrm>
            <a:off x="400050" y="1200150"/>
            <a:ext cx="8343900" cy="3543300"/>
          </a:xfrm>
          <a:prstGeom prst="rect">
            <a:avLst/>
          </a:prstGeom>
          <a:solidFill>
            <a:schemeClr val="lt1">
              <a:alpha val="49800"/>
            </a:schemeClr>
          </a:solid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8" name="Google Shape;338;p90"/>
          <p:cNvSpPr txBox="1">
            <a:spLocks noGrp="1"/>
          </p:cNvSpPr>
          <p:nvPr>
            <p:ph type="title"/>
          </p:nvPr>
        </p:nvSpPr>
        <p:spPr>
          <a:xfrm>
            <a:off x="400050" y="114300"/>
            <a:ext cx="8343900" cy="914400"/>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Louisiana Students">
  <p:cSld name="CUSTOM">
    <p:spTree>
      <p:nvGrpSpPr>
        <p:cNvPr id="1" name="Shape 339"/>
        <p:cNvGrpSpPr/>
        <p:nvPr/>
      </p:nvGrpSpPr>
      <p:grpSpPr>
        <a:xfrm>
          <a:off x="0" y="0"/>
          <a:ext cx="0" cy="0"/>
          <a:chOff x="0" y="0"/>
          <a:chExt cx="0" cy="0"/>
        </a:xfrm>
      </p:grpSpPr>
      <p:pic>
        <p:nvPicPr>
          <p:cNvPr id="340" name="Google Shape;340;p91"/>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Louisiana Students 1">
  <p:cSld name="CUSTOM_9">
    <p:spTree>
      <p:nvGrpSpPr>
        <p:cNvPr id="1" name="Shape 341"/>
        <p:cNvGrpSpPr/>
        <p:nvPr/>
      </p:nvGrpSpPr>
      <p:grpSpPr>
        <a:xfrm>
          <a:off x="0" y="0"/>
          <a:ext cx="0" cy="0"/>
          <a:chOff x="0" y="0"/>
          <a:chExt cx="0" cy="0"/>
        </a:xfrm>
      </p:grpSpPr>
      <p:pic>
        <p:nvPicPr>
          <p:cNvPr id="342" name="Google Shape;342;p92"/>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Five Areas of Focus">
  <p:cSld name="CUSTOM_1">
    <p:spTree>
      <p:nvGrpSpPr>
        <p:cNvPr id="1" name="Shape 343"/>
        <p:cNvGrpSpPr/>
        <p:nvPr/>
      </p:nvGrpSpPr>
      <p:grpSpPr>
        <a:xfrm>
          <a:off x="0" y="0"/>
          <a:ext cx="0" cy="0"/>
          <a:chOff x="0" y="0"/>
          <a:chExt cx="0" cy="0"/>
        </a:xfrm>
      </p:grpSpPr>
      <p:pic>
        <p:nvPicPr>
          <p:cNvPr id="344" name="Google Shape;344;p93"/>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Louisiana's Birth through 12 System">
  <p:cSld name="CUSTOM_2">
    <p:spTree>
      <p:nvGrpSpPr>
        <p:cNvPr id="1" name="Shape 345"/>
        <p:cNvGrpSpPr/>
        <p:nvPr/>
      </p:nvGrpSpPr>
      <p:grpSpPr>
        <a:xfrm>
          <a:off x="0" y="0"/>
          <a:ext cx="0" cy="0"/>
          <a:chOff x="0" y="0"/>
          <a:chExt cx="0" cy="0"/>
        </a:xfrm>
      </p:grpSpPr>
      <p:pic>
        <p:nvPicPr>
          <p:cNvPr id="346" name="Google Shape;346;p94"/>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ouisiana Students 1">
  <p:cSld name="CUSTOM_9">
    <p:spTree>
      <p:nvGrpSpPr>
        <p:cNvPr id="1" name="Shape 54"/>
        <p:cNvGrpSpPr/>
        <p:nvPr/>
      </p:nvGrpSpPr>
      <p:grpSpPr>
        <a:xfrm>
          <a:off x="0" y="0"/>
          <a:ext cx="0" cy="0"/>
          <a:chOff x="0" y="0"/>
          <a:chExt cx="0" cy="0"/>
        </a:xfrm>
      </p:grpSpPr>
      <p:pic>
        <p:nvPicPr>
          <p:cNvPr id="55" name="Google Shape;55;p10"/>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Every Day">
  <p:cSld name="CUSTOM_3">
    <p:spTree>
      <p:nvGrpSpPr>
        <p:cNvPr id="1" name="Shape 347"/>
        <p:cNvGrpSpPr/>
        <p:nvPr/>
      </p:nvGrpSpPr>
      <p:grpSpPr>
        <a:xfrm>
          <a:off x="0" y="0"/>
          <a:ext cx="0" cy="0"/>
          <a:chOff x="0" y="0"/>
          <a:chExt cx="0" cy="0"/>
        </a:xfrm>
      </p:grpSpPr>
      <p:pic>
        <p:nvPicPr>
          <p:cNvPr id="348" name="Google Shape;348;p95"/>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ustom Layout 1">
  <p:cSld name="CUSTOM_10">
    <p:spTree>
      <p:nvGrpSpPr>
        <p:cNvPr id="1" name="Shape 349"/>
        <p:cNvGrpSpPr/>
        <p:nvPr/>
      </p:nvGrpSpPr>
      <p:grpSpPr>
        <a:xfrm>
          <a:off x="0" y="0"/>
          <a:ext cx="0" cy="0"/>
          <a:chOff x="0" y="0"/>
          <a:chExt cx="0" cy="0"/>
        </a:xfrm>
      </p:grpSpPr>
      <p:pic>
        <p:nvPicPr>
          <p:cNvPr id="350" name="Google Shape;350;p96"/>
          <p:cNvPicPr preferRelativeResize="0"/>
          <p:nvPr/>
        </p:nvPicPr>
        <p:blipFill>
          <a:blip r:embed="rId2">
            <a:alphaModFix/>
          </a:blip>
          <a:stretch>
            <a:fillRect/>
          </a:stretch>
        </p:blipFill>
        <p:spPr>
          <a:xfrm>
            <a:off x="0" y="0"/>
            <a:ext cx="9144003" cy="5143490"/>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Unified Early Childhood Systems">
  <p:cSld name="CUSTOM_4">
    <p:spTree>
      <p:nvGrpSpPr>
        <p:cNvPr id="1" name="Shape 351"/>
        <p:cNvGrpSpPr/>
        <p:nvPr/>
      </p:nvGrpSpPr>
      <p:grpSpPr>
        <a:xfrm>
          <a:off x="0" y="0"/>
          <a:ext cx="0" cy="0"/>
          <a:chOff x="0" y="0"/>
          <a:chExt cx="0" cy="0"/>
        </a:xfrm>
      </p:grpSpPr>
      <p:pic>
        <p:nvPicPr>
          <p:cNvPr id="352" name="Google Shape;352;p97"/>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Academic Alignment">
  <p:cSld name="CUSTOM_5">
    <p:spTree>
      <p:nvGrpSpPr>
        <p:cNvPr id="1" name="Shape 353"/>
        <p:cNvGrpSpPr/>
        <p:nvPr/>
      </p:nvGrpSpPr>
      <p:grpSpPr>
        <a:xfrm>
          <a:off x="0" y="0"/>
          <a:ext cx="0" cy="0"/>
          <a:chOff x="0" y="0"/>
          <a:chExt cx="0" cy="0"/>
        </a:xfrm>
      </p:grpSpPr>
      <p:pic>
        <p:nvPicPr>
          <p:cNvPr id="354" name="Google Shape;354;p98"/>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eacher and Leader Preparation">
  <p:cSld name="CUSTOM_6">
    <p:spTree>
      <p:nvGrpSpPr>
        <p:cNvPr id="1" name="Shape 355"/>
        <p:cNvGrpSpPr/>
        <p:nvPr/>
      </p:nvGrpSpPr>
      <p:grpSpPr>
        <a:xfrm>
          <a:off x="0" y="0"/>
          <a:ext cx="0" cy="0"/>
          <a:chOff x="0" y="0"/>
          <a:chExt cx="0" cy="0"/>
        </a:xfrm>
      </p:grpSpPr>
      <p:pic>
        <p:nvPicPr>
          <p:cNvPr id="356" name="Google Shape;356;p99"/>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Pathways to College or a Career">
  <p:cSld name="CUSTOM_7">
    <p:spTree>
      <p:nvGrpSpPr>
        <p:cNvPr id="1" name="Shape 357"/>
        <p:cNvGrpSpPr/>
        <p:nvPr/>
      </p:nvGrpSpPr>
      <p:grpSpPr>
        <a:xfrm>
          <a:off x="0" y="0"/>
          <a:ext cx="0" cy="0"/>
          <a:chOff x="0" y="0"/>
          <a:chExt cx="0" cy="0"/>
        </a:xfrm>
      </p:grpSpPr>
      <p:pic>
        <p:nvPicPr>
          <p:cNvPr id="358" name="Google Shape;358;p100"/>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chool System Improvement Strategy">
  <p:cSld name="CUSTOM_8">
    <p:spTree>
      <p:nvGrpSpPr>
        <p:cNvPr id="1" name="Shape 359"/>
        <p:cNvGrpSpPr/>
        <p:nvPr/>
      </p:nvGrpSpPr>
      <p:grpSpPr>
        <a:xfrm>
          <a:off x="0" y="0"/>
          <a:ext cx="0" cy="0"/>
          <a:chOff x="0" y="0"/>
          <a:chExt cx="0" cy="0"/>
        </a:xfrm>
      </p:grpSpPr>
      <p:pic>
        <p:nvPicPr>
          <p:cNvPr id="360" name="Google Shape;360;p101"/>
          <p:cNvPicPr preferRelativeResize="0"/>
          <p:nvPr/>
        </p:nvPicPr>
        <p:blipFill rotWithShape="1">
          <a:blip r:embed="rId2">
            <a:alphaModFix/>
          </a:blip>
          <a:srcRect/>
          <a:stretch/>
        </p:blipFill>
        <p:spPr>
          <a:xfrm>
            <a:off x="0" y="10"/>
            <a:ext cx="9144003" cy="5143490"/>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over Title">
  <p:cSld name="Cover Title">
    <p:spTree>
      <p:nvGrpSpPr>
        <p:cNvPr id="1" name="Shape 362"/>
        <p:cNvGrpSpPr/>
        <p:nvPr/>
      </p:nvGrpSpPr>
      <p:grpSpPr>
        <a:xfrm>
          <a:off x="0" y="0"/>
          <a:ext cx="0" cy="0"/>
          <a:chOff x="0" y="0"/>
          <a:chExt cx="0" cy="0"/>
        </a:xfrm>
      </p:grpSpPr>
      <p:pic>
        <p:nvPicPr>
          <p:cNvPr id="363" name="Google Shape;363;p103" descr="Louisiana Believes (PPT Cover 16x9).jpg"/>
          <p:cNvPicPr preferRelativeResize="0"/>
          <p:nvPr/>
        </p:nvPicPr>
        <p:blipFill rotWithShape="1">
          <a:blip r:embed="rId2">
            <a:alphaModFix/>
          </a:blip>
          <a:srcRect/>
          <a:stretch/>
        </p:blipFill>
        <p:spPr>
          <a:xfrm>
            <a:off x="0" y="0"/>
            <a:ext cx="9143976" cy="5143500"/>
          </a:xfrm>
          <a:prstGeom prst="rect">
            <a:avLst/>
          </a:prstGeom>
          <a:noFill/>
          <a:ln>
            <a:noFill/>
          </a:ln>
        </p:spPr>
      </p:pic>
      <p:sp>
        <p:nvSpPr>
          <p:cNvPr id="364" name="Google Shape;364;p103"/>
          <p:cNvSpPr txBox="1">
            <a:spLocks noGrp="1"/>
          </p:cNvSpPr>
          <p:nvPr>
            <p:ph type="title"/>
          </p:nvPr>
        </p:nvSpPr>
        <p:spPr>
          <a:xfrm>
            <a:off x="827575" y="1699350"/>
            <a:ext cx="7530300" cy="174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a:solidFill>
                  <a:srgbClr val="43434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65"/>
        <p:cNvGrpSpPr/>
        <p:nvPr/>
      </p:nvGrpSpPr>
      <p:grpSpPr>
        <a:xfrm>
          <a:off x="0" y="0"/>
          <a:ext cx="0" cy="0"/>
          <a:chOff x="0" y="0"/>
          <a:chExt cx="0" cy="0"/>
        </a:xfrm>
      </p:grpSpPr>
      <p:pic>
        <p:nvPicPr>
          <p:cNvPr id="366" name="Google Shape;366;p104"/>
          <p:cNvPicPr preferRelativeResize="0"/>
          <p:nvPr/>
        </p:nvPicPr>
        <p:blipFill>
          <a:blip r:embed="rId2">
            <a:alphaModFix/>
          </a:blip>
          <a:stretch>
            <a:fillRect/>
          </a:stretch>
        </p:blipFill>
        <p:spPr>
          <a:xfrm>
            <a:off x="0" y="-14275"/>
            <a:ext cx="9144000" cy="1047750"/>
          </a:xfrm>
          <a:prstGeom prst="rect">
            <a:avLst/>
          </a:prstGeom>
          <a:noFill/>
          <a:ln>
            <a:noFill/>
          </a:ln>
        </p:spPr>
      </p:pic>
      <p:pic>
        <p:nvPicPr>
          <p:cNvPr id="367" name="Google Shape;367;p104"/>
          <p:cNvPicPr preferRelativeResize="0"/>
          <p:nvPr/>
        </p:nvPicPr>
        <p:blipFill rotWithShape="1">
          <a:blip r:embed="rId3">
            <a:alphaModFix/>
          </a:blip>
          <a:srcRect/>
          <a:stretch/>
        </p:blipFill>
        <p:spPr>
          <a:xfrm>
            <a:off x="0" y="4795837"/>
            <a:ext cx="9070848" cy="366609"/>
          </a:xfrm>
          <a:prstGeom prst="rect">
            <a:avLst/>
          </a:prstGeom>
          <a:noFill/>
          <a:ln>
            <a:noFill/>
          </a:ln>
        </p:spPr>
      </p:pic>
      <p:sp>
        <p:nvSpPr>
          <p:cNvPr id="368" name="Google Shape;368;p104"/>
          <p:cNvSpPr txBox="1">
            <a:spLocks noGrp="1"/>
          </p:cNvSpPr>
          <p:nvPr>
            <p:ph type="title"/>
          </p:nvPr>
        </p:nvSpPr>
        <p:spPr>
          <a:xfrm>
            <a:off x="4" y="-14125"/>
            <a:ext cx="9144000" cy="1047600"/>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rgbClr val="333333"/>
              </a:buClr>
              <a:buSzPts val="2800"/>
              <a:buFont typeface="Calibri"/>
              <a:buNone/>
              <a:defRPr sz="2800" b="0" i="0" u="none" strike="noStrike" cap="none">
                <a:solidFill>
                  <a:srgbClr val="333333"/>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69" name="Google Shape;369;p104"/>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0" name="Google Shape;370;p104"/>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71" name="Google Shape;371;p104"/>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ntent and Picture">
  <p:cSld name="Content and Picture">
    <p:spTree>
      <p:nvGrpSpPr>
        <p:cNvPr id="1" name="Shape 372"/>
        <p:cNvGrpSpPr/>
        <p:nvPr/>
      </p:nvGrpSpPr>
      <p:grpSpPr>
        <a:xfrm>
          <a:off x="0" y="0"/>
          <a:ext cx="0" cy="0"/>
          <a:chOff x="0" y="0"/>
          <a:chExt cx="0" cy="0"/>
        </a:xfrm>
      </p:grpSpPr>
      <p:pic>
        <p:nvPicPr>
          <p:cNvPr id="373" name="Google Shape;373;p105"/>
          <p:cNvPicPr preferRelativeResize="0"/>
          <p:nvPr/>
        </p:nvPicPr>
        <p:blipFill rotWithShape="1">
          <a:blip r:embed="rId2">
            <a:alphaModFix/>
          </a:blip>
          <a:srcRect/>
          <a:stretch/>
        </p:blipFill>
        <p:spPr>
          <a:xfrm>
            <a:off x="0" y="4776787"/>
            <a:ext cx="9070848" cy="366609"/>
          </a:xfrm>
          <a:prstGeom prst="rect">
            <a:avLst/>
          </a:prstGeom>
          <a:noFill/>
          <a:ln>
            <a:noFill/>
          </a:ln>
        </p:spPr>
      </p:pic>
      <p:sp>
        <p:nvSpPr>
          <p:cNvPr id="374" name="Google Shape;374;p105"/>
          <p:cNvSpPr txBox="1">
            <a:spLocks noGrp="1"/>
          </p:cNvSpPr>
          <p:nvPr>
            <p:ph type="body" idx="1"/>
          </p:nvPr>
        </p:nvSpPr>
        <p:spPr>
          <a:xfrm>
            <a:off x="152400" y="1143000"/>
            <a:ext cx="556260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5" name="Google Shape;375;p105"/>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76" name="Google Shape;376;p105"/>
          <p:cNvSpPr>
            <a:spLocks noGrp="1"/>
          </p:cNvSpPr>
          <p:nvPr>
            <p:ph type="pic" idx="2"/>
          </p:nvPr>
        </p:nvSpPr>
        <p:spPr>
          <a:xfrm>
            <a:off x="5829300" y="1276350"/>
            <a:ext cx="3200400" cy="3200400"/>
          </a:xfrm>
          <a:prstGeom prst="ellipse">
            <a:avLst/>
          </a:prstGeom>
          <a:noFill/>
          <a:ln w="107950" cap="flat" cmpd="sng">
            <a:solidFill>
              <a:srgbClr val="8F8F8F"/>
            </a:solidFill>
            <a:prstDash val="solid"/>
            <a:round/>
            <a:headEnd type="none" w="sm" len="sm"/>
            <a:tailEnd type="none" w="sm" len="sm"/>
          </a:ln>
        </p:spPr>
        <p:txBody>
          <a:bodyPr spcFirstLastPara="1" wrap="square" lIns="91425" tIns="91425" rIns="91425" bIns="91425" anchor="t" anchorCtr="0">
            <a:noAutofit/>
          </a:bodyPr>
          <a:lstStyle>
            <a:lvl1pPr marL="171450" marR="0" lvl="0" indent="-1524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514350" marR="0" lvl="1" indent="-17145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1905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200150" marR="0" lvl="3" indent="-200025"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1543050" marR="0" lvl="4" indent="-200025"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1885950" marR="0" lvl="5" indent="-200025"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228850" marR="0" lvl="6" indent="-200025"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2571750" marR="0" lvl="7" indent="-200025"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2914650" marR="0" lvl="8" indent="-200025"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7" name="Google Shape;377;p105"/>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sp>
        <p:nvSpPr>
          <p:cNvPr id="378" name="Google Shape;378;p105"/>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pic>
        <p:nvPicPr>
          <p:cNvPr id="379" name="Google Shape;379;p105"/>
          <p:cNvPicPr preferRelativeResize="0"/>
          <p:nvPr/>
        </p:nvPicPr>
        <p:blipFill>
          <a:blip r:embed="rId3">
            <a:alphaModFix/>
          </a:blip>
          <a:stretch>
            <a:fillRect/>
          </a:stretch>
        </p:blipFill>
        <p:spPr>
          <a:xfrm>
            <a:off x="0" y="-14275"/>
            <a:ext cx="9144000" cy="1047750"/>
          </a:xfrm>
          <a:prstGeom prst="rect">
            <a:avLst/>
          </a:prstGeom>
          <a:noFill/>
          <a:ln>
            <a:noFill/>
          </a:ln>
        </p:spPr>
      </p:pic>
      <p:sp>
        <p:nvSpPr>
          <p:cNvPr id="380" name="Google Shape;380;p105"/>
          <p:cNvSpPr txBox="1">
            <a:spLocks noGrp="1"/>
          </p:cNvSpPr>
          <p:nvPr>
            <p:ph type="title"/>
          </p:nvPr>
        </p:nvSpPr>
        <p:spPr>
          <a:xfrm>
            <a:off x="4" y="-14125"/>
            <a:ext cx="9144000" cy="1047600"/>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rgbClr val="333333"/>
              </a:buClr>
              <a:buSzPts val="2800"/>
              <a:buFont typeface="Calibri"/>
              <a:buNone/>
              <a:defRPr sz="2800" b="0" i="0" u="none" strike="noStrike" cap="none">
                <a:solidFill>
                  <a:srgbClr val="333333"/>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2.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theme" Target="../theme/theme3.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theme" Target="../theme/theme4.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19" Type="http://schemas.openxmlformats.org/officeDocument/2006/relationships/theme" Target="../theme/theme5.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19" Type="http://schemas.openxmlformats.org/officeDocument/2006/relationships/theme" Target="../theme/theme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19" Type="http://schemas.openxmlformats.org/officeDocument/2006/relationships/theme" Target="../theme/theme7.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5" Type="http://schemas.openxmlformats.org/officeDocument/2006/relationships/image" Target="../media/image37.png"/><Relationship Id="rId4" Type="http://schemas.openxmlformats.org/officeDocument/2006/relationships/image" Target="../media/image36.png"/></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37.xml"/><Relationship Id="rId7" Type="http://schemas.openxmlformats.org/officeDocument/2006/relationships/image" Target="../media/image39.png"/><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theme" Target="../theme/theme9.xml"/><Relationship Id="rId5" Type="http://schemas.openxmlformats.org/officeDocument/2006/relationships/slideLayout" Target="../slideLayouts/slideLayout139.xml"/><Relationship Id="rId4"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3"/>
        <p:cNvGrpSpPr/>
        <p:nvPr/>
      </p:nvGrpSpPr>
      <p:grpSpPr>
        <a:xfrm>
          <a:off x="0" y="0"/>
          <a:ext cx="0" cy="0"/>
          <a:chOff x="0" y="0"/>
          <a:chExt cx="0" cy="0"/>
        </a:xfrm>
      </p:grpSpPr>
      <p:sp>
        <p:nvSpPr>
          <p:cNvPr id="144" name="Google Shape;144;p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3"/>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6"/>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1"/>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6"/>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1"/>
        <p:cNvGrpSpPr/>
        <p:nvPr/>
      </p:nvGrpSpPr>
      <p:grpSpPr>
        <a:xfrm>
          <a:off x="0" y="0"/>
          <a:ext cx="0" cy="0"/>
          <a:chOff x="0" y="0"/>
          <a:chExt cx="0" cy="0"/>
        </a:xfrm>
      </p:grpSpPr>
      <p:pic>
        <p:nvPicPr>
          <p:cNvPr id="492" name="Google Shape;492;p140" descr="Louisiana Believes (PPT Footer)_Footer.png"/>
          <p:cNvPicPr preferRelativeResize="0"/>
          <p:nvPr/>
        </p:nvPicPr>
        <p:blipFill rotWithShape="1">
          <a:blip r:embed="rId4">
            <a:alphaModFix/>
          </a:blip>
          <a:srcRect/>
          <a:stretch/>
        </p:blipFill>
        <p:spPr>
          <a:xfrm>
            <a:off x="0" y="4740749"/>
            <a:ext cx="6857999" cy="418338"/>
          </a:xfrm>
          <a:prstGeom prst="rect">
            <a:avLst/>
          </a:prstGeom>
          <a:noFill/>
          <a:ln>
            <a:noFill/>
          </a:ln>
        </p:spPr>
      </p:pic>
      <p:pic>
        <p:nvPicPr>
          <p:cNvPr id="493" name="Google Shape;493;p140"/>
          <p:cNvPicPr preferRelativeResize="0"/>
          <p:nvPr/>
        </p:nvPicPr>
        <p:blipFill rotWithShape="1">
          <a:blip r:embed="rId5">
            <a:alphaModFix/>
          </a:blip>
          <a:srcRect/>
          <a:stretch/>
        </p:blipFill>
        <p:spPr>
          <a:xfrm>
            <a:off x="0" y="0"/>
            <a:ext cx="9143998" cy="1028700"/>
          </a:xfrm>
          <a:prstGeom prst="rect">
            <a:avLst/>
          </a:prstGeom>
          <a:noFill/>
          <a:ln>
            <a:noFill/>
          </a:ln>
        </p:spPr>
      </p:pic>
      <p:sp>
        <p:nvSpPr>
          <p:cNvPr id="494" name="Google Shape;494;p140"/>
          <p:cNvSpPr txBox="1">
            <a:spLocks noGrp="1"/>
          </p:cNvSpPr>
          <p:nvPr>
            <p:ph type="body" idx="1"/>
          </p:nvPr>
        </p:nvSpPr>
        <p:spPr>
          <a:xfrm>
            <a:off x="152400" y="1085850"/>
            <a:ext cx="8839200" cy="37149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SzPts val="3200"/>
              <a:buFont typeface="Arial"/>
              <a:buChar char="•"/>
              <a:defRPr sz="3200" b="0" i="0" u="none" strike="noStrike" cap="none">
                <a:latin typeface="Calibri"/>
                <a:ea typeface="Calibri"/>
                <a:cs typeface="Calibri"/>
                <a:sym typeface="Calibri"/>
              </a:defRPr>
            </a:lvl1pPr>
            <a:lvl2pPr marL="914400" marR="0" lvl="1" indent="-406400" algn="l" rtl="0">
              <a:spcBef>
                <a:spcPts val="560"/>
              </a:spcBef>
              <a:spcAft>
                <a:spcPts val="0"/>
              </a:spcAft>
              <a:buSzPts val="2800"/>
              <a:buFont typeface="Arial"/>
              <a:buChar char="•"/>
              <a:defRPr sz="2800" b="0" i="0" u="none" strike="noStrike" cap="none">
                <a:latin typeface="Calibri"/>
                <a:ea typeface="Calibri"/>
                <a:cs typeface="Calibri"/>
                <a:sym typeface="Calibri"/>
              </a:defRPr>
            </a:lvl2pPr>
            <a:lvl3pPr marL="1371600" marR="0" lvl="2" indent="-381000" algn="l" rtl="0">
              <a:spcBef>
                <a:spcPts val="480"/>
              </a:spcBef>
              <a:spcAft>
                <a:spcPts val="0"/>
              </a:spcAft>
              <a:buSzPts val="2400"/>
              <a:buFont typeface="Arial"/>
              <a:buChar char="•"/>
              <a:defRPr sz="2400" b="0" i="0" u="none" strike="noStrike" cap="none">
                <a:latin typeface="Calibri"/>
                <a:ea typeface="Calibri"/>
                <a:cs typeface="Calibri"/>
                <a:sym typeface="Calibri"/>
              </a:defRPr>
            </a:lvl3pPr>
            <a:lvl4pPr marL="1828800" marR="0" lvl="3" indent="-355600" algn="l" rtl="0">
              <a:spcBef>
                <a:spcPts val="400"/>
              </a:spcBef>
              <a:spcAft>
                <a:spcPts val="0"/>
              </a:spcAft>
              <a:buSzPts val="2000"/>
              <a:buFont typeface="Arial"/>
              <a:buChar char="–"/>
              <a:defRPr sz="2000" b="0" i="0" u="none" strike="noStrike" cap="none">
                <a:latin typeface="Calibri"/>
                <a:ea typeface="Calibri"/>
                <a:cs typeface="Calibri"/>
                <a:sym typeface="Calibri"/>
              </a:defRPr>
            </a:lvl4pPr>
            <a:lvl5pPr marL="2286000" marR="0" lvl="4" indent="-355600" algn="l" rtl="0">
              <a:spcBef>
                <a:spcPts val="400"/>
              </a:spcBef>
              <a:spcAft>
                <a:spcPts val="0"/>
              </a:spcAft>
              <a:buSzPts val="2000"/>
              <a:buFont typeface="Arial"/>
              <a:buChar char="»"/>
              <a:defRPr sz="2000" b="0" i="0" u="none" strike="noStrike" cap="none">
                <a:latin typeface="Calibri"/>
                <a:ea typeface="Calibri"/>
                <a:cs typeface="Calibri"/>
                <a:sym typeface="Calibri"/>
              </a:defRPr>
            </a:lvl5pPr>
            <a:lvl6pPr marL="2743200" marR="0" lvl="5" indent="-355600" algn="l" rtl="0">
              <a:spcBef>
                <a:spcPts val="400"/>
              </a:spcBef>
              <a:spcAft>
                <a:spcPts val="0"/>
              </a:spcAft>
              <a:buSzPts val="2000"/>
              <a:buFont typeface="Arial"/>
              <a:buChar char="•"/>
              <a:defRPr sz="2000" b="0" i="0" u="none" strike="noStrike" cap="none">
                <a:latin typeface="Calibri"/>
                <a:ea typeface="Calibri"/>
                <a:cs typeface="Calibri"/>
                <a:sym typeface="Calibri"/>
              </a:defRPr>
            </a:lvl6pPr>
            <a:lvl7pPr marL="3200400" marR="0" lvl="6" indent="-355600" algn="l" rtl="0">
              <a:spcBef>
                <a:spcPts val="400"/>
              </a:spcBef>
              <a:spcAft>
                <a:spcPts val="0"/>
              </a:spcAft>
              <a:buSzPts val="2000"/>
              <a:buFont typeface="Arial"/>
              <a:buChar char="•"/>
              <a:defRPr sz="2000" b="0" i="0" u="none" strike="noStrike" cap="none">
                <a:latin typeface="Calibri"/>
                <a:ea typeface="Calibri"/>
                <a:cs typeface="Calibri"/>
                <a:sym typeface="Calibri"/>
              </a:defRPr>
            </a:lvl7pPr>
            <a:lvl8pPr marL="3657600" marR="0" lvl="7" indent="-355600" algn="l" rtl="0">
              <a:spcBef>
                <a:spcPts val="400"/>
              </a:spcBef>
              <a:spcAft>
                <a:spcPts val="0"/>
              </a:spcAft>
              <a:buSzPts val="2000"/>
              <a:buFont typeface="Arial"/>
              <a:buChar char="•"/>
              <a:defRPr sz="2000" b="0" i="0" u="none" strike="noStrike" cap="none">
                <a:latin typeface="Calibri"/>
                <a:ea typeface="Calibri"/>
                <a:cs typeface="Calibri"/>
                <a:sym typeface="Calibri"/>
              </a:defRPr>
            </a:lvl8pPr>
            <a:lvl9pPr marL="4114800" marR="0" lvl="8" indent="-355600" algn="l" rtl="0">
              <a:spcBef>
                <a:spcPts val="400"/>
              </a:spcBef>
              <a:spcAft>
                <a:spcPts val="0"/>
              </a:spcAft>
              <a:buSzPts val="2000"/>
              <a:buFont typeface="Arial"/>
              <a:buChar char="•"/>
              <a:defRPr sz="200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80" r:id="rId1"/>
    <p:sldLayoutId id="214748378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1"/>
        <p:cNvGrpSpPr/>
        <p:nvPr/>
      </p:nvGrpSpPr>
      <p:grpSpPr>
        <a:xfrm>
          <a:off x="0" y="0"/>
          <a:ext cx="0" cy="0"/>
          <a:chOff x="0" y="0"/>
          <a:chExt cx="0" cy="0"/>
        </a:xfrm>
      </p:grpSpPr>
      <p:pic>
        <p:nvPicPr>
          <p:cNvPr id="502" name="Google Shape;502;p143" descr="Louisiana Believes (PPT Footer)_Footer.png"/>
          <p:cNvPicPr preferRelativeResize="0"/>
          <p:nvPr/>
        </p:nvPicPr>
        <p:blipFill rotWithShape="1">
          <a:blip r:embed="rId7">
            <a:alphaModFix/>
          </a:blip>
          <a:srcRect/>
          <a:stretch/>
        </p:blipFill>
        <p:spPr>
          <a:xfrm>
            <a:off x="0" y="4740749"/>
            <a:ext cx="9144000" cy="418200"/>
          </a:xfrm>
          <a:prstGeom prst="rect">
            <a:avLst/>
          </a:prstGeom>
          <a:noFill/>
          <a:ln>
            <a:noFill/>
          </a:ln>
        </p:spPr>
      </p:pic>
      <p:pic>
        <p:nvPicPr>
          <p:cNvPr id="503" name="Google Shape;503;p143"/>
          <p:cNvPicPr preferRelativeResize="0"/>
          <p:nvPr/>
        </p:nvPicPr>
        <p:blipFill rotWithShape="1">
          <a:blip r:embed="rId8">
            <a:alphaModFix/>
          </a:blip>
          <a:srcRect/>
          <a:stretch/>
        </p:blipFill>
        <p:spPr>
          <a:xfrm>
            <a:off x="0" y="0"/>
            <a:ext cx="9143998" cy="1028700"/>
          </a:xfrm>
          <a:prstGeom prst="rect">
            <a:avLst/>
          </a:prstGeom>
          <a:noFill/>
          <a:ln>
            <a:noFill/>
          </a:ln>
        </p:spPr>
      </p:pic>
      <p:sp>
        <p:nvSpPr>
          <p:cNvPr id="504" name="Google Shape;504;p143"/>
          <p:cNvSpPr txBox="1">
            <a:spLocks noGrp="1"/>
          </p:cNvSpPr>
          <p:nvPr>
            <p:ph type="body" idx="1"/>
          </p:nvPr>
        </p:nvSpPr>
        <p:spPr>
          <a:xfrm>
            <a:off x="152400" y="1085850"/>
            <a:ext cx="8839200" cy="37149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5" name="Google Shape;505;p143"/>
          <p:cNvSpPr txBox="1">
            <a:spLocks noGrp="1"/>
          </p:cNvSpPr>
          <p:nvPr>
            <p:ph type="sldNum" idx="12"/>
          </p:nvPr>
        </p:nvSpPr>
        <p:spPr>
          <a:xfrm>
            <a:off x="7010400" y="4886326"/>
            <a:ext cx="2133600" cy="257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98.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8.xml"/></Relationships>
</file>

<file path=ppt/slides/_rels/slide12.xml.rels><?xml version="1.0" encoding="UTF-8" standalone="yes"?>
<Relationships xmlns="http://schemas.openxmlformats.org/package/2006/relationships"><Relationship Id="rId3" Type="http://schemas.openxmlformats.org/officeDocument/2006/relationships/hyperlink" Target="https://www.louisianabelieves.com/newsroom/news-releases/2018/10/17/louisiana-establishes-credentials-for-teacher-leadership-roles" TargetMode="External"/><Relationship Id="rId2" Type="http://schemas.openxmlformats.org/officeDocument/2006/relationships/notesSlide" Target="../notesSlides/notesSlide12.xml"/><Relationship Id="rId1" Type="http://schemas.openxmlformats.org/officeDocument/2006/relationships/slideLayout" Target="../slideLayouts/slideLayout9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www.louisianabelieves.com/docs/default-source/teaching/teacher-preparation-competencies.pdf?sfvrsn=4" TargetMode="External"/><Relationship Id="rId2" Type="http://schemas.openxmlformats.org/officeDocument/2006/relationships/notesSlide" Target="../notesSlides/notesSlide15.xml"/><Relationship Id="rId1" Type="http://schemas.openxmlformats.org/officeDocument/2006/relationships/slideLayout" Target="../slideLayouts/slideLayout98.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hyperlink" Target="https://www.louisianabelieves.com/resources/library/louisiana-content-leaders" TargetMode="External"/><Relationship Id="rId2" Type="http://schemas.openxmlformats.org/officeDocument/2006/relationships/notesSlide" Target="../notesSlides/notesSlide16.xml"/><Relationship Id="rId1" Type="http://schemas.openxmlformats.org/officeDocument/2006/relationships/slideLayout" Target="../slideLayouts/slideLayout98.xml"/></Relationships>
</file>

<file path=ppt/slides/_rels/slide17.xml.rels><?xml version="1.0" encoding="UTF-8" standalone="yes"?>
<Relationships xmlns="http://schemas.openxmlformats.org/package/2006/relationships"><Relationship Id="rId3" Type="http://schemas.openxmlformats.org/officeDocument/2006/relationships/hyperlink" Target="https://www.louisianabelieves.com/docs/default-source/professional-development/approved-mentor-and-content-leader-training-providers-(sept_2019).pdf?sfvrsn=a3169d1f_4" TargetMode="External"/><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hyperlink" Target="https://www.louisianabelieves.com/docs/default-source/professional-development/mentor-and-content-leader-training-participants.pdf?sfvrsn=d4039d1f_2" TargetMode="External"/><Relationship Id="rId2" Type="http://schemas.openxmlformats.org/officeDocument/2006/relationships/notesSlide" Target="../notesSlides/notesSlide18.xml"/><Relationship Id="rId1" Type="http://schemas.openxmlformats.org/officeDocument/2006/relationships/slideLayout" Target="../slideLayouts/slideLayout98.xml"/><Relationship Id="rId4" Type="http://schemas.openxmlformats.org/officeDocument/2006/relationships/hyperlink" Target="https://www.louisianabelieves.com/docs/default-source/professional-development/approved-mentor-and-content-leader-training-providers-(sept_2019).pdf?sfvrsn=a3169d1f_4"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8.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98.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8.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9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8.xml"/></Relationships>
</file>

<file path=ppt/slides/_rels/slide35.xml.rels><?xml version="1.0" encoding="UTF-8" standalone="yes"?>
<Relationships xmlns="http://schemas.openxmlformats.org/package/2006/relationships"><Relationship Id="rId3" Type="http://schemas.openxmlformats.org/officeDocument/2006/relationships/hyperlink" Target="https://www.louisianabelieves.com/docs/default-source/professional-development/mentor-and-content-leader-training-participants.pdf?sfvrsn=d4039d1f_2" TargetMode="External"/><Relationship Id="rId2" Type="http://schemas.openxmlformats.org/officeDocument/2006/relationships/notesSlide" Target="../notesSlides/notesSlide35.xml"/><Relationship Id="rId1" Type="http://schemas.openxmlformats.org/officeDocument/2006/relationships/slideLayout" Target="../slideLayouts/slideLayout98.xml"/><Relationship Id="rId4" Type="http://schemas.openxmlformats.org/officeDocument/2006/relationships/hyperlink" Target="https://www.louisianabelieves.com/docs/default-source/professional-development/approved-mentor-and-content-leader-training-providers-(sept_2019).pdf?sfvrsn=a3169d1f_4"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louisianabelieves.com/resources/library/school-improvement" TargetMode="External"/><Relationship Id="rId7" Type="http://schemas.openxmlformats.org/officeDocument/2006/relationships/hyperlink" Target="mailto:LDOE.GrantsHelpDesk@la.gov" TargetMode="External"/><Relationship Id="rId2" Type="http://schemas.openxmlformats.org/officeDocument/2006/relationships/notesSlide" Target="../notesSlides/notesSlide36.xml"/><Relationship Id="rId1" Type="http://schemas.openxmlformats.org/officeDocument/2006/relationships/slideLayout" Target="../slideLayouts/slideLayout137.xml"/><Relationship Id="rId6" Type="http://schemas.openxmlformats.org/officeDocument/2006/relationships/hyperlink" Target="https://www.louisianabelieves.com/docs/default-source/teacher-toolbox-resources/network-structure-map.pdf" TargetMode="External"/><Relationship Id="rId5" Type="http://schemas.openxmlformats.org/officeDocument/2006/relationships/hyperlink" Target="https://www.louisianabelieves.com/docs/default-source/teacher-toolbox-resources/school-system-support-calendar.pdf?sfvrsn=3b1d8d1f_205" TargetMode="External"/><Relationship Id="rId4" Type="http://schemas.openxmlformats.org/officeDocument/2006/relationships/hyperlink" Target="https://www.louisianabelieves.com/newsroom/newsletter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3.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149"/>
          <p:cNvSpPr txBox="1">
            <a:spLocks noGrp="1"/>
          </p:cNvSpPr>
          <p:nvPr>
            <p:ph type="title"/>
          </p:nvPr>
        </p:nvSpPr>
        <p:spPr>
          <a:xfrm>
            <a:off x="827575" y="1699350"/>
            <a:ext cx="7530300" cy="174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Mentors and Content Leader: Trainings and Policy</a:t>
            </a:r>
            <a:endParaRPr dirty="0"/>
          </a:p>
          <a:p>
            <a:pPr marL="0" lvl="0" indent="0" algn="ctr" rtl="0">
              <a:spcBef>
                <a:spcPts val="0"/>
              </a:spcBef>
              <a:spcAft>
                <a:spcPts val="0"/>
              </a:spcAft>
              <a:buNone/>
            </a:pPr>
            <a:endParaRPr dirty="0"/>
          </a:p>
          <a:p>
            <a:pPr marL="0" lvl="0" indent="0" algn="ctr" rtl="0">
              <a:spcBef>
                <a:spcPts val="0"/>
              </a:spcBef>
              <a:spcAft>
                <a:spcPts val="0"/>
              </a:spcAft>
              <a:buNone/>
            </a:pPr>
            <a:r>
              <a:rPr lang="en-US" dirty="0"/>
              <a:t>November 2019</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158"/>
          <p:cNvSpPr txBox="1">
            <a:spLocks noGrp="1"/>
          </p:cNvSpPr>
          <p:nvPr>
            <p:ph type="body" idx="1"/>
          </p:nvPr>
        </p:nvSpPr>
        <p:spPr>
          <a:xfrm>
            <a:off x="118875" y="1133325"/>
            <a:ext cx="4040400" cy="3625200"/>
          </a:xfrm>
          <a:prstGeom prst="rect">
            <a:avLst/>
          </a:prstGeom>
          <a:solidFill>
            <a:srgbClr val="EAD1DC"/>
          </a:solidFill>
          <a:ln w="381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b="1">
                <a:solidFill>
                  <a:srgbClr val="000000"/>
                </a:solidFill>
              </a:rPr>
              <a:t>Content Leaders</a:t>
            </a:r>
            <a:endParaRPr b="1">
              <a:solidFill>
                <a:srgbClr val="000000"/>
              </a:solidFill>
            </a:endParaRPr>
          </a:p>
          <a:p>
            <a:pPr marL="0" lvl="0" indent="0" algn="l" rtl="0">
              <a:lnSpc>
                <a:spcPct val="100000"/>
              </a:lnSpc>
              <a:spcBef>
                <a:spcPts val="0"/>
              </a:spcBef>
              <a:spcAft>
                <a:spcPts val="0"/>
              </a:spcAft>
              <a:buNone/>
            </a:pPr>
            <a:r>
              <a:rPr lang="en-US" sz="1600">
                <a:solidFill>
                  <a:srgbClr val="000000"/>
                </a:solidFill>
              </a:rPr>
              <a:t>Provide content- and curriculum-specific professional development to teachers in their school and school system using turnkey session materials</a:t>
            </a:r>
            <a:endParaRPr sz="1600">
              <a:solidFill>
                <a:srgbClr val="000000"/>
              </a:solidFill>
            </a:endParaRPr>
          </a:p>
          <a:p>
            <a:pPr marL="457200" lvl="0" indent="-330200" algn="l" rtl="0">
              <a:lnSpc>
                <a:spcPct val="100000"/>
              </a:lnSpc>
              <a:spcBef>
                <a:spcPts val="0"/>
              </a:spcBef>
              <a:spcAft>
                <a:spcPts val="0"/>
              </a:spcAft>
              <a:buClr>
                <a:srgbClr val="000000"/>
              </a:buClr>
              <a:buSzPts val="1600"/>
              <a:buChar char="●"/>
            </a:pPr>
            <a:r>
              <a:rPr lang="en-US" sz="1600">
                <a:solidFill>
                  <a:srgbClr val="000000"/>
                </a:solidFill>
              </a:rPr>
              <a:t>Lead professional learning communities in schools</a:t>
            </a:r>
            <a:endParaRPr sz="1600">
              <a:solidFill>
                <a:srgbClr val="000000"/>
              </a:solidFill>
            </a:endParaRPr>
          </a:p>
          <a:p>
            <a:pPr marL="457200" lvl="0" indent="-330200" algn="l" rtl="0">
              <a:lnSpc>
                <a:spcPct val="100000"/>
              </a:lnSpc>
              <a:spcBef>
                <a:spcPts val="0"/>
              </a:spcBef>
              <a:spcAft>
                <a:spcPts val="0"/>
              </a:spcAft>
              <a:buClr>
                <a:srgbClr val="000000"/>
              </a:buClr>
              <a:buSzPts val="1600"/>
              <a:buChar char="●"/>
            </a:pPr>
            <a:r>
              <a:rPr lang="en-US" sz="1600">
                <a:solidFill>
                  <a:srgbClr val="000000"/>
                </a:solidFill>
              </a:rPr>
              <a:t>Lead sessions at school and school system professional development days</a:t>
            </a:r>
            <a:endParaRPr sz="1600">
              <a:solidFill>
                <a:srgbClr val="000000"/>
              </a:solidFill>
            </a:endParaRPr>
          </a:p>
          <a:p>
            <a:pPr marL="0" lvl="0" indent="0" algn="l" rtl="0">
              <a:lnSpc>
                <a:spcPct val="115000"/>
              </a:lnSpc>
              <a:spcBef>
                <a:spcPts val="0"/>
              </a:spcBef>
              <a:spcAft>
                <a:spcPts val="0"/>
              </a:spcAft>
              <a:buNone/>
            </a:pPr>
            <a:endParaRPr sz="1700">
              <a:solidFill>
                <a:srgbClr val="434343"/>
              </a:solidFill>
            </a:endParaRPr>
          </a:p>
          <a:p>
            <a:pPr marL="0" lvl="0" indent="0" algn="l" rtl="0">
              <a:lnSpc>
                <a:spcPct val="115000"/>
              </a:lnSpc>
              <a:spcBef>
                <a:spcPts val="0"/>
              </a:spcBef>
              <a:spcAft>
                <a:spcPts val="0"/>
              </a:spcAft>
              <a:buClr>
                <a:srgbClr val="000000"/>
              </a:buClr>
              <a:buSzPts val="2200"/>
              <a:buFont typeface="Arial"/>
              <a:buNone/>
            </a:pPr>
            <a:endParaRPr sz="1700">
              <a:solidFill>
                <a:srgbClr val="434343"/>
              </a:solidFill>
            </a:endParaRPr>
          </a:p>
          <a:p>
            <a:pPr marL="171450" lvl="0" indent="-38100" algn="l" rtl="0">
              <a:spcBef>
                <a:spcPts val="750"/>
              </a:spcBef>
              <a:spcAft>
                <a:spcPts val="0"/>
              </a:spcAft>
              <a:buNone/>
            </a:pPr>
            <a:endParaRPr/>
          </a:p>
        </p:txBody>
      </p:sp>
      <p:sp>
        <p:nvSpPr>
          <p:cNvPr id="603" name="Google Shape;603;p158"/>
          <p:cNvSpPr txBox="1">
            <a:spLocks noGrp="1"/>
          </p:cNvSpPr>
          <p:nvPr>
            <p:ph type="title"/>
          </p:nvPr>
        </p:nvSpPr>
        <p:spPr>
          <a:xfrm>
            <a:off x="152404" y="0"/>
            <a:ext cx="9144000" cy="10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a:t>Leadership Roles</a:t>
            </a:r>
            <a:endParaRPr sz="3000"/>
          </a:p>
        </p:txBody>
      </p:sp>
      <p:pic>
        <p:nvPicPr>
          <p:cNvPr id="604" name="Google Shape;604;p158"/>
          <p:cNvPicPr preferRelativeResize="0"/>
          <p:nvPr/>
        </p:nvPicPr>
        <p:blipFill rotWithShape="1">
          <a:blip r:embed="rId3">
            <a:alphaModFix/>
          </a:blip>
          <a:srcRect l="4241" t="4004" r="3148" b="4370"/>
          <a:stretch/>
        </p:blipFill>
        <p:spPr>
          <a:xfrm>
            <a:off x="3082850" y="3778944"/>
            <a:ext cx="889800" cy="884100"/>
          </a:xfrm>
          <a:prstGeom prst="ellipse">
            <a:avLst/>
          </a:prstGeom>
          <a:noFill/>
          <a:ln>
            <a:noFill/>
          </a:ln>
        </p:spPr>
      </p:pic>
      <p:sp>
        <p:nvSpPr>
          <p:cNvPr id="605" name="Google Shape;605;p158"/>
          <p:cNvSpPr txBox="1"/>
          <p:nvPr/>
        </p:nvSpPr>
        <p:spPr>
          <a:xfrm>
            <a:off x="4231350" y="1133325"/>
            <a:ext cx="4725300" cy="3625200"/>
          </a:xfrm>
          <a:prstGeom prst="rect">
            <a:avLst/>
          </a:prstGeom>
          <a:solidFill>
            <a:srgbClr val="41B7B3">
              <a:alpha val="18040"/>
            </a:srgbClr>
          </a:solidFill>
          <a:ln w="38100" cap="flat" cmpd="sng">
            <a:solidFill>
              <a:srgbClr val="27AAA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1800" b="1" i="0" u="none" strike="noStrike" cap="none">
                <a:latin typeface="Calibri"/>
                <a:ea typeface="Calibri"/>
                <a:cs typeface="Calibri"/>
                <a:sym typeface="Calibri"/>
              </a:rPr>
              <a:t>Mentor Teachers</a:t>
            </a:r>
            <a:endParaRPr sz="1800" b="0" i="0" u="none" strike="noStrike" cap="none">
              <a:latin typeface="Calibri"/>
              <a:ea typeface="Calibri"/>
              <a:cs typeface="Calibri"/>
              <a:sym typeface="Calibri"/>
            </a:endParaRPr>
          </a:p>
          <a:p>
            <a:pPr marL="457200" marR="0" lvl="0" indent="-330200" algn="l" rtl="0">
              <a:lnSpc>
                <a:spcPct val="100000"/>
              </a:lnSpc>
              <a:spcBef>
                <a:spcPts val="0"/>
              </a:spcBef>
              <a:spcAft>
                <a:spcPts val="0"/>
              </a:spcAft>
              <a:buClr>
                <a:srgbClr val="000000"/>
              </a:buClr>
              <a:buSzPts val="1600"/>
              <a:buFont typeface="Calibri"/>
              <a:buChar char="●"/>
            </a:pPr>
            <a:r>
              <a:rPr lang="en-US" sz="1600" b="0" i="0" u="none" strike="noStrike" cap="none">
                <a:latin typeface="Calibri"/>
                <a:ea typeface="Calibri"/>
                <a:cs typeface="Calibri"/>
                <a:sym typeface="Calibri"/>
              </a:rPr>
              <a:t>Host an undergraduate resident and co-teach with that resident for the full school year.</a:t>
            </a:r>
            <a:endParaRPr sz="1600" b="0" i="0" u="none" strike="noStrike" cap="none">
              <a:latin typeface="Calibri"/>
              <a:ea typeface="Calibri"/>
              <a:cs typeface="Calibri"/>
              <a:sym typeface="Calibri"/>
            </a:endParaRPr>
          </a:p>
          <a:p>
            <a:pPr marL="457200" marR="0" lvl="0" indent="-330200" algn="l" rtl="0">
              <a:lnSpc>
                <a:spcPct val="100000"/>
              </a:lnSpc>
              <a:spcBef>
                <a:spcPts val="0"/>
              </a:spcBef>
              <a:spcAft>
                <a:spcPts val="0"/>
              </a:spcAft>
              <a:buClr>
                <a:srgbClr val="000000"/>
              </a:buClr>
              <a:buSzPts val="1600"/>
              <a:buFont typeface="Calibri"/>
              <a:buChar char="●"/>
            </a:pPr>
            <a:r>
              <a:rPr lang="en-US" sz="1600" b="0" i="0" u="none" strike="noStrike" cap="none">
                <a:latin typeface="Calibri"/>
                <a:ea typeface="Calibri"/>
                <a:cs typeface="Calibri"/>
                <a:sym typeface="Calibri"/>
              </a:rPr>
              <a:t>Mentor post-baccalaureate residents who are teaching while earning their initial license or mentor experienced teachers in need of support.</a:t>
            </a:r>
            <a:endParaRPr sz="1600" b="0" i="0" u="none" strike="noStrike" cap="none">
              <a:latin typeface="Calibri"/>
              <a:ea typeface="Calibri"/>
              <a:cs typeface="Calibri"/>
              <a:sym typeface="Calibri"/>
            </a:endParaRPr>
          </a:p>
          <a:p>
            <a:pPr marL="914400" marR="0" lvl="1" indent="-330200" algn="l" rtl="0">
              <a:lnSpc>
                <a:spcPct val="100000"/>
              </a:lnSpc>
              <a:spcBef>
                <a:spcPts val="0"/>
              </a:spcBef>
              <a:spcAft>
                <a:spcPts val="0"/>
              </a:spcAft>
              <a:buClr>
                <a:srgbClr val="000000"/>
              </a:buClr>
              <a:buSzPts val="1600"/>
              <a:buFont typeface="Calibri"/>
              <a:buChar char="○"/>
            </a:pPr>
            <a:r>
              <a:rPr lang="en-US" sz="1600" b="0" i="0" u="none" strike="noStrike" cap="none">
                <a:latin typeface="Calibri"/>
                <a:ea typeface="Calibri"/>
                <a:cs typeface="Calibri"/>
                <a:sym typeface="Calibri"/>
              </a:rPr>
              <a:t>Provide one-on-one coaching</a:t>
            </a:r>
            <a:endParaRPr sz="1600" b="0" i="0" u="none" strike="noStrike" cap="none">
              <a:latin typeface="Calibri"/>
              <a:ea typeface="Calibri"/>
              <a:cs typeface="Calibri"/>
              <a:sym typeface="Calibri"/>
            </a:endParaRPr>
          </a:p>
          <a:p>
            <a:pPr marL="914400" marR="0" lvl="1" indent="-330200" algn="l" rtl="0">
              <a:lnSpc>
                <a:spcPct val="100000"/>
              </a:lnSpc>
              <a:spcBef>
                <a:spcPts val="0"/>
              </a:spcBef>
              <a:spcAft>
                <a:spcPts val="0"/>
              </a:spcAft>
              <a:buClr>
                <a:srgbClr val="000000"/>
              </a:buClr>
              <a:buSzPts val="1600"/>
              <a:buFont typeface="Calibri"/>
              <a:buChar char="○"/>
            </a:pPr>
            <a:r>
              <a:rPr lang="en-US" sz="1600" b="0" i="0" u="none" strike="noStrike" cap="none">
                <a:latin typeface="Calibri"/>
                <a:ea typeface="Calibri"/>
                <a:cs typeface="Calibri"/>
                <a:sym typeface="Calibri"/>
              </a:rPr>
              <a:t>Review instructional materials and student work</a:t>
            </a:r>
            <a:endParaRPr sz="1600" b="0" i="0" u="none" strike="noStrike" cap="none">
              <a:latin typeface="Calibri"/>
              <a:ea typeface="Calibri"/>
              <a:cs typeface="Calibri"/>
              <a:sym typeface="Calibri"/>
            </a:endParaRPr>
          </a:p>
          <a:p>
            <a:pPr marL="914400" marR="0" lvl="1" indent="-330200" algn="l" rtl="0">
              <a:lnSpc>
                <a:spcPct val="100000"/>
              </a:lnSpc>
              <a:spcBef>
                <a:spcPts val="0"/>
              </a:spcBef>
              <a:spcAft>
                <a:spcPts val="0"/>
              </a:spcAft>
              <a:buClr>
                <a:srgbClr val="000000"/>
              </a:buClr>
              <a:buSzPts val="1600"/>
              <a:buFont typeface="Calibri"/>
              <a:buChar char="○"/>
            </a:pPr>
            <a:r>
              <a:rPr lang="en-US" sz="1600" b="0" i="0" u="none" strike="noStrike" cap="none">
                <a:latin typeface="Calibri"/>
                <a:ea typeface="Calibri"/>
                <a:cs typeface="Calibri"/>
                <a:sym typeface="Calibri"/>
              </a:rPr>
              <a:t>Lead frequent observation/feedback cycles </a:t>
            </a:r>
            <a:endParaRPr sz="1600" b="0" i="0" u="none" strike="noStrike" cap="none">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600"/>
              <a:buFont typeface="Arial"/>
              <a:buNone/>
            </a:pPr>
            <a:endParaRPr sz="1600" b="0" i="0" u="none" strike="noStrike" cap="none">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200"/>
              <a:buFont typeface="Arial"/>
              <a:buNone/>
            </a:pPr>
            <a:endParaRPr sz="1600" b="0" i="0" u="none" strike="noStrike" cap="none">
              <a:solidFill>
                <a:srgbClr val="434343"/>
              </a:solidFill>
              <a:latin typeface="Calibri"/>
              <a:ea typeface="Calibri"/>
              <a:cs typeface="Calibri"/>
              <a:sym typeface="Calibri"/>
            </a:endParaRPr>
          </a:p>
        </p:txBody>
      </p:sp>
      <p:pic>
        <p:nvPicPr>
          <p:cNvPr id="606" name="Google Shape;606;p158"/>
          <p:cNvPicPr preferRelativeResize="0"/>
          <p:nvPr/>
        </p:nvPicPr>
        <p:blipFill rotWithShape="1">
          <a:blip r:embed="rId4">
            <a:alphaModFix/>
          </a:blip>
          <a:srcRect/>
          <a:stretch/>
        </p:blipFill>
        <p:spPr>
          <a:xfrm>
            <a:off x="7778950" y="3751876"/>
            <a:ext cx="1110275" cy="938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159"/>
          <p:cNvSpPr txBox="1">
            <a:spLocks noGrp="1"/>
          </p:cNvSpPr>
          <p:nvPr>
            <p:ph type="body" idx="1"/>
          </p:nvPr>
        </p:nvSpPr>
        <p:spPr>
          <a:xfrm>
            <a:off x="118875" y="1133325"/>
            <a:ext cx="4040400" cy="3625200"/>
          </a:xfrm>
          <a:prstGeom prst="rect">
            <a:avLst/>
          </a:prstGeom>
          <a:solidFill>
            <a:srgbClr val="EAD1DC"/>
          </a:solidFill>
          <a:ln w="381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b="1">
                <a:solidFill>
                  <a:srgbClr val="000000"/>
                </a:solidFill>
              </a:rPr>
              <a:t>Who are they? </a:t>
            </a:r>
            <a:endParaRPr b="1">
              <a:solidFill>
                <a:srgbClr val="000000"/>
              </a:solidFill>
            </a:endParaRPr>
          </a:p>
          <a:p>
            <a:pPr marL="0" lvl="0" indent="0" algn="l" rtl="0">
              <a:lnSpc>
                <a:spcPct val="100000"/>
              </a:lnSpc>
              <a:spcBef>
                <a:spcPts val="0"/>
              </a:spcBef>
              <a:spcAft>
                <a:spcPts val="0"/>
              </a:spcAft>
              <a:buNone/>
            </a:pPr>
            <a:endParaRPr>
              <a:solidFill>
                <a:srgbClr val="000000"/>
              </a:solidFill>
            </a:endParaRPr>
          </a:p>
          <a:p>
            <a:pPr marL="0" lvl="0" indent="0" algn="l" rtl="0">
              <a:lnSpc>
                <a:spcPct val="100000"/>
              </a:lnSpc>
              <a:spcBef>
                <a:spcPts val="0"/>
              </a:spcBef>
              <a:spcAft>
                <a:spcPts val="0"/>
              </a:spcAft>
              <a:buClr>
                <a:srgbClr val="000000"/>
              </a:buClr>
              <a:buSzPts val="2200"/>
              <a:buFont typeface="Arial"/>
              <a:buNone/>
            </a:pPr>
            <a:r>
              <a:rPr lang="en-US">
                <a:solidFill>
                  <a:srgbClr val="000000"/>
                </a:solidFill>
              </a:rPr>
              <a:t>Intervention Content Leaders are teachers and administrators who work together in their respective roles to </a:t>
            </a:r>
            <a:endParaRPr>
              <a:solidFill>
                <a:srgbClr val="000000"/>
              </a:solidFill>
            </a:endParaRPr>
          </a:p>
          <a:p>
            <a:pPr marL="0" lvl="0" indent="0" algn="l" rtl="0">
              <a:lnSpc>
                <a:spcPct val="115000"/>
              </a:lnSpc>
              <a:spcBef>
                <a:spcPts val="0"/>
              </a:spcBef>
              <a:spcAft>
                <a:spcPts val="0"/>
              </a:spcAft>
              <a:buNone/>
            </a:pPr>
            <a:r>
              <a:rPr lang="en-US">
                <a:solidFill>
                  <a:srgbClr val="000000"/>
                </a:solidFill>
              </a:rPr>
              <a:t>ensure all students who struggle can access a high-quality, on grade level curriculum. </a:t>
            </a:r>
            <a:endParaRPr>
              <a:solidFill>
                <a:srgbClr val="000000"/>
              </a:solidFill>
            </a:endParaRPr>
          </a:p>
          <a:p>
            <a:pPr marL="457200" lvl="0" indent="0" algn="l" rtl="0">
              <a:lnSpc>
                <a:spcPct val="115000"/>
              </a:lnSpc>
              <a:spcBef>
                <a:spcPts val="0"/>
              </a:spcBef>
              <a:spcAft>
                <a:spcPts val="0"/>
              </a:spcAft>
              <a:buNone/>
            </a:pPr>
            <a:endParaRPr sz="1600">
              <a:solidFill>
                <a:srgbClr val="000000"/>
              </a:solidFill>
            </a:endParaRPr>
          </a:p>
          <a:p>
            <a:pPr marL="0" lvl="0" indent="0" algn="l" rtl="0">
              <a:lnSpc>
                <a:spcPct val="115000"/>
              </a:lnSpc>
              <a:spcBef>
                <a:spcPts val="0"/>
              </a:spcBef>
              <a:spcAft>
                <a:spcPts val="0"/>
              </a:spcAft>
              <a:buNone/>
            </a:pPr>
            <a:endParaRPr sz="1700">
              <a:solidFill>
                <a:srgbClr val="434343"/>
              </a:solidFill>
            </a:endParaRPr>
          </a:p>
          <a:p>
            <a:pPr marL="0" lvl="0" indent="0" algn="l" rtl="0">
              <a:lnSpc>
                <a:spcPct val="115000"/>
              </a:lnSpc>
              <a:spcBef>
                <a:spcPts val="0"/>
              </a:spcBef>
              <a:spcAft>
                <a:spcPts val="0"/>
              </a:spcAft>
              <a:buClr>
                <a:srgbClr val="000000"/>
              </a:buClr>
              <a:buSzPts val="2200"/>
              <a:buFont typeface="Arial"/>
              <a:buNone/>
            </a:pPr>
            <a:endParaRPr sz="1700">
              <a:solidFill>
                <a:srgbClr val="434343"/>
              </a:solidFill>
            </a:endParaRPr>
          </a:p>
          <a:p>
            <a:pPr marL="171450" lvl="0" indent="-38100" algn="l" rtl="0">
              <a:spcBef>
                <a:spcPts val="750"/>
              </a:spcBef>
              <a:spcAft>
                <a:spcPts val="0"/>
              </a:spcAft>
              <a:buNone/>
            </a:pPr>
            <a:endParaRPr/>
          </a:p>
        </p:txBody>
      </p:sp>
      <p:sp>
        <p:nvSpPr>
          <p:cNvPr id="613" name="Google Shape;613;p159"/>
          <p:cNvSpPr txBox="1">
            <a:spLocks noGrp="1"/>
          </p:cNvSpPr>
          <p:nvPr>
            <p:ph type="title"/>
          </p:nvPr>
        </p:nvSpPr>
        <p:spPr>
          <a:xfrm>
            <a:off x="152404" y="0"/>
            <a:ext cx="9144000" cy="10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Intervention Content Leader</a:t>
            </a:r>
            <a:endParaRPr/>
          </a:p>
        </p:txBody>
      </p:sp>
      <p:sp>
        <p:nvSpPr>
          <p:cNvPr id="614" name="Google Shape;614;p159"/>
          <p:cNvSpPr txBox="1"/>
          <p:nvPr/>
        </p:nvSpPr>
        <p:spPr>
          <a:xfrm>
            <a:off x="4231350" y="1133325"/>
            <a:ext cx="4775700" cy="3625200"/>
          </a:xfrm>
          <a:prstGeom prst="rect">
            <a:avLst/>
          </a:prstGeom>
          <a:solidFill>
            <a:srgbClr val="41B7B3">
              <a:alpha val="18040"/>
            </a:srgbClr>
          </a:solidFill>
          <a:ln w="38100" cap="flat" cmpd="sng">
            <a:solidFill>
              <a:srgbClr val="27AAA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1800" b="1">
                <a:latin typeface="Calibri"/>
                <a:ea typeface="Calibri"/>
                <a:cs typeface="Calibri"/>
                <a:sym typeface="Calibri"/>
              </a:rPr>
              <a:t>What do they do? </a:t>
            </a:r>
            <a:endParaRPr sz="1800" b="1">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endParaRPr sz="1800" b="1">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en-US" sz="1800" b="1">
                <a:latin typeface="Calibri"/>
                <a:ea typeface="Calibri"/>
                <a:cs typeface="Calibri"/>
                <a:sym typeface="Calibri"/>
              </a:rPr>
              <a:t>Intervention Content Leaders (Teachers)</a:t>
            </a:r>
            <a:endParaRPr sz="1600">
              <a:latin typeface="Calibri"/>
              <a:ea typeface="Calibri"/>
              <a:cs typeface="Calibri"/>
              <a:sym typeface="Calibri"/>
            </a:endParaRPr>
          </a:p>
          <a:p>
            <a:pPr marL="457200" lvl="0" indent="-330200" algn="l" rtl="0">
              <a:lnSpc>
                <a:spcPct val="115000"/>
              </a:lnSpc>
              <a:spcBef>
                <a:spcPts val="0"/>
              </a:spcBef>
              <a:spcAft>
                <a:spcPts val="0"/>
              </a:spcAft>
              <a:buClr>
                <a:srgbClr val="434343"/>
              </a:buClr>
              <a:buSzPts val="1600"/>
              <a:buFont typeface="Calibri"/>
              <a:buChar char="●"/>
            </a:pPr>
            <a:r>
              <a:rPr lang="en-US" sz="1600">
                <a:latin typeface="Calibri"/>
                <a:ea typeface="Calibri"/>
                <a:cs typeface="Calibri"/>
                <a:sym typeface="Calibri"/>
              </a:rPr>
              <a:t>Train teachers to use core instruction and intervention time effectively through PLC facilitation</a:t>
            </a:r>
            <a:endParaRPr sz="1600">
              <a:latin typeface="Calibri"/>
              <a:ea typeface="Calibri"/>
              <a:cs typeface="Calibri"/>
              <a:sym typeface="Calibri"/>
            </a:endParaRPr>
          </a:p>
          <a:p>
            <a:pPr marL="457200" lvl="0" indent="-330200" algn="l" rtl="0">
              <a:lnSpc>
                <a:spcPct val="115000"/>
              </a:lnSpc>
              <a:spcBef>
                <a:spcPts val="0"/>
              </a:spcBef>
              <a:spcAft>
                <a:spcPts val="0"/>
              </a:spcAft>
              <a:buClr>
                <a:srgbClr val="434343"/>
              </a:buClr>
              <a:buSzPts val="1600"/>
              <a:buFont typeface="Calibri"/>
              <a:buChar char="●"/>
            </a:pPr>
            <a:r>
              <a:rPr lang="en-US" sz="1600">
                <a:latin typeface="Calibri"/>
                <a:ea typeface="Calibri"/>
                <a:cs typeface="Calibri"/>
                <a:sym typeface="Calibri"/>
              </a:rPr>
              <a:t>Support general education teachers in lesson preparation</a:t>
            </a:r>
            <a:endParaRPr sz="1600">
              <a:latin typeface="Calibri"/>
              <a:ea typeface="Calibri"/>
              <a:cs typeface="Calibri"/>
              <a:sym typeface="Calibri"/>
            </a:endParaRPr>
          </a:p>
          <a:p>
            <a:pPr marL="0" lvl="0" indent="0" algn="l" rtl="0">
              <a:spcBef>
                <a:spcPts val="0"/>
              </a:spcBef>
              <a:spcAft>
                <a:spcPts val="0"/>
              </a:spcAft>
              <a:buNone/>
            </a:pPr>
            <a:r>
              <a:rPr lang="en-US" sz="1800" b="1">
                <a:latin typeface="Calibri"/>
                <a:ea typeface="Calibri"/>
                <a:cs typeface="Calibri"/>
                <a:sym typeface="Calibri"/>
              </a:rPr>
              <a:t>Intervention Content Leaders (Administrators)</a:t>
            </a:r>
            <a:endParaRPr sz="1600">
              <a:latin typeface="Calibri"/>
              <a:ea typeface="Calibri"/>
              <a:cs typeface="Calibri"/>
              <a:sym typeface="Calibri"/>
            </a:endParaRPr>
          </a:p>
          <a:p>
            <a:pPr marL="457200" lvl="0" indent="-330200" algn="l" rtl="0">
              <a:lnSpc>
                <a:spcPct val="115000"/>
              </a:lnSpc>
              <a:spcBef>
                <a:spcPts val="0"/>
              </a:spcBef>
              <a:spcAft>
                <a:spcPts val="0"/>
              </a:spcAft>
              <a:buClr>
                <a:srgbClr val="000000"/>
              </a:buClr>
              <a:buSzPts val="1600"/>
              <a:buFont typeface="Arial"/>
              <a:buChar char="●"/>
            </a:pPr>
            <a:r>
              <a:rPr lang="en-US" sz="1600">
                <a:latin typeface="Calibri"/>
                <a:ea typeface="Calibri"/>
                <a:cs typeface="Calibri"/>
                <a:sym typeface="Calibri"/>
              </a:rPr>
              <a:t>Ensure all teachers in the school use effective intervention strategies and that staffing and scheduling decisions support collaboration and lesson preparation</a:t>
            </a:r>
            <a:endParaRPr sz="1600">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600"/>
              <a:buFont typeface="Arial"/>
              <a:buNone/>
            </a:pPr>
            <a:endParaRPr sz="1600" b="0" i="0" u="none" strike="noStrike" cap="none">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200"/>
              <a:buFont typeface="Arial"/>
              <a:buNone/>
            </a:pPr>
            <a:endParaRPr sz="1600" b="0" i="0" u="none" strike="noStrike" cap="none">
              <a:solidFill>
                <a:srgbClr val="434343"/>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160"/>
          <p:cNvSpPr txBox="1">
            <a:spLocks noGrp="1"/>
          </p:cNvSpPr>
          <p:nvPr>
            <p:ph type="body" idx="1"/>
          </p:nvPr>
        </p:nvSpPr>
        <p:spPr>
          <a:xfrm>
            <a:off x="152400" y="3682800"/>
            <a:ext cx="8839200" cy="11733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700">
              <a:solidFill>
                <a:srgbClr val="000000"/>
              </a:solidFill>
            </a:endParaRPr>
          </a:p>
          <a:p>
            <a:pPr marL="171450" lvl="0" indent="-38100" algn="l" rtl="0">
              <a:spcBef>
                <a:spcPts val="800"/>
              </a:spcBef>
              <a:spcAft>
                <a:spcPts val="0"/>
              </a:spcAft>
              <a:buNone/>
            </a:pPr>
            <a:endParaRPr/>
          </a:p>
        </p:txBody>
      </p:sp>
      <p:sp>
        <p:nvSpPr>
          <p:cNvPr id="621" name="Google Shape;621;p160"/>
          <p:cNvSpPr txBox="1">
            <a:spLocks noGrp="1"/>
          </p:cNvSpPr>
          <p:nvPr>
            <p:ph type="title"/>
          </p:nvPr>
        </p:nvSpPr>
        <p:spPr>
          <a:xfrm>
            <a:off x="0" y="321900"/>
            <a:ext cx="9144000" cy="71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333333"/>
              </a:buClr>
              <a:buSzPts val="2800"/>
              <a:buFont typeface="Calibri"/>
              <a:buNone/>
            </a:pPr>
            <a:r>
              <a:rPr lang="en-US" sz="3000">
                <a:solidFill>
                  <a:srgbClr val="000000"/>
                </a:solidFill>
              </a:rPr>
              <a:t>Policy Update</a:t>
            </a:r>
            <a:endParaRPr sz="3000">
              <a:solidFill>
                <a:srgbClr val="000000"/>
              </a:solidFill>
            </a:endParaRPr>
          </a:p>
          <a:p>
            <a:pPr marL="0" lvl="0" indent="0" algn="ctr" rtl="0">
              <a:spcBef>
                <a:spcPts val="0"/>
              </a:spcBef>
              <a:spcAft>
                <a:spcPts val="0"/>
              </a:spcAft>
              <a:buNone/>
            </a:pPr>
            <a:endParaRPr/>
          </a:p>
        </p:txBody>
      </p:sp>
      <p:sp>
        <p:nvSpPr>
          <p:cNvPr id="622" name="Google Shape;622;p160"/>
          <p:cNvSpPr txBox="1"/>
          <p:nvPr/>
        </p:nvSpPr>
        <p:spPr>
          <a:xfrm>
            <a:off x="0" y="1033475"/>
            <a:ext cx="9144000" cy="3729000"/>
          </a:xfrm>
          <a:prstGeom prst="rect">
            <a:avLst/>
          </a:prstGeom>
          <a:noFill/>
          <a:ln>
            <a:noFill/>
          </a:ln>
        </p:spPr>
        <p:txBody>
          <a:bodyPr spcFirstLastPara="1" wrap="square" lIns="91425" tIns="91425" rIns="91425" bIns="91425" anchor="ctr" anchorCtr="0">
            <a:noAutofit/>
          </a:bodyPr>
          <a:lstStyle/>
          <a:p>
            <a:pPr marL="457200" lvl="0" indent="-342900" algn="just" rtl="0">
              <a:lnSpc>
                <a:spcPct val="100000"/>
              </a:lnSpc>
              <a:spcBef>
                <a:spcPts val="0"/>
              </a:spcBef>
              <a:spcAft>
                <a:spcPts val="0"/>
              </a:spcAft>
              <a:buClr>
                <a:srgbClr val="222222"/>
              </a:buClr>
              <a:buSzPts val="1800"/>
              <a:buFont typeface="Calibri"/>
              <a:buChar char="●"/>
            </a:pPr>
            <a:r>
              <a:rPr lang="en-US" sz="1800">
                <a:solidFill>
                  <a:srgbClr val="222222"/>
                </a:solidFill>
                <a:latin typeface="Calibri"/>
                <a:ea typeface="Calibri"/>
                <a:cs typeface="Calibri"/>
                <a:sym typeface="Calibri"/>
              </a:rPr>
              <a:t>In the fall of 2017, the LDE launched a statewide training initiative to develop a cadre of Mentor Teachers and Content Leaders. </a:t>
            </a:r>
            <a:endParaRPr sz="1800">
              <a:solidFill>
                <a:srgbClr val="222222"/>
              </a:solidFill>
              <a:highlight>
                <a:srgbClr val="FFFF00"/>
              </a:highlight>
              <a:latin typeface="Calibri"/>
              <a:ea typeface="Calibri"/>
              <a:cs typeface="Calibri"/>
              <a:sym typeface="Calibri"/>
            </a:endParaRPr>
          </a:p>
          <a:p>
            <a:pPr marL="0" lvl="0" indent="0" algn="just" rtl="0">
              <a:lnSpc>
                <a:spcPct val="100000"/>
              </a:lnSpc>
              <a:spcBef>
                <a:spcPts val="0"/>
              </a:spcBef>
              <a:spcAft>
                <a:spcPts val="0"/>
              </a:spcAft>
              <a:buNone/>
            </a:pPr>
            <a:endParaRPr sz="1800">
              <a:solidFill>
                <a:srgbClr val="222222"/>
              </a:solidFill>
              <a:highlight>
                <a:srgbClr val="FFFF00"/>
              </a:highlight>
              <a:latin typeface="Calibri"/>
              <a:ea typeface="Calibri"/>
              <a:cs typeface="Calibri"/>
              <a:sym typeface="Calibri"/>
            </a:endParaRPr>
          </a:p>
          <a:p>
            <a:pPr marL="457200" lvl="0" indent="-342900" algn="l" rtl="0">
              <a:lnSpc>
                <a:spcPct val="100000"/>
              </a:lnSpc>
              <a:spcBef>
                <a:spcPts val="0"/>
              </a:spcBef>
              <a:spcAft>
                <a:spcPts val="0"/>
              </a:spcAft>
              <a:buSzPts val="1800"/>
              <a:buFont typeface="Calibri"/>
              <a:buChar char="●"/>
            </a:pPr>
            <a:r>
              <a:rPr lang="en-US" sz="1800">
                <a:solidFill>
                  <a:srgbClr val="333333"/>
                </a:solidFill>
                <a:latin typeface="Calibri"/>
                <a:ea typeface="Calibri"/>
                <a:cs typeface="Calibri"/>
                <a:sym typeface="Calibri"/>
              </a:rPr>
              <a:t>In October 2018,</a:t>
            </a:r>
            <a:r>
              <a:rPr lang="en-US" sz="1800">
                <a:solidFill>
                  <a:srgbClr val="333333"/>
                </a:solidFill>
                <a:uFill>
                  <a:noFill/>
                </a:uFill>
                <a:latin typeface="Calibri"/>
                <a:ea typeface="Calibri"/>
                <a:cs typeface="Calibri"/>
                <a:sym typeface="Calibri"/>
                <a:hlinkClick r:id="rId3"/>
              </a:rPr>
              <a:t> </a:t>
            </a:r>
            <a:r>
              <a:rPr lang="en-US" sz="1800" u="sng">
                <a:solidFill>
                  <a:schemeClr val="dk2"/>
                </a:solidFill>
                <a:latin typeface="Calibri"/>
                <a:ea typeface="Calibri"/>
                <a:cs typeface="Calibri"/>
                <a:sym typeface="Calibri"/>
                <a:hlinkClick r:id="rId3"/>
              </a:rPr>
              <a:t>BESE  approved regulations to establish mentor teacher and content leader credentials</a:t>
            </a:r>
            <a:r>
              <a:rPr lang="en-US" sz="1800">
                <a:latin typeface="Calibri"/>
                <a:ea typeface="Calibri"/>
                <a:cs typeface="Calibri"/>
                <a:sym typeface="Calibri"/>
              </a:rPr>
              <a:t> </a:t>
            </a:r>
            <a:r>
              <a:rPr lang="en-US" sz="1800">
                <a:solidFill>
                  <a:srgbClr val="434343"/>
                </a:solidFill>
                <a:latin typeface="Calibri"/>
                <a:ea typeface="Calibri"/>
                <a:cs typeface="Calibri"/>
                <a:sym typeface="Calibri"/>
              </a:rPr>
              <a:t>in the form of an ancillary certificate.</a:t>
            </a:r>
            <a:endParaRPr sz="1800">
              <a:solidFill>
                <a:srgbClr val="434343"/>
              </a:solidFill>
              <a:latin typeface="Calibri"/>
              <a:ea typeface="Calibri"/>
              <a:cs typeface="Calibri"/>
              <a:sym typeface="Calibri"/>
            </a:endParaRPr>
          </a:p>
          <a:p>
            <a:pPr marL="0" lvl="0" indent="0" algn="l" rtl="0">
              <a:lnSpc>
                <a:spcPct val="100000"/>
              </a:lnSpc>
              <a:spcBef>
                <a:spcPts val="0"/>
              </a:spcBef>
              <a:spcAft>
                <a:spcPts val="0"/>
              </a:spcAft>
              <a:buNone/>
            </a:pPr>
            <a:endParaRPr sz="1800">
              <a:solidFill>
                <a:srgbClr val="434343"/>
              </a:solidFill>
              <a:latin typeface="Calibri"/>
              <a:ea typeface="Calibri"/>
              <a:cs typeface="Calibri"/>
              <a:sym typeface="Calibri"/>
            </a:endParaRPr>
          </a:p>
          <a:p>
            <a:pPr marL="457200" lvl="0" indent="-342900" algn="l" rtl="0">
              <a:lnSpc>
                <a:spcPct val="100000"/>
              </a:lnSpc>
              <a:spcBef>
                <a:spcPts val="0"/>
              </a:spcBef>
              <a:spcAft>
                <a:spcPts val="0"/>
              </a:spcAft>
              <a:buClr>
                <a:srgbClr val="434343"/>
              </a:buClr>
              <a:buSzPts val="1800"/>
              <a:buFont typeface="Calibri"/>
              <a:buChar char="●"/>
            </a:pPr>
            <a:r>
              <a:rPr lang="en-US" sz="1800">
                <a:solidFill>
                  <a:srgbClr val="434343"/>
                </a:solidFill>
                <a:latin typeface="Calibri"/>
                <a:ea typeface="Calibri"/>
                <a:cs typeface="Calibri"/>
                <a:sym typeface="Calibri"/>
              </a:rPr>
              <a:t>Additionally, BESE approved regulations that will enable mentor teacher or content leader training, experience, and credentialing to contribute to a school leader license.  </a:t>
            </a:r>
            <a:endParaRPr sz="1800">
              <a:solidFill>
                <a:srgbClr val="434343"/>
              </a:solidFill>
              <a:latin typeface="Calibri"/>
              <a:ea typeface="Calibri"/>
              <a:cs typeface="Calibri"/>
              <a:sym typeface="Calibri"/>
            </a:endParaRPr>
          </a:p>
          <a:p>
            <a:pPr marL="0" lvl="0" indent="0" algn="l" rtl="0">
              <a:lnSpc>
                <a:spcPct val="100000"/>
              </a:lnSpc>
              <a:spcBef>
                <a:spcPts val="0"/>
              </a:spcBef>
              <a:spcAft>
                <a:spcPts val="0"/>
              </a:spcAft>
              <a:buNone/>
            </a:pPr>
            <a:endParaRPr sz="1800">
              <a:solidFill>
                <a:srgbClr val="434343"/>
              </a:solidFill>
              <a:latin typeface="Calibri"/>
              <a:ea typeface="Calibri"/>
              <a:cs typeface="Calibri"/>
              <a:sym typeface="Calibri"/>
            </a:endParaRPr>
          </a:p>
          <a:p>
            <a:pPr marL="457200" lvl="0" indent="-342900" algn="l" rtl="0">
              <a:lnSpc>
                <a:spcPct val="100000"/>
              </a:lnSpc>
              <a:spcBef>
                <a:spcPts val="0"/>
              </a:spcBef>
              <a:spcAft>
                <a:spcPts val="0"/>
              </a:spcAft>
              <a:buClr>
                <a:srgbClr val="434343"/>
              </a:buClr>
              <a:buSzPts val="1800"/>
              <a:buFont typeface="Calibri"/>
              <a:buChar char="●"/>
            </a:pPr>
            <a:r>
              <a:rPr lang="en-US" sz="1800">
                <a:solidFill>
                  <a:srgbClr val="434343"/>
                </a:solidFill>
                <a:latin typeface="Calibri"/>
                <a:ea typeface="Calibri"/>
                <a:cs typeface="Calibri"/>
                <a:sym typeface="Calibri"/>
              </a:rPr>
              <a:t>These shifts honor the hard work and expertise of those serving as trained mentors or content leaders. </a:t>
            </a:r>
            <a:endParaRPr sz="1800">
              <a:solidFill>
                <a:srgbClr val="434343"/>
              </a:solidFill>
              <a:latin typeface="Calibri"/>
              <a:ea typeface="Calibri"/>
              <a:cs typeface="Calibri"/>
              <a:sym typeface="Calibri"/>
            </a:endParaRPr>
          </a:p>
          <a:p>
            <a:pPr marL="0" lvl="0" indent="0" algn="l" rtl="0">
              <a:lnSpc>
                <a:spcPct val="115000"/>
              </a:lnSpc>
              <a:spcBef>
                <a:spcPts val="0"/>
              </a:spcBef>
              <a:spcAft>
                <a:spcPts val="0"/>
              </a:spcAft>
              <a:buNone/>
            </a:pPr>
            <a:endParaRPr sz="1800">
              <a:solidFill>
                <a:srgbClr val="434343"/>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161"/>
          <p:cNvSpPr txBox="1">
            <a:spLocks noGrp="1"/>
          </p:cNvSpPr>
          <p:nvPr>
            <p:ph type="title"/>
          </p:nvPr>
        </p:nvSpPr>
        <p:spPr>
          <a:xfrm>
            <a:off x="4" y="-14125"/>
            <a:ext cx="9144000" cy="10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a:t>Policy Timeline</a:t>
            </a:r>
            <a:endParaRPr sz="3000"/>
          </a:p>
        </p:txBody>
      </p:sp>
      <p:sp>
        <p:nvSpPr>
          <p:cNvPr id="629" name="Google Shape;629;p161"/>
          <p:cNvSpPr txBox="1">
            <a:spLocks noGrp="1"/>
          </p:cNvSpPr>
          <p:nvPr>
            <p:ph type="body" idx="1"/>
          </p:nvPr>
        </p:nvSpPr>
        <p:spPr>
          <a:xfrm>
            <a:off x="152400" y="1033475"/>
            <a:ext cx="8839200" cy="37563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r>
              <a:rPr lang="en-US">
                <a:solidFill>
                  <a:srgbClr val="434343"/>
                </a:solidFill>
              </a:rPr>
              <a:t>Summer 2019</a:t>
            </a:r>
            <a:endParaRPr>
              <a:solidFill>
                <a:srgbClr val="434343"/>
              </a:solidFill>
            </a:endParaRPr>
          </a:p>
          <a:p>
            <a:pPr marL="533400" lvl="0" indent="-342900" algn="l" rtl="0">
              <a:lnSpc>
                <a:spcPct val="100000"/>
              </a:lnSpc>
              <a:spcBef>
                <a:spcPts val="0"/>
              </a:spcBef>
              <a:spcAft>
                <a:spcPts val="0"/>
              </a:spcAft>
              <a:buClr>
                <a:srgbClr val="434343"/>
              </a:buClr>
              <a:buSzPts val="1800"/>
              <a:buFont typeface="Calibri"/>
              <a:buChar char="●"/>
            </a:pPr>
            <a:r>
              <a:rPr lang="en-US" b="1">
                <a:solidFill>
                  <a:srgbClr val="434343"/>
                </a:solidFill>
              </a:rPr>
              <a:t>Department begins to issue Content Leader and Mentor Teacher ancillary certificates</a:t>
            </a:r>
            <a:r>
              <a:rPr lang="en-US">
                <a:solidFill>
                  <a:srgbClr val="434343"/>
                </a:solidFill>
              </a:rPr>
              <a:t> to individuals who have successfully completed a state-approved Content Leader or Mentor Teacher training program, including state-led training, and have a passing score on the Louisiana Content Leader or Mentor Teacher Assessment Series</a:t>
            </a:r>
            <a:endParaRPr>
              <a:solidFill>
                <a:srgbClr val="434343"/>
              </a:solidFill>
            </a:endParaRPr>
          </a:p>
          <a:p>
            <a:pPr marL="0" lvl="0" indent="0" algn="l" rtl="0">
              <a:lnSpc>
                <a:spcPct val="100000"/>
              </a:lnSpc>
              <a:spcBef>
                <a:spcPts val="0"/>
              </a:spcBef>
              <a:spcAft>
                <a:spcPts val="0"/>
              </a:spcAft>
              <a:buClr>
                <a:srgbClr val="000000"/>
              </a:buClr>
              <a:buSzPts val="1100"/>
              <a:buFont typeface="Arial"/>
              <a:buNone/>
            </a:pPr>
            <a:endParaRPr>
              <a:solidFill>
                <a:srgbClr val="434343"/>
              </a:solidFill>
            </a:endParaRPr>
          </a:p>
          <a:p>
            <a:pPr marL="0" lvl="0" indent="0" algn="l" rtl="0">
              <a:lnSpc>
                <a:spcPct val="100000"/>
              </a:lnSpc>
              <a:spcBef>
                <a:spcPts val="0"/>
              </a:spcBef>
              <a:spcAft>
                <a:spcPts val="0"/>
              </a:spcAft>
              <a:buClr>
                <a:srgbClr val="000000"/>
              </a:buClr>
              <a:buSzPts val="1100"/>
              <a:buFont typeface="Arial"/>
              <a:buNone/>
            </a:pPr>
            <a:r>
              <a:rPr lang="en-US">
                <a:solidFill>
                  <a:srgbClr val="434343"/>
                </a:solidFill>
              </a:rPr>
              <a:t>September 1, 2020</a:t>
            </a:r>
            <a:endParaRPr>
              <a:solidFill>
                <a:srgbClr val="434343"/>
              </a:solidFill>
            </a:endParaRPr>
          </a:p>
          <a:p>
            <a:pPr marL="533400" lvl="0" indent="-342900" algn="l" rtl="0">
              <a:lnSpc>
                <a:spcPct val="100000"/>
              </a:lnSpc>
              <a:spcBef>
                <a:spcPts val="0"/>
              </a:spcBef>
              <a:spcAft>
                <a:spcPts val="0"/>
              </a:spcAft>
              <a:buClr>
                <a:srgbClr val="434343"/>
              </a:buClr>
              <a:buSzPts val="1800"/>
              <a:buFont typeface="Calibri"/>
              <a:buChar char="●"/>
            </a:pPr>
            <a:r>
              <a:rPr lang="en-US" b="1">
                <a:solidFill>
                  <a:srgbClr val="434343"/>
                </a:solidFill>
              </a:rPr>
              <a:t>Mentor Teacher ancillary certificate required</a:t>
            </a:r>
            <a:r>
              <a:rPr lang="en-US">
                <a:solidFill>
                  <a:srgbClr val="434343"/>
                </a:solidFill>
              </a:rPr>
              <a:t> for individuals who serve as a mentor of undergraduate or post-baccalaureate teacher residents</a:t>
            </a:r>
            <a:endParaRPr>
              <a:solidFill>
                <a:srgbClr val="434343"/>
              </a:solidFill>
            </a:endParaRPr>
          </a:p>
          <a:p>
            <a:pPr marL="0" lvl="0" indent="0" algn="l" rtl="0">
              <a:lnSpc>
                <a:spcPct val="100000"/>
              </a:lnSpc>
              <a:spcBef>
                <a:spcPts val="0"/>
              </a:spcBef>
              <a:spcAft>
                <a:spcPts val="0"/>
              </a:spcAft>
              <a:buClr>
                <a:srgbClr val="000000"/>
              </a:buClr>
              <a:buSzPts val="1100"/>
              <a:buFont typeface="Arial"/>
              <a:buNone/>
            </a:pPr>
            <a:endParaRPr>
              <a:solidFill>
                <a:srgbClr val="434343"/>
              </a:solidFill>
            </a:endParaRPr>
          </a:p>
          <a:p>
            <a:pPr marL="0" lvl="0" indent="0" algn="l" rtl="0">
              <a:lnSpc>
                <a:spcPct val="100000"/>
              </a:lnSpc>
              <a:spcBef>
                <a:spcPts val="0"/>
              </a:spcBef>
              <a:spcAft>
                <a:spcPts val="0"/>
              </a:spcAft>
              <a:buClr>
                <a:srgbClr val="000000"/>
              </a:buClr>
              <a:buSzPts val="1100"/>
              <a:buFont typeface="Arial"/>
              <a:buNone/>
            </a:pPr>
            <a:r>
              <a:rPr lang="en-US">
                <a:solidFill>
                  <a:srgbClr val="434343"/>
                </a:solidFill>
              </a:rPr>
              <a:t>September 1, 2023</a:t>
            </a:r>
            <a:endParaRPr>
              <a:solidFill>
                <a:srgbClr val="434343"/>
              </a:solidFill>
            </a:endParaRPr>
          </a:p>
          <a:p>
            <a:pPr marL="533400" lvl="0" indent="-342900" algn="l" rtl="0">
              <a:lnSpc>
                <a:spcPct val="100000"/>
              </a:lnSpc>
              <a:spcBef>
                <a:spcPts val="0"/>
              </a:spcBef>
              <a:spcAft>
                <a:spcPts val="0"/>
              </a:spcAft>
              <a:buClr>
                <a:srgbClr val="434343"/>
              </a:buClr>
              <a:buSzPts val="1800"/>
              <a:buFont typeface="Calibri"/>
              <a:buChar char="●"/>
            </a:pPr>
            <a:r>
              <a:rPr lang="en-US" b="1">
                <a:solidFill>
                  <a:srgbClr val="434343"/>
                </a:solidFill>
              </a:rPr>
              <a:t>Supervisor of Student Teaching certificate replaced</a:t>
            </a:r>
            <a:r>
              <a:rPr lang="en-US">
                <a:solidFill>
                  <a:srgbClr val="434343"/>
                </a:solidFill>
              </a:rPr>
              <a:t> by Mentor Teacher ancillary certificate</a:t>
            </a:r>
            <a:endParaRPr>
              <a:solidFill>
                <a:srgbClr val="434343"/>
              </a:solidFill>
            </a:endParaRPr>
          </a:p>
          <a:p>
            <a:pPr marL="0" lvl="0" indent="0" algn="l" rtl="0">
              <a:lnSpc>
                <a:spcPct val="100000"/>
              </a:lnSpc>
              <a:spcBef>
                <a:spcPts val="0"/>
              </a:spcBef>
              <a:spcAft>
                <a:spcPts val="0"/>
              </a:spcAft>
              <a:buClr>
                <a:srgbClr val="000000"/>
              </a:buClr>
              <a:buSzPts val="1100"/>
              <a:buFont typeface="Arial"/>
              <a:buNone/>
            </a:pPr>
            <a:endParaRPr>
              <a:solidFill>
                <a:srgbClr val="434343"/>
              </a:solidFill>
            </a:endParaRPr>
          </a:p>
          <a:p>
            <a:pPr marL="0" lvl="0" indent="0" algn="l" rtl="0">
              <a:lnSpc>
                <a:spcPct val="100000"/>
              </a:lnSpc>
              <a:spcBef>
                <a:spcPts val="750"/>
              </a:spcBef>
              <a:spcAft>
                <a:spcPts val="0"/>
              </a:spcAft>
              <a:buClr>
                <a:srgbClr val="000000"/>
              </a:buClr>
              <a:buSzPts val="1100"/>
              <a:buFont typeface="Arial"/>
              <a:buNone/>
            </a:pPr>
            <a:endParaRPr>
              <a:solidFill>
                <a:srgbClr val="434343"/>
              </a:solidFill>
            </a:endParaRPr>
          </a:p>
          <a:p>
            <a:pPr marL="0" lvl="0" indent="0" algn="l" rtl="0">
              <a:lnSpc>
                <a:spcPct val="100000"/>
              </a:lnSpc>
              <a:spcBef>
                <a:spcPts val="75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162"/>
          <p:cNvSpPr txBox="1">
            <a:spLocks noGrp="1"/>
          </p:cNvSpPr>
          <p:nvPr>
            <p:ph type="title"/>
          </p:nvPr>
        </p:nvSpPr>
        <p:spPr>
          <a:xfrm>
            <a:off x="0" y="1600200"/>
            <a:ext cx="9144000" cy="165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Training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163"/>
          <p:cNvSpPr txBox="1">
            <a:spLocks noGrp="1"/>
          </p:cNvSpPr>
          <p:nvPr>
            <p:ph type="body" idx="1"/>
          </p:nvPr>
        </p:nvSpPr>
        <p:spPr>
          <a:xfrm>
            <a:off x="152400" y="3682800"/>
            <a:ext cx="8839200" cy="11733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700">
              <a:solidFill>
                <a:srgbClr val="000000"/>
              </a:solidFill>
            </a:endParaRPr>
          </a:p>
          <a:p>
            <a:pPr marL="171450" lvl="0" indent="-38100" algn="l" rtl="0">
              <a:spcBef>
                <a:spcPts val="800"/>
              </a:spcBef>
              <a:spcAft>
                <a:spcPts val="0"/>
              </a:spcAft>
              <a:buNone/>
            </a:pPr>
            <a:endParaRPr/>
          </a:p>
        </p:txBody>
      </p:sp>
      <p:sp>
        <p:nvSpPr>
          <p:cNvPr id="642" name="Google Shape;642;p163"/>
          <p:cNvSpPr txBox="1">
            <a:spLocks noGrp="1"/>
          </p:cNvSpPr>
          <p:nvPr>
            <p:ph type="title"/>
          </p:nvPr>
        </p:nvSpPr>
        <p:spPr>
          <a:xfrm>
            <a:off x="0" y="-109375"/>
            <a:ext cx="9144000" cy="88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a:t>Mentor Teacher Training</a:t>
            </a:r>
            <a:endParaRPr sz="3000"/>
          </a:p>
        </p:txBody>
      </p:sp>
      <p:sp>
        <p:nvSpPr>
          <p:cNvPr id="643" name="Google Shape;643;p163"/>
          <p:cNvSpPr txBox="1"/>
          <p:nvPr/>
        </p:nvSpPr>
        <p:spPr>
          <a:xfrm>
            <a:off x="67150" y="1152600"/>
            <a:ext cx="6744000" cy="37035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600">
                <a:latin typeface="Calibri"/>
                <a:ea typeface="Calibri"/>
                <a:cs typeface="Calibri"/>
                <a:sym typeface="Calibri"/>
              </a:rPr>
              <a:t>Mentor Teachers will have the knowledge, skills, and resources to provide effective, ongoing one-on-one support to new and current teachers in their schools. To accomplish this, Mentor Teachers receive Nine (9) days of high-quality, content-rich and curriculum-specific trainings which teaches them how to:</a:t>
            </a:r>
            <a:endParaRPr sz="1600">
              <a:latin typeface="Calibri"/>
              <a:ea typeface="Calibri"/>
              <a:cs typeface="Calibri"/>
              <a:sym typeface="Calibri"/>
            </a:endParaRPr>
          </a:p>
          <a:p>
            <a:pPr marL="342900" lvl="0" indent="-266700" algn="l" rtl="0">
              <a:lnSpc>
                <a:spcPct val="115000"/>
              </a:lnSpc>
              <a:spcBef>
                <a:spcPts val="800"/>
              </a:spcBef>
              <a:spcAft>
                <a:spcPts val="0"/>
              </a:spcAft>
              <a:buClr>
                <a:srgbClr val="000000"/>
              </a:buClr>
              <a:buSzPts val="1600"/>
              <a:buChar char="•"/>
            </a:pPr>
            <a:r>
              <a:rPr lang="en-US" sz="1600">
                <a:latin typeface="Calibri"/>
                <a:ea typeface="Calibri"/>
                <a:cs typeface="Calibri"/>
                <a:sym typeface="Calibri"/>
              </a:rPr>
              <a:t>establish a strong relationship and use a coaching cycle to support teachers’ growth</a:t>
            </a:r>
            <a:endParaRPr sz="1600">
              <a:latin typeface="Calibri"/>
              <a:ea typeface="Calibri"/>
              <a:cs typeface="Calibri"/>
              <a:sym typeface="Calibri"/>
            </a:endParaRPr>
          </a:p>
          <a:p>
            <a:pPr marL="342900" lvl="0" indent="-266700" algn="l" rtl="0">
              <a:spcBef>
                <a:spcPts val="800"/>
              </a:spcBef>
              <a:spcAft>
                <a:spcPts val="0"/>
              </a:spcAft>
              <a:buClr>
                <a:srgbClr val="5A5A5A"/>
              </a:buClr>
              <a:buSzPts val="1600"/>
              <a:buChar char="•"/>
            </a:pPr>
            <a:r>
              <a:rPr lang="en-US" sz="1600">
                <a:latin typeface="Calibri"/>
                <a:ea typeface="Calibri"/>
                <a:cs typeface="Calibri"/>
                <a:sym typeface="Calibri"/>
              </a:rPr>
              <a:t>prioritize the needs of residents, new, and/or developing teachers based on </a:t>
            </a:r>
            <a:r>
              <a:rPr lang="en-US" sz="1600" u="sng">
                <a:solidFill>
                  <a:schemeClr val="dk2"/>
                </a:solidFill>
                <a:latin typeface="Calibri"/>
                <a:ea typeface="Calibri"/>
                <a:cs typeface="Calibri"/>
                <a:sym typeface="Calibri"/>
                <a:hlinkClick r:id="rId3"/>
              </a:rPr>
              <a:t>teacher preparation competencies</a:t>
            </a:r>
            <a:endParaRPr sz="1600">
              <a:solidFill>
                <a:srgbClr val="41B7B3"/>
              </a:solidFill>
              <a:latin typeface="Calibri"/>
              <a:ea typeface="Calibri"/>
              <a:cs typeface="Calibri"/>
              <a:sym typeface="Calibri"/>
            </a:endParaRPr>
          </a:p>
          <a:p>
            <a:pPr marL="342900" lvl="0" indent="-266700" algn="l" rtl="0">
              <a:lnSpc>
                <a:spcPct val="115000"/>
              </a:lnSpc>
              <a:spcBef>
                <a:spcPts val="800"/>
              </a:spcBef>
              <a:spcAft>
                <a:spcPts val="0"/>
              </a:spcAft>
              <a:buClr>
                <a:srgbClr val="000000"/>
              </a:buClr>
              <a:buSzPts val="1600"/>
              <a:buChar char="•"/>
            </a:pPr>
            <a:r>
              <a:rPr lang="en-US" sz="1600">
                <a:latin typeface="Calibri"/>
                <a:ea typeface="Calibri"/>
                <a:cs typeface="Calibri"/>
                <a:sym typeface="Calibri"/>
              </a:rPr>
              <a:t>build deep knowledge of content and content pedagogy in their subject(s)</a:t>
            </a:r>
            <a:endParaRPr sz="1600">
              <a:latin typeface="Calibri"/>
              <a:ea typeface="Calibri"/>
              <a:cs typeface="Calibri"/>
              <a:sym typeface="Calibri"/>
            </a:endParaRPr>
          </a:p>
          <a:p>
            <a:pPr marL="342900" lvl="0" indent="-266700" algn="l" rtl="0">
              <a:lnSpc>
                <a:spcPct val="115000"/>
              </a:lnSpc>
              <a:spcBef>
                <a:spcPts val="800"/>
              </a:spcBef>
              <a:spcAft>
                <a:spcPts val="0"/>
              </a:spcAft>
              <a:buClr>
                <a:srgbClr val="000000"/>
              </a:buClr>
              <a:buSzPts val="1600"/>
              <a:buChar char="•"/>
            </a:pPr>
            <a:r>
              <a:rPr lang="en-US" sz="1600">
                <a:latin typeface="Calibri"/>
                <a:ea typeface="Calibri"/>
                <a:cs typeface="Calibri"/>
                <a:sym typeface="Calibri"/>
              </a:rPr>
              <a:t>gain the knowledge and skills they need to effectively help others use high-quality instructional materials</a:t>
            </a:r>
            <a:endParaRPr sz="1600">
              <a:latin typeface="Calibri"/>
              <a:ea typeface="Calibri"/>
              <a:cs typeface="Calibri"/>
              <a:sym typeface="Calibri"/>
            </a:endParaRPr>
          </a:p>
        </p:txBody>
      </p:sp>
      <p:pic>
        <p:nvPicPr>
          <p:cNvPr id="644" name="Google Shape;644;p163"/>
          <p:cNvPicPr preferRelativeResize="0"/>
          <p:nvPr/>
        </p:nvPicPr>
        <p:blipFill rotWithShape="1">
          <a:blip r:embed="rId4">
            <a:alphaModFix/>
          </a:blip>
          <a:srcRect/>
          <a:stretch/>
        </p:blipFill>
        <p:spPr>
          <a:xfrm>
            <a:off x="6711450" y="1855488"/>
            <a:ext cx="2432550" cy="20551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164"/>
          <p:cNvSpPr txBox="1">
            <a:spLocks noGrp="1"/>
          </p:cNvSpPr>
          <p:nvPr>
            <p:ph type="title"/>
          </p:nvPr>
        </p:nvSpPr>
        <p:spPr>
          <a:xfrm>
            <a:off x="4" y="-14125"/>
            <a:ext cx="9144000" cy="10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Content Leader Training</a:t>
            </a:r>
            <a:endParaRPr/>
          </a:p>
        </p:txBody>
      </p:sp>
      <p:sp>
        <p:nvSpPr>
          <p:cNvPr id="651" name="Google Shape;651;p164"/>
          <p:cNvSpPr txBox="1">
            <a:spLocks noGrp="1"/>
          </p:cNvSpPr>
          <p:nvPr>
            <p:ph type="body" idx="1"/>
          </p:nvPr>
        </p:nvSpPr>
        <p:spPr>
          <a:xfrm>
            <a:off x="152400" y="1143000"/>
            <a:ext cx="8860800" cy="365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800"/>
              <a:buFont typeface="Arial"/>
              <a:buNone/>
            </a:pPr>
            <a:r>
              <a:rPr lang="en-US" sz="1700">
                <a:solidFill>
                  <a:srgbClr val="000000"/>
                </a:solidFill>
              </a:rPr>
              <a:t>Content Leaders will have the knowledge, skills, and concrete resources to provide high-quality professional development to new and current teachers in their district.</a:t>
            </a:r>
            <a:endParaRPr sz="1700">
              <a:solidFill>
                <a:srgbClr val="000000"/>
              </a:solidFill>
            </a:endParaRPr>
          </a:p>
          <a:p>
            <a:pPr marL="0" lvl="0" indent="0" algn="l" rtl="0">
              <a:spcBef>
                <a:spcPts val="0"/>
              </a:spcBef>
              <a:spcAft>
                <a:spcPts val="0"/>
              </a:spcAft>
              <a:buClr>
                <a:srgbClr val="000000"/>
              </a:buClr>
              <a:buSzPts val="800"/>
              <a:buFont typeface="Arial"/>
              <a:buNone/>
            </a:pPr>
            <a:endParaRPr sz="1700">
              <a:solidFill>
                <a:srgbClr val="000000"/>
              </a:solidFill>
            </a:endParaRPr>
          </a:p>
          <a:p>
            <a:pPr marL="0" lvl="0" indent="0" algn="l" rtl="0">
              <a:spcBef>
                <a:spcPts val="0"/>
              </a:spcBef>
              <a:spcAft>
                <a:spcPts val="0"/>
              </a:spcAft>
              <a:buClr>
                <a:srgbClr val="000000"/>
              </a:buClr>
              <a:buSzPts val="800"/>
              <a:buFont typeface="Arial"/>
              <a:buNone/>
            </a:pPr>
            <a:r>
              <a:rPr lang="en-US" sz="1700">
                <a:solidFill>
                  <a:srgbClr val="000000"/>
                </a:solidFill>
              </a:rPr>
              <a:t>To accomplish this, Content Leaders will receive:</a:t>
            </a:r>
            <a:endParaRPr sz="1700">
              <a:solidFill>
                <a:srgbClr val="000000"/>
              </a:solidFill>
            </a:endParaRPr>
          </a:p>
          <a:p>
            <a:pPr marL="685800" lvl="1" indent="-273050" algn="l" rtl="0">
              <a:spcBef>
                <a:spcPts val="800"/>
              </a:spcBef>
              <a:spcAft>
                <a:spcPts val="0"/>
              </a:spcAft>
              <a:buClr>
                <a:srgbClr val="000000"/>
              </a:buClr>
              <a:buSzPts val="1700"/>
              <a:buFont typeface="Calibri"/>
              <a:buChar char="•"/>
            </a:pPr>
            <a:r>
              <a:rPr lang="en-US" sz="1700">
                <a:solidFill>
                  <a:srgbClr val="000000"/>
                </a:solidFill>
              </a:rPr>
              <a:t>Nine (9) days of free, high-quality, content-rich and curriculum-specific trainings</a:t>
            </a:r>
            <a:endParaRPr sz="1700">
              <a:solidFill>
                <a:srgbClr val="000000"/>
              </a:solidFill>
            </a:endParaRPr>
          </a:p>
          <a:p>
            <a:pPr marL="1028700" lvl="2" indent="-273050" algn="l" rtl="0">
              <a:spcBef>
                <a:spcPts val="800"/>
              </a:spcBef>
              <a:spcAft>
                <a:spcPts val="0"/>
              </a:spcAft>
              <a:buClr>
                <a:srgbClr val="000000"/>
              </a:buClr>
              <a:buSzPts val="1700"/>
              <a:buChar char="•"/>
            </a:pPr>
            <a:r>
              <a:rPr lang="en-US" sz="1700">
                <a:solidFill>
                  <a:srgbClr val="000000"/>
                </a:solidFill>
              </a:rPr>
              <a:t>deep knowledge of ELA or math content and content pedagogy,</a:t>
            </a:r>
            <a:endParaRPr sz="1700">
              <a:solidFill>
                <a:srgbClr val="000000"/>
              </a:solidFill>
            </a:endParaRPr>
          </a:p>
          <a:p>
            <a:pPr marL="1028700" lvl="2" indent="-273050" algn="l" rtl="0">
              <a:spcBef>
                <a:spcPts val="800"/>
              </a:spcBef>
              <a:spcAft>
                <a:spcPts val="0"/>
              </a:spcAft>
              <a:buClr>
                <a:srgbClr val="000000"/>
              </a:buClr>
              <a:buSzPts val="1700"/>
              <a:buChar char="•"/>
            </a:pPr>
            <a:r>
              <a:rPr lang="en-US" sz="1700">
                <a:solidFill>
                  <a:srgbClr val="000000"/>
                </a:solidFill>
              </a:rPr>
              <a:t>the knowledge and skills they need to effectively use and help others use the ELA Guidebooks 2.0 or Eureka Mathematics curriculum, and</a:t>
            </a:r>
            <a:endParaRPr sz="1700">
              <a:solidFill>
                <a:srgbClr val="000000"/>
              </a:solidFill>
            </a:endParaRPr>
          </a:p>
          <a:p>
            <a:pPr marL="1028700" lvl="2" indent="-273050" algn="l" rtl="0">
              <a:spcBef>
                <a:spcPts val="800"/>
              </a:spcBef>
              <a:spcAft>
                <a:spcPts val="0"/>
              </a:spcAft>
              <a:buClr>
                <a:srgbClr val="000000"/>
              </a:buClr>
              <a:buSzPts val="1700"/>
              <a:buChar char="•"/>
            </a:pPr>
            <a:r>
              <a:rPr lang="en-US" sz="1700">
                <a:solidFill>
                  <a:srgbClr val="000000"/>
                </a:solidFill>
              </a:rPr>
              <a:t>best practices for facilitating high-quality learning experiences for fellow educators.</a:t>
            </a:r>
            <a:endParaRPr sz="1700">
              <a:solidFill>
                <a:srgbClr val="000000"/>
              </a:solidFill>
            </a:endParaRPr>
          </a:p>
          <a:p>
            <a:pPr marL="685800" lvl="1" indent="-273050" algn="l" rtl="0">
              <a:spcBef>
                <a:spcPts val="800"/>
              </a:spcBef>
              <a:spcAft>
                <a:spcPts val="0"/>
              </a:spcAft>
              <a:buClr>
                <a:srgbClr val="000000"/>
              </a:buClr>
              <a:buSzPts val="1700"/>
              <a:buFont typeface="Calibri"/>
              <a:buChar char="•"/>
            </a:pPr>
            <a:r>
              <a:rPr lang="en-US" sz="1700">
                <a:solidFill>
                  <a:srgbClr val="000000"/>
                </a:solidFill>
              </a:rPr>
              <a:t>Free access to and training on six (6), turn-key ELA (grades 3-10) or math (grades K-9) </a:t>
            </a:r>
            <a:r>
              <a:rPr lang="en-US" sz="1700" u="sng">
                <a:solidFill>
                  <a:schemeClr val="hlink"/>
                </a:solidFill>
                <a:hlinkClick r:id="rId3"/>
              </a:rPr>
              <a:t>content modules </a:t>
            </a:r>
            <a:r>
              <a:rPr lang="en-US" sz="1700">
                <a:solidFill>
                  <a:srgbClr val="000000"/>
                </a:solidFill>
              </a:rPr>
              <a:t>to use to train fellow educators (36 hours total)</a:t>
            </a:r>
            <a:endParaRPr sz="1700">
              <a:solidFill>
                <a:srgbClr val="000000"/>
              </a:solidFill>
            </a:endParaRPr>
          </a:p>
          <a:p>
            <a:pPr marL="0" lvl="0" indent="0" algn="l" rtl="0">
              <a:spcBef>
                <a:spcPts val="750"/>
              </a:spcBef>
              <a:spcAft>
                <a:spcPts val="0"/>
              </a:spcAft>
              <a:buNone/>
            </a:pPr>
            <a:r>
              <a:rPr lang="en-US" sz="1700"/>
              <a:t>*In addition to ELA and Math Science Content Leader training will be added in summer of 2020 </a:t>
            </a:r>
            <a:endParaRPr sz="17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165"/>
          <p:cNvSpPr txBox="1">
            <a:spLocks noGrp="1"/>
          </p:cNvSpPr>
          <p:nvPr>
            <p:ph type="body" idx="1"/>
          </p:nvPr>
        </p:nvSpPr>
        <p:spPr>
          <a:xfrm>
            <a:off x="152400" y="1143000"/>
            <a:ext cx="8839200" cy="38439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100">
              <a:solidFill>
                <a:srgbClr val="000000"/>
              </a:solidFill>
              <a:latin typeface="Arial"/>
              <a:ea typeface="Arial"/>
              <a:cs typeface="Arial"/>
              <a:sym typeface="Arial"/>
            </a:endParaRPr>
          </a:p>
          <a:p>
            <a:pPr marL="171450" lvl="0" indent="-38100" algn="l" rtl="0">
              <a:spcBef>
                <a:spcPts val="750"/>
              </a:spcBef>
              <a:spcAft>
                <a:spcPts val="0"/>
              </a:spcAft>
              <a:buNone/>
            </a:pPr>
            <a:endParaRPr/>
          </a:p>
        </p:txBody>
      </p:sp>
      <p:sp>
        <p:nvSpPr>
          <p:cNvPr id="658" name="Google Shape;658;p165"/>
          <p:cNvSpPr txBox="1">
            <a:spLocks noGrp="1"/>
          </p:cNvSpPr>
          <p:nvPr>
            <p:ph type="title"/>
          </p:nvPr>
        </p:nvSpPr>
        <p:spPr>
          <a:xfrm>
            <a:off x="4" y="-14125"/>
            <a:ext cx="9144000" cy="10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000000"/>
                </a:solidFill>
              </a:rPr>
              <a:t>Mentor Teacher and Content Leader Trainings</a:t>
            </a:r>
            <a:endParaRPr>
              <a:solidFill>
                <a:srgbClr val="000000"/>
              </a:solidFill>
            </a:endParaRPr>
          </a:p>
        </p:txBody>
      </p:sp>
      <p:graphicFrame>
        <p:nvGraphicFramePr>
          <p:cNvPr id="659" name="Google Shape;659;p165"/>
          <p:cNvGraphicFramePr/>
          <p:nvPr>
            <p:extLst>
              <p:ext uri="{D42A27DB-BD31-4B8C-83A1-F6EECF244321}">
                <p14:modId xmlns:p14="http://schemas.microsoft.com/office/powerpoint/2010/main" val="3071185651"/>
              </p:ext>
            </p:extLst>
          </p:nvPr>
        </p:nvGraphicFramePr>
        <p:xfrm>
          <a:off x="74938" y="2097775"/>
          <a:ext cx="8994125" cy="2753360"/>
        </p:xfrm>
        <a:graphic>
          <a:graphicData uri="http://schemas.openxmlformats.org/drawingml/2006/table">
            <a:tbl>
              <a:tblPr>
                <a:noFill/>
                <a:tableStyleId>{F1C21011-9472-45C6-B69C-DA5B56A46544}</a:tableStyleId>
              </a:tblPr>
              <a:tblGrid>
                <a:gridCol w="2193650">
                  <a:extLst>
                    <a:ext uri="{9D8B030D-6E8A-4147-A177-3AD203B41FA5}">
                      <a16:colId xmlns:a16="http://schemas.microsoft.com/office/drawing/2014/main" val="20000"/>
                    </a:ext>
                  </a:extLst>
                </a:gridCol>
                <a:gridCol w="2570600">
                  <a:extLst>
                    <a:ext uri="{9D8B030D-6E8A-4147-A177-3AD203B41FA5}">
                      <a16:colId xmlns:a16="http://schemas.microsoft.com/office/drawing/2014/main" val="20001"/>
                    </a:ext>
                  </a:extLst>
                </a:gridCol>
                <a:gridCol w="2195475">
                  <a:extLst>
                    <a:ext uri="{9D8B030D-6E8A-4147-A177-3AD203B41FA5}">
                      <a16:colId xmlns:a16="http://schemas.microsoft.com/office/drawing/2014/main" val="20002"/>
                    </a:ext>
                  </a:extLst>
                </a:gridCol>
                <a:gridCol w="2034400">
                  <a:extLst>
                    <a:ext uri="{9D8B030D-6E8A-4147-A177-3AD203B41FA5}">
                      <a16:colId xmlns:a16="http://schemas.microsoft.com/office/drawing/2014/main" val="20003"/>
                    </a:ext>
                  </a:extLst>
                </a:gridCol>
              </a:tblGrid>
              <a:tr h="581002">
                <a:tc>
                  <a:txBody>
                    <a:bodyPr/>
                    <a:lstStyle/>
                    <a:p>
                      <a:pPr marL="0" lvl="0" indent="0" algn="l" rtl="0">
                        <a:spcBef>
                          <a:spcPts val="0"/>
                        </a:spcBef>
                        <a:spcAft>
                          <a:spcPts val="0"/>
                        </a:spcAft>
                        <a:buNone/>
                      </a:pPr>
                      <a:r>
                        <a:rPr lang="en-US" b="1">
                          <a:latin typeface="Calibri"/>
                          <a:ea typeface="Calibri"/>
                          <a:cs typeface="Calibri"/>
                          <a:sym typeface="Calibri"/>
                        </a:rPr>
                        <a:t>Mentor Teacher Training</a:t>
                      </a:r>
                      <a:endParaRPr b="1">
                        <a:latin typeface="Calibri"/>
                        <a:ea typeface="Calibri"/>
                        <a:cs typeface="Calibri"/>
                        <a:sym typeface="Calibri"/>
                      </a:endParaRPr>
                    </a:p>
                  </a:txBody>
                  <a:tcPr marL="101600" marR="101600" marT="101600" marB="1016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DE7"/>
                    </a:solidFill>
                  </a:tcPr>
                </a:tc>
                <a:tc>
                  <a:txBody>
                    <a:bodyPr/>
                    <a:lstStyle/>
                    <a:p>
                      <a:pPr marL="0" lvl="0" indent="0" algn="l" rtl="0">
                        <a:spcBef>
                          <a:spcPts val="0"/>
                        </a:spcBef>
                        <a:spcAft>
                          <a:spcPts val="0"/>
                        </a:spcAft>
                        <a:buNone/>
                      </a:pPr>
                      <a:r>
                        <a:rPr lang="en-US" b="1">
                          <a:latin typeface="Calibri"/>
                          <a:ea typeface="Calibri"/>
                          <a:cs typeface="Calibri"/>
                          <a:sym typeface="Calibri"/>
                        </a:rPr>
                        <a:t>Mentor Teacher Training</a:t>
                      </a:r>
                      <a:endParaRPr b="1">
                        <a:latin typeface="Calibri"/>
                        <a:ea typeface="Calibri"/>
                        <a:cs typeface="Calibri"/>
                        <a:sym typeface="Calibri"/>
                      </a:endParaRPr>
                    </a:p>
                  </a:txBody>
                  <a:tcPr marL="101600" marR="101600" marT="101600" marB="1016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DE7"/>
                    </a:solidFill>
                  </a:tcPr>
                </a:tc>
                <a:tc>
                  <a:txBody>
                    <a:bodyPr/>
                    <a:lstStyle/>
                    <a:p>
                      <a:pPr marL="0" lvl="0" indent="0" algn="l" rtl="0">
                        <a:spcBef>
                          <a:spcPts val="0"/>
                        </a:spcBef>
                        <a:spcAft>
                          <a:spcPts val="0"/>
                        </a:spcAft>
                        <a:buNone/>
                      </a:pPr>
                      <a:r>
                        <a:rPr lang="en-US" b="1">
                          <a:latin typeface="Calibri"/>
                          <a:ea typeface="Calibri"/>
                          <a:cs typeface="Calibri"/>
                          <a:sym typeface="Calibri"/>
                        </a:rPr>
                        <a:t>ELA Content Leader Training</a:t>
                      </a:r>
                      <a:endParaRPr b="1">
                        <a:latin typeface="Calibri"/>
                        <a:ea typeface="Calibri"/>
                        <a:cs typeface="Calibri"/>
                        <a:sym typeface="Calibri"/>
                      </a:endParaRPr>
                    </a:p>
                  </a:txBody>
                  <a:tcPr marL="101600" marR="101600" marT="101600" marB="1016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DE7"/>
                    </a:solidFill>
                  </a:tcPr>
                </a:tc>
                <a:tc>
                  <a:txBody>
                    <a:bodyPr/>
                    <a:lstStyle/>
                    <a:p>
                      <a:pPr marL="0" lvl="0" indent="0" algn="l" rtl="0">
                        <a:spcBef>
                          <a:spcPts val="0"/>
                        </a:spcBef>
                        <a:spcAft>
                          <a:spcPts val="0"/>
                        </a:spcAft>
                        <a:buNone/>
                      </a:pPr>
                      <a:r>
                        <a:rPr lang="en-US" b="1">
                          <a:latin typeface="Calibri"/>
                          <a:ea typeface="Calibri"/>
                          <a:cs typeface="Calibri"/>
                          <a:sym typeface="Calibri"/>
                        </a:rPr>
                        <a:t>Math Content Leader Training</a:t>
                      </a:r>
                      <a:endParaRPr b="1">
                        <a:latin typeface="Calibri"/>
                        <a:ea typeface="Calibri"/>
                        <a:cs typeface="Calibri"/>
                        <a:sym typeface="Calibri"/>
                      </a:endParaRPr>
                    </a:p>
                  </a:txBody>
                  <a:tcPr marL="101600" marR="101600" marT="101600" marB="1016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DE7"/>
                    </a:solidFill>
                  </a:tcPr>
                </a:tc>
                <a:extLst>
                  <a:ext uri="{0D108BD9-81ED-4DB2-BD59-A6C34878D82A}">
                    <a16:rowId xmlns:a16="http://schemas.microsoft.com/office/drawing/2014/main" val="10000"/>
                  </a:ext>
                </a:extLst>
              </a:tr>
              <a:tr h="1958537">
                <a:tc>
                  <a:txBody>
                    <a:bodyPr/>
                    <a:lstStyle/>
                    <a:p>
                      <a:pPr marL="0" lvl="0" indent="0" algn="l" rtl="0">
                        <a:lnSpc>
                          <a:spcPct val="100000"/>
                        </a:lnSpc>
                        <a:spcBef>
                          <a:spcPts val="0"/>
                        </a:spcBef>
                        <a:spcAft>
                          <a:spcPts val="0"/>
                        </a:spcAft>
                        <a:buNone/>
                      </a:pPr>
                      <a:r>
                        <a:rPr lang="en-US">
                          <a:latin typeface="Calibri"/>
                          <a:ea typeface="Calibri"/>
                          <a:cs typeface="Calibri"/>
                          <a:sym typeface="Calibri"/>
                        </a:rPr>
                        <a:t>A+PEL</a:t>
                      </a:r>
                      <a:endParaRPr>
                        <a:latin typeface="Calibri"/>
                        <a:ea typeface="Calibri"/>
                        <a:cs typeface="Calibri"/>
                        <a:sym typeface="Calibri"/>
                      </a:endParaRPr>
                    </a:p>
                    <a:p>
                      <a:pPr marL="0" lvl="0" indent="0" algn="l" rtl="0">
                        <a:lnSpc>
                          <a:spcPct val="100000"/>
                        </a:lnSpc>
                        <a:spcBef>
                          <a:spcPts val="0"/>
                        </a:spcBef>
                        <a:spcAft>
                          <a:spcPts val="0"/>
                        </a:spcAft>
                        <a:buNone/>
                      </a:pPr>
                      <a:r>
                        <a:rPr lang="en-US">
                          <a:latin typeface="Calibri"/>
                          <a:ea typeface="Calibri"/>
                          <a:cs typeface="Calibri"/>
                          <a:sym typeface="Calibri"/>
                        </a:rPr>
                        <a:t>Grambling State University</a:t>
                      </a:r>
                      <a:endParaRPr>
                        <a:latin typeface="Calibri"/>
                        <a:ea typeface="Calibri"/>
                        <a:cs typeface="Calibri"/>
                        <a:sym typeface="Calibri"/>
                      </a:endParaRPr>
                    </a:p>
                    <a:p>
                      <a:pPr marL="0" lvl="0" indent="0" algn="l" rtl="0">
                        <a:lnSpc>
                          <a:spcPct val="100000"/>
                        </a:lnSpc>
                        <a:spcBef>
                          <a:spcPts val="0"/>
                        </a:spcBef>
                        <a:spcAft>
                          <a:spcPts val="0"/>
                        </a:spcAft>
                        <a:buNone/>
                      </a:pPr>
                      <a:r>
                        <a:rPr lang="en-US">
                          <a:latin typeface="Calibri"/>
                          <a:ea typeface="Calibri"/>
                          <a:cs typeface="Calibri"/>
                          <a:sym typeface="Calibri"/>
                        </a:rPr>
                        <a:t>Learning Forward*</a:t>
                      </a:r>
                      <a:endParaRPr>
                        <a:latin typeface="Calibri"/>
                        <a:ea typeface="Calibri"/>
                        <a:cs typeface="Calibri"/>
                        <a:sym typeface="Calibri"/>
                      </a:endParaRPr>
                    </a:p>
                    <a:p>
                      <a:pPr marL="0" lvl="0" indent="0" algn="l" rtl="0">
                        <a:lnSpc>
                          <a:spcPct val="100000"/>
                        </a:lnSpc>
                        <a:spcBef>
                          <a:spcPts val="0"/>
                        </a:spcBef>
                        <a:spcAft>
                          <a:spcPts val="0"/>
                        </a:spcAft>
                        <a:buNone/>
                      </a:pPr>
                      <a:r>
                        <a:rPr lang="en-US">
                          <a:latin typeface="Calibri"/>
                          <a:ea typeface="Calibri"/>
                          <a:cs typeface="Calibri"/>
                          <a:sym typeface="Calibri"/>
                        </a:rPr>
                        <a:t>Louisiana Tech University</a:t>
                      </a:r>
                      <a:endParaRPr>
                        <a:latin typeface="Calibri"/>
                        <a:ea typeface="Calibri"/>
                        <a:cs typeface="Calibri"/>
                        <a:sym typeface="Calibri"/>
                      </a:endParaRPr>
                    </a:p>
                    <a:p>
                      <a:pPr marL="0" lvl="0" indent="0" algn="l" rtl="0">
                        <a:lnSpc>
                          <a:spcPct val="100000"/>
                        </a:lnSpc>
                        <a:spcBef>
                          <a:spcPts val="0"/>
                        </a:spcBef>
                        <a:spcAft>
                          <a:spcPts val="0"/>
                        </a:spcAft>
                        <a:buNone/>
                      </a:pPr>
                      <a:r>
                        <a:rPr lang="en-US">
                          <a:latin typeface="Calibri"/>
                          <a:ea typeface="Calibri"/>
                          <a:cs typeface="Calibri"/>
                          <a:sym typeface="Calibri"/>
                        </a:rPr>
                        <a:t>NIET</a:t>
                      </a:r>
                      <a:endParaRPr>
                        <a:latin typeface="Calibri"/>
                        <a:ea typeface="Calibri"/>
                        <a:cs typeface="Calibri"/>
                        <a:sym typeface="Calibri"/>
                      </a:endParaRPr>
                    </a:p>
                    <a:p>
                      <a:pPr marL="0" lvl="0" indent="0" algn="l" rtl="0">
                        <a:lnSpc>
                          <a:spcPct val="100000"/>
                        </a:lnSpc>
                        <a:spcBef>
                          <a:spcPts val="0"/>
                        </a:spcBef>
                        <a:spcAft>
                          <a:spcPts val="0"/>
                        </a:spcAft>
                        <a:buNone/>
                      </a:pPr>
                      <a:r>
                        <a:rPr lang="en-US">
                          <a:latin typeface="Calibri"/>
                          <a:ea typeface="Calibri"/>
                          <a:cs typeface="Calibri"/>
                          <a:sym typeface="Calibri"/>
                        </a:rPr>
                        <a:t>Nicholls State University</a:t>
                      </a:r>
                      <a:endParaRPr>
                        <a:latin typeface="Calibri"/>
                        <a:ea typeface="Calibri"/>
                        <a:cs typeface="Calibri"/>
                        <a:sym typeface="Calibri"/>
                      </a:endParaRPr>
                    </a:p>
                    <a:p>
                      <a:pPr marL="0" lvl="0" indent="0" algn="l" rtl="0">
                        <a:lnSpc>
                          <a:spcPct val="100000"/>
                        </a:lnSpc>
                        <a:spcBef>
                          <a:spcPts val="0"/>
                        </a:spcBef>
                        <a:spcAft>
                          <a:spcPts val="0"/>
                        </a:spcAft>
                        <a:buNone/>
                      </a:pPr>
                      <a:r>
                        <a:rPr lang="en-US">
                          <a:latin typeface="Calibri"/>
                          <a:ea typeface="Calibri"/>
                          <a:cs typeface="Calibri"/>
                          <a:sym typeface="Calibri"/>
                        </a:rPr>
                        <a:t>McNeese State University</a:t>
                      </a:r>
                      <a:endParaRPr>
                        <a:latin typeface="Calibri"/>
                        <a:ea typeface="Calibri"/>
                        <a:cs typeface="Calibri"/>
                        <a:sym typeface="Calibri"/>
                      </a:endParaRPr>
                    </a:p>
                  </a:txBody>
                  <a:tcPr marL="101600" marR="101600" marT="101600" marB="1016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US" dirty="0">
                          <a:latin typeface="Calibri"/>
                          <a:ea typeface="Calibri"/>
                          <a:cs typeface="Calibri"/>
                          <a:sym typeface="Calibri"/>
                        </a:rPr>
                        <a:t>Southeastern Louisiana University</a:t>
                      </a:r>
                      <a:endParaRPr dirty="0">
                        <a:latin typeface="Calibri"/>
                        <a:ea typeface="Calibri"/>
                        <a:cs typeface="Calibri"/>
                        <a:sym typeface="Calibri"/>
                      </a:endParaRPr>
                    </a:p>
                    <a:p>
                      <a:pPr marL="0" lvl="0" indent="0" algn="l" rtl="0">
                        <a:lnSpc>
                          <a:spcPct val="100000"/>
                        </a:lnSpc>
                        <a:spcBef>
                          <a:spcPts val="0"/>
                        </a:spcBef>
                        <a:spcAft>
                          <a:spcPts val="0"/>
                        </a:spcAft>
                        <a:buNone/>
                      </a:pPr>
                      <a:r>
                        <a:rPr lang="en-US" dirty="0">
                          <a:latin typeface="Calibri"/>
                          <a:ea typeface="Calibri"/>
                          <a:cs typeface="Calibri"/>
                          <a:sym typeface="Calibri"/>
                        </a:rPr>
                        <a:t>Southern University and A&amp;M College</a:t>
                      </a:r>
                      <a:endParaRPr dirty="0">
                        <a:latin typeface="Calibri"/>
                        <a:ea typeface="Calibri"/>
                        <a:cs typeface="Calibri"/>
                        <a:sym typeface="Calibri"/>
                      </a:endParaRPr>
                    </a:p>
                    <a:p>
                      <a:pPr marL="0" lvl="0" indent="0" algn="l" rtl="0">
                        <a:lnSpc>
                          <a:spcPct val="100000"/>
                        </a:lnSpc>
                        <a:spcBef>
                          <a:spcPts val="0"/>
                        </a:spcBef>
                        <a:spcAft>
                          <a:spcPts val="0"/>
                        </a:spcAft>
                        <a:buNone/>
                      </a:pPr>
                      <a:r>
                        <a:rPr lang="en-US" dirty="0">
                          <a:latin typeface="Calibri"/>
                          <a:ea typeface="Calibri"/>
                          <a:cs typeface="Calibri"/>
                          <a:sym typeface="Calibri"/>
                        </a:rPr>
                        <a:t>Teaching and Learning Center</a:t>
                      </a:r>
                      <a:endParaRPr dirty="0">
                        <a:latin typeface="Calibri"/>
                        <a:ea typeface="Calibri"/>
                        <a:cs typeface="Calibri"/>
                        <a:sym typeface="Calibri"/>
                      </a:endParaRPr>
                    </a:p>
                    <a:p>
                      <a:pPr marL="0" lvl="0" indent="0" algn="l" rtl="0">
                        <a:lnSpc>
                          <a:spcPct val="100000"/>
                        </a:lnSpc>
                        <a:spcBef>
                          <a:spcPts val="0"/>
                        </a:spcBef>
                        <a:spcAft>
                          <a:spcPts val="0"/>
                        </a:spcAft>
                        <a:buNone/>
                      </a:pPr>
                      <a:r>
                        <a:rPr lang="en-US" dirty="0">
                          <a:latin typeface="Calibri"/>
                          <a:ea typeface="Calibri"/>
                          <a:cs typeface="Calibri"/>
                          <a:sym typeface="Calibri"/>
                        </a:rPr>
                        <a:t>University of Louisiana at Lafayette</a:t>
                      </a:r>
                      <a:endParaRPr dirty="0">
                        <a:latin typeface="Calibri"/>
                        <a:ea typeface="Calibri"/>
                        <a:cs typeface="Calibri"/>
                        <a:sym typeface="Calibri"/>
                      </a:endParaRPr>
                    </a:p>
                    <a:p>
                      <a:pPr marL="0" lvl="0" indent="0" algn="l" rtl="0">
                        <a:lnSpc>
                          <a:spcPct val="100000"/>
                        </a:lnSpc>
                        <a:spcBef>
                          <a:spcPts val="0"/>
                        </a:spcBef>
                        <a:spcAft>
                          <a:spcPts val="0"/>
                        </a:spcAft>
                        <a:buNone/>
                      </a:pPr>
                      <a:r>
                        <a:rPr lang="en-US" dirty="0">
                          <a:latin typeface="Calibri"/>
                          <a:ea typeface="Calibri"/>
                          <a:cs typeface="Calibri"/>
                          <a:sym typeface="Calibri"/>
                        </a:rPr>
                        <a:t>University of Louisiana at Monroe</a:t>
                      </a:r>
                      <a:endParaRPr dirty="0">
                        <a:latin typeface="Calibri"/>
                        <a:ea typeface="Calibri"/>
                        <a:cs typeface="Calibri"/>
                        <a:sym typeface="Calibri"/>
                      </a:endParaRPr>
                    </a:p>
                  </a:txBody>
                  <a:tcPr marL="101600" marR="101600" marT="101600" marB="1016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US">
                          <a:latin typeface="Calibri"/>
                          <a:ea typeface="Calibri"/>
                          <a:cs typeface="Calibri"/>
                          <a:sym typeface="Calibri"/>
                        </a:rPr>
                        <a:t>Great Minds</a:t>
                      </a:r>
                      <a:endParaRPr>
                        <a:latin typeface="Calibri"/>
                        <a:ea typeface="Calibri"/>
                        <a:cs typeface="Calibri"/>
                        <a:sym typeface="Calibri"/>
                      </a:endParaRPr>
                    </a:p>
                    <a:p>
                      <a:pPr marL="0" lvl="0" indent="0" algn="l" rtl="0">
                        <a:lnSpc>
                          <a:spcPct val="100000"/>
                        </a:lnSpc>
                        <a:spcBef>
                          <a:spcPts val="0"/>
                        </a:spcBef>
                        <a:spcAft>
                          <a:spcPts val="0"/>
                        </a:spcAft>
                        <a:buNone/>
                      </a:pPr>
                      <a:r>
                        <a:rPr lang="en-US">
                          <a:latin typeface="Calibri"/>
                          <a:ea typeface="Calibri"/>
                          <a:cs typeface="Calibri"/>
                          <a:sym typeface="Calibri"/>
                        </a:rPr>
                        <a:t>Louisiana Tech University</a:t>
                      </a:r>
                      <a:endParaRPr>
                        <a:latin typeface="Calibri"/>
                        <a:ea typeface="Calibri"/>
                        <a:cs typeface="Calibri"/>
                        <a:sym typeface="Calibri"/>
                      </a:endParaRPr>
                    </a:p>
                    <a:p>
                      <a:pPr marL="0" lvl="0" indent="0" algn="l" rtl="0">
                        <a:lnSpc>
                          <a:spcPct val="100000"/>
                        </a:lnSpc>
                        <a:spcBef>
                          <a:spcPts val="0"/>
                        </a:spcBef>
                        <a:spcAft>
                          <a:spcPts val="0"/>
                        </a:spcAft>
                        <a:buNone/>
                      </a:pPr>
                      <a:r>
                        <a:rPr lang="en-US">
                          <a:latin typeface="Calibri"/>
                          <a:ea typeface="Calibri"/>
                          <a:cs typeface="Calibri"/>
                          <a:sym typeface="Calibri"/>
                        </a:rPr>
                        <a:t>School Kit*</a:t>
                      </a:r>
                      <a:endParaRPr>
                        <a:latin typeface="Calibri"/>
                        <a:ea typeface="Calibri"/>
                        <a:cs typeface="Calibri"/>
                        <a:sym typeface="Calibri"/>
                      </a:endParaRPr>
                    </a:p>
                    <a:p>
                      <a:pPr marL="0" lvl="0" indent="0" algn="l" rtl="0">
                        <a:lnSpc>
                          <a:spcPct val="100000"/>
                        </a:lnSpc>
                        <a:spcBef>
                          <a:spcPts val="0"/>
                        </a:spcBef>
                        <a:spcAft>
                          <a:spcPts val="0"/>
                        </a:spcAft>
                        <a:buNone/>
                      </a:pPr>
                      <a:r>
                        <a:rPr lang="en-US">
                          <a:latin typeface="Calibri"/>
                          <a:ea typeface="Calibri"/>
                          <a:cs typeface="Calibri"/>
                          <a:sym typeface="Calibri"/>
                        </a:rPr>
                        <a:t>Teaching Lab*</a:t>
                      </a:r>
                      <a:endParaRPr>
                        <a:latin typeface="Calibri"/>
                        <a:ea typeface="Calibri"/>
                        <a:cs typeface="Calibri"/>
                        <a:sym typeface="Calibri"/>
                      </a:endParaRPr>
                    </a:p>
                    <a:p>
                      <a:pPr marL="0" lvl="0" indent="0" algn="l" rtl="0">
                        <a:lnSpc>
                          <a:spcPct val="100000"/>
                        </a:lnSpc>
                        <a:spcBef>
                          <a:spcPts val="0"/>
                        </a:spcBef>
                        <a:spcAft>
                          <a:spcPts val="0"/>
                        </a:spcAft>
                        <a:buNone/>
                      </a:pPr>
                      <a:endParaRPr>
                        <a:latin typeface="Calibri"/>
                        <a:ea typeface="Calibri"/>
                        <a:cs typeface="Calibri"/>
                        <a:sym typeface="Calibri"/>
                      </a:endParaRPr>
                    </a:p>
                    <a:p>
                      <a:pPr marL="0" lvl="0" indent="0" algn="l" rtl="0">
                        <a:lnSpc>
                          <a:spcPct val="100000"/>
                        </a:lnSpc>
                        <a:spcBef>
                          <a:spcPts val="0"/>
                        </a:spcBef>
                        <a:spcAft>
                          <a:spcPts val="0"/>
                        </a:spcAft>
                        <a:buNone/>
                      </a:pPr>
                      <a:endParaRPr>
                        <a:latin typeface="Calibri"/>
                        <a:ea typeface="Calibri"/>
                        <a:cs typeface="Calibri"/>
                        <a:sym typeface="Calibri"/>
                      </a:endParaRPr>
                    </a:p>
                  </a:txBody>
                  <a:tcPr marL="101600" marR="101600" marT="101600" marB="1016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dirty="0">
                          <a:latin typeface="Calibri"/>
                          <a:ea typeface="Calibri"/>
                          <a:cs typeface="Calibri"/>
                          <a:sym typeface="Calibri"/>
                        </a:rPr>
                        <a:t>Louisiana Tech University</a:t>
                      </a:r>
                      <a:endParaRPr dirty="0">
                        <a:latin typeface="Calibri"/>
                        <a:ea typeface="Calibri"/>
                        <a:cs typeface="Calibri"/>
                        <a:sym typeface="Calibri"/>
                      </a:endParaRPr>
                    </a:p>
                    <a:p>
                      <a:pPr marL="0" lvl="0" indent="0" algn="l" rtl="0">
                        <a:spcBef>
                          <a:spcPts val="0"/>
                        </a:spcBef>
                        <a:spcAft>
                          <a:spcPts val="0"/>
                        </a:spcAft>
                        <a:buNone/>
                      </a:pPr>
                      <a:r>
                        <a:rPr lang="en-US" dirty="0">
                          <a:latin typeface="Calibri"/>
                          <a:ea typeface="Calibri"/>
                          <a:cs typeface="Calibri"/>
                          <a:sym typeface="Calibri"/>
                        </a:rPr>
                        <a:t>University of Texas Dana Center*</a:t>
                      </a:r>
                      <a:endParaRPr dirty="0">
                        <a:latin typeface="Calibri"/>
                        <a:ea typeface="Calibri"/>
                        <a:cs typeface="Calibri"/>
                        <a:sym typeface="Calibri"/>
                      </a:endParaRPr>
                    </a:p>
                    <a:p>
                      <a:pPr marL="0" lvl="0" indent="0" algn="l" rtl="0">
                        <a:lnSpc>
                          <a:spcPct val="100000"/>
                        </a:lnSpc>
                        <a:spcBef>
                          <a:spcPts val="0"/>
                        </a:spcBef>
                        <a:spcAft>
                          <a:spcPts val="0"/>
                        </a:spcAft>
                        <a:buNone/>
                      </a:pPr>
                      <a:endParaRPr dirty="0">
                        <a:latin typeface="Calibri"/>
                        <a:ea typeface="Calibri"/>
                        <a:cs typeface="Calibri"/>
                        <a:sym typeface="Calibri"/>
                      </a:endParaRPr>
                    </a:p>
                  </a:txBody>
                  <a:tcPr marL="101600" marR="101600" marT="101600" marB="1016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660" name="Google Shape;660;p165"/>
          <p:cNvSpPr txBox="1"/>
          <p:nvPr/>
        </p:nvSpPr>
        <p:spPr>
          <a:xfrm>
            <a:off x="215638" y="784300"/>
            <a:ext cx="8666100" cy="1405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US" sz="1600">
                <a:latin typeface="Calibri"/>
                <a:ea typeface="Calibri"/>
                <a:cs typeface="Calibri"/>
                <a:sym typeface="Calibri"/>
              </a:rPr>
              <a:t>To transition to state-provided training to </a:t>
            </a:r>
            <a:r>
              <a:rPr lang="en-US" sz="1600" u="sng">
                <a:solidFill>
                  <a:schemeClr val="hlink"/>
                </a:solidFill>
                <a:latin typeface="Calibri"/>
                <a:ea typeface="Calibri"/>
                <a:cs typeface="Calibri"/>
                <a:sym typeface="Calibri"/>
                <a:hlinkClick r:id="rId3"/>
              </a:rPr>
              <a:t>state-approved</a:t>
            </a:r>
            <a:r>
              <a:rPr lang="en-US" sz="1600" u="sng">
                <a:solidFill>
                  <a:schemeClr val="hlink"/>
                </a:solidFill>
                <a:latin typeface="Calibri"/>
                <a:ea typeface="Calibri"/>
                <a:cs typeface="Calibri"/>
                <a:sym typeface="Calibri"/>
                <a:hlinkClick r:id="rId3"/>
              </a:rPr>
              <a:t> trainings</a:t>
            </a:r>
            <a:r>
              <a:rPr lang="en-US" sz="1600">
                <a:latin typeface="Calibri"/>
                <a:ea typeface="Calibri"/>
                <a:cs typeface="Calibri"/>
                <a:sym typeface="Calibri"/>
              </a:rPr>
              <a:t> for Mentor Teachers and Content Leaders after 2019-2020, BESE has begun to approve several providers to offer these trainings.</a:t>
            </a:r>
            <a:endParaRPr sz="1600">
              <a:latin typeface="Calibri"/>
              <a:ea typeface="Calibri"/>
              <a:cs typeface="Calibri"/>
              <a:sym typeface="Calibri"/>
            </a:endParaRPr>
          </a:p>
          <a:p>
            <a:pPr marL="0" lvl="0" indent="0" algn="l" rtl="0">
              <a:lnSpc>
                <a:spcPct val="100000"/>
              </a:lnSpc>
              <a:spcBef>
                <a:spcPts val="0"/>
              </a:spcBef>
              <a:spcAft>
                <a:spcPts val="0"/>
              </a:spcAft>
              <a:buNone/>
            </a:pPr>
            <a:endParaRPr sz="1600">
              <a:latin typeface="Calibri"/>
              <a:ea typeface="Calibri"/>
              <a:cs typeface="Calibri"/>
              <a:sym typeface="Calibri"/>
            </a:endParaRPr>
          </a:p>
          <a:p>
            <a:pPr marL="0" lvl="0" indent="0" algn="l" rtl="0">
              <a:lnSpc>
                <a:spcPct val="100000"/>
              </a:lnSpc>
              <a:spcBef>
                <a:spcPts val="0"/>
              </a:spcBef>
              <a:spcAft>
                <a:spcPts val="0"/>
              </a:spcAft>
              <a:buNone/>
            </a:pPr>
            <a:r>
              <a:rPr lang="en-US" sz="1600">
                <a:solidFill>
                  <a:srgbClr val="212121"/>
                </a:solidFill>
                <a:latin typeface="Calibri"/>
                <a:ea typeface="Calibri"/>
                <a:cs typeface="Calibri"/>
                <a:sym typeface="Calibri"/>
              </a:rPr>
              <a:t>The following programs are  approved for their Mentor Teacher or Content Leader training programs.</a:t>
            </a:r>
            <a:endParaRPr sz="1600">
              <a:solidFill>
                <a:srgbClr val="21212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166"/>
          <p:cNvSpPr txBox="1">
            <a:spLocks noGrp="1"/>
          </p:cNvSpPr>
          <p:nvPr>
            <p:ph type="title"/>
          </p:nvPr>
        </p:nvSpPr>
        <p:spPr>
          <a:xfrm>
            <a:off x="4" y="-14125"/>
            <a:ext cx="9144000" cy="10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Accessing Mentor and Content Leader Training</a:t>
            </a:r>
            <a:endParaRPr/>
          </a:p>
        </p:txBody>
      </p:sp>
      <p:sp>
        <p:nvSpPr>
          <p:cNvPr id="667" name="Google Shape;667;p166"/>
          <p:cNvSpPr txBox="1">
            <a:spLocks noGrp="1"/>
          </p:cNvSpPr>
          <p:nvPr>
            <p:ph type="body" idx="1"/>
          </p:nvPr>
        </p:nvSpPr>
        <p:spPr>
          <a:xfrm>
            <a:off x="152400" y="1143000"/>
            <a:ext cx="8839200" cy="3543300"/>
          </a:xfrm>
          <a:prstGeom prst="rect">
            <a:avLst/>
          </a:prstGeom>
        </p:spPr>
        <p:txBody>
          <a:bodyPr spcFirstLastPara="1" wrap="square" lIns="91425" tIns="91425" rIns="91425" bIns="91425" anchor="t" anchorCtr="0">
            <a:noAutofit/>
          </a:bodyPr>
          <a:lstStyle/>
          <a:p>
            <a:pPr marL="0" lvl="0" indent="0" algn="l" rtl="0">
              <a:spcBef>
                <a:spcPts val="800"/>
              </a:spcBef>
              <a:spcAft>
                <a:spcPts val="0"/>
              </a:spcAft>
              <a:buNone/>
            </a:pPr>
            <a:r>
              <a:rPr lang="en-US">
                <a:solidFill>
                  <a:srgbClr val="000000"/>
                </a:solidFill>
              </a:rPr>
              <a:t>In order to access Mentor and Content Leader training school systems should take the following steps: </a:t>
            </a:r>
            <a:endParaRPr>
              <a:solidFill>
                <a:srgbClr val="000000"/>
              </a:solidFill>
            </a:endParaRPr>
          </a:p>
          <a:p>
            <a:pPr marL="457200" lvl="0" indent="-342900" algn="l" rtl="0">
              <a:spcBef>
                <a:spcPts val="800"/>
              </a:spcBef>
              <a:spcAft>
                <a:spcPts val="0"/>
              </a:spcAft>
              <a:buClr>
                <a:srgbClr val="000000"/>
              </a:buClr>
              <a:buSzPts val="1800"/>
              <a:buFont typeface="Calibri"/>
              <a:buAutoNum type="arabicPeriod"/>
            </a:pPr>
            <a:r>
              <a:rPr lang="en-US">
                <a:solidFill>
                  <a:srgbClr val="000000"/>
                </a:solidFill>
              </a:rPr>
              <a:t>Identify the number of </a:t>
            </a:r>
            <a:r>
              <a:rPr lang="en-US" u="sng">
                <a:solidFill>
                  <a:schemeClr val="hlink"/>
                </a:solidFill>
                <a:hlinkClick r:id="rId3"/>
              </a:rPr>
              <a:t>Mentors and Content Leaders </a:t>
            </a:r>
            <a:r>
              <a:rPr lang="en-US">
                <a:solidFill>
                  <a:srgbClr val="000000"/>
                </a:solidFill>
              </a:rPr>
              <a:t>your school system will need based on numbers of CIR and UIR schools, undergraduate residents, and post-baccalaureate candidates anticipated.</a:t>
            </a:r>
            <a:endParaRPr>
              <a:solidFill>
                <a:srgbClr val="000000"/>
              </a:solidFill>
            </a:endParaRPr>
          </a:p>
          <a:p>
            <a:pPr marL="457200" lvl="0" indent="-342900" algn="l" rtl="0">
              <a:spcBef>
                <a:spcPts val="0"/>
              </a:spcBef>
              <a:spcAft>
                <a:spcPts val="0"/>
              </a:spcAft>
              <a:buClr>
                <a:srgbClr val="000000"/>
              </a:buClr>
              <a:buSzPts val="1800"/>
              <a:buFont typeface="Calibri"/>
              <a:buAutoNum type="arabicPeriod"/>
            </a:pPr>
            <a:r>
              <a:rPr lang="en-US">
                <a:solidFill>
                  <a:srgbClr val="000000"/>
                </a:solidFill>
                <a:highlight>
                  <a:srgbClr val="FFFFFF"/>
                </a:highlight>
              </a:rPr>
              <a:t>Identify an </a:t>
            </a:r>
            <a:r>
              <a:rPr lang="en-US" u="sng">
                <a:solidFill>
                  <a:schemeClr val="hlink"/>
                </a:solidFill>
                <a:highlight>
                  <a:srgbClr val="FFFFFF"/>
                </a:highlight>
                <a:hlinkClick r:id="rId4"/>
              </a:rPr>
              <a:t>approved training provider</a:t>
            </a:r>
            <a:r>
              <a:rPr lang="en-US">
                <a:solidFill>
                  <a:srgbClr val="000000"/>
                </a:solidFill>
                <a:highlight>
                  <a:srgbClr val="FFFFFF"/>
                </a:highlight>
              </a:rPr>
              <a:t>.</a:t>
            </a:r>
            <a:endParaRPr>
              <a:solidFill>
                <a:srgbClr val="000000"/>
              </a:solidFill>
              <a:highlight>
                <a:srgbClr val="FFFFFF"/>
              </a:highlight>
            </a:endParaRPr>
          </a:p>
          <a:p>
            <a:pPr marL="457200" lvl="0" indent="-342900" algn="l" rtl="0">
              <a:spcBef>
                <a:spcPts val="0"/>
              </a:spcBef>
              <a:spcAft>
                <a:spcPts val="0"/>
              </a:spcAft>
              <a:buClr>
                <a:srgbClr val="000000"/>
              </a:buClr>
              <a:buSzPts val="1800"/>
              <a:buFont typeface="Calibri"/>
              <a:buAutoNum type="arabicPeriod"/>
            </a:pPr>
            <a:r>
              <a:rPr lang="en-US">
                <a:solidFill>
                  <a:srgbClr val="000000"/>
                </a:solidFill>
                <a:highlight>
                  <a:srgbClr val="FFFFFF"/>
                </a:highlight>
              </a:rPr>
              <a:t>Contact the approved trainer to negotiate a contract.</a:t>
            </a:r>
            <a:endParaRPr>
              <a:solidFill>
                <a:srgbClr val="000000"/>
              </a:solidFill>
              <a:highlight>
                <a:srgbClr val="FFFFFF"/>
              </a:highlight>
            </a:endParaRPr>
          </a:p>
          <a:p>
            <a:pPr marL="457200" lvl="0" indent="-342900" algn="l" rtl="0">
              <a:spcBef>
                <a:spcPts val="0"/>
              </a:spcBef>
              <a:spcAft>
                <a:spcPts val="0"/>
              </a:spcAft>
              <a:buClr>
                <a:srgbClr val="000000"/>
              </a:buClr>
              <a:buSzPts val="1800"/>
              <a:buFont typeface="Calibri"/>
              <a:buAutoNum type="arabicPeriod"/>
            </a:pPr>
            <a:r>
              <a:rPr lang="en-US">
                <a:solidFill>
                  <a:srgbClr val="000000"/>
                </a:solidFill>
                <a:highlight>
                  <a:srgbClr val="FFFFFF"/>
                </a:highlight>
              </a:rPr>
              <a:t>Ensure that access to the assessment series is included, or contract with assessment vendor.</a:t>
            </a:r>
            <a:endParaRPr>
              <a:solidFill>
                <a:srgbClr val="000000"/>
              </a:solidFill>
              <a:highlight>
                <a:srgbClr val="FFFFFF"/>
              </a:highlight>
            </a:endParaRPr>
          </a:p>
          <a:p>
            <a:pPr marL="457200" lvl="0" indent="-342900" algn="l" rtl="0">
              <a:spcBef>
                <a:spcPts val="0"/>
              </a:spcBef>
              <a:spcAft>
                <a:spcPts val="0"/>
              </a:spcAft>
              <a:buClr>
                <a:srgbClr val="000000"/>
              </a:buClr>
              <a:buSzPts val="1800"/>
              <a:buFont typeface="Calibri"/>
              <a:buAutoNum type="arabicPeriod"/>
            </a:pPr>
            <a:r>
              <a:rPr lang="en-US">
                <a:solidFill>
                  <a:srgbClr val="000000"/>
                </a:solidFill>
                <a:highlight>
                  <a:srgbClr val="FFFFFF"/>
                </a:highlight>
              </a:rPr>
              <a:t>Develop structures to support participants through the training and distinction process. </a:t>
            </a:r>
            <a:endParaRPr>
              <a:solidFill>
                <a:srgbClr val="000000"/>
              </a:solidFill>
              <a:highlight>
                <a:srgbClr val="FFFFFF"/>
              </a:highlight>
            </a:endParaRPr>
          </a:p>
          <a:p>
            <a:pPr marL="0" lvl="0" indent="0" algn="l" rtl="0">
              <a:spcBef>
                <a:spcPts val="75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167"/>
          <p:cNvSpPr txBox="1">
            <a:spLocks noGrp="1"/>
          </p:cNvSpPr>
          <p:nvPr>
            <p:ph type="title"/>
          </p:nvPr>
        </p:nvSpPr>
        <p:spPr>
          <a:xfrm>
            <a:off x="0" y="1600200"/>
            <a:ext cx="9144000" cy="165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Assessments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150"/>
          <p:cNvSpPr txBox="1">
            <a:spLocks noGrp="1"/>
          </p:cNvSpPr>
          <p:nvPr>
            <p:ph type="body" idx="1"/>
          </p:nvPr>
        </p:nvSpPr>
        <p:spPr>
          <a:xfrm>
            <a:off x="152400" y="3682800"/>
            <a:ext cx="8839200" cy="11733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700">
              <a:solidFill>
                <a:srgbClr val="000000"/>
              </a:solidFill>
            </a:endParaRPr>
          </a:p>
          <a:p>
            <a:pPr marL="171450" lvl="0" indent="-38100" algn="l" rtl="0">
              <a:spcBef>
                <a:spcPts val="800"/>
              </a:spcBef>
              <a:spcAft>
                <a:spcPts val="0"/>
              </a:spcAft>
              <a:buNone/>
            </a:pPr>
            <a:endParaRPr/>
          </a:p>
        </p:txBody>
      </p:sp>
      <p:sp>
        <p:nvSpPr>
          <p:cNvPr id="537" name="Google Shape;537;p150"/>
          <p:cNvSpPr txBox="1">
            <a:spLocks noGrp="1"/>
          </p:cNvSpPr>
          <p:nvPr>
            <p:ph type="title"/>
          </p:nvPr>
        </p:nvSpPr>
        <p:spPr>
          <a:xfrm>
            <a:off x="0" y="321900"/>
            <a:ext cx="9144000" cy="71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333333"/>
              </a:buClr>
              <a:buSzPts val="2800"/>
              <a:buFont typeface="Calibri"/>
              <a:buNone/>
            </a:pPr>
            <a:r>
              <a:rPr lang="en-US" sz="3000">
                <a:solidFill>
                  <a:srgbClr val="000000"/>
                </a:solidFill>
              </a:rPr>
              <a:t>Objectives</a:t>
            </a:r>
            <a:endParaRPr sz="3000">
              <a:solidFill>
                <a:srgbClr val="000000"/>
              </a:solidFill>
            </a:endParaRPr>
          </a:p>
          <a:p>
            <a:pPr marL="0" lvl="0" indent="0" algn="ctr" rtl="0">
              <a:spcBef>
                <a:spcPts val="0"/>
              </a:spcBef>
              <a:spcAft>
                <a:spcPts val="0"/>
              </a:spcAft>
              <a:buNone/>
            </a:pPr>
            <a:endParaRPr/>
          </a:p>
        </p:txBody>
      </p:sp>
      <p:sp>
        <p:nvSpPr>
          <p:cNvPr id="538" name="Google Shape;538;p150"/>
          <p:cNvSpPr txBox="1"/>
          <p:nvPr/>
        </p:nvSpPr>
        <p:spPr>
          <a:xfrm>
            <a:off x="0" y="1033475"/>
            <a:ext cx="9144000" cy="3729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800">
                <a:latin typeface="Calibri"/>
                <a:ea typeface="Calibri"/>
                <a:cs typeface="Calibri"/>
                <a:sym typeface="Calibri"/>
              </a:rPr>
              <a:t>In this session, participants will:</a:t>
            </a:r>
            <a:endParaRPr sz="1800">
              <a:latin typeface="Calibri"/>
              <a:ea typeface="Calibri"/>
              <a:cs typeface="Calibri"/>
              <a:sym typeface="Calibri"/>
            </a:endParaRPr>
          </a:p>
          <a:p>
            <a:pPr marL="0" lvl="0" indent="0" algn="l" rtl="0">
              <a:lnSpc>
                <a:spcPct val="100000"/>
              </a:lnSpc>
              <a:spcBef>
                <a:spcPts val="0"/>
              </a:spcBef>
              <a:spcAft>
                <a:spcPts val="0"/>
              </a:spcAft>
              <a:buNone/>
            </a:pPr>
            <a:endParaRPr sz="1800">
              <a:latin typeface="Calibri"/>
              <a:ea typeface="Calibri"/>
              <a:cs typeface="Calibri"/>
              <a:sym typeface="Calibri"/>
            </a:endParaRPr>
          </a:p>
          <a:p>
            <a:pPr marL="457200" lvl="0" indent="-342900" algn="l" rtl="0">
              <a:lnSpc>
                <a:spcPct val="100000"/>
              </a:lnSpc>
              <a:spcBef>
                <a:spcPts val="0"/>
              </a:spcBef>
              <a:spcAft>
                <a:spcPts val="0"/>
              </a:spcAft>
              <a:buSzPts val="1800"/>
              <a:buFont typeface="Calibri"/>
              <a:buChar char="●"/>
            </a:pPr>
            <a:r>
              <a:rPr lang="en-US" sz="1800">
                <a:latin typeface="Calibri"/>
                <a:ea typeface="Calibri"/>
                <a:cs typeface="Calibri"/>
                <a:sym typeface="Calibri"/>
              </a:rPr>
              <a:t>Understand how to ensure that Mentors and Content Leaders are appropriately prepared and certified. </a:t>
            </a:r>
            <a:endParaRPr sz="1800">
              <a:latin typeface="Calibri"/>
              <a:ea typeface="Calibri"/>
              <a:cs typeface="Calibri"/>
              <a:sym typeface="Calibri"/>
            </a:endParaRPr>
          </a:p>
          <a:p>
            <a:pPr marL="457200" lvl="0" indent="0" algn="l" rtl="0">
              <a:lnSpc>
                <a:spcPct val="100000"/>
              </a:lnSpc>
              <a:spcBef>
                <a:spcPts val="0"/>
              </a:spcBef>
              <a:spcAft>
                <a:spcPts val="0"/>
              </a:spcAft>
              <a:buNone/>
            </a:pP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US" sz="1800">
                <a:latin typeface="Calibri"/>
                <a:ea typeface="Calibri"/>
                <a:cs typeface="Calibri"/>
                <a:sym typeface="Calibri"/>
              </a:rPr>
              <a:t>Discuss strategies for ensuring that teachers complete required assessments needed to become appropriately certified.</a:t>
            </a:r>
            <a:endParaRPr sz="1800">
              <a:latin typeface="Calibri"/>
              <a:ea typeface="Calibri"/>
              <a:cs typeface="Calibri"/>
              <a:sym typeface="Calibri"/>
            </a:endParaRPr>
          </a:p>
          <a:p>
            <a:pPr marL="0" lvl="0" indent="0" algn="l" rtl="0">
              <a:lnSpc>
                <a:spcPct val="100000"/>
              </a:lnSpc>
              <a:spcBef>
                <a:spcPts val="0"/>
              </a:spcBef>
              <a:spcAft>
                <a:spcPts val="0"/>
              </a:spcAft>
              <a:buNone/>
            </a:pPr>
            <a:endParaRPr sz="1800">
              <a:latin typeface="Calibri"/>
              <a:ea typeface="Calibri"/>
              <a:cs typeface="Calibri"/>
              <a:sym typeface="Calibri"/>
            </a:endParaRPr>
          </a:p>
          <a:p>
            <a:pPr marL="457200" lvl="0" indent="-342900" algn="l" rtl="0">
              <a:lnSpc>
                <a:spcPct val="100000"/>
              </a:lnSpc>
              <a:spcBef>
                <a:spcPts val="0"/>
              </a:spcBef>
              <a:spcAft>
                <a:spcPts val="0"/>
              </a:spcAft>
              <a:buSzPts val="1800"/>
              <a:buFont typeface="Calibri"/>
              <a:buChar char="●"/>
            </a:pPr>
            <a:r>
              <a:rPr lang="en-US" sz="1800">
                <a:latin typeface="Calibri"/>
                <a:ea typeface="Calibri"/>
                <a:cs typeface="Calibri"/>
                <a:sym typeface="Calibri"/>
              </a:rPr>
              <a:t>Understand how Mentors and Content Leaders can be used as part of a high-quality plan for teacher professional development and support. </a:t>
            </a:r>
            <a:endParaRPr sz="1800">
              <a:latin typeface="Calibri"/>
              <a:ea typeface="Calibri"/>
              <a:cs typeface="Calibri"/>
              <a:sym typeface="Calibri"/>
            </a:endParaRPr>
          </a:p>
          <a:p>
            <a:pPr marL="0" lvl="0" indent="0" algn="l" rtl="0">
              <a:lnSpc>
                <a:spcPct val="115000"/>
              </a:lnSpc>
              <a:spcBef>
                <a:spcPts val="0"/>
              </a:spcBef>
              <a:spcAft>
                <a:spcPts val="0"/>
              </a:spcAft>
              <a:buNone/>
            </a:pPr>
            <a:endParaRPr sz="1800">
              <a:solidFill>
                <a:srgbClr val="434343"/>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168"/>
          <p:cNvSpPr txBox="1">
            <a:spLocks noGrp="1"/>
          </p:cNvSpPr>
          <p:nvPr>
            <p:ph type="body" idx="1"/>
          </p:nvPr>
        </p:nvSpPr>
        <p:spPr>
          <a:xfrm>
            <a:off x="152400" y="1143000"/>
            <a:ext cx="8839200" cy="3543300"/>
          </a:xfrm>
          <a:prstGeom prst="rect">
            <a:avLst/>
          </a:prstGeom>
        </p:spPr>
        <p:txBody>
          <a:bodyPr spcFirstLastPara="1" wrap="square" lIns="91425" tIns="91425" rIns="91425" bIns="91425" anchor="t" anchorCtr="0">
            <a:noAutofit/>
          </a:bodyPr>
          <a:lstStyle/>
          <a:p>
            <a:pPr marL="0" lvl="0" indent="0" algn="l" rtl="0">
              <a:lnSpc>
                <a:spcPct val="100000"/>
              </a:lnSpc>
              <a:spcBef>
                <a:spcPts val="1200"/>
              </a:spcBef>
              <a:spcAft>
                <a:spcPts val="0"/>
              </a:spcAft>
              <a:buNone/>
            </a:pPr>
            <a:r>
              <a:rPr lang="en-US" sz="1600">
                <a:solidFill>
                  <a:srgbClr val="000000"/>
                </a:solidFill>
              </a:rPr>
              <a:t>Mentor Teachers and Content Leaders who attend all of the trainings </a:t>
            </a:r>
            <a:r>
              <a:rPr lang="en-US" sz="1600" b="1" u="sng">
                <a:solidFill>
                  <a:srgbClr val="000000"/>
                </a:solidFill>
              </a:rPr>
              <a:t>and</a:t>
            </a:r>
            <a:r>
              <a:rPr lang="en-US" sz="1600">
                <a:solidFill>
                  <a:srgbClr val="000000"/>
                </a:solidFill>
              </a:rPr>
              <a:t> successfully complete the assessment series indicating that they have the knowledge and skills to support other teachers will be eligible for an ancillary certificate from the Louisiana Department of Education. </a:t>
            </a:r>
            <a:br>
              <a:rPr lang="en-US" sz="1600">
                <a:solidFill>
                  <a:srgbClr val="000000"/>
                </a:solidFill>
              </a:rPr>
            </a:br>
            <a:r>
              <a:rPr lang="en-US" sz="1600">
                <a:solidFill>
                  <a:srgbClr val="000000"/>
                </a:solidFill>
              </a:rPr>
              <a:t/>
            </a:r>
            <a:br>
              <a:rPr lang="en-US" sz="1600">
                <a:solidFill>
                  <a:srgbClr val="000000"/>
                </a:solidFill>
              </a:rPr>
            </a:br>
            <a:r>
              <a:rPr lang="en-US" sz="1600">
                <a:solidFill>
                  <a:srgbClr val="000000"/>
                </a:solidFill>
              </a:rPr>
              <a:t>This certification designates that teachers have successfully completed a state- approved training and assessment, and have the skills and knowledge needed to effectively serve in a Mentor Teacher or Content Leader role. </a:t>
            </a:r>
            <a:r>
              <a:rPr lang="en-US" sz="1700">
                <a:solidFill>
                  <a:srgbClr val="000000"/>
                </a:solidFill>
              </a:rPr>
              <a:t/>
            </a:r>
            <a:br>
              <a:rPr lang="en-US" sz="1700">
                <a:solidFill>
                  <a:srgbClr val="000000"/>
                </a:solidFill>
              </a:rPr>
            </a:br>
            <a:endParaRPr>
              <a:solidFill>
                <a:srgbClr val="000000"/>
              </a:solidFill>
            </a:endParaRPr>
          </a:p>
        </p:txBody>
      </p:sp>
      <p:sp>
        <p:nvSpPr>
          <p:cNvPr id="680" name="Google Shape;680;p168"/>
          <p:cNvSpPr txBox="1">
            <a:spLocks noGrp="1"/>
          </p:cNvSpPr>
          <p:nvPr>
            <p:ph type="title"/>
          </p:nvPr>
        </p:nvSpPr>
        <p:spPr>
          <a:xfrm>
            <a:off x="4" y="-14125"/>
            <a:ext cx="9144000" cy="10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Ancillary Certification</a:t>
            </a:r>
            <a:endParaRPr/>
          </a:p>
        </p:txBody>
      </p:sp>
      <p:pic>
        <p:nvPicPr>
          <p:cNvPr id="681" name="Google Shape;681;p168"/>
          <p:cNvPicPr preferRelativeResize="0"/>
          <p:nvPr/>
        </p:nvPicPr>
        <p:blipFill>
          <a:blip r:embed="rId3">
            <a:alphaModFix/>
          </a:blip>
          <a:stretch>
            <a:fillRect/>
          </a:stretch>
        </p:blipFill>
        <p:spPr>
          <a:xfrm>
            <a:off x="1285700" y="3437720"/>
            <a:ext cx="1078460" cy="1007150"/>
          </a:xfrm>
          <a:prstGeom prst="rect">
            <a:avLst/>
          </a:prstGeom>
          <a:noFill/>
          <a:ln>
            <a:noFill/>
          </a:ln>
        </p:spPr>
      </p:pic>
      <p:grpSp>
        <p:nvGrpSpPr>
          <p:cNvPr id="682" name="Google Shape;682;p168"/>
          <p:cNvGrpSpPr/>
          <p:nvPr/>
        </p:nvGrpSpPr>
        <p:grpSpPr>
          <a:xfrm>
            <a:off x="3777735" y="3562326"/>
            <a:ext cx="1271908" cy="882713"/>
            <a:chOff x="1223860" y="5210791"/>
            <a:chExt cx="1726025" cy="1142966"/>
          </a:xfrm>
        </p:grpSpPr>
        <p:sp>
          <p:nvSpPr>
            <p:cNvPr id="683" name="Google Shape;683;p168"/>
            <p:cNvSpPr/>
            <p:nvPr/>
          </p:nvSpPr>
          <p:spPr>
            <a:xfrm>
              <a:off x="2028429" y="5516947"/>
              <a:ext cx="66675" cy="66675"/>
            </a:xfrm>
            <a:custGeom>
              <a:avLst/>
              <a:gdLst/>
              <a:ahLst/>
              <a:cxnLst/>
              <a:rect l="l" t="t" r="r" b="b"/>
              <a:pathLst>
                <a:path w="66675" h="66675" extrusionOk="0">
                  <a:moveTo>
                    <a:pt x="10103" y="18320"/>
                  </a:moveTo>
                  <a:lnTo>
                    <a:pt x="18320" y="10103"/>
                  </a:lnTo>
                  <a:lnTo>
                    <a:pt x="62301" y="54084"/>
                  </a:lnTo>
                  <a:lnTo>
                    <a:pt x="54084" y="62301"/>
                  </a:lnTo>
                  <a:close/>
                </a:path>
              </a:pathLst>
            </a:custGeom>
            <a:solidFill>
              <a:srgbClr val="44444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 name="Google Shape;684;p168"/>
            <p:cNvSpPr/>
            <p:nvPr/>
          </p:nvSpPr>
          <p:spPr>
            <a:xfrm>
              <a:off x="2069209" y="5494686"/>
              <a:ext cx="47625" cy="47625"/>
            </a:xfrm>
            <a:custGeom>
              <a:avLst/>
              <a:gdLst/>
              <a:ahLst/>
              <a:cxnLst/>
              <a:rect l="l" t="t" r="r" b="b"/>
              <a:pathLst>
                <a:path w="47625" h="47625" extrusionOk="0">
                  <a:moveTo>
                    <a:pt x="11330" y="47095"/>
                  </a:moveTo>
                  <a:lnTo>
                    <a:pt x="47048" y="11376"/>
                  </a:lnTo>
                  <a:cubicBezTo>
                    <a:pt x="47980" y="10386"/>
                    <a:pt x="47980" y="8842"/>
                    <a:pt x="47048" y="7852"/>
                  </a:cubicBezTo>
                  <a:cubicBezTo>
                    <a:pt x="46026" y="6908"/>
                    <a:pt x="44451" y="6908"/>
                    <a:pt x="43429" y="7852"/>
                  </a:cubicBezTo>
                  <a:lnTo>
                    <a:pt x="7805" y="43570"/>
                  </a:lnTo>
                  <a:cubicBezTo>
                    <a:pt x="6854" y="44625"/>
                    <a:pt x="6939" y="46252"/>
                    <a:pt x="7994" y="47203"/>
                  </a:cubicBezTo>
                  <a:cubicBezTo>
                    <a:pt x="8416" y="47583"/>
                    <a:pt x="8953" y="47813"/>
                    <a:pt x="9520" y="47857"/>
                  </a:cubicBezTo>
                  <a:cubicBezTo>
                    <a:pt x="10200" y="47852"/>
                    <a:pt x="10851" y="47578"/>
                    <a:pt x="11330" y="47095"/>
                  </a:cubicBezTo>
                  <a:close/>
                </a:path>
              </a:pathLst>
            </a:custGeom>
            <a:solidFill>
              <a:srgbClr val="44444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5" name="Google Shape;685;p168"/>
            <p:cNvSpPr/>
            <p:nvPr/>
          </p:nvSpPr>
          <p:spPr>
            <a:xfrm>
              <a:off x="2016714" y="5528793"/>
              <a:ext cx="66675" cy="66675"/>
            </a:xfrm>
            <a:custGeom>
              <a:avLst/>
              <a:gdLst/>
              <a:ahLst/>
              <a:cxnLst/>
              <a:rect l="l" t="t" r="r" b="b"/>
              <a:pathLst>
                <a:path w="66675" h="66675" extrusionOk="0">
                  <a:moveTo>
                    <a:pt x="10103" y="18320"/>
                  </a:moveTo>
                  <a:lnTo>
                    <a:pt x="18320" y="10103"/>
                  </a:lnTo>
                  <a:lnTo>
                    <a:pt x="62301" y="54084"/>
                  </a:lnTo>
                  <a:lnTo>
                    <a:pt x="54084" y="62301"/>
                  </a:lnTo>
                  <a:close/>
                </a:path>
              </a:pathLst>
            </a:custGeom>
            <a:solidFill>
              <a:srgbClr val="44444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6" name="Google Shape;686;p168"/>
            <p:cNvSpPr/>
            <p:nvPr/>
          </p:nvSpPr>
          <p:spPr>
            <a:xfrm>
              <a:off x="2007577" y="5544829"/>
              <a:ext cx="66675" cy="66675"/>
            </a:xfrm>
            <a:custGeom>
              <a:avLst/>
              <a:gdLst/>
              <a:ahLst/>
              <a:cxnLst/>
              <a:rect l="l" t="t" r="r" b="b"/>
              <a:pathLst>
                <a:path w="66675" h="66675" extrusionOk="0">
                  <a:moveTo>
                    <a:pt x="7144" y="15621"/>
                  </a:moveTo>
                  <a:lnTo>
                    <a:pt x="17621" y="26003"/>
                  </a:lnTo>
                  <a:lnTo>
                    <a:pt x="17621" y="26003"/>
                  </a:lnTo>
                  <a:lnTo>
                    <a:pt x="40672" y="49149"/>
                  </a:lnTo>
                  <a:lnTo>
                    <a:pt x="40767" y="49149"/>
                  </a:lnTo>
                  <a:lnTo>
                    <a:pt x="51149" y="59626"/>
                  </a:lnTo>
                  <a:lnTo>
                    <a:pt x="59627" y="51149"/>
                  </a:lnTo>
                  <a:lnTo>
                    <a:pt x="15621" y="7144"/>
                  </a:lnTo>
                  <a:lnTo>
                    <a:pt x="7144" y="15621"/>
                  </a:lnTo>
                  <a:close/>
                </a:path>
              </a:pathLst>
            </a:custGeom>
            <a:solidFill>
              <a:srgbClr val="44444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7" name="Google Shape;687;p168"/>
            <p:cNvSpPr/>
            <p:nvPr/>
          </p:nvSpPr>
          <p:spPr>
            <a:xfrm>
              <a:off x="2062322" y="5462247"/>
              <a:ext cx="85725" cy="95250"/>
            </a:xfrm>
            <a:custGeom>
              <a:avLst/>
              <a:gdLst/>
              <a:ahLst/>
              <a:cxnLst/>
              <a:rect l="l" t="t" r="r" b="b"/>
              <a:pathLst>
                <a:path w="85725" h="95250" extrusionOk="0">
                  <a:moveTo>
                    <a:pt x="83749" y="10001"/>
                  </a:moveTo>
                  <a:lnTo>
                    <a:pt x="83749" y="10001"/>
                  </a:lnTo>
                  <a:cubicBezTo>
                    <a:pt x="84796" y="10001"/>
                    <a:pt x="84796" y="10001"/>
                    <a:pt x="84701" y="10001"/>
                  </a:cubicBezTo>
                  <a:lnTo>
                    <a:pt x="84701" y="10001"/>
                  </a:lnTo>
                  <a:lnTo>
                    <a:pt x="84701" y="10001"/>
                  </a:lnTo>
                  <a:lnTo>
                    <a:pt x="84701" y="10001"/>
                  </a:lnTo>
                  <a:lnTo>
                    <a:pt x="84701" y="10001"/>
                  </a:lnTo>
                  <a:cubicBezTo>
                    <a:pt x="84701" y="10001"/>
                    <a:pt x="84701" y="10001"/>
                    <a:pt x="84701" y="10001"/>
                  </a:cubicBezTo>
                  <a:lnTo>
                    <a:pt x="84701" y="10001"/>
                  </a:lnTo>
                  <a:lnTo>
                    <a:pt x="84701" y="10001"/>
                  </a:lnTo>
                  <a:lnTo>
                    <a:pt x="84701" y="10001"/>
                  </a:lnTo>
                  <a:cubicBezTo>
                    <a:pt x="84701" y="10001"/>
                    <a:pt x="84701" y="10001"/>
                    <a:pt x="84701" y="7144"/>
                  </a:cubicBezTo>
                  <a:lnTo>
                    <a:pt x="84701" y="7144"/>
                  </a:lnTo>
                  <a:cubicBezTo>
                    <a:pt x="84701" y="9906"/>
                    <a:pt x="84701" y="9811"/>
                    <a:pt x="84701" y="9811"/>
                  </a:cubicBezTo>
                  <a:lnTo>
                    <a:pt x="84701" y="9811"/>
                  </a:lnTo>
                  <a:cubicBezTo>
                    <a:pt x="84701" y="9811"/>
                    <a:pt x="84701" y="9811"/>
                    <a:pt x="84701" y="9811"/>
                  </a:cubicBezTo>
                  <a:lnTo>
                    <a:pt x="84701" y="9811"/>
                  </a:lnTo>
                  <a:cubicBezTo>
                    <a:pt x="84701" y="9811"/>
                    <a:pt x="84701" y="9811"/>
                    <a:pt x="84701" y="9811"/>
                  </a:cubicBezTo>
                  <a:cubicBezTo>
                    <a:pt x="84654" y="8922"/>
                    <a:pt x="84654" y="8032"/>
                    <a:pt x="84701" y="7144"/>
                  </a:cubicBezTo>
                  <a:lnTo>
                    <a:pt x="84701" y="7144"/>
                  </a:lnTo>
                  <a:lnTo>
                    <a:pt x="54221" y="19717"/>
                  </a:lnTo>
                  <a:lnTo>
                    <a:pt x="54221" y="19717"/>
                  </a:lnTo>
                  <a:lnTo>
                    <a:pt x="54221" y="19717"/>
                  </a:lnTo>
                  <a:lnTo>
                    <a:pt x="54221" y="19717"/>
                  </a:lnTo>
                  <a:lnTo>
                    <a:pt x="54221" y="19717"/>
                  </a:lnTo>
                  <a:lnTo>
                    <a:pt x="54221" y="19717"/>
                  </a:lnTo>
                  <a:lnTo>
                    <a:pt x="7930" y="66103"/>
                  </a:lnTo>
                  <a:cubicBezTo>
                    <a:pt x="6930" y="67037"/>
                    <a:pt x="6877" y="68604"/>
                    <a:pt x="7810" y="69604"/>
                  </a:cubicBezTo>
                  <a:cubicBezTo>
                    <a:pt x="7849" y="69645"/>
                    <a:pt x="7889" y="69685"/>
                    <a:pt x="7930" y="69723"/>
                  </a:cubicBezTo>
                  <a:cubicBezTo>
                    <a:pt x="8920" y="70654"/>
                    <a:pt x="10464" y="70654"/>
                    <a:pt x="11454" y="69723"/>
                  </a:cubicBezTo>
                  <a:lnTo>
                    <a:pt x="51935" y="24003"/>
                  </a:lnTo>
                  <a:lnTo>
                    <a:pt x="69080" y="41148"/>
                  </a:lnTo>
                  <a:lnTo>
                    <a:pt x="24503" y="85725"/>
                  </a:lnTo>
                  <a:cubicBezTo>
                    <a:pt x="23504" y="86659"/>
                    <a:pt x="23450" y="88226"/>
                    <a:pt x="24384" y="89225"/>
                  </a:cubicBezTo>
                  <a:cubicBezTo>
                    <a:pt x="24422" y="89266"/>
                    <a:pt x="24462" y="89306"/>
                    <a:pt x="24503" y="89344"/>
                  </a:cubicBezTo>
                  <a:cubicBezTo>
                    <a:pt x="24968" y="89779"/>
                    <a:pt x="25582" y="90017"/>
                    <a:pt x="26218" y="90011"/>
                  </a:cubicBezTo>
                  <a:cubicBezTo>
                    <a:pt x="26886" y="90043"/>
                    <a:pt x="27539" y="89802"/>
                    <a:pt x="28027" y="89344"/>
                  </a:cubicBezTo>
                  <a:lnTo>
                    <a:pt x="74319" y="43053"/>
                  </a:lnTo>
                  <a:lnTo>
                    <a:pt x="74319" y="43053"/>
                  </a:lnTo>
                  <a:lnTo>
                    <a:pt x="74319" y="43053"/>
                  </a:lnTo>
                  <a:lnTo>
                    <a:pt x="83082" y="12573"/>
                  </a:lnTo>
                  <a:lnTo>
                    <a:pt x="83082" y="12573"/>
                  </a:lnTo>
                  <a:cubicBezTo>
                    <a:pt x="84225" y="12573"/>
                    <a:pt x="84225" y="12573"/>
                    <a:pt x="84225" y="12573"/>
                  </a:cubicBezTo>
                  <a:lnTo>
                    <a:pt x="84225" y="13335"/>
                  </a:lnTo>
                  <a:lnTo>
                    <a:pt x="86225" y="13335"/>
                  </a:lnTo>
                  <a:lnTo>
                    <a:pt x="86225" y="11811"/>
                  </a:lnTo>
                  <a:lnTo>
                    <a:pt x="84225" y="11811"/>
                  </a:lnTo>
                  <a:cubicBezTo>
                    <a:pt x="84225" y="11811"/>
                    <a:pt x="84892" y="10097"/>
                    <a:pt x="83749" y="10001"/>
                  </a:cubicBezTo>
                  <a:close/>
                  <a:moveTo>
                    <a:pt x="71461" y="36576"/>
                  </a:moveTo>
                  <a:lnTo>
                    <a:pt x="56602" y="21717"/>
                  </a:lnTo>
                  <a:lnTo>
                    <a:pt x="78891" y="14478"/>
                  </a:lnTo>
                  <a:close/>
                </a:path>
              </a:pathLst>
            </a:custGeom>
            <a:solidFill>
              <a:srgbClr val="44444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8" name="Google Shape;688;p168"/>
            <p:cNvSpPr/>
            <p:nvPr/>
          </p:nvSpPr>
          <p:spPr>
            <a:xfrm>
              <a:off x="1805933" y="5210791"/>
              <a:ext cx="561975" cy="628650"/>
            </a:xfrm>
            <a:custGeom>
              <a:avLst/>
              <a:gdLst/>
              <a:ahLst/>
              <a:cxnLst/>
              <a:rect l="l" t="t" r="r" b="b"/>
              <a:pathLst>
                <a:path w="561975" h="628650" extrusionOk="0">
                  <a:moveTo>
                    <a:pt x="536353" y="147252"/>
                  </a:moveTo>
                  <a:lnTo>
                    <a:pt x="303467" y="12854"/>
                  </a:lnTo>
                  <a:cubicBezTo>
                    <a:pt x="290398" y="5240"/>
                    <a:pt x="274245" y="5240"/>
                    <a:pt x="261176" y="12854"/>
                  </a:cubicBezTo>
                  <a:lnTo>
                    <a:pt x="28289" y="147252"/>
                  </a:lnTo>
                  <a:cubicBezTo>
                    <a:pt x="15190" y="154815"/>
                    <a:pt x="7127" y="168798"/>
                    <a:pt x="7144" y="183923"/>
                  </a:cubicBezTo>
                  <a:lnTo>
                    <a:pt x="7144" y="452814"/>
                  </a:lnTo>
                  <a:cubicBezTo>
                    <a:pt x="7108" y="467945"/>
                    <a:pt x="15176" y="481937"/>
                    <a:pt x="28289" y="489485"/>
                  </a:cubicBezTo>
                  <a:lnTo>
                    <a:pt x="261176" y="623978"/>
                  </a:lnTo>
                  <a:cubicBezTo>
                    <a:pt x="274271" y="631494"/>
                    <a:pt x="290371" y="631494"/>
                    <a:pt x="303467" y="623978"/>
                  </a:cubicBezTo>
                  <a:lnTo>
                    <a:pt x="536353" y="489485"/>
                  </a:lnTo>
                  <a:cubicBezTo>
                    <a:pt x="549466" y="481937"/>
                    <a:pt x="557535" y="467945"/>
                    <a:pt x="557498" y="452814"/>
                  </a:cubicBezTo>
                  <a:lnTo>
                    <a:pt x="557498" y="183923"/>
                  </a:lnTo>
                  <a:cubicBezTo>
                    <a:pt x="557515" y="168798"/>
                    <a:pt x="549452" y="154815"/>
                    <a:pt x="536353" y="147252"/>
                  </a:cubicBezTo>
                  <a:close/>
                  <a:moveTo>
                    <a:pt x="389573" y="207926"/>
                  </a:moveTo>
                  <a:lnTo>
                    <a:pt x="398336" y="199163"/>
                  </a:lnTo>
                  <a:cubicBezTo>
                    <a:pt x="399309" y="198190"/>
                    <a:pt x="400887" y="198190"/>
                    <a:pt x="401860" y="199163"/>
                  </a:cubicBezTo>
                  <a:cubicBezTo>
                    <a:pt x="402833" y="200136"/>
                    <a:pt x="402833" y="201714"/>
                    <a:pt x="401860" y="202688"/>
                  </a:cubicBezTo>
                  <a:lnTo>
                    <a:pt x="393097" y="211450"/>
                  </a:lnTo>
                  <a:cubicBezTo>
                    <a:pt x="392669" y="211949"/>
                    <a:pt x="392039" y="212228"/>
                    <a:pt x="391382" y="212213"/>
                  </a:cubicBezTo>
                  <a:cubicBezTo>
                    <a:pt x="390695" y="212244"/>
                    <a:pt x="390030" y="211964"/>
                    <a:pt x="389573" y="211450"/>
                  </a:cubicBezTo>
                  <a:cubicBezTo>
                    <a:pt x="388641" y="210460"/>
                    <a:pt x="388641" y="208916"/>
                    <a:pt x="389573" y="207926"/>
                  </a:cubicBezTo>
                  <a:close/>
                  <a:moveTo>
                    <a:pt x="349187" y="172303"/>
                  </a:moveTo>
                  <a:cubicBezTo>
                    <a:pt x="349558" y="170984"/>
                    <a:pt x="350899" y="170188"/>
                    <a:pt x="352235" y="170493"/>
                  </a:cubicBezTo>
                  <a:cubicBezTo>
                    <a:pt x="353567" y="170906"/>
                    <a:pt x="354356" y="172276"/>
                    <a:pt x="354044" y="173636"/>
                  </a:cubicBezTo>
                  <a:lnTo>
                    <a:pt x="350806" y="185543"/>
                  </a:lnTo>
                  <a:cubicBezTo>
                    <a:pt x="350543" y="186649"/>
                    <a:pt x="349562" y="187434"/>
                    <a:pt x="348425" y="187448"/>
                  </a:cubicBezTo>
                  <a:lnTo>
                    <a:pt x="347758" y="187448"/>
                  </a:lnTo>
                  <a:cubicBezTo>
                    <a:pt x="346428" y="187126"/>
                    <a:pt x="345612" y="185787"/>
                    <a:pt x="345933" y="184458"/>
                  </a:cubicBezTo>
                  <a:cubicBezTo>
                    <a:pt x="345938" y="184439"/>
                    <a:pt x="345943" y="184419"/>
                    <a:pt x="345948" y="184400"/>
                  </a:cubicBezTo>
                  <a:close/>
                  <a:moveTo>
                    <a:pt x="294894" y="170493"/>
                  </a:moveTo>
                  <a:cubicBezTo>
                    <a:pt x="296254" y="170181"/>
                    <a:pt x="297624" y="170970"/>
                    <a:pt x="298037" y="172303"/>
                  </a:cubicBezTo>
                  <a:lnTo>
                    <a:pt x="301181" y="184304"/>
                  </a:lnTo>
                  <a:cubicBezTo>
                    <a:pt x="301547" y="185619"/>
                    <a:pt x="300780" y="186982"/>
                    <a:pt x="299466" y="187352"/>
                  </a:cubicBezTo>
                  <a:lnTo>
                    <a:pt x="298799" y="187352"/>
                  </a:lnTo>
                  <a:cubicBezTo>
                    <a:pt x="297649" y="187318"/>
                    <a:pt x="296651" y="186550"/>
                    <a:pt x="296323" y="185447"/>
                  </a:cubicBezTo>
                  <a:lnTo>
                    <a:pt x="293180" y="173541"/>
                  </a:lnTo>
                  <a:cubicBezTo>
                    <a:pt x="292973" y="172297"/>
                    <a:pt x="293699" y="171087"/>
                    <a:pt x="294894" y="170684"/>
                  </a:cubicBezTo>
                  <a:close/>
                  <a:moveTo>
                    <a:pt x="245269" y="199068"/>
                  </a:moveTo>
                  <a:cubicBezTo>
                    <a:pt x="246291" y="198124"/>
                    <a:pt x="247867" y="198124"/>
                    <a:pt x="248888" y="199068"/>
                  </a:cubicBezTo>
                  <a:lnTo>
                    <a:pt x="257651" y="207831"/>
                  </a:lnTo>
                  <a:cubicBezTo>
                    <a:pt x="258583" y="208821"/>
                    <a:pt x="258583" y="210365"/>
                    <a:pt x="257651" y="211355"/>
                  </a:cubicBezTo>
                  <a:cubicBezTo>
                    <a:pt x="257186" y="211858"/>
                    <a:pt x="256526" y="212135"/>
                    <a:pt x="255842" y="212117"/>
                  </a:cubicBezTo>
                  <a:cubicBezTo>
                    <a:pt x="255161" y="212113"/>
                    <a:pt x="254511" y="211839"/>
                    <a:pt x="254032" y="211355"/>
                  </a:cubicBezTo>
                  <a:lnTo>
                    <a:pt x="245269" y="202592"/>
                  </a:lnTo>
                  <a:cubicBezTo>
                    <a:pt x="244451" y="201631"/>
                    <a:pt x="244451" y="200219"/>
                    <a:pt x="245269" y="199258"/>
                  </a:cubicBezTo>
                  <a:close/>
                  <a:moveTo>
                    <a:pt x="219742" y="246693"/>
                  </a:moveTo>
                  <a:lnTo>
                    <a:pt x="231648" y="249836"/>
                  </a:lnTo>
                  <a:cubicBezTo>
                    <a:pt x="233016" y="249994"/>
                    <a:pt x="233997" y="251231"/>
                    <a:pt x="233839" y="252599"/>
                  </a:cubicBezTo>
                  <a:cubicBezTo>
                    <a:pt x="233681" y="253966"/>
                    <a:pt x="232444" y="254947"/>
                    <a:pt x="231077" y="254789"/>
                  </a:cubicBezTo>
                  <a:lnTo>
                    <a:pt x="230505" y="254789"/>
                  </a:lnTo>
                  <a:lnTo>
                    <a:pt x="218504" y="251551"/>
                  </a:lnTo>
                  <a:cubicBezTo>
                    <a:pt x="217209" y="251111"/>
                    <a:pt x="216515" y="249704"/>
                    <a:pt x="216955" y="248409"/>
                  </a:cubicBezTo>
                  <a:cubicBezTo>
                    <a:pt x="217361" y="247213"/>
                    <a:pt x="218604" y="246514"/>
                    <a:pt x="219837" y="246788"/>
                  </a:cubicBezTo>
                  <a:close/>
                  <a:moveTo>
                    <a:pt x="154781" y="400617"/>
                  </a:moveTo>
                  <a:lnTo>
                    <a:pt x="195644" y="359755"/>
                  </a:lnTo>
                  <a:cubicBezTo>
                    <a:pt x="196741" y="358854"/>
                    <a:pt x="198362" y="359013"/>
                    <a:pt x="199263" y="360111"/>
                  </a:cubicBezTo>
                  <a:cubicBezTo>
                    <a:pt x="200041" y="361060"/>
                    <a:pt x="200041" y="362426"/>
                    <a:pt x="199263" y="363374"/>
                  </a:cubicBezTo>
                  <a:lnTo>
                    <a:pt x="158401" y="404237"/>
                  </a:lnTo>
                  <a:cubicBezTo>
                    <a:pt x="157902" y="404677"/>
                    <a:pt x="157256" y="404915"/>
                    <a:pt x="156591" y="404903"/>
                  </a:cubicBezTo>
                  <a:cubicBezTo>
                    <a:pt x="155923" y="404935"/>
                    <a:pt x="155270" y="404694"/>
                    <a:pt x="154781" y="404237"/>
                  </a:cubicBezTo>
                  <a:cubicBezTo>
                    <a:pt x="153837" y="403215"/>
                    <a:pt x="153837" y="401639"/>
                    <a:pt x="154781" y="400617"/>
                  </a:cubicBezTo>
                  <a:close/>
                  <a:moveTo>
                    <a:pt x="202406" y="377757"/>
                  </a:moveTo>
                  <a:cubicBezTo>
                    <a:pt x="203338" y="378747"/>
                    <a:pt x="203338" y="380291"/>
                    <a:pt x="202406" y="381281"/>
                  </a:cubicBezTo>
                  <a:lnTo>
                    <a:pt x="160306" y="423287"/>
                  </a:lnTo>
                  <a:cubicBezTo>
                    <a:pt x="159878" y="423785"/>
                    <a:pt x="159248" y="424064"/>
                    <a:pt x="158591" y="424049"/>
                  </a:cubicBezTo>
                  <a:cubicBezTo>
                    <a:pt x="157904" y="424080"/>
                    <a:pt x="157239" y="423800"/>
                    <a:pt x="156782" y="423287"/>
                  </a:cubicBezTo>
                  <a:cubicBezTo>
                    <a:pt x="155850" y="422296"/>
                    <a:pt x="155850" y="420752"/>
                    <a:pt x="156782" y="419762"/>
                  </a:cubicBezTo>
                  <a:lnTo>
                    <a:pt x="198787" y="377757"/>
                  </a:lnTo>
                  <a:cubicBezTo>
                    <a:pt x="199700" y="377007"/>
                    <a:pt x="201017" y="377007"/>
                    <a:pt x="201930" y="377757"/>
                  </a:cubicBezTo>
                  <a:close/>
                  <a:moveTo>
                    <a:pt x="158020" y="445004"/>
                  </a:moveTo>
                  <a:cubicBezTo>
                    <a:pt x="157340" y="444999"/>
                    <a:pt x="156689" y="444725"/>
                    <a:pt x="156210" y="444241"/>
                  </a:cubicBezTo>
                  <a:cubicBezTo>
                    <a:pt x="155266" y="443220"/>
                    <a:pt x="155266" y="441644"/>
                    <a:pt x="156210" y="440622"/>
                  </a:cubicBezTo>
                  <a:lnTo>
                    <a:pt x="203835" y="392997"/>
                  </a:lnTo>
                  <a:cubicBezTo>
                    <a:pt x="204808" y="392024"/>
                    <a:pt x="206386" y="392024"/>
                    <a:pt x="207359" y="392997"/>
                  </a:cubicBezTo>
                  <a:cubicBezTo>
                    <a:pt x="208333" y="393970"/>
                    <a:pt x="208333" y="395548"/>
                    <a:pt x="207359" y="396521"/>
                  </a:cubicBezTo>
                  <a:lnTo>
                    <a:pt x="159734" y="444146"/>
                  </a:lnTo>
                  <a:cubicBezTo>
                    <a:pt x="159308" y="444660"/>
                    <a:pt x="158686" y="444971"/>
                    <a:pt x="158020" y="445004"/>
                  </a:cubicBezTo>
                  <a:close/>
                  <a:moveTo>
                    <a:pt x="178880" y="445004"/>
                  </a:moveTo>
                  <a:cubicBezTo>
                    <a:pt x="178203" y="444980"/>
                    <a:pt x="177559" y="444709"/>
                    <a:pt x="177070" y="444241"/>
                  </a:cubicBezTo>
                  <a:cubicBezTo>
                    <a:pt x="176138" y="443251"/>
                    <a:pt x="176138" y="441707"/>
                    <a:pt x="177070" y="440717"/>
                  </a:cubicBezTo>
                  <a:lnTo>
                    <a:pt x="219170" y="398617"/>
                  </a:lnTo>
                  <a:cubicBezTo>
                    <a:pt x="220160" y="397685"/>
                    <a:pt x="221704" y="397685"/>
                    <a:pt x="222695" y="398617"/>
                  </a:cubicBezTo>
                  <a:cubicBezTo>
                    <a:pt x="223694" y="399550"/>
                    <a:pt x="223747" y="401118"/>
                    <a:pt x="222814" y="402117"/>
                  </a:cubicBezTo>
                  <a:cubicBezTo>
                    <a:pt x="222775" y="402158"/>
                    <a:pt x="222736" y="402198"/>
                    <a:pt x="222695" y="402236"/>
                  </a:cubicBezTo>
                  <a:lnTo>
                    <a:pt x="180689" y="444051"/>
                  </a:lnTo>
                  <a:cubicBezTo>
                    <a:pt x="180211" y="444534"/>
                    <a:pt x="179560" y="444808"/>
                    <a:pt x="178880" y="444813"/>
                  </a:cubicBezTo>
                  <a:close/>
                  <a:moveTo>
                    <a:pt x="197930" y="446528"/>
                  </a:moveTo>
                  <a:cubicBezTo>
                    <a:pt x="196564" y="446595"/>
                    <a:pt x="195401" y="445543"/>
                    <a:pt x="195334" y="444177"/>
                  </a:cubicBezTo>
                  <a:cubicBezTo>
                    <a:pt x="195298" y="443447"/>
                    <a:pt x="195585" y="442739"/>
                    <a:pt x="196120" y="442241"/>
                  </a:cubicBezTo>
                  <a:lnTo>
                    <a:pt x="236982" y="401379"/>
                  </a:lnTo>
                  <a:cubicBezTo>
                    <a:pt x="238080" y="400478"/>
                    <a:pt x="239701" y="400638"/>
                    <a:pt x="240602" y="401735"/>
                  </a:cubicBezTo>
                  <a:cubicBezTo>
                    <a:pt x="241380" y="402684"/>
                    <a:pt x="241380" y="404050"/>
                    <a:pt x="240602" y="404999"/>
                  </a:cubicBezTo>
                  <a:lnTo>
                    <a:pt x="199739" y="445861"/>
                  </a:lnTo>
                  <a:cubicBezTo>
                    <a:pt x="199239" y="446211"/>
                    <a:pt x="198634" y="446379"/>
                    <a:pt x="198025" y="446337"/>
                  </a:cubicBezTo>
                  <a:close/>
                  <a:moveTo>
                    <a:pt x="352139" y="384615"/>
                  </a:moveTo>
                  <a:lnTo>
                    <a:pt x="351473" y="384615"/>
                  </a:lnTo>
                  <a:cubicBezTo>
                    <a:pt x="350336" y="384602"/>
                    <a:pt x="349354" y="383816"/>
                    <a:pt x="349091" y="382710"/>
                  </a:cubicBezTo>
                  <a:lnTo>
                    <a:pt x="345948" y="370709"/>
                  </a:lnTo>
                  <a:cubicBezTo>
                    <a:pt x="345580" y="369367"/>
                    <a:pt x="346369" y="367981"/>
                    <a:pt x="347710" y="367613"/>
                  </a:cubicBezTo>
                  <a:cubicBezTo>
                    <a:pt x="349052" y="367245"/>
                    <a:pt x="350438" y="368034"/>
                    <a:pt x="350806" y="369375"/>
                  </a:cubicBezTo>
                  <a:lnTo>
                    <a:pt x="354044" y="381281"/>
                  </a:lnTo>
                  <a:cubicBezTo>
                    <a:pt x="354356" y="382641"/>
                    <a:pt x="353567" y="384011"/>
                    <a:pt x="352235" y="384425"/>
                  </a:cubicBezTo>
                  <a:close/>
                  <a:moveTo>
                    <a:pt x="401765" y="356040"/>
                  </a:moveTo>
                  <a:cubicBezTo>
                    <a:pt x="401286" y="356523"/>
                    <a:pt x="400635" y="356797"/>
                    <a:pt x="399955" y="356802"/>
                  </a:cubicBezTo>
                  <a:cubicBezTo>
                    <a:pt x="399308" y="356773"/>
                    <a:pt x="398695" y="356501"/>
                    <a:pt x="398240" y="356040"/>
                  </a:cubicBezTo>
                  <a:lnTo>
                    <a:pt x="389477" y="347277"/>
                  </a:lnTo>
                  <a:cubicBezTo>
                    <a:pt x="388546" y="346287"/>
                    <a:pt x="388546" y="344743"/>
                    <a:pt x="389477" y="343753"/>
                  </a:cubicBezTo>
                  <a:cubicBezTo>
                    <a:pt x="390362" y="342780"/>
                    <a:pt x="391868" y="342708"/>
                    <a:pt x="392841" y="343592"/>
                  </a:cubicBezTo>
                  <a:cubicBezTo>
                    <a:pt x="392897" y="343643"/>
                    <a:pt x="392951" y="343697"/>
                    <a:pt x="393002" y="343753"/>
                  </a:cubicBezTo>
                  <a:lnTo>
                    <a:pt x="401765" y="352516"/>
                  </a:lnTo>
                  <a:cubicBezTo>
                    <a:pt x="402587" y="353414"/>
                    <a:pt x="402666" y="354766"/>
                    <a:pt x="401955" y="355754"/>
                  </a:cubicBezTo>
                  <a:close/>
                  <a:moveTo>
                    <a:pt x="379762" y="334990"/>
                  </a:moveTo>
                  <a:cubicBezTo>
                    <a:pt x="368865" y="345939"/>
                    <a:pt x="355041" y="353512"/>
                    <a:pt x="339947" y="356802"/>
                  </a:cubicBezTo>
                  <a:cubicBezTo>
                    <a:pt x="334339" y="357974"/>
                    <a:pt x="328627" y="358580"/>
                    <a:pt x="322898" y="358612"/>
                  </a:cubicBezTo>
                  <a:cubicBezTo>
                    <a:pt x="314187" y="358599"/>
                    <a:pt x="305536" y="357184"/>
                    <a:pt x="297275" y="354421"/>
                  </a:cubicBezTo>
                  <a:lnTo>
                    <a:pt x="292132" y="359564"/>
                  </a:lnTo>
                  <a:lnTo>
                    <a:pt x="292132" y="406237"/>
                  </a:lnTo>
                  <a:lnTo>
                    <a:pt x="292132" y="406237"/>
                  </a:lnTo>
                  <a:lnTo>
                    <a:pt x="292132" y="406904"/>
                  </a:lnTo>
                  <a:lnTo>
                    <a:pt x="292132" y="406904"/>
                  </a:lnTo>
                  <a:lnTo>
                    <a:pt x="292132" y="406904"/>
                  </a:lnTo>
                  <a:cubicBezTo>
                    <a:pt x="292132" y="406904"/>
                    <a:pt x="292132" y="406904"/>
                    <a:pt x="292132" y="406904"/>
                  </a:cubicBezTo>
                  <a:lnTo>
                    <a:pt x="292132" y="406904"/>
                  </a:lnTo>
                  <a:lnTo>
                    <a:pt x="246602" y="462149"/>
                  </a:lnTo>
                  <a:lnTo>
                    <a:pt x="246602" y="462149"/>
                  </a:lnTo>
                  <a:lnTo>
                    <a:pt x="246602" y="462149"/>
                  </a:lnTo>
                  <a:lnTo>
                    <a:pt x="246602" y="462149"/>
                  </a:lnTo>
                  <a:lnTo>
                    <a:pt x="246602" y="462149"/>
                  </a:lnTo>
                  <a:lnTo>
                    <a:pt x="244412" y="462149"/>
                  </a:lnTo>
                  <a:lnTo>
                    <a:pt x="244412" y="465387"/>
                  </a:lnTo>
                  <a:lnTo>
                    <a:pt x="244412" y="465387"/>
                  </a:lnTo>
                  <a:cubicBezTo>
                    <a:pt x="244301" y="464310"/>
                    <a:pt x="244301" y="463225"/>
                    <a:pt x="244412" y="462149"/>
                  </a:cubicBezTo>
                  <a:lnTo>
                    <a:pt x="244412" y="462149"/>
                  </a:lnTo>
                  <a:cubicBezTo>
                    <a:pt x="244412" y="463958"/>
                    <a:pt x="244412" y="463958"/>
                    <a:pt x="244412" y="463863"/>
                  </a:cubicBezTo>
                  <a:lnTo>
                    <a:pt x="244412" y="463863"/>
                  </a:lnTo>
                  <a:lnTo>
                    <a:pt x="244412" y="463863"/>
                  </a:lnTo>
                  <a:lnTo>
                    <a:pt x="244412" y="463863"/>
                  </a:lnTo>
                  <a:lnTo>
                    <a:pt x="244412" y="463863"/>
                  </a:lnTo>
                  <a:lnTo>
                    <a:pt x="244412" y="463863"/>
                  </a:lnTo>
                  <a:lnTo>
                    <a:pt x="244412" y="463863"/>
                  </a:lnTo>
                  <a:lnTo>
                    <a:pt x="244412" y="463863"/>
                  </a:lnTo>
                  <a:cubicBezTo>
                    <a:pt x="244412" y="463863"/>
                    <a:pt x="244412" y="463863"/>
                    <a:pt x="244412" y="463863"/>
                  </a:cubicBezTo>
                  <a:lnTo>
                    <a:pt x="244412" y="463863"/>
                  </a:lnTo>
                  <a:cubicBezTo>
                    <a:pt x="244412" y="463863"/>
                    <a:pt x="244412" y="463863"/>
                    <a:pt x="243554" y="463863"/>
                  </a:cubicBezTo>
                  <a:lnTo>
                    <a:pt x="243554" y="463387"/>
                  </a:lnTo>
                  <a:lnTo>
                    <a:pt x="249555" y="396807"/>
                  </a:lnTo>
                  <a:lnTo>
                    <a:pt x="240030" y="387282"/>
                  </a:lnTo>
                  <a:lnTo>
                    <a:pt x="232791" y="394616"/>
                  </a:lnTo>
                  <a:cubicBezTo>
                    <a:pt x="232336" y="395077"/>
                    <a:pt x="231724" y="395349"/>
                    <a:pt x="231077" y="395378"/>
                  </a:cubicBezTo>
                  <a:cubicBezTo>
                    <a:pt x="230396" y="395374"/>
                    <a:pt x="229746" y="395100"/>
                    <a:pt x="229267" y="394616"/>
                  </a:cubicBezTo>
                  <a:lnTo>
                    <a:pt x="206502" y="371471"/>
                  </a:lnTo>
                  <a:cubicBezTo>
                    <a:pt x="205571" y="370480"/>
                    <a:pt x="205571" y="368936"/>
                    <a:pt x="206502" y="367946"/>
                  </a:cubicBezTo>
                  <a:lnTo>
                    <a:pt x="213741" y="360517"/>
                  </a:lnTo>
                  <a:lnTo>
                    <a:pt x="204216" y="350992"/>
                  </a:lnTo>
                  <a:lnTo>
                    <a:pt x="139541" y="360517"/>
                  </a:lnTo>
                  <a:lnTo>
                    <a:pt x="137636" y="360517"/>
                  </a:lnTo>
                  <a:lnTo>
                    <a:pt x="137636" y="360517"/>
                  </a:lnTo>
                  <a:lnTo>
                    <a:pt x="137636" y="360517"/>
                  </a:lnTo>
                  <a:cubicBezTo>
                    <a:pt x="137636" y="360517"/>
                    <a:pt x="136684" y="360517"/>
                    <a:pt x="136589" y="360517"/>
                  </a:cubicBezTo>
                  <a:lnTo>
                    <a:pt x="136589" y="360517"/>
                  </a:lnTo>
                  <a:lnTo>
                    <a:pt x="136589" y="360517"/>
                  </a:lnTo>
                  <a:cubicBezTo>
                    <a:pt x="136589" y="360517"/>
                    <a:pt x="136589" y="360517"/>
                    <a:pt x="134588" y="360517"/>
                  </a:cubicBezTo>
                  <a:lnTo>
                    <a:pt x="134588" y="360517"/>
                  </a:lnTo>
                  <a:lnTo>
                    <a:pt x="134588" y="360517"/>
                  </a:lnTo>
                  <a:lnTo>
                    <a:pt x="136493" y="360517"/>
                  </a:lnTo>
                  <a:lnTo>
                    <a:pt x="136493" y="360517"/>
                  </a:lnTo>
                  <a:lnTo>
                    <a:pt x="136493" y="360517"/>
                  </a:lnTo>
                  <a:cubicBezTo>
                    <a:pt x="136493" y="360517"/>
                    <a:pt x="136493" y="360517"/>
                    <a:pt x="136493" y="360517"/>
                  </a:cubicBezTo>
                  <a:lnTo>
                    <a:pt x="136493" y="360517"/>
                  </a:lnTo>
                  <a:lnTo>
                    <a:pt x="136493" y="360517"/>
                  </a:lnTo>
                  <a:cubicBezTo>
                    <a:pt x="136493" y="360517"/>
                    <a:pt x="136493" y="360517"/>
                    <a:pt x="136493" y="360517"/>
                  </a:cubicBezTo>
                  <a:cubicBezTo>
                    <a:pt x="136493" y="360517"/>
                    <a:pt x="136493" y="360517"/>
                    <a:pt x="136493" y="360517"/>
                  </a:cubicBezTo>
                  <a:lnTo>
                    <a:pt x="136493" y="360517"/>
                  </a:lnTo>
                  <a:lnTo>
                    <a:pt x="136493" y="360517"/>
                  </a:lnTo>
                  <a:lnTo>
                    <a:pt x="192405" y="310511"/>
                  </a:lnTo>
                  <a:lnTo>
                    <a:pt x="192405" y="310511"/>
                  </a:lnTo>
                  <a:lnTo>
                    <a:pt x="192405" y="310511"/>
                  </a:lnTo>
                  <a:lnTo>
                    <a:pt x="193643" y="310511"/>
                  </a:lnTo>
                  <a:lnTo>
                    <a:pt x="193643" y="308987"/>
                  </a:lnTo>
                  <a:lnTo>
                    <a:pt x="241268" y="308987"/>
                  </a:lnTo>
                  <a:lnTo>
                    <a:pt x="246412" y="303843"/>
                  </a:lnTo>
                  <a:cubicBezTo>
                    <a:pt x="231927" y="261818"/>
                    <a:pt x="254253" y="216008"/>
                    <a:pt x="296278" y="201523"/>
                  </a:cubicBezTo>
                  <a:cubicBezTo>
                    <a:pt x="330762" y="189637"/>
                    <a:pt x="368928" y="202427"/>
                    <a:pt x="389287" y="232691"/>
                  </a:cubicBezTo>
                  <a:cubicBezTo>
                    <a:pt x="395665" y="241920"/>
                    <a:pt x="399985" y="252413"/>
                    <a:pt x="401955" y="263457"/>
                  </a:cubicBezTo>
                  <a:cubicBezTo>
                    <a:pt x="406703" y="289392"/>
                    <a:pt x="398448" y="316008"/>
                    <a:pt x="379857" y="334704"/>
                  </a:cubicBezTo>
                  <a:close/>
                  <a:moveTo>
                    <a:pt x="427958" y="308225"/>
                  </a:moveTo>
                  <a:lnTo>
                    <a:pt x="427387" y="308225"/>
                  </a:lnTo>
                  <a:lnTo>
                    <a:pt x="415385" y="305081"/>
                  </a:lnTo>
                  <a:cubicBezTo>
                    <a:pt x="414044" y="304713"/>
                    <a:pt x="413255" y="303327"/>
                    <a:pt x="413623" y="301986"/>
                  </a:cubicBezTo>
                  <a:cubicBezTo>
                    <a:pt x="413992" y="300644"/>
                    <a:pt x="415377" y="299855"/>
                    <a:pt x="416719" y="300224"/>
                  </a:cubicBezTo>
                  <a:lnTo>
                    <a:pt x="428625" y="303462"/>
                  </a:lnTo>
                  <a:cubicBezTo>
                    <a:pt x="429940" y="303838"/>
                    <a:pt x="430702" y="305208"/>
                    <a:pt x="430326" y="306523"/>
                  </a:cubicBezTo>
                  <a:cubicBezTo>
                    <a:pt x="430024" y="307582"/>
                    <a:pt x="429059" y="308314"/>
                    <a:pt x="427958" y="308320"/>
                  </a:cubicBezTo>
                  <a:close/>
                  <a:moveTo>
                    <a:pt x="428625" y="252218"/>
                  </a:moveTo>
                  <a:lnTo>
                    <a:pt x="416719" y="255361"/>
                  </a:lnTo>
                  <a:lnTo>
                    <a:pt x="416052" y="255361"/>
                  </a:lnTo>
                  <a:cubicBezTo>
                    <a:pt x="414684" y="255545"/>
                    <a:pt x="413426" y="254585"/>
                    <a:pt x="413242" y="253218"/>
                  </a:cubicBezTo>
                  <a:cubicBezTo>
                    <a:pt x="413058" y="251850"/>
                    <a:pt x="414018" y="250592"/>
                    <a:pt x="415385" y="250408"/>
                  </a:cubicBezTo>
                  <a:lnTo>
                    <a:pt x="427387" y="247265"/>
                  </a:lnTo>
                  <a:cubicBezTo>
                    <a:pt x="428702" y="246898"/>
                    <a:pt x="430065" y="247665"/>
                    <a:pt x="430435" y="248979"/>
                  </a:cubicBezTo>
                  <a:cubicBezTo>
                    <a:pt x="430693" y="250255"/>
                    <a:pt x="429957" y="251524"/>
                    <a:pt x="428720" y="251932"/>
                  </a:cubicBezTo>
                  <a:close/>
                </a:path>
              </a:pathLst>
            </a:custGeom>
            <a:solidFill>
              <a:srgbClr val="44444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9" name="Google Shape;689;p168"/>
            <p:cNvSpPr/>
            <p:nvPr/>
          </p:nvSpPr>
          <p:spPr>
            <a:xfrm>
              <a:off x="1466748" y="5395001"/>
              <a:ext cx="95250" cy="285750"/>
            </a:xfrm>
            <a:custGeom>
              <a:avLst/>
              <a:gdLst/>
              <a:ahLst/>
              <a:cxnLst/>
              <a:rect l="l" t="t" r="r" b="b"/>
              <a:pathLst>
                <a:path w="95250" h="285750" extrusionOk="0">
                  <a:moveTo>
                    <a:pt x="83344" y="174403"/>
                  </a:moveTo>
                  <a:cubicBezTo>
                    <a:pt x="80473" y="174809"/>
                    <a:pt x="77574" y="174968"/>
                    <a:pt x="74676" y="174879"/>
                  </a:cubicBezTo>
                  <a:cubicBezTo>
                    <a:pt x="71388" y="174462"/>
                    <a:pt x="69061" y="171459"/>
                    <a:pt x="69477" y="168171"/>
                  </a:cubicBezTo>
                  <a:cubicBezTo>
                    <a:pt x="69822" y="165456"/>
                    <a:pt x="71960" y="163317"/>
                    <a:pt x="74676" y="162973"/>
                  </a:cubicBezTo>
                  <a:cubicBezTo>
                    <a:pt x="77057" y="162973"/>
                    <a:pt x="79439" y="162973"/>
                    <a:pt x="81725" y="162973"/>
                  </a:cubicBezTo>
                  <a:cubicBezTo>
                    <a:pt x="84520" y="162675"/>
                    <a:pt x="87156" y="164328"/>
                    <a:pt x="88106" y="166973"/>
                  </a:cubicBezTo>
                  <a:lnTo>
                    <a:pt x="88106" y="54769"/>
                  </a:lnTo>
                  <a:lnTo>
                    <a:pt x="7144" y="7144"/>
                  </a:lnTo>
                  <a:lnTo>
                    <a:pt x="7144" y="127159"/>
                  </a:lnTo>
                  <a:cubicBezTo>
                    <a:pt x="9260" y="127263"/>
                    <a:pt x="11363" y="127550"/>
                    <a:pt x="13430" y="128016"/>
                  </a:cubicBezTo>
                  <a:cubicBezTo>
                    <a:pt x="16535" y="128827"/>
                    <a:pt x="18395" y="132001"/>
                    <a:pt x="17584" y="135106"/>
                  </a:cubicBezTo>
                  <a:cubicBezTo>
                    <a:pt x="16902" y="137718"/>
                    <a:pt x="14510" y="139516"/>
                    <a:pt x="11811" y="139446"/>
                  </a:cubicBezTo>
                  <a:lnTo>
                    <a:pt x="10287" y="139446"/>
                  </a:lnTo>
                  <a:lnTo>
                    <a:pt x="7144" y="139446"/>
                  </a:lnTo>
                  <a:lnTo>
                    <a:pt x="7144" y="232315"/>
                  </a:lnTo>
                  <a:lnTo>
                    <a:pt x="88106" y="279940"/>
                  </a:lnTo>
                  <a:lnTo>
                    <a:pt x="88106" y="170498"/>
                  </a:lnTo>
                  <a:cubicBezTo>
                    <a:pt x="87377" y="172590"/>
                    <a:pt x="85538" y="174097"/>
                    <a:pt x="83344" y="174403"/>
                  </a:cubicBezTo>
                  <a:close/>
                  <a:moveTo>
                    <a:pt x="37148" y="154305"/>
                  </a:moveTo>
                  <a:cubicBezTo>
                    <a:pt x="36166" y="154781"/>
                    <a:pt x="35094" y="155041"/>
                    <a:pt x="34004" y="155067"/>
                  </a:cubicBezTo>
                  <a:cubicBezTo>
                    <a:pt x="32114" y="155141"/>
                    <a:pt x="30317" y="154243"/>
                    <a:pt x="29242" y="152686"/>
                  </a:cubicBezTo>
                  <a:lnTo>
                    <a:pt x="28480" y="151924"/>
                  </a:lnTo>
                  <a:cubicBezTo>
                    <a:pt x="27351" y="150289"/>
                    <a:pt x="26005" y="148815"/>
                    <a:pt x="24479" y="147542"/>
                  </a:cubicBezTo>
                  <a:cubicBezTo>
                    <a:pt x="21904" y="145541"/>
                    <a:pt x="21439" y="141831"/>
                    <a:pt x="23440" y="139256"/>
                  </a:cubicBezTo>
                  <a:cubicBezTo>
                    <a:pt x="25442" y="136680"/>
                    <a:pt x="29152" y="136215"/>
                    <a:pt x="31727" y="138216"/>
                  </a:cubicBezTo>
                  <a:cubicBezTo>
                    <a:pt x="32115" y="138518"/>
                    <a:pt x="32464" y="138867"/>
                    <a:pt x="32766" y="139256"/>
                  </a:cubicBezTo>
                  <a:cubicBezTo>
                    <a:pt x="34617" y="141135"/>
                    <a:pt x="36336" y="143140"/>
                    <a:pt x="37910" y="145256"/>
                  </a:cubicBezTo>
                  <a:lnTo>
                    <a:pt x="37909" y="146018"/>
                  </a:lnTo>
                  <a:cubicBezTo>
                    <a:pt x="40000" y="148383"/>
                    <a:pt x="39777" y="151995"/>
                    <a:pt x="37412" y="154085"/>
                  </a:cubicBezTo>
                  <a:cubicBezTo>
                    <a:pt x="37326" y="154161"/>
                    <a:pt x="37238" y="154234"/>
                    <a:pt x="37148" y="154305"/>
                  </a:cubicBezTo>
                  <a:close/>
                  <a:moveTo>
                    <a:pt x="61627" y="167450"/>
                  </a:moveTo>
                  <a:cubicBezTo>
                    <a:pt x="60375" y="169777"/>
                    <a:pt x="57981" y="171264"/>
                    <a:pt x="55340" y="171355"/>
                  </a:cubicBezTo>
                  <a:cubicBezTo>
                    <a:pt x="54692" y="171580"/>
                    <a:pt x="53988" y="171580"/>
                    <a:pt x="53340" y="171355"/>
                  </a:cubicBezTo>
                  <a:cubicBezTo>
                    <a:pt x="50727" y="170265"/>
                    <a:pt x="48210" y="168958"/>
                    <a:pt x="45815" y="167450"/>
                  </a:cubicBezTo>
                  <a:cubicBezTo>
                    <a:pt x="42975" y="165714"/>
                    <a:pt x="42079" y="162003"/>
                    <a:pt x="43815" y="159163"/>
                  </a:cubicBezTo>
                  <a:cubicBezTo>
                    <a:pt x="45551" y="156322"/>
                    <a:pt x="49261" y="155427"/>
                    <a:pt x="52102" y="157163"/>
                  </a:cubicBezTo>
                  <a:cubicBezTo>
                    <a:pt x="54102" y="158306"/>
                    <a:pt x="56102" y="159163"/>
                    <a:pt x="58484" y="160306"/>
                  </a:cubicBezTo>
                  <a:cubicBezTo>
                    <a:pt x="61180" y="161557"/>
                    <a:pt x="62526" y="164617"/>
                    <a:pt x="61627" y="167450"/>
                  </a:cubicBezTo>
                  <a:close/>
                </a:path>
              </a:pathLst>
            </a:custGeom>
            <a:solidFill>
              <a:srgbClr val="44444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0" name="Google Shape;690;p168"/>
            <p:cNvSpPr/>
            <p:nvPr/>
          </p:nvSpPr>
          <p:spPr>
            <a:xfrm>
              <a:off x="1372736" y="5394810"/>
              <a:ext cx="95250" cy="285750"/>
            </a:xfrm>
            <a:custGeom>
              <a:avLst/>
              <a:gdLst/>
              <a:ahLst/>
              <a:cxnLst/>
              <a:rect l="l" t="t" r="r" b="b"/>
              <a:pathLst>
                <a:path w="95250" h="285750" extrusionOk="0">
                  <a:moveTo>
                    <a:pt x="7144" y="279654"/>
                  </a:moveTo>
                  <a:lnTo>
                    <a:pt x="88106" y="232029"/>
                  </a:lnTo>
                  <a:lnTo>
                    <a:pt x="88106" y="7144"/>
                  </a:lnTo>
                  <a:lnTo>
                    <a:pt x="7144" y="54769"/>
                  </a:lnTo>
                  <a:close/>
                  <a:moveTo>
                    <a:pt x="69152" y="133922"/>
                  </a:moveTo>
                  <a:lnTo>
                    <a:pt x="77057" y="130397"/>
                  </a:lnTo>
                  <a:cubicBezTo>
                    <a:pt x="79973" y="128935"/>
                    <a:pt x="83521" y="130114"/>
                    <a:pt x="84983" y="133030"/>
                  </a:cubicBezTo>
                  <a:cubicBezTo>
                    <a:pt x="86445" y="135945"/>
                    <a:pt x="85266" y="139494"/>
                    <a:pt x="82351" y="140956"/>
                  </a:cubicBezTo>
                  <a:cubicBezTo>
                    <a:pt x="81910" y="141176"/>
                    <a:pt x="81444" y="141341"/>
                    <a:pt x="80963" y="141446"/>
                  </a:cubicBezTo>
                  <a:cubicBezTo>
                    <a:pt x="78676" y="142203"/>
                    <a:pt x="76447" y="143126"/>
                    <a:pt x="74295" y="144208"/>
                  </a:cubicBezTo>
                  <a:cubicBezTo>
                    <a:pt x="73428" y="144627"/>
                    <a:pt x="72492" y="144885"/>
                    <a:pt x="71533" y="144971"/>
                  </a:cubicBezTo>
                  <a:cubicBezTo>
                    <a:pt x="69354" y="145009"/>
                    <a:pt x="67349" y="143784"/>
                    <a:pt x="66389" y="141827"/>
                  </a:cubicBezTo>
                  <a:cubicBezTo>
                    <a:pt x="64915" y="139037"/>
                    <a:pt x="65982" y="135579"/>
                    <a:pt x="68772" y="134104"/>
                  </a:cubicBezTo>
                  <a:cubicBezTo>
                    <a:pt x="68896" y="134039"/>
                    <a:pt x="69023" y="133978"/>
                    <a:pt x="69151" y="133921"/>
                  </a:cubicBezTo>
                  <a:close/>
                  <a:moveTo>
                    <a:pt x="45053" y="151733"/>
                  </a:moveTo>
                  <a:lnTo>
                    <a:pt x="50959" y="145828"/>
                  </a:lnTo>
                  <a:cubicBezTo>
                    <a:pt x="53607" y="143924"/>
                    <a:pt x="57297" y="144526"/>
                    <a:pt x="59201" y="147174"/>
                  </a:cubicBezTo>
                  <a:cubicBezTo>
                    <a:pt x="60800" y="149398"/>
                    <a:pt x="60661" y="152428"/>
                    <a:pt x="58865" y="154496"/>
                  </a:cubicBezTo>
                  <a:cubicBezTo>
                    <a:pt x="56965" y="156014"/>
                    <a:pt x="55240" y="157739"/>
                    <a:pt x="53721" y="159639"/>
                  </a:cubicBezTo>
                  <a:cubicBezTo>
                    <a:pt x="52572" y="160844"/>
                    <a:pt x="51003" y="161561"/>
                    <a:pt x="49340" y="161639"/>
                  </a:cubicBezTo>
                  <a:cubicBezTo>
                    <a:pt x="47866" y="161684"/>
                    <a:pt x="46444" y="161095"/>
                    <a:pt x="45434" y="160020"/>
                  </a:cubicBezTo>
                  <a:cubicBezTo>
                    <a:pt x="43158" y="157783"/>
                    <a:pt x="42991" y="154169"/>
                    <a:pt x="45053" y="151733"/>
                  </a:cubicBezTo>
                  <a:close/>
                  <a:moveTo>
                    <a:pt x="28861" y="175832"/>
                  </a:moveTo>
                  <a:cubicBezTo>
                    <a:pt x="30011" y="173248"/>
                    <a:pt x="31315" y="170735"/>
                    <a:pt x="32766" y="168307"/>
                  </a:cubicBezTo>
                  <a:cubicBezTo>
                    <a:pt x="34556" y="165542"/>
                    <a:pt x="38198" y="164663"/>
                    <a:pt x="41053" y="166307"/>
                  </a:cubicBezTo>
                  <a:cubicBezTo>
                    <a:pt x="43861" y="168066"/>
                    <a:pt x="44750" y="171747"/>
                    <a:pt x="43053" y="174593"/>
                  </a:cubicBezTo>
                  <a:lnTo>
                    <a:pt x="39529" y="180975"/>
                  </a:lnTo>
                  <a:cubicBezTo>
                    <a:pt x="38313" y="182864"/>
                    <a:pt x="36249" y="184039"/>
                    <a:pt x="34004" y="184118"/>
                  </a:cubicBezTo>
                  <a:cubicBezTo>
                    <a:pt x="33222" y="184308"/>
                    <a:pt x="32405" y="184308"/>
                    <a:pt x="31623" y="184118"/>
                  </a:cubicBezTo>
                  <a:cubicBezTo>
                    <a:pt x="28616" y="182725"/>
                    <a:pt x="27308" y="179158"/>
                    <a:pt x="28701" y="176151"/>
                  </a:cubicBezTo>
                  <a:cubicBezTo>
                    <a:pt x="28751" y="176043"/>
                    <a:pt x="28804" y="175936"/>
                    <a:pt x="28861" y="175832"/>
                  </a:cubicBezTo>
                  <a:close/>
                  <a:moveTo>
                    <a:pt x="21717" y="196215"/>
                  </a:moveTo>
                  <a:cubicBezTo>
                    <a:pt x="22475" y="192995"/>
                    <a:pt x="25597" y="190914"/>
                    <a:pt x="28861" y="191453"/>
                  </a:cubicBezTo>
                  <a:cubicBezTo>
                    <a:pt x="31985" y="192284"/>
                    <a:pt x="34017" y="195292"/>
                    <a:pt x="33623" y="198501"/>
                  </a:cubicBezTo>
                  <a:lnTo>
                    <a:pt x="32385" y="205645"/>
                  </a:lnTo>
                  <a:cubicBezTo>
                    <a:pt x="31961" y="208585"/>
                    <a:pt x="29450" y="210772"/>
                    <a:pt x="26479" y="210788"/>
                  </a:cubicBezTo>
                  <a:lnTo>
                    <a:pt x="26480" y="210788"/>
                  </a:lnTo>
                  <a:cubicBezTo>
                    <a:pt x="23329" y="210361"/>
                    <a:pt x="20974" y="207681"/>
                    <a:pt x="20955" y="204502"/>
                  </a:cubicBezTo>
                  <a:close/>
                </a:path>
              </a:pathLst>
            </a:custGeom>
            <a:solidFill>
              <a:srgbClr val="44444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1" name="Google Shape;691;p168"/>
            <p:cNvSpPr/>
            <p:nvPr/>
          </p:nvSpPr>
          <p:spPr>
            <a:xfrm>
              <a:off x="1223860" y="5210794"/>
              <a:ext cx="561975" cy="628650"/>
            </a:xfrm>
            <a:custGeom>
              <a:avLst/>
              <a:gdLst/>
              <a:ahLst/>
              <a:cxnLst/>
              <a:rect l="l" t="t" r="r" b="b"/>
              <a:pathLst>
                <a:path w="561975" h="628650" extrusionOk="0">
                  <a:moveTo>
                    <a:pt x="536353" y="147250"/>
                  </a:moveTo>
                  <a:lnTo>
                    <a:pt x="303562" y="12852"/>
                  </a:lnTo>
                  <a:cubicBezTo>
                    <a:pt x="290458" y="5241"/>
                    <a:pt x="274279" y="5241"/>
                    <a:pt x="261176" y="12852"/>
                  </a:cubicBezTo>
                  <a:lnTo>
                    <a:pt x="28289" y="147250"/>
                  </a:lnTo>
                  <a:cubicBezTo>
                    <a:pt x="15219" y="154841"/>
                    <a:pt x="7166" y="168806"/>
                    <a:pt x="7144" y="183921"/>
                  </a:cubicBezTo>
                  <a:lnTo>
                    <a:pt x="7144" y="452812"/>
                  </a:lnTo>
                  <a:cubicBezTo>
                    <a:pt x="7147" y="467932"/>
                    <a:pt x="15204" y="481906"/>
                    <a:pt x="28289" y="489483"/>
                  </a:cubicBezTo>
                  <a:lnTo>
                    <a:pt x="261176" y="623976"/>
                  </a:lnTo>
                  <a:cubicBezTo>
                    <a:pt x="274300" y="631509"/>
                    <a:pt x="290437" y="631509"/>
                    <a:pt x="303562" y="623976"/>
                  </a:cubicBezTo>
                  <a:lnTo>
                    <a:pt x="536353" y="489483"/>
                  </a:lnTo>
                  <a:cubicBezTo>
                    <a:pt x="549489" y="481945"/>
                    <a:pt x="557590" y="467957"/>
                    <a:pt x="557594" y="452812"/>
                  </a:cubicBezTo>
                  <a:lnTo>
                    <a:pt x="557594" y="183921"/>
                  </a:lnTo>
                  <a:cubicBezTo>
                    <a:pt x="557571" y="168781"/>
                    <a:pt x="549474" y="154803"/>
                    <a:pt x="536353" y="147250"/>
                  </a:cubicBezTo>
                  <a:close/>
                  <a:moveTo>
                    <a:pt x="436436" y="419474"/>
                  </a:moveTo>
                  <a:cubicBezTo>
                    <a:pt x="436547" y="421570"/>
                    <a:pt x="435482" y="423554"/>
                    <a:pt x="433673" y="424618"/>
                  </a:cubicBezTo>
                  <a:lnTo>
                    <a:pt x="340805" y="479101"/>
                  </a:lnTo>
                  <a:cubicBezTo>
                    <a:pt x="340805" y="479101"/>
                    <a:pt x="340043" y="479101"/>
                    <a:pt x="339662" y="479101"/>
                  </a:cubicBezTo>
                  <a:lnTo>
                    <a:pt x="339662" y="479101"/>
                  </a:lnTo>
                  <a:cubicBezTo>
                    <a:pt x="339136" y="479275"/>
                    <a:pt x="338568" y="479275"/>
                    <a:pt x="338042" y="479101"/>
                  </a:cubicBezTo>
                  <a:lnTo>
                    <a:pt x="336518" y="479101"/>
                  </a:lnTo>
                  <a:lnTo>
                    <a:pt x="336518" y="479101"/>
                  </a:lnTo>
                  <a:cubicBezTo>
                    <a:pt x="336518" y="479101"/>
                    <a:pt x="335661" y="479101"/>
                    <a:pt x="335280" y="479101"/>
                  </a:cubicBezTo>
                  <a:lnTo>
                    <a:pt x="244793" y="425761"/>
                  </a:lnTo>
                  <a:lnTo>
                    <a:pt x="154400" y="479101"/>
                  </a:lnTo>
                  <a:cubicBezTo>
                    <a:pt x="153400" y="479522"/>
                    <a:pt x="152339" y="479779"/>
                    <a:pt x="151257" y="479863"/>
                  </a:cubicBezTo>
                  <a:cubicBezTo>
                    <a:pt x="150294" y="479801"/>
                    <a:pt x="149354" y="479541"/>
                    <a:pt x="148495" y="479101"/>
                  </a:cubicBezTo>
                  <a:cubicBezTo>
                    <a:pt x="146599" y="478075"/>
                    <a:pt x="145400" y="476112"/>
                    <a:pt x="145352" y="473957"/>
                  </a:cubicBezTo>
                  <a:lnTo>
                    <a:pt x="145352" y="235832"/>
                  </a:lnTo>
                  <a:cubicBezTo>
                    <a:pt x="145240" y="233737"/>
                    <a:pt x="146305" y="231753"/>
                    <a:pt x="148114" y="230689"/>
                  </a:cubicBezTo>
                  <a:lnTo>
                    <a:pt x="240887" y="176111"/>
                  </a:lnTo>
                  <a:cubicBezTo>
                    <a:pt x="241954" y="175495"/>
                    <a:pt x="243186" y="175229"/>
                    <a:pt x="244411" y="175349"/>
                  </a:cubicBezTo>
                  <a:cubicBezTo>
                    <a:pt x="245667" y="175234"/>
                    <a:pt x="246928" y="175499"/>
                    <a:pt x="248031" y="176111"/>
                  </a:cubicBezTo>
                  <a:lnTo>
                    <a:pt x="337661" y="229070"/>
                  </a:lnTo>
                  <a:lnTo>
                    <a:pt x="427292" y="175730"/>
                  </a:lnTo>
                  <a:cubicBezTo>
                    <a:pt x="429095" y="174589"/>
                    <a:pt x="431394" y="174589"/>
                    <a:pt x="433197" y="175730"/>
                  </a:cubicBezTo>
                  <a:cubicBezTo>
                    <a:pt x="435167" y="177014"/>
                    <a:pt x="436592" y="178982"/>
                    <a:pt x="437197" y="181254"/>
                  </a:cubicBezTo>
                  <a:close/>
                </a:path>
              </a:pathLst>
            </a:custGeom>
            <a:solidFill>
              <a:srgbClr val="44444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2" name="Google Shape;692;p168"/>
            <p:cNvSpPr/>
            <p:nvPr/>
          </p:nvSpPr>
          <p:spPr>
            <a:xfrm>
              <a:off x="1559521" y="5394810"/>
              <a:ext cx="95250" cy="285750"/>
            </a:xfrm>
            <a:custGeom>
              <a:avLst/>
              <a:gdLst/>
              <a:ahLst/>
              <a:cxnLst/>
              <a:rect l="l" t="t" r="r" b="b"/>
              <a:pathLst>
                <a:path w="95250" h="285750" extrusionOk="0">
                  <a:moveTo>
                    <a:pt x="7144" y="158115"/>
                  </a:moveTo>
                  <a:cubicBezTo>
                    <a:pt x="9333" y="157271"/>
                    <a:pt x="11465" y="156284"/>
                    <a:pt x="13525" y="155162"/>
                  </a:cubicBezTo>
                  <a:cubicBezTo>
                    <a:pt x="16525" y="153882"/>
                    <a:pt x="19995" y="155276"/>
                    <a:pt x="21275" y="158276"/>
                  </a:cubicBezTo>
                  <a:cubicBezTo>
                    <a:pt x="22485" y="161113"/>
                    <a:pt x="21309" y="164404"/>
                    <a:pt x="18574" y="165830"/>
                  </a:cubicBezTo>
                  <a:cubicBezTo>
                    <a:pt x="16288" y="167068"/>
                    <a:pt x="13525" y="168212"/>
                    <a:pt x="11144" y="169355"/>
                  </a:cubicBezTo>
                  <a:cubicBezTo>
                    <a:pt x="10532" y="169689"/>
                    <a:pt x="9841" y="169854"/>
                    <a:pt x="9144" y="169831"/>
                  </a:cubicBezTo>
                  <a:cubicBezTo>
                    <a:pt x="8441" y="169739"/>
                    <a:pt x="7762" y="169513"/>
                    <a:pt x="7144" y="169164"/>
                  </a:cubicBezTo>
                  <a:lnTo>
                    <a:pt x="7144" y="279654"/>
                  </a:lnTo>
                  <a:lnTo>
                    <a:pt x="88106" y="232029"/>
                  </a:lnTo>
                  <a:lnTo>
                    <a:pt x="88106" y="7144"/>
                  </a:lnTo>
                  <a:lnTo>
                    <a:pt x="7144" y="54769"/>
                  </a:lnTo>
                  <a:close/>
                  <a:moveTo>
                    <a:pt x="42672" y="148590"/>
                  </a:moveTo>
                  <a:cubicBezTo>
                    <a:pt x="40756" y="150626"/>
                    <a:pt x="38651" y="152476"/>
                    <a:pt x="36385" y="154115"/>
                  </a:cubicBezTo>
                  <a:cubicBezTo>
                    <a:pt x="35347" y="154831"/>
                    <a:pt x="34122" y="155228"/>
                    <a:pt x="32861" y="155258"/>
                  </a:cubicBezTo>
                  <a:cubicBezTo>
                    <a:pt x="31096" y="155216"/>
                    <a:pt x="29405" y="154540"/>
                    <a:pt x="28099" y="153353"/>
                  </a:cubicBezTo>
                  <a:cubicBezTo>
                    <a:pt x="26123" y="150789"/>
                    <a:pt x="26455" y="147136"/>
                    <a:pt x="28861" y="144971"/>
                  </a:cubicBezTo>
                  <a:cubicBezTo>
                    <a:pt x="30861" y="143447"/>
                    <a:pt x="32480" y="141827"/>
                    <a:pt x="34385" y="140303"/>
                  </a:cubicBezTo>
                  <a:cubicBezTo>
                    <a:pt x="36961" y="138302"/>
                    <a:pt x="40671" y="138767"/>
                    <a:pt x="42672" y="141342"/>
                  </a:cubicBezTo>
                  <a:cubicBezTo>
                    <a:pt x="44329" y="143474"/>
                    <a:pt x="44329" y="146458"/>
                    <a:pt x="42672" y="148590"/>
                  </a:cubicBezTo>
                  <a:close/>
                  <a:moveTo>
                    <a:pt x="39910" y="96012"/>
                  </a:moveTo>
                  <a:lnTo>
                    <a:pt x="47434" y="73533"/>
                  </a:lnTo>
                  <a:lnTo>
                    <a:pt x="54959" y="96012"/>
                  </a:lnTo>
                  <a:lnTo>
                    <a:pt x="78676" y="96012"/>
                  </a:lnTo>
                  <a:lnTo>
                    <a:pt x="59626" y="109823"/>
                  </a:lnTo>
                  <a:lnTo>
                    <a:pt x="67056" y="132779"/>
                  </a:lnTo>
                  <a:lnTo>
                    <a:pt x="48006" y="118586"/>
                  </a:lnTo>
                  <a:lnTo>
                    <a:pt x="28956" y="132779"/>
                  </a:lnTo>
                  <a:lnTo>
                    <a:pt x="36481" y="109823"/>
                  </a:lnTo>
                  <a:lnTo>
                    <a:pt x="17431" y="96012"/>
                  </a:lnTo>
                  <a:close/>
                </a:path>
              </a:pathLst>
            </a:custGeom>
            <a:solidFill>
              <a:srgbClr val="44444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3" name="Google Shape;693;p168"/>
            <p:cNvSpPr/>
            <p:nvPr/>
          </p:nvSpPr>
          <p:spPr>
            <a:xfrm>
              <a:off x="2387910" y="5210794"/>
              <a:ext cx="561975" cy="628650"/>
            </a:xfrm>
            <a:custGeom>
              <a:avLst/>
              <a:gdLst/>
              <a:ahLst/>
              <a:cxnLst/>
              <a:rect l="l" t="t" r="r" b="b"/>
              <a:pathLst>
                <a:path w="561975" h="628650" extrusionOk="0">
                  <a:moveTo>
                    <a:pt x="536448" y="147250"/>
                  </a:moveTo>
                  <a:lnTo>
                    <a:pt x="303562" y="12852"/>
                  </a:lnTo>
                  <a:cubicBezTo>
                    <a:pt x="290458" y="5241"/>
                    <a:pt x="274279" y="5241"/>
                    <a:pt x="261176" y="12852"/>
                  </a:cubicBezTo>
                  <a:lnTo>
                    <a:pt x="28385" y="147250"/>
                  </a:lnTo>
                  <a:cubicBezTo>
                    <a:pt x="15263" y="154803"/>
                    <a:pt x="7167" y="168781"/>
                    <a:pt x="7144" y="183921"/>
                  </a:cubicBezTo>
                  <a:lnTo>
                    <a:pt x="7144" y="452812"/>
                  </a:lnTo>
                  <a:cubicBezTo>
                    <a:pt x="7147" y="467957"/>
                    <a:pt x="15249" y="481945"/>
                    <a:pt x="28384" y="489483"/>
                  </a:cubicBezTo>
                  <a:lnTo>
                    <a:pt x="261176" y="623976"/>
                  </a:lnTo>
                  <a:cubicBezTo>
                    <a:pt x="274300" y="631509"/>
                    <a:pt x="290437" y="631509"/>
                    <a:pt x="303562" y="623976"/>
                  </a:cubicBezTo>
                  <a:lnTo>
                    <a:pt x="536448" y="489483"/>
                  </a:lnTo>
                  <a:cubicBezTo>
                    <a:pt x="549533" y="481906"/>
                    <a:pt x="557590" y="467932"/>
                    <a:pt x="557594" y="452812"/>
                  </a:cubicBezTo>
                  <a:lnTo>
                    <a:pt x="557594" y="183921"/>
                  </a:lnTo>
                  <a:cubicBezTo>
                    <a:pt x="557571" y="168806"/>
                    <a:pt x="549519" y="154841"/>
                    <a:pt x="536448" y="147250"/>
                  </a:cubicBezTo>
                  <a:close/>
                  <a:moveTo>
                    <a:pt x="343853" y="224783"/>
                  </a:moveTo>
                  <a:cubicBezTo>
                    <a:pt x="339757" y="221164"/>
                    <a:pt x="335375" y="217735"/>
                    <a:pt x="331375" y="213925"/>
                  </a:cubicBezTo>
                  <a:cubicBezTo>
                    <a:pt x="327943" y="210906"/>
                    <a:pt x="327561" y="205695"/>
                    <a:pt x="330518" y="202209"/>
                  </a:cubicBezTo>
                  <a:cubicBezTo>
                    <a:pt x="333583" y="199026"/>
                    <a:pt x="338648" y="198932"/>
                    <a:pt x="341831" y="201997"/>
                  </a:cubicBezTo>
                  <a:cubicBezTo>
                    <a:pt x="341903" y="202066"/>
                    <a:pt x="341973" y="202137"/>
                    <a:pt x="342043" y="202209"/>
                  </a:cubicBezTo>
                  <a:cubicBezTo>
                    <a:pt x="346520" y="206019"/>
                    <a:pt x="350996" y="209734"/>
                    <a:pt x="355283" y="213639"/>
                  </a:cubicBezTo>
                  <a:cubicBezTo>
                    <a:pt x="366497" y="223812"/>
                    <a:pt x="369813" y="240085"/>
                    <a:pt x="363474" y="253835"/>
                  </a:cubicBezTo>
                  <a:cubicBezTo>
                    <a:pt x="360998" y="259550"/>
                    <a:pt x="358426" y="265265"/>
                    <a:pt x="355664" y="270884"/>
                  </a:cubicBezTo>
                  <a:cubicBezTo>
                    <a:pt x="351733" y="280006"/>
                    <a:pt x="343163" y="286278"/>
                    <a:pt x="333280" y="287267"/>
                  </a:cubicBezTo>
                  <a:cubicBezTo>
                    <a:pt x="328838" y="287505"/>
                    <a:pt x="324387" y="287505"/>
                    <a:pt x="319945" y="287267"/>
                  </a:cubicBezTo>
                  <a:lnTo>
                    <a:pt x="315278" y="287267"/>
                  </a:lnTo>
                  <a:lnTo>
                    <a:pt x="309848" y="287267"/>
                  </a:lnTo>
                  <a:cubicBezTo>
                    <a:pt x="304133" y="287267"/>
                    <a:pt x="300323" y="283648"/>
                    <a:pt x="300323" y="278790"/>
                  </a:cubicBezTo>
                  <a:cubicBezTo>
                    <a:pt x="300323" y="273932"/>
                    <a:pt x="304038" y="271265"/>
                    <a:pt x="309848" y="271361"/>
                  </a:cubicBezTo>
                  <a:lnTo>
                    <a:pt x="328898" y="271361"/>
                  </a:lnTo>
                  <a:cubicBezTo>
                    <a:pt x="334576" y="271795"/>
                    <a:pt x="339871" y="268471"/>
                    <a:pt x="341947" y="263169"/>
                  </a:cubicBezTo>
                  <a:cubicBezTo>
                    <a:pt x="344329" y="257835"/>
                    <a:pt x="346805" y="252596"/>
                    <a:pt x="349187" y="247262"/>
                  </a:cubicBezTo>
                  <a:cubicBezTo>
                    <a:pt x="353168" y="239476"/>
                    <a:pt x="350908" y="229951"/>
                    <a:pt x="343853" y="224783"/>
                  </a:cubicBezTo>
                  <a:close/>
                  <a:moveTo>
                    <a:pt x="200978" y="213639"/>
                  </a:moveTo>
                  <a:cubicBezTo>
                    <a:pt x="205264" y="209734"/>
                    <a:pt x="209741" y="206019"/>
                    <a:pt x="214122" y="202209"/>
                  </a:cubicBezTo>
                  <a:cubicBezTo>
                    <a:pt x="217236" y="199000"/>
                    <a:pt x="222362" y="198923"/>
                    <a:pt x="225571" y="202037"/>
                  </a:cubicBezTo>
                  <a:cubicBezTo>
                    <a:pt x="225629" y="202094"/>
                    <a:pt x="225686" y="202151"/>
                    <a:pt x="225743" y="202209"/>
                  </a:cubicBezTo>
                  <a:cubicBezTo>
                    <a:pt x="228675" y="205720"/>
                    <a:pt x="228251" y="210934"/>
                    <a:pt x="224790" y="213925"/>
                  </a:cubicBezTo>
                  <a:cubicBezTo>
                    <a:pt x="220790" y="217735"/>
                    <a:pt x="216503" y="221069"/>
                    <a:pt x="212312" y="224783"/>
                  </a:cubicBezTo>
                  <a:cubicBezTo>
                    <a:pt x="205408" y="230124"/>
                    <a:pt x="203391" y="239682"/>
                    <a:pt x="207550" y="247358"/>
                  </a:cubicBezTo>
                  <a:cubicBezTo>
                    <a:pt x="209836" y="252692"/>
                    <a:pt x="212312" y="257930"/>
                    <a:pt x="214694" y="263264"/>
                  </a:cubicBezTo>
                  <a:cubicBezTo>
                    <a:pt x="216830" y="268560"/>
                    <a:pt x="222142" y="271871"/>
                    <a:pt x="227838" y="271456"/>
                  </a:cubicBezTo>
                  <a:cubicBezTo>
                    <a:pt x="234125" y="271456"/>
                    <a:pt x="240316" y="271456"/>
                    <a:pt x="246888" y="271456"/>
                  </a:cubicBezTo>
                  <a:cubicBezTo>
                    <a:pt x="253460" y="271456"/>
                    <a:pt x="256413" y="274218"/>
                    <a:pt x="256413" y="278885"/>
                  </a:cubicBezTo>
                  <a:cubicBezTo>
                    <a:pt x="256413" y="283553"/>
                    <a:pt x="252794" y="287172"/>
                    <a:pt x="246888" y="287363"/>
                  </a:cubicBezTo>
                  <a:lnTo>
                    <a:pt x="241554" y="287363"/>
                  </a:lnTo>
                  <a:lnTo>
                    <a:pt x="236601" y="287363"/>
                  </a:lnTo>
                  <a:cubicBezTo>
                    <a:pt x="232129" y="287648"/>
                    <a:pt x="227643" y="287648"/>
                    <a:pt x="223171" y="287363"/>
                  </a:cubicBezTo>
                  <a:cubicBezTo>
                    <a:pt x="213336" y="286290"/>
                    <a:pt x="204849" y="279988"/>
                    <a:pt x="200978" y="270884"/>
                  </a:cubicBezTo>
                  <a:cubicBezTo>
                    <a:pt x="198215" y="265265"/>
                    <a:pt x="195739" y="259550"/>
                    <a:pt x="193167" y="253835"/>
                  </a:cubicBezTo>
                  <a:cubicBezTo>
                    <a:pt x="186798" y="240158"/>
                    <a:pt x="189951" y="223936"/>
                    <a:pt x="200978" y="213639"/>
                  </a:cubicBezTo>
                  <a:close/>
                  <a:moveTo>
                    <a:pt x="168593" y="246881"/>
                  </a:moveTo>
                  <a:cubicBezTo>
                    <a:pt x="171641" y="241738"/>
                    <a:pt x="175927" y="240309"/>
                    <a:pt x="180118" y="242786"/>
                  </a:cubicBezTo>
                  <a:cubicBezTo>
                    <a:pt x="183811" y="244911"/>
                    <a:pt x="185082" y="249627"/>
                    <a:pt x="182957" y="253321"/>
                  </a:cubicBezTo>
                  <a:cubicBezTo>
                    <a:pt x="182817" y="253564"/>
                    <a:pt x="182664" y="253799"/>
                    <a:pt x="182499" y="254025"/>
                  </a:cubicBezTo>
                  <a:cubicBezTo>
                    <a:pt x="172573" y="270218"/>
                    <a:pt x="166330" y="288395"/>
                    <a:pt x="164211" y="307270"/>
                  </a:cubicBezTo>
                  <a:cubicBezTo>
                    <a:pt x="163420" y="313175"/>
                    <a:pt x="163006" y="319124"/>
                    <a:pt x="162973" y="325082"/>
                  </a:cubicBezTo>
                  <a:cubicBezTo>
                    <a:pt x="162499" y="334697"/>
                    <a:pt x="169910" y="342875"/>
                    <a:pt x="179525" y="343348"/>
                  </a:cubicBezTo>
                  <a:cubicBezTo>
                    <a:pt x="179818" y="343363"/>
                    <a:pt x="180111" y="343370"/>
                    <a:pt x="180403" y="343370"/>
                  </a:cubicBezTo>
                  <a:cubicBezTo>
                    <a:pt x="183642" y="343370"/>
                    <a:pt x="186976" y="343370"/>
                    <a:pt x="189929" y="343370"/>
                  </a:cubicBezTo>
                  <a:lnTo>
                    <a:pt x="199454" y="343370"/>
                  </a:lnTo>
                  <a:cubicBezTo>
                    <a:pt x="203653" y="343102"/>
                    <a:pt x="207275" y="346289"/>
                    <a:pt x="207543" y="350489"/>
                  </a:cubicBezTo>
                  <a:cubicBezTo>
                    <a:pt x="207546" y="350529"/>
                    <a:pt x="207548" y="350569"/>
                    <a:pt x="207550" y="350609"/>
                  </a:cubicBezTo>
                  <a:cubicBezTo>
                    <a:pt x="207944" y="354846"/>
                    <a:pt x="204913" y="358635"/>
                    <a:pt x="200692" y="359181"/>
                  </a:cubicBezTo>
                  <a:cubicBezTo>
                    <a:pt x="190599" y="359600"/>
                    <a:pt x="180488" y="359058"/>
                    <a:pt x="170498" y="357562"/>
                  </a:cubicBezTo>
                  <a:cubicBezTo>
                    <a:pt x="156703" y="354304"/>
                    <a:pt x="146936" y="342018"/>
                    <a:pt x="146876" y="327844"/>
                  </a:cubicBezTo>
                  <a:cubicBezTo>
                    <a:pt x="146290" y="299343"/>
                    <a:pt x="153822" y="271263"/>
                    <a:pt x="168593" y="246881"/>
                  </a:cubicBezTo>
                  <a:close/>
                  <a:moveTo>
                    <a:pt x="177546" y="422332"/>
                  </a:moveTo>
                  <a:cubicBezTo>
                    <a:pt x="173244" y="419704"/>
                    <a:pt x="169673" y="416036"/>
                    <a:pt x="167164" y="411664"/>
                  </a:cubicBezTo>
                  <a:cubicBezTo>
                    <a:pt x="161925" y="399377"/>
                    <a:pt x="157639" y="386613"/>
                    <a:pt x="153448" y="373564"/>
                  </a:cubicBezTo>
                  <a:cubicBezTo>
                    <a:pt x="151829" y="369396"/>
                    <a:pt x="153896" y="364705"/>
                    <a:pt x="158065" y="363086"/>
                  </a:cubicBezTo>
                  <a:cubicBezTo>
                    <a:pt x="158483" y="362924"/>
                    <a:pt x="158914" y="362796"/>
                    <a:pt x="159353" y="362705"/>
                  </a:cubicBezTo>
                  <a:cubicBezTo>
                    <a:pt x="164211" y="361658"/>
                    <a:pt x="167354" y="364420"/>
                    <a:pt x="168878" y="370135"/>
                  </a:cubicBezTo>
                  <a:cubicBezTo>
                    <a:pt x="172212" y="380708"/>
                    <a:pt x="175927" y="391280"/>
                    <a:pt x="179832" y="401663"/>
                  </a:cubicBezTo>
                  <a:cubicBezTo>
                    <a:pt x="181557" y="406851"/>
                    <a:pt x="186689" y="410114"/>
                    <a:pt x="192119" y="409473"/>
                  </a:cubicBezTo>
                  <a:lnTo>
                    <a:pt x="209074" y="409473"/>
                  </a:lnTo>
                  <a:cubicBezTo>
                    <a:pt x="213530" y="409101"/>
                    <a:pt x="217444" y="412411"/>
                    <a:pt x="217816" y="416867"/>
                  </a:cubicBezTo>
                  <a:cubicBezTo>
                    <a:pt x="217825" y="416974"/>
                    <a:pt x="217832" y="417081"/>
                    <a:pt x="217837" y="417188"/>
                  </a:cubicBezTo>
                  <a:cubicBezTo>
                    <a:pt x="217791" y="421741"/>
                    <a:pt x="214194" y="425463"/>
                    <a:pt x="209645" y="425666"/>
                  </a:cubicBezTo>
                  <a:cubicBezTo>
                    <a:pt x="206216" y="425666"/>
                    <a:pt x="202787" y="425666"/>
                    <a:pt x="199358" y="425666"/>
                  </a:cubicBezTo>
                  <a:cubicBezTo>
                    <a:pt x="191877" y="426794"/>
                    <a:pt x="184232" y="425492"/>
                    <a:pt x="177546" y="421951"/>
                  </a:cubicBezTo>
                  <a:close/>
                  <a:moveTo>
                    <a:pt x="195929" y="446906"/>
                  </a:moveTo>
                  <a:cubicBezTo>
                    <a:pt x="193635" y="443192"/>
                    <a:pt x="194786" y="438320"/>
                    <a:pt x="198500" y="436025"/>
                  </a:cubicBezTo>
                  <a:cubicBezTo>
                    <a:pt x="201364" y="434256"/>
                    <a:pt x="205034" y="434495"/>
                    <a:pt x="207645" y="436619"/>
                  </a:cubicBezTo>
                  <a:cubicBezTo>
                    <a:pt x="209455" y="438048"/>
                    <a:pt x="211074" y="439953"/>
                    <a:pt x="212979" y="441382"/>
                  </a:cubicBezTo>
                  <a:cubicBezTo>
                    <a:pt x="216646" y="444829"/>
                    <a:pt x="222362" y="444829"/>
                    <a:pt x="226028" y="441382"/>
                  </a:cubicBezTo>
                  <a:cubicBezTo>
                    <a:pt x="228886" y="439096"/>
                    <a:pt x="231267" y="436048"/>
                    <a:pt x="233934" y="433476"/>
                  </a:cubicBezTo>
                  <a:cubicBezTo>
                    <a:pt x="236448" y="430889"/>
                    <a:pt x="240443" y="430450"/>
                    <a:pt x="243459" y="432428"/>
                  </a:cubicBezTo>
                  <a:cubicBezTo>
                    <a:pt x="246604" y="434484"/>
                    <a:pt x="247810" y="438506"/>
                    <a:pt x="246317" y="441953"/>
                  </a:cubicBezTo>
                  <a:cubicBezTo>
                    <a:pt x="240542" y="452546"/>
                    <a:pt x="229775" y="459473"/>
                    <a:pt x="217742" y="460337"/>
                  </a:cubicBezTo>
                  <a:cubicBezTo>
                    <a:pt x="208834" y="459331"/>
                    <a:pt x="200837" y="454408"/>
                    <a:pt x="195929" y="446906"/>
                  </a:cubicBezTo>
                  <a:close/>
                  <a:moveTo>
                    <a:pt x="316706" y="472243"/>
                  </a:moveTo>
                  <a:cubicBezTo>
                    <a:pt x="307868" y="478109"/>
                    <a:pt x="296905" y="479814"/>
                    <a:pt x="286703" y="476910"/>
                  </a:cubicBezTo>
                  <a:cubicBezTo>
                    <a:pt x="281203" y="474370"/>
                    <a:pt x="274866" y="474370"/>
                    <a:pt x="269367" y="476910"/>
                  </a:cubicBezTo>
                  <a:cubicBezTo>
                    <a:pt x="259164" y="479814"/>
                    <a:pt x="248202" y="478109"/>
                    <a:pt x="239363" y="472243"/>
                  </a:cubicBezTo>
                  <a:cubicBezTo>
                    <a:pt x="237554" y="471290"/>
                    <a:pt x="236601" y="467195"/>
                    <a:pt x="236696" y="464623"/>
                  </a:cubicBezTo>
                  <a:cubicBezTo>
                    <a:pt x="236748" y="461099"/>
                    <a:pt x="239648" y="458284"/>
                    <a:pt x="243172" y="458336"/>
                  </a:cubicBezTo>
                  <a:cubicBezTo>
                    <a:pt x="243172" y="458336"/>
                    <a:pt x="243173" y="458336"/>
                    <a:pt x="243173" y="458336"/>
                  </a:cubicBezTo>
                  <a:cubicBezTo>
                    <a:pt x="245363" y="458460"/>
                    <a:pt x="247534" y="458811"/>
                    <a:pt x="249650" y="459384"/>
                  </a:cubicBezTo>
                  <a:cubicBezTo>
                    <a:pt x="254265" y="460463"/>
                    <a:pt x="258941" y="461258"/>
                    <a:pt x="263652" y="461765"/>
                  </a:cubicBezTo>
                  <a:cubicBezTo>
                    <a:pt x="268129" y="461765"/>
                    <a:pt x="270034" y="459670"/>
                    <a:pt x="270129" y="455098"/>
                  </a:cubicBezTo>
                  <a:cubicBezTo>
                    <a:pt x="270224" y="450526"/>
                    <a:pt x="270129" y="443763"/>
                    <a:pt x="270129" y="438143"/>
                  </a:cubicBezTo>
                  <a:cubicBezTo>
                    <a:pt x="270404" y="430836"/>
                    <a:pt x="264704" y="424690"/>
                    <a:pt x="257397" y="424414"/>
                  </a:cubicBezTo>
                  <a:cubicBezTo>
                    <a:pt x="256974" y="424398"/>
                    <a:pt x="256550" y="424403"/>
                    <a:pt x="256127" y="424427"/>
                  </a:cubicBezTo>
                  <a:lnTo>
                    <a:pt x="248603" y="424427"/>
                  </a:lnTo>
                  <a:cubicBezTo>
                    <a:pt x="236810" y="424324"/>
                    <a:pt x="227275" y="414789"/>
                    <a:pt x="227171" y="402996"/>
                  </a:cubicBezTo>
                  <a:cubicBezTo>
                    <a:pt x="227171" y="400520"/>
                    <a:pt x="227171" y="397948"/>
                    <a:pt x="227171" y="395376"/>
                  </a:cubicBezTo>
                  <a:cubicBezTo>
                    <a:pt x="227171" y="390518"/>
                    <a:pt x="225171" y="388709"/>
                    <a:pt x="220313" y="388613"/>
                  </a:cubicBezTo>
                  <a:cubicBezTo>
                    <a:pt x="213551" y="388613"/>
                    <a:pt x="206883" y="388613"/>
                    <a:pt x="200120" y="388613"/>
                  </a:cubicBezTo>
                  <a:cubicBezTo>
                    <a:pt x="196082" y="389340"/>
                    <a:pt x="192219" y="386655"/>
                    <a:pt x="191493" y="382617"/>
                  </a:cubicBezTo>
                  <a:cubicBezTo>
                    <a:pt x="191351" y="381829"/>
                    <a:pt x="191337" y="381024"/>
                    <a:pt x="191453" y="380231"/>
                  </a:cubicBezTo>
                  <a:cubicBezTo>
                    <a:pt x="191133" y="376563"/>
                    <a:pt x="193848" y="373330"/>
                    <a:pt x="197516" y="373010"/>
                  </a:cubicBezTo>
                  <a:cubicBezTo>
                    <a:pt x="197812" y="372985"/>
                    <a:pt x="198109" y="372979"/>
                    <a:pt x="198406" y="372992"/>
                  </a:cubicBezTo>
                  <a:cubicBezTo>
                    <a:pt x="207287" y="372421"/>
                    <a:pt x="216195" y="372421"/>
                    <a:pt x="225076" y="372992"/>
                  </a:cubicBezTo>
                  <a:cubicBezTo>
                    <a:pt x="234700" y="374288"/>
                    <a:pt x="241985" y="382337"/>
                    <a:pt x="242316" y="392042"/>
                  </a:cubicBezTo>
                  <a:cubicBezTo>
                    <a:pt x="242316" y="394995"/>
                    <a:pt x="242316" y="398043"/>
                    <a:pt x="242316" y="400996"/>
                  </a:cubicBezTo>
                  <a:cubicBezTo>
                    <a:pt x="242316" y="405568"/>
                    <a:pt x="244412" y="407473"/>
                    <a:pt x="248888" y="407663"/>
                  </a:cubicBezTo>
                  <a:cubicBezTo>
                    <a:pt x="265652" y="408711"/>
                    <a:pt x="270986" y="404234"/>
                    <a:pt x="270034" y="387470"/>
                  </a:cubicBezTo>
                  <a:cubicBezTo>
                    <a:pt x="269558" y="380231"/>
                    <a:pt x="270034" y="372992"/>
                    <a:pt x="268986" y="365753"/>
                  </a:cubicBezTo>
                  <a:cubicBezTo>
                    <a:pt x="268153" y="360316"/>
                    <a:pt x="263223" y="356473"/>
                    <a:pt x="257747" y="356990"/>
                  </a:cubicBezTo>
                  <a:cubicBezTo>
                    <a:pt x="249281" y="358279"/>
                    <a:pt x="240654" y="356080"/>
                    <a:pt x="233839" y="350894"/>
                  </a:cubicBezTo>
                  <a:cubicBezTo>
                    <a:pt x="229400" y="347203"/>
                    <a:pt x="226735" y="341803"/>
                    <a:pt x="226505" y="336035"/>
                  </a:cubicBezTo>
                  <a:cubicBezTo>
                    <a:pt x="226504" y="333368"/>
                    <a:pt x="226504" y="330701"/>
                    <a:pt x="226504" y="328034"/>
                  </a:cubicBezTo>
                  <a:cubicBezTo>
                    <a:pt x="226504" y="322224"/>
                    <a:pt x="225171" y="320891"/>
                    <a:pt x="219456" y="320795"/>
                  </a:cubicBezTo>
                  <a:cubicBezTo>
                    <a:pt x="213741" y="320700"/>
                    <a:pt x="207454" y="320795"/>
                    <a:pt x="201549" y="320795"/>
                  </a:cubicBezTo>
                  <a:cubicBezTo>
                    <a:pt x="195644" y="320795"/>
                    <a:pt x="191453" y="317843"/>
                    <a:pt x="191453" y="313556"/>
                  </a:cubicBezTo>
                  <a:cubicBezTo>
                    <a:pt x="191453" y="309270"/>
                    <a:pt x="195358" y="305079"/>
                    <a:pt x="201835" y="305079"/>
                  </a:cubicBezTo>
                  <a:cubicBezTo>
                    <a:pt x="208312" y="305079"/>
                    <a:pt x="215265" y="305079"/>
                    <a:pt x="222028" y="305079"/>
                  </a:cubicBezTo>
                  <a:cubicBezTo>
                    <a:pt x="233211" y="305079"/>
                    <a:pt x="242307" y="314089"/>
                    <a:pt x="242411" y="325272"/>
                  </a:cubicBezTo>
                  <a:cubicBezTo>
                    <a:pt x="242411" y="328225"/>
                    <a:pt x="242411" y="331178"/>
                    <a:pt x="242411" y="334226"/>
                  </a:cubicBezTo>
                  <a:cubicBezTo>
                    <a:pt x="242088" y="337471"/>
                    <a:pt x="244457" y="340364"/>
                    <a:pt x="247702" y="340688"/>
                  </a:cubicBezTo>
                  <a:cubicBezTo>
                    <a:pt x="248033" y="340721"/>
                    <a:pt x="248366" y="340726"/>
                    <a:pt x="248698" y="340703"/>
                  </a:cubicBezTo>
                  <a:cubicBezTo>
                    <a:pt x="251520" y="340893"/>
                    <a:pt x="254353" y="340893"/>
                    <a:pt x="257175" y="340703"/>
                  </a:cubicBezTo>
                  <a:cubicBezTo>
                    <a:pt x="264119" y="340758"/>
                    <a:pt x="269793" y="335175"/>
                    <a:pt x="269849" y="328231"/>
                  </a:cubicBezTo>
                  <a:cubicBezTo>
                    <a:pt x="269850" y="328070"/>
                    <a:pt x="269848" y="327909"/>
                    <a:pt x="269843" y="327749"/>
                  </a:cubicBezTo>
                  <a:cubicBezTo>
                    <a:pt x="269843" y="308000"/>
                    <a:pt x="269843" y="288283"/>
                    <a:pt x="269843" y="268598"/>
                  </a:cubicBezTo>
                  <a:cubicBezTo>
                    <a:pt x="270082" y="261395"/>
                    <a:pt x="264436" y="255363"/>
                    <a:pt x="257233" y="255124"/>
                  </a:cubicBezTo>
                  <a:cubicBezTo>
                    <a:pt x="256705" y="255107"/>
                    <a:pt x="256177" y="255122"/>
                    <a:pt x="255651" y="255168"/>
                  </a:cubicBezTo>
                  <a:lnTo>
                    <a:pt x="239078" y="255168"/>
                  </a:lnTo>
                  <a:cubicBezTo>
                    <a:pt x="233363" y="255168"/>
                    <a:pt x="229553" y="252025"/>
                    <a:pt x="229553" y="247358"/>
                  </a:cubicBezTo>
                  <a:cubicBezTo>
                    <a:pt x="229692" y="242520"/>
                    <a:pt x="233726" y="238711"/>
                    <a:pt x="238564" y="238850"/>
                  </a:cubicBezTo>
                  <a:cubicBezTo>
                    <a:pt x="238736" y="238855"/>
                    <a:pt x="238907" y="238865"/>
                    <a:pt x="239078" y="238880"/>
                  </a:cubicBezTo>
                  <a:cubicBezTo>
                    <a:pt x="244983" y="238880"/>
                    <a:pt x="250984" y="238880"/>
                    <a:pt x="256985" y="238880"/>
                  </a:cubicBezTo>
                  <a:cubicBezTo>
                    <a:pt x="263749" y="239421"/>
                    <a:pt x="269671" y="234375"/>
                    <a:pt x="270211" y="227611"/>
                  </a:cubicBezTo>
                  <a:cubicBezTo>
                    <a:pt x="270259" y="227019"/>
                    <a:pt x="270263" y="226424"/>
                    <a:pt x="270224" y="225831"/>
                  </a:cubicBezTo>
                  <a:cubicBezTo>
                    <a:pt x="270757" y="221108"/>
                    <a:pt x="270402" y="216327"/>
                    <a:pt x="269177" y="211734"/>
                  </a:cubicBezTo>
                  <a:cubicBezTo>
                    <a:pt x="265915" y="204471"/>
                    <a:pt x="257663" y="200881"/>
                    <a:pt x="250127" y="203447"/>
                  </a:cubicBezTo>
                  <a:cubicBezTo>
                    <a:pt x="247370" y="204149"/>
                    <a:pt x="244665" y="205040"/>
                    <a:pt x="242030" y="206114"/>
                  </a:cubicBezTo>
                  <a:cubicBezTo>
                    <a:pt x="238188" y="208402"/>
                    <a:pt x="233219" y="207141"/>
                    <a:pt x="230932" y="203299"/>
                  </a:cubicBezTo>
                  <a:cubicBezTo>
                    <a:pt x="228645" y="199457"/>
                    <a:pt x="229905" y="194488"/>
                    <a:pt x="233747" y="192201"/>
                  </a:cubicBezTo>
                  <a:cubicBezTo>
                    <a:pt x="234372" y="191829"/>
                    <a:pt x="235043" y="191543"/>
                    <a:pt x="235744" y="191351"/>
                  </a:cubicBezTo>
                  <a:cubicBezTo>
                    <a:pt x="248818" y="183784"/>
                    <a:pt x="265247" y="185313"/>
                    <a:pt x="276701" y="195161"/>
                  </a:cubicBezTo>
                  <a:lnTo>
                    <a:pt x="277368" y="195161"/>
                  </a:lnTo>
                  <a:lnTo>
                    <a:pt x="277368" y="195161"/>
                  </a:lnTo>
                  <a:lnTo>
                    <a:pt x="277940" y="195161"/>
                  </a:lnTo>
                  <a:cubicBezTo>
                    <a:pt x="277940" y="195161"/>
                    <a:pt x="277940" y="195161"/>
                    <a:pt x="277940" y="195161"/>
                  </a:cubicBezTo>
                  <a:lnTo>
                    <a:pt x="277940" y="195161"/>
                  </a:lnTo>
                  <a:lnTo>
                    <a:pt x="278702" y="195161"/>
                  </a:lnTo>
                  <a:cubicBezTo>
                    <a:pt x="290156" y="185313"/>
                    <a:pt x="306585" y="183784"/>
                    <a:pt x="319659" y="191351"/>
                  </a:cubicBezTo>
                  <a:cubicBezTo>
                    <a:pt x="323947" y="192959"/>
                    <a:pt x="326183" y="197683"/>
                    <a:pt x="324707" y="202019"/>
                  </a:cubicBezTo>
                  <a:cubicBezTo>
                    <a:pt x="322841" y="206197"/>
                    <a:pt x="317940" y="208072"/>
                    <a:pt x="313761" y="206205"/>
                  </a:cubicBezTo>
                  <a:cubicBezTo>
                    <a:pt x="313630" y="206146"/>
                    <a:pt x="313501" y="206084"/>
                    <a:pt x="313373" y="206019"/>
                  </a:cubicBezTo>
                  <a:cubicBezTo>
                    <a:pt x="310721" y="205019"/>
                    <a:pt x="308019" y="204160"/>
                    <a:pt x="305276" y="203447"/>
                  </a:cubicBezTo>
                  <a:cubicBezTo>
                    <a:pt x="297739" y="200881"/>
                    <a:pt x="289487" y="204471"/>
                    <a:pt x="286226" y="211734"/>
                  </a:cubicBezTo>
                  <a:cubicBezTo>
                    <a:pt x="285001" y="216327"/>
                    <a:pt x="284645" y="221108"/>
                    <a:pt x="285179" y="225831"/>
                  </a:cubicBezTo>
                  <a:cubicBezTo>
                    <a:pt x="284736" y="232603"/>
                    <a:pt x="289867" y="238451"/>
                    <a:pt x="296639" y="238893"/>
                  </a:cubicBezTo>
                  <a:cubicBezTo>
                    <a:pt x="297231" y="238932"/>
                    <a:pt x="297826" y="238928"/>
                    <a:pt x="298418" y="238880"/>
                  </a:cubicBezTo>
                  <a:cubicBezTo>
                    <a:pt x="304419" y="238880"/>
                    <a:pt x="310420" y="238880"/>
                    <a:pt x="316325" y="238880"/>
                  </a:cubicBezTo>
                  <a:cubicBezTo>
                    <a:pt x="321147" y="238457"/>
                    <a:pt x="325398" y="242023"/>
                    <a:pt x="325820" y="246844"/>
                  </a:cubicBezTo>
                  <a:cubicBezTo>
                    <a:pt x="325835" y="247015"/>
                    <a:pt x="325845" y="247186"/>
                    <a:pt x="325850" y="247358"/>
                  </a:cubicBezTo>
                  <a:cubicBezTo>
                    <a:pt x="325850" y="252025"/>
                    <a:pt x="322040" y="255073"/>
                    <a:pt x="316325" y="255168"/>
                  </a:cubicBezTo>
                  <a:lnTo>
                    <a:pt x="299371" y="255168"/>
                  </a:lnTo>
                  <a:cubicBezTo>
                    <a:pt x="292192" y="254533"/>
                    <a:pt x="285857" y="259838"/>
                    <a:pt x="285222" y="267016"/>
                  </a:cubicBezTo>
                  <a:cubicBezTo>
                    <a:pt x="285176" y="267542"/>
                    <a:pt x="285161" y="268071"/>
                    <a:pt x="285179" y="268598"/>
                  </a:cubicBezTo>
                  <a:cubicBezTo>
                    <a:pt x="285179" y="288283"/>
                    <a:pt x="285179" y="308000"/>
                    <a:pt x="285179" y="327749"/>
                  </a:cubicBezTo>
                  <a:cubicBezTo>
                    <a:pt x="285021" y="334743"/>
                    <a:pt x="290563" y="340542"/>
                    <a:pt x="297558" y="340699"/>
                  </a:cubicBezTo>
                  <a:cubicBezTo>
                    <a:pt x="297654" y="340702"/>
                    <a:pt x="297750" y="340703"/>
                    <a:pt x="297847" y="340703"/>
                  </a:cubicBezTo>
                  <a:cubicBezTo>
                    <a:pt x="300701" y="340893"/>
                    <a:pt x="303565" y="340893"/>
                    <a:pt x="306419" y="340703"/>
                  </a:cubicBezTo>
                  <a:cubicBezTo>
                    <a:pt x="309673" y="340929"/>
                    <a:pt x="312494" y="338475"/>
                    <a:pt x="312721" y="335221"/>
                  </a:cubicBezTo>
                  <a:cubicBezTo>
                    <a:pt x="312744" y="334890"/>
                    <a:pt x="312739" y="334557"/>
                    <a:pt x="312706" y="334226"/>
                  </a:cubicBezTo>
                  <a:cubicBezTo>
                    <a:pt x="312706" y="331178"/>
                    <a:pt x="312706" y="328225"/>
                    <a:pt x="312706" y="325272"/>
                  </a:cubicBezTo>
                  <a:cubicBezTo>
                    <a:pt x="312580" y="314015"/>
                    <a:pt x="321603" y="304788"/>
                    <a:pt x="332860" y="304662"/>
                  </a:cubicBezTo>
                  <a:cubicBezTo>
                    <a:pt x="333349" y="304656"/>
                    <a:pt x="333839" y="304668"/>
                    <a:pt x="334328" y="304698"/>
                  </a:cubicBezTo>
                  <a:cubicBezTo>
                    <a:pt x="340995" y="304698"/>
                    <a:pt x="347758" y="304698"/>
                    <a:pt x="354425" y="304698"/>
                  </a:cubicBezTo>
                  <a:cubicBezTo>
                    <a:pt x="361093" y="304698"/>
                    <a:pt x="364808" y="307937"/>
                    <a:pt x="364808" y="313175"/>
                  </a:cubicBezTo>
                  <a:cubicBezTo>
                    <a:pt x="364808" y="318414"/>
                    <a:pt x="361093" y="320891"/>
                    <a:pt x="355283" y="320986"/>
                  </a:cubicBezTo>
                  <a:cubicBezTo>
                    <a:pt x="349472" y="321081"/>
                    <a:pt x="343376" y="320986"/>
                    <a:pt x="337376" y="320986"/>
                  </a:cubicBezTo>
                  <a:cubicBezTo>
                    <a:pt x="331375" y="320986"/>
                    <a:pt x="330327" y="322415"/>
                    <a:pt x="330232" y="328225"/>
                  </a:cubicBezTo>
                  <a:cubicBezTo>
                    <a:pt x="330232" y="330892"/>
                    <a:pt x="330232" y="333559"/>
                    <a:pt x="330232" y="336226"/>
                  </a:cubicBezTo>
                  <a:cubicBezTo>
                    <a:pt x="329955" y="341982"/>
                    <a:pt x="327298" y="347364"/>
                    <a:pt x="322898" y="351085"/>
                  </a:cubicBezTo>
                  <a:cubicBezTo>
                    <a:pt x="316082" y="356270"/>
                    <a:pt x="307456" y="358470"/>
                    <a:pt x="298990" y="357181"/>
                  </a:cubicBezTo>
                  <a:cubicBezTo>
                    <a:pt x="293499" y="356613"/>
                    <a:pt x="288539" y="360480"/>
                    <a:pt x="287750" y="365944"/>
                  </a:cubicBezTo>
                  <a:cubicBezTo>
                    <a:pt x="286988" y="373183"/>
                    <a:pt x="287179" y="380422"/>
                    <a:pt x="286703" y="387661"/>
                  </a:cubicBezTo>
                  <a:cubicBezTo>
                    <a:pt x="285750" y="404425"/>
                    <a:pt x="291084" y="408806"/>
                    <a:pt x="307848" y="407854"/>
                  </a:cubicBezTo>
                  <a:cubicBezTo>
                    <a:pt x="311031" y="408261"/>
                    <a:pt x="313942" y="406011"/>
                    <a:pt x="314349" y="402828"/>
                  </a:cubicBezTo>
                  <a:cubicBezTo>
                    <a:pt x="314419" y="402282"/>
                    <a:pt x="314411" y="401730"/>
                    <a:pt x="314325" y="401186"/>
                  </a:cubicBezTo>
                  <a:cubicBezTo>
                    <a:pt x="314325" y="398234"/>
                    <a:pt x="314325" y="395186"/>
                    <a:pt x="314325" y="392233"/>
                  </a:cubicBezTo>
                  <a:cubicBezTo>
                    <a:pt x="314664" y="382496"/>
                    <a:pt x="321999" y="374435"/>
                    <a:pt x="331661" y="373183"/>
                  </a:cubicBezTo>
                  <a:cubicBezTo>
                    <a:pt x="340541" y="372611"/>
                    <a:pt x="349450" y="372611"/>
                    <a:pt x="358331" y="373183"/>
                  </a:cubicBezTo>
                  <a:cubicBezTo>
                    <a:pt x="361956" y="373006"/>
                    <a:pt x="365038" y="375801"/>
                    <a:pt x="365216" y="379427"/>
                  </a:cubicBezTo>
                  <a:cubicBezTo>
                    <a:pt x="365232" y="379759"/>
                    <a:pt x="365223" y="380091"/>
                    <a:pt x="365189" y="380422"/>
                  </a:cubicBezTo>
                  <a:cubicBezTo>
                    <a:pt x="365619" y="384502"/>
                    <a:pt x="362661" y="388160"/>
                    <a:pt x="358580" y="388590"/>
                  </a:cubicBezTo>
                  <a:cubicBezTo>
                    <a:pt x="358149" y="388636"/>
                    <a:pt x="357715" y="388643"/>
                    <a:pt x="357283" y="388613"/>
                  </a:cubicBezTo>
                  <a:cubicBezTo>
                    <a:pt x="350520" y="388613"/>
                    <a:pt x="343853" y="388613"/>
                    <a:pt x="337090" y="388613"/>
                  </a:cubicBezTo>
                  <a:cubicBezTo>
                    <a:pt x="332232" y="388613"/>
                    <a:pt x="330422" y="390518"/>
                    <a:pt x="330232" y="395376"/>
                  </a:cubicBezTo>
                  <a:cubicBezTo>
                    <a:pt x="330232" y="397948"/>
                    <a:pt x="330232" y="400520"/>
                    <a:pt x="330232" y="402996"/>
                  </a:cubicBezTo>
                  <a:cubicBezTo>
                    <a:pt x="330128" y="414789"/>
                    <a:pt x="320594" y="424324"/>
                    <a:pt x="308801" y="424427"/>
                  </a:cubicBezTo>
                  <a:lnTo>
                    <a:pt x="300800" y="424427"/>
                  </a:lnTo>
                  <a:cubicBezTo>
                    <a:pt x="293602" y="423480"/>
                    <a:pt x="287000" y="428547"/>
                    <a:pt x="286053" y="435745"/>
                  </a:cubicBezTo>
                  <a:cubicBezTo>
                    <a:pt x="285981" y="436287"/>
                    <a:pt x="285944" y="436834"/>
                    <a:pt x="285941" y="437381"/>
                  </a:cubicBezTo>
                  <a:cubicBezTo>
                    <a:pt x="285941" y="443001"/>
                    <a:pt x="285941" y="448716"/>
                    <a:pt x="285941" y="454336"/>
                  </a:cubicBezTo>
                  <a:cubicBezTo>
                    <a:pt x="285941" y="459956"/>
                    <a:pt x="287941" y="461289"/>
                    <a:pt x="292418" y="461003"/>
                  </a:cubicBezTo>
                  <a:cubicBezTo>
                    <a:pt x="297128" y="460488"/>
                    <a:pt x="301804" y="459693"/>
                    <a:pt x="306419" y="458622"/>
                  </a:cubicBezTo>
                  <a:cubicBezTo>
                    <a:pt x="308536" y="458049"/>
                    <a:pt x="310707" y="457698"/>
                    <a:pt x="312896" y="457574"/>
                  </a:cubicBezTo>
                  <a:cubicBezTo>
                    <a:pt x="316400" y="457573"/>
                    <a:pt x="319270" y="460358"/>
                    <a:pt x="319373" y="463861"/>
                  </a:cubicBezTo>
                  <a:cubicBezTo>
                    <a:pt x="319469" y="466814"/>
                    <a:pt x="318516" y="470909"/>
                    <a:pt x="316706" y="471862"/>
                  </a:cubicBezTo>
                  <a:close/>
                  <a:moveTo>
                    <a:pt x="360045" y="446906"/>
                  </a:moveTo>
                  <a:cubicBezTo>
                    <a:pt x="355034" y="454453"/>
                    <a:pt x="346873" y="459321"/>
                    <a:pt x="337852" y="460146"/>
                  </a:cubicBezTo>
                  <a:cubicBezTo>
                    <a:pt x="325830" y="459248"/>
                    <a:pt x="315078" y="452331"/>
                    <a:pt x="309277" y="441763"/>
                  </a:cubicBezTo>
                  <a:cubicBezTo>
                    <a:pt x="307801" y="438293"/>
                    <a:pt x="309050" y="434265"/>
                    <a:pt x="312230" y="432238"/>
                  </a:cubicBezTo>
                  <a:cubicBezTo>
                    <a:pt x="315245" y="430259"/>
                    <a:pt x="319241" y="430699"/>
                    <a:pt x="321755" y="433286"/>
                  </a:cubicBezTo>
                  <a:cubicBezTo>
                    <a:pt x="324245" y="436062"/>
                    <a:pt x="326884" y="438701"/>
                    <a:pt x="329660" y="441191"/>
                  </a:cubicBezTo>
                  <a:cubicBezTo>
                    <a:pt x="333327" y="444639"/>
                    <a:pt x="339043" y="444639"/>
                    <a:pt x="342709" y="441191"/>
                  </a:cubicBezTo>
                  <a:cubicBezTo>
                    <a:pt x="344615" y="439763"/>
                    <a:pt x="346139" y="437858"/>
                    <a:pt x="348044" y="436429"/>
                  </a:cubicBezTo>
                  <a:cubicBezTo>
                    <a:pt x="350957" y="433866"/>
                    <a:pt x="355322" y="433866"/>
                    <a:pt x="358235" y="436429"/>
                  </a:cubicBezTo>
                  <a:cubicBezTo>
                    <a:pt x="361625" y="438824"/>
                    <a:pt x="362435" y="443512"/>
                    <a:pt x="360045" y="446906"/>
                  </a:cubicBezTo>
                  <a:close/>
                  <a:moveTo>
                    <a:pt x="402527" y="373945"/>
                  </a:moveTo>
                  <a:cubicBezTo>
                    <a:pt x="398431" y="386613"/>
                    <a:pt x="394145" y="399377"/>
                    <a:pt x="388811" y="412045"/>
                  </a:cubicBezTo>
                  <a:cubicBezTo>
                    <a:pt x="386353" y="416456"/>
                    <a:pt x="382771" y="420137"/>
                    <a:pt x="378428" y="422713"/>
                  </a:cubicBezTo>
                  <a:cubicBezTo>
                    <a:pt x="371671" y="426348"/>
                    <a:pt x="363915" y="427686"/>
                    <a:pt x="356330" y="426523"/>
                  </a:cubicBezTo>
                  <a:cubicBezTo>
                    <a:pt x="352901" y="426523"/>
                    <a:pt x="349472" y="426523"/>
                    <a:pt x="346043" y="426523"/>
                  </a:cubicBezTo>
                  <a:cubicBezTo>
                    <a:pt x="341489" y="426368"/>
                    <a:pt x="337893" y="422602"/>
                    <a:pt x="337947" y="418046"/>
                  </a:cubicBezTo>
                  <a:cubicBezTo>
                    <a:pt x="338032" y="413680"/>
                    <a:pt x="341639" y="410210"/>
                    <a:pt x="346005" y="410295"/>
                  </a:cubicBezTo>
                  <a:cubicBezTo>
                    <a:pt x="346209" y="410299"/>
                    <a:pt x="346412" y="410311"/>
                    <a:pt x="346615" y="410330"/>
                  </a:cubicBezTo>
                  <a:lnTo>
                    <a:pt x="363665" y="410330"/>
                  </a:lnTo>
                  <a:cubicBezTo>
                    <a:pt x="369086" y="410933"/>
                    <a:pt x="374197" y="407684"/>
                    <a:pt x="375952" y="402520"/>
                  </a:cubicBezTo>
                  <a:cubicBezTo>
                    <a:pt x="379857" y="392138"/>
                    <a:pt x="383477" y="381565"/>
                    <a:pt x="386906" y="370992"/>
                  </a:cubicBezTo>
                  <a:cubicBezTo>
                    <a:pt x="388715" y="365277"/>
                    <a:pt x="391763" y="362515"/>
                    <a:pt x="396431" y="363563"/>
                  </a:cubicBezTo>
                  <a:cubicBezTo>
                    <a:pt x="400799" y="364516"/>
                    <a:pt x="403568" y="368830"/>
                    <a:pt x="402615" y="373198"/>
                  </a:cubicBezTo>
                  <a:cubicBezTo>
                    <a:pt x="402589" y="373321"/>
                    <a:pt x="402559" y="373443"/>
                    <a:pt x="402527" y="373564"/>
                  </a:cubicBezTo>
                  <a:close/>
                  <a:moveTo>
                    <a:pt x="385382" y="357657"/>
                  </a:moveTo>
                  <a:cubicBezTo>
                    <a:pt x="375359" y="359153"/>
                    <a:pt x="365217" y="359695"/>
                    <a:pt x="355092" y="359276"/>
                  </a:cubicBezTo>
                  <a:cubicBezTo>
                    <a:pt x="350910" y="358684"/>
                    <a:pt x="347932" y="354909"/>
                    <a:pt x="348329" y="350704"/>
                  </a:cubicBezTo>
                  <a:cubicBezTo>
                    <a:pt x="348475" y="346551"/>
                    <a:pt x="351960" y="343302"/>
                    <a:pt x="356113" y="343447"/>
                  </a:cubicBezTo>
                  <a:cubicBezTo>
                    <a:pt x="356217" y="343451"/>
                    <a:pt x="356322" y="343457"/>
                    <a:pt x="356426" y="343465"/>
                  </a:cubicBezTo>
                  <a:lnTo>
                    <a:pt x="365951" y="343465"/>
                  </a:lnTo>
                  <a:cubicBezTo>
                    <a:pt x="369284" y="343465"/>
                    <a:pt x="372523" y="343465"/>
                    <a:pt x="375476" y="343465"/>
                  </a:cubicBezTo>
                  <a:cubicBezTo>
                    <a:pt x="385155" y="343421"/>
                    <a:pt x="392966" y="335540"/>
                    <a:pt x="392923" y="325860"/>
                  </a:cubicBezTo>
                  <a:cubicBezTo>
                    <a:pt x="392922" y="325632"/>
                    <a:pt x="392916" y="325405"/>
                    <a:pt x="392906" y="325177"/>
                  </a:cubicBezTo>
                  <a:cubicBezTo>
                    <a:pt x="392831" y="319056"/>
                    <a:pt x="392353" y="312947"/>
                    <a:pt x="391478" y="306889"/>
                  </a:cubicBezTo>
                  <a:cubicBezTo>
                    <a:pt x="389340" y="288034"/>
                    <a:pt x="383063" y="269885"/>
                    <a:pt x="373095" y="253739"/>
                  </a:cubicBezTo>
                  <a:cubicBezTo>
                    <a:pt x="370581" y="250234"/>
                    <a:pt x="371385" y="245354"/>
                    <a:pt x="374891" y="242841"/>
                  </a:cubicBezTo>
                  <a:cubicBezTo>
                    <a:pt x="375110" y="242684"/>
                    <a:pt x="375337" y="242538"/>
                    <a:pt x="375571" y="242405"/>
                  </a:cubicBezTo>
                  <a:cubicBezTo>
                    <a:pt x="379762" y="239928"/>
                    <a:pt x="383953" y="241357"/>
                    <a:pt x="387096" y="246500"/>
                  </a:cubicBezTo>
                  <a:cubicBezTo>
                    <a:pt x="401789" y="270938"/>
                    <a:pt x="409222" y="299052"/>
                    <a:pt x="408527" y="327558"/>
                  </a:cubicBezTo>
                  <a:cubicBezTo>
                    <a:pt x="408520" y="341593"/>
                    <a:pt x="398988" y="353833"/>
                    <a:pt x="385382" y="357276"/>
                  </a:cubicBezTo>
                  <a:close/>
                </a:path>
              </a:pathLst>
            </a:custGeom>
            <a:solidFill>
              <a:srgbClr val="44444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4" name="Google Shape;694;p168"/>
            <p:cNvSpPr/>
            <p:nvPr/>
          </p:nvSpPr>
          <p:spPr>
            <a:xfrm>
              <a:off x="1514944" y="5725107"/>
              <a:ext cx="561975" cy="628650"/>
            </a:xfrm>
            <a:custGeom>
              <a:avLst/>
              <a:gdLst/>
              <a:ahLst/>
              <a:cxnLst/>
              <a:rect l="l" t="t" r="r" b="b"/>
              <a:pathLst>
                <a:path w="561975" h="628650" extrusionOk="0">
                  <a:moveTo>
                    <a:pt x="536258" y="147191"/>
                  </a:moveTo>
                  <a:lnTo>
                    <a:pt x="303467" y="12793"/>
                  </a:lnTo>
                  <a:cubicBezTo>
                    <a:pt x="290342" y="5261"/>
                    <a:pt x="274205" y="5261"/>
                    <a:pt x="261080" y="12793"/>
                  </a:cubicBezTo>
                  <a:lnTo>
                    <a:pt x="28289" y="147191"/>
                  </a:lnTo>
                  <a:cubicBezTo>
                    <a:pt x="15189" y="154799"/>
                    <a:pt x="7132" y="168808"/>
                    <a:pt x="7144" y="183957"/>
                  </a:cubicBezTo>
                  <a:lnTo>
                    <a:pt x="7144" y="452753"/>
                  </a:lnTo>
                  <a:cubicBezTo>
                    <a:pt x="7152" y="467922"/>
                    <a:pt x="15248" y="481935"/>
                    <a:pt x="28385" y="489519"/>
                  </a:cubicBezTo>
                  <a:lnTo>
                    <a:pt x="261176" y="623917"/>
                  </a:lnTo>
                  <a:cubicBezTo>
                    <a:pt x="274300" y="631450"/>
                    <a:pt x="290437" y="631450"/>
                    <a:pt x="303562" y="623917"/>
                  </a:cubicBezTo>
                  <a:lnTo>
                    <a:pt x="536353" y="489519"/>
                  </a:lnTo>
                  <a:cubicBezTo>
                    <a:pt x="549489" y="481935"/>
                    <a:pt x="557585" y="467922"/>
                    <a:pt x="557594" y="452753"/>
                  </a:cubicBezTo>
                  <a:lnTo>
                    <a:pt x="557594" y="183957"/>
                  </a:lnTo>
                  <a:cubicBezTo>
                    <a:pt x="557566" y="168769"/>
                    <a:pt x="549431" y="154751"/>
                    <a:pt x="536258" y="147191"/>
                  </a:cubicBezTo>
                  <a:close/>
                  <a:moveTo>
                    <a:pt x="310896" y="384363"/>
                  </a:moveTo>
                  <a:lnTo>
                    <a:pt x="273844" y="362742"/>
                  </a:lnTo>
                  <a:lnTo>
                    <a:pt x="265081" y="377982"/>
                  </a:lnTo>
                  <a:lnTo>
                    <a:pt x="264319" y="377982"/>
                  </a:lnTo>
                  <a:lnTo>
                    <a:pt x="273844" y="394079"/>
                  </a:lnTo>
                  <a:lnTo>
                    <a:pt x="226219" y="477232"/>
                  </a:lnTo>
                  <a:lnTo>
                    <a:pt x="189929" y="477232"/>
                  </a:lnTo>
                  <a:lnTo>
                    <a:pt x="172022" y="446085"/>
                  </a:lnTo>
                  <a:lnTo>
                    <a:pt x="219647" y="363218"/>
                  </a:lnTo>
                  <a:lnTo>
                    <a:pt x="238696" y="363218"/>
                  </a:lnTo>
                  <a:lnTo>
                    <a:pt x="238696" y="362646"/>
                  </a:lnTo>
                  <a:lnTo>
                    <a:pt x="247460" y="347502"/>
                  </a:lnTo>
                  <a:lnTo>
                    <a:pt x="213074" y="327690"/>
                  </a:lnTo>
                  <a:lnTo>
                    <a:pt x="213074" y="214247"/>
                  </a:lnTo>
                  <a:lnTo>
                    <a:pt x="311372" y="157573"/>
                  </a:lnTo>
                  <a:lnTo>
                    <a:pt x="409670" y="214723"/>
                  </a:lnTo>
                  <a:lnTo>
                    <a:pt x="409670" y="327785"/>
                  </a:lnTo>
                  <a:close/>
                </a:path>
              </a:pathLst>
            </a:custGeom>
            <a:solidFill>
              <a:srgbClr val="44444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5" name="Google Shape;695;p168"/>
            <p:cNvSpPr/>
            <p:nvPr/>
          </p:nvSpPr>
          <p:spPr>
            <a:xfrm>
              <a:off x="1738115" y="5896015"/>
              <a:ext cx="171450" cy="200025"/>
            </a:xfrm>
            <a:custGeom>
              <a:avLst/>
              <a:gdLst/>
              <a:ahLst/>
              <a:cxnLst/>
              <a:rect l="l" t="t" r="r" b="b"/>
              <a:pathLst>
                <a:path w="171450" h="200025" extrusionOk="0">
                  <a:moveTo>
                    <a:pt x="87630" y="7144"/>
                  </a:moveTo>
                  <a:lnTo>
                    <a:pt x="7144" y="53531"/>
                  </a:lnTo>
                  <a:lnTo>
                    <a:pt x="7144" y="146495"/>
                  </a:lnTo>
                  <a:lnTo>
                    <a:pt x="87725" y="192977"/>
                  </a:lnTo>
                  <a:lnTo>
                    <a:pt x="168211" y="146590"/>
                  </a:lnTo>
                  <a:lnTo>
                    <a:pt x="168211" y="53721"/>
                  </a:lnTo>
                  <a:close/>
                  <a:moveTo>
                    <a:pt x="127349" y="51340"/>
                  </a:moveTo>
                  <a:cubicBezTo>
                    <a:pt x="125894" y="53880"/>
                    <a:pt x="122663" y="54773"/>
                    <a:pt x="120110" y="53340"/>
                  </a:cubicBezTo>
                  <a:lnTo>
                    <a:pt x="87725" y="34290"/>
                  </a:lnTo>
                  <a:lnTo>
                    <a:pt x="31623" y="66485"/>
                  </a:lnTo>
                  <a:lnTo>
                    <a:pt x="31623" y="135065"/>
                  </a:lnTo>
                  <a:cubicBezTo>
                    <a:pt x="31623" y="138010"/>
                    <a:pt x="29235" y="140398"/>
                    <a:pt x="26289" y="140398"/>
                  </a:cubicBezTo>
                  <a:cubicBezTo>
                    <a:pt x="23343" y="140398"/>
                    <a:pt x="20955" y="138010"/>
                    <a:pt x="20955" y="135065"/>
                  </a:cubicBezTo>
                  <a:lnTo>
                    <a:pt x="20955" y="63818"/>
                  </a:lnTo>
                  <a:cubicBezTo>
                    <a:pt x="20857" y="61924"/>
                    <a:pt x="21809" y="60131"/>
                    <a:pt x="23431" y="59150"/>
                  </a:cubicBezTo>
                  <a:lnTo>
                    <a:pt x="85058" y="23717"/>
                  </a:lnTo>
                  <a:cubicBezTo>
                    <a:pt x="86674" y="22761"/>
                    <a:pt x="88682" y="22761"/>
                    <a:pt x="90297" y="23717"/>
                  </a:cubicBezTo>
                  <a:lnTo>
                    <a:pt x="125349" y="44101"/>
                  </a:lnTo>
                  <a:cubicBezTo>
                    <a:pt x="127889" y="45556"/>
                    <a:pt x="128782" y="48787"/>
                    <a:pt x="127349" y="51340"/>
                  </a:cubicBezTo>
                  <a:close/>
                </a:path>
              </a:pathLst>
            </a:custGeom>
            <a:solidFill>
              <a:srgbClr val="44444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6" name="Google Shape;696;p168"/>
            <p:cNvSpPr/>
            <p:nvPr/>
          </p:nvSpPr>
          <p:spPr>
            <a:xfrm>
              <a:off x="2096922" y="5725107"/>
              <a:ext cx="561975" cy="628650"/>
            </a:xfrm>
            <a:custGeom>
              <a:avLst/>
              <a:gdLst/>
              <a:ahLst/>
              <a:cxnLst/>
              <a:rect l="l" t="t" r="r" b="b"/>
              <a:pathLst>
                <a:path w="561975" h="628650" extrusionOk="0">
                  <a:moveTo>
                    <a:pt x="536353" y="147191"/>
                  </a:moveTo>
                  <a:lnTo>
                    <a:pt x="303562" y="12793"/>
                  </a:lnTo>
                  <a:cubicBezTo>
                    <a:pt x="290437" y="5261"/>
                    <a:pt x="274300" y="5261"/>
                    <a:pt x="261176" y="12793"/>
                  </a:cubicBezTo>
                  <a:lnTo>
                    <a:pt x="28289" y="147191"/>
                  </a:lnTo>
                  <a:cubicBezTo>
                    <a:pt x="15218" y="154828"/>
                    <a:pt x="7171" y="168819"/>
                    <a:pt x="7144" y="183957"/>
                  </a:cubicBezTo>
                  <a:lnTo>
                    <a:pt x="7144" y="452753"/>
                  </a:lnTo>
                  <a:cubicBezTo>
                    <a:pt x="7171" y="467892"/>
                    <a:pt x="15218" y="481882"/>
                    <a:pt x="28289" y="489519"/>
                  </a:cubicBezTo>
                  <a:lnTo>
                    <a:pt x="261176" y="623917"/>
                  </a:lnTo>
                  <a:cubicBezTo>
                    <a:pt x="274300" y="631450"/>
                    <a:pt x="290437" y="631450"/>
                    <a:pt x="303562" y="623917"/>
                  </a:cubicBezTo>
                  <a:lnTo>
                    <a:pt x="536353" y="489519"/>
                  </a:lnTo>
                  <a:cubicBezTo>
                    <a:pt x="549489" y="481935"/>
                    <a:pt x="557585" y="467922"/>
                    <a:pt x="557594" y="452753"/>
                  </a:cubicBezTo>
                  <a:lnTo>
                    <a:pt x="557594" y="183957"/>
                  </a:lnTo>
                  <a:cubicBezTo>
                    <a:pt x="557585" y="168789"/>
                    <a:pt x="549489" y="154775"/>
                    <a:pt x="536353" y="147191"/>
                  </a:cubicBezTo>
                  <a:close/>
                  <a:moveTo>
                    <a:pt x="200406" y="187767"/>
                  </a:moveTo>
                  <a:lnTo>
                    <a:pt x="271367" y="165479"/>
                  </a:lnTo>
                  <a:cubicBezTo>
                    <a:pt x="279705" y="162849"/>
                    <a:pt x="288597" y="167476"/>
                    <a:pt x="291227" y="175814"/>
                  </a:cubicBezTo>
                  <a:cubicBezTo>
                    <a:pt x="293857" y="184151"/>
                    <a:pt x="289230" y="193043"/>
                    <a:pt x="280892" y="195673"/>
                  </a:cubicBezTo>
                  <a:lnTo>
                    <a:pt x="209836" y="218343"/>
                  </a:lnTo>
                  <a:cubicBezTo>
                    <a:pt x="208316" y="218781"/>
                    <a:pt x="206749" y="219037"/>
                    <a:pt x="205169" y="219105"/>
                  </a:cubicBezTo>
                  <a:cubicBezTo>
                    <a:pt x="198275" y="219044"/>
                    <a:pt x="192185" y="214602"/>
                    <a:pt x="190024" y="208056"/>
                  </a:cubicBezTo>
                  <a:cubicBezTo>
                    <a:pt x="187145" y="199867"/>
                    <a:pt x="191448" y="190895"/>
                    <a:pt x="199637" y="188016"/>
                  </a:cubicBezTo>
                  <a:cubicBezTo>
                    <a:pt x="199891" y="187927"/>
                    <a:pt x="200148" y="187844"/>
                    <a:pt x="200406" y="187767"/>
                  </a:cubicBezTo>
                  <a:close/>
                  <a:moveTo>
                    <a:pt x="284036" y="498282"/>
                  </a:moveTo>
                  <a:cubicBezTo>
                    <a:pt x="266834" y="498388"/>
                    <a:pt x="252804" y="484529"/>
                    <a:pt x="252698" y="467327"/>
                  </a:cubicBezTo>
                  <a:cubicBezTo>
                    <a:pt x="252697" y="467200"/>
                    <a:pt x="252697" y="467073"/>
                    <a:pt x="252698" y="466945"/>
                  </a:cubicBezTo>
                  <a:lnTo>
                    <a:pt x="315373" y="466945"/>
                  </a:lnTo>
                  <a:cubicBezTo>
                    <a:pt x="315321" y="484231"/>
                    <a:pt x="301321" y="498230"/>
                    <a:pt x="284036" y="498282"/>
                  </a:cubicBezTo>
                  <a:close/>
                  <a:moveTo>
                    <a:pt x="325279" y="457420"/>
                  </a:moveTo>
                  <a:lnTo>
                    <a:pt x="242792" y="457420"/>
                  </a:lnTo>
                  <a:cubicBezTo>
                    <a:pt x="238426" y="457420"/>
                    <a:pt x="234886" y="453881"/>
                    <a:pt x="234886" y="449514"/>
                  </a:cubicBezTo>
                  <a:cubicBezTo>
                    <a:pt x="234886" y="445148"/>
                    <a:pt x="238426" y="441609"/>
                    <a:pt x="242792" y="441609"/>
                  </a:cubicBezTo>
                  <a:lnTo>
                    <a:pt x="325660" y="441609"/>
                  </a:lnTo>
                  <a:cubicBezTo>
                    <a:pt x="330042" y="441608"/>
                    <a:pt x="333609" y="445133"/>
                    <a:pt x="333661" y="449514"/>
                  </a:cubicBezTo>
                  <a:cubicBezTo>
                    <a:pt x="333456" y="453979"/>
                    <a:pt x="329747" y="457476"/>
                    <a:pt x="325279" y="457420"/>
                  </a:cubicBezTo>
                  <a:close/>
                  <a:moveTo>
                    <a:pt x="325279" y="434084"/>
                  </a:moveTo>
                  <a:lnTo>
                    <a:pt x="242792" y="434084"/>
                  </a:lnTo>
                  <a:cubicBezTo>
                    <a:pt x="238400" y="433603"/>
                    <a:pt x="235229" y="429651"/>
                    <a:pt x="235711" y="425259"/>
                  </a:cubicBezTo>
                  <a:cubicBezTo>
                    <a:pt x="236119" y="421530"/>
                    <a:pt x="239063" y="418586"/>
                    <a:pt x="242792" y="418177"/>
                  </a:cubicBezTo>
                  <a:lnTo>
                    <a:pt x="325660" y="418177"/>
                  </a:lnTo>
                  <a:cubicBezTo>
                    <a:pt x="330042" y="418177"/>
                    <a:pt x="333609" y="421701"/>
                    <a:pt x="333661" y="426083"/>
                  </a:cubicBezTo>
                  <a:cubicBezTo>
                    <a:pt x="333322" y="430500"/>
                    <a:pt x="329707" y="433951"/>
                    <a:pt x="325279" y="434084"/>
                  </a:cubicBezTo>
                  <a:close/>
                  <a:moveTo>
                    <a:pt x="334804" y="409414"/>
                  </a:moveTo>
                  <a:lnTo>
                    <a:pt x="233648" y="409414"/>
                  </a:lnTo>
                  <a:cubicBezTo>
                    <a:pt x="224889" y="408735"/>
                    <a:pt x="218340" y="401084"/>
                    <a:pt x="219019" y="392325"/>
                  </a:cubicBezTo>
                  <a:cubicBezTo>
                    <a:pt x="219625" y="384510"/>
                    <a:pt x="225834" y="378302"/>
                    <a:pt x="233648" y="377696"/>
                  </a:cubicBezTo>
                  <a:lnTo>
                    <a:pt x="334423" y="377696"/>
                  </a:lnTo>
                  <a:cubicBezTo>
                    <a:pt x="343208" y="377696"/>
                    <a:pt x="350330" y="384818"/>
                    <a:pt x="350330" y="393603"/>
                  </a:cubicBezTo>
                  <a:cubicBezTo>
                    <a:pt x="350436" y="402229"/>
                    <a:pt x="343530" y="409309"/>
                    <a:pt x="334903" y="409416"/>
                  </a:cubicBezTo>
                  <a:cubicBezTo>
                    <a:pt x="334743" y="409418"/>
                    <a:pt x="334583" y="409417"/>
                    <a:pt x="334423" y="409414"/>
                  </a:cubicBezTo>
                  <a:close/>
                  <a:moveTo>
                    <a:pt x="249079" y="353121"/>
                  </a:moveTo>
                  <a:lnTo>
                    <a:pt x="249079" y="332643"/>
                  </a:lnTo>
                  <a:cubicBezTo>
                    <a:pt x="248399" y="323884"/>
                    <a:pt x="254949" y="316233"/>
                    <a:pt x="263708" y="315554"/>
                  </a:cubicBezTo>
                  <a:cubicBezTo>
                    <a:pt x="272467" y="314874"/>
                    <a:pt x="280118" y="321424"/>
                    <a:pt x="280797" y="330183"/>
                  </a:cubicBezTo>
                  <a:cubicBezTo>
                    <a:pt x="280861" y="331002"/>
                    <a:pt x="280861" y="331824"/>
                    <a:pt x="280797" y="332643"/>
                  </a:cubicBezTo>
                  <a:lnTo>
                    <a:pt x="280797" y="352836"/>
                  </a:lnTo>
                  <a:cubicBezTo>
                    <a:pt x="280644" y="361557"/>
                    <a:pt x="273611" y="368590"/>
                    <a:pt x="264890" y="368742"/>
                  </a:cubicBezTo>
                  <a:cubicBezTo>
                    <a:pt x="256290" y="368641"/>
                    <a:pt x="249328" y="361721"/>
                    <a:pt x="249174" y="353121"/>
                  </a:cubicBezTo>
                  <a:close/>
                  <a:moveTo>
                    <a:pt x="367284" y="319022"/>
                  </a:moveTo>
                  <a:lnTo>
                    <a:pt x="322040" y="332071"/>
                  </a:lnTo>
                  <a:lnTo>
                    <a:pt x="322040" y="353121"/>
                  </a:lnTo>
                  <a:cubicBezTo>
                    <a:pt x="322199" y="361747"/>
                    <a:pt x="315335" y="368868"/>
                    <a:pt x="306709" y="369027"/>
                  </a:cubicBezTo>
                  <a:cubicBezTo>
                    <a:pt x="306676" y="369027"/>
                    <a:pt x="306643" y="369028"/>
                    <a:pt x="306610" y="369028"/>
                  </a:cubicBezTo>
                  <a:cubicBezTo>
                    <a:pt x="297825" y="369028"/>
                    <a:pt x="290703" y="361907"/>
                    <a:pt x="290703" y="353122"/>
                  </a:cubicBezTo>
                  <a:lnTo>
                    <a:pt x="290703" y="320165"/>
                  </a:lnTo>
                  <a:cubicBezTo>
                    <a:pt x="290747" y="313135"/>
                    <a:pt x="295453" y="306990"/>
                    <a:pt x="302228" y="305115"/>
                  </a:cubicBezTo>
                  <a:lnTo>
                    <a:pt x="358616" y="288828"/>
                  </a:lnTo>
                  <a:cubicBezTo>
                    <a:pt x="366954" y="286408"/>
                    <a:pt x="375675" y="291205"/>
                    <a:pt x="378095" y="299543"/>
                  </a:cubicBezTo>
                  <a:cubicBezTo>
                    <a:pt x="380515" y="307881"/>
                    <a:pt x="375717" y="316602"/>
                    <a:pt x="367379" y="319022"/>
                  </a:cubicBezTo>
                  <a:close/>
                  <a:moveTo>
                    <a:pt x="367284" y="269016"/>
                  </a:moveTo>
                  <a:lnTo>
                    <a:pt x="209360" y="319403"/>
                  </a:lnTo>
                  <a:cubicBezTo>
                    <a:pt x="207840" y="319842"/>
                    <a:pt x="206273" y="320097"/>
                    <a:pt x="204692" y="320165"/>
                  </a:cubicBezTo>
                  <a:cubicBezTo>
                    <a:pt x="197908" y="320133"/>
                    <a:pt x="191862" y="315875"/>
                    <a:pt x="189548" y="309497"/>
                  </a:cubicBezTo>
                  <a:cubicBezTo>
                    <a:pt x="186907" y="301228"/>
                    <a:pt x="191470" y="292385"/>
                    <a:pt x="199738" y="289745"/>
                  </a:cubicBezTo>
                  <a:cubicBezTo>
                    <a:pt x="199802" y="289724"/>
                    <a:pt x="199866" y="289704"/>
                    <a:pt x="199930" y="289685"/>
                  </a:cubicBezTo>
                  <a:lnTo>
                    <a:pt x="358616" y="238917"/>
                  </a:lnTo>
                  <a:cubicBezTo>
                    <a:pt x="367080" y="236767"/>
                    <a:pt x="375684" y="241887"/>
                    <a:pt x="377833" y="250350"/>
                  </a:cubicBezTo>
                  <a:cubicBezTo>
                    <a:pt x="379808" y="258130"/>
                    <a:pt x="375641" y="266156"/>
                    <a:pt x="368141" y="269016"/>
                  </a:cubicBezTo>
                  <a:close/>
                  <a:moveTo>
                    <a:pt x="367284" y="219486"/>
                  </a:moveTo>
                  <a:lnTo>
                    <a:pt x="209360" y="269873"/>
                  </a:lnTo>
                  <a:cubicBezTo>
                    <a:pt x="207840" y="270312"/>
                    <a:pt x="206273" y="270567"/>
                    <a:pt x="204692" y="270635"/>
                  </a:cubicBezTo>
                  <a:cubicBezTo>
                    <a:pt x="197892" y="270561"/>
                    <a:pt x="191854" y="266269"/>
                    <a:pt x="189548" y="259872"/>
                  </a:cubicBezTo>
                  <a:cubicBezTo>
                    <a:pt x="186907" y="251603"/>
                    <a:pt x="191470" y="242760"/>
                    <a:pt x="199738" y="240120"/>
                  </a:cubicBezTo>
                  <a:cubicBezTo>
                    <a:pt x="199802" y="240099"/>
                    <a:pt x="199866" y="240079"/>
                    <a:pt x="199930" y="240060"/>
                  </a:cubicBezTo>
                  <a:lnTo>
                    <a:pt x="358616" y="189768"/>
                  </a:lnTo>
                  <a:cubicBezTo>
                    <a:pt x="366954" y="187137"/>
                    <a:pt x="375846" y="191764"/>
                    <a:pt x="378476" y="200102"/>
                  </a:cubicBezTo>
                  <a:cubicBezTo>
                    <a:pt x="381106" y="208440"/>
                    <a:pt x="376479" y="217332"/>
                    <a:pt x="368141" y="219962"/>
                  </a:cubicBezTo>
                  <a:close/>
                </a:path>
              </a:pathLst>
            </a:custGeom>
            <a:solidFill>
              <a:srgbClr val="44444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697" name="Google Shape;697;p168"/>
          <p:cNvPicPr preferRelativeResize="0"/>
          <p:nvPr/>
        </p:nvPicPr>
        <p:blipFill>
          <a:blip r:embed="rId4">
            <a:alphaModFix/>
          </a:blip>
          <a:stretch>
            <a:fillRect/>
          </a:stretch>
        </p:blipFill>
        <p:spPr>
          <a:xfrm>
            <a:off x="6645840" y="3624428"/>
            <a:ext cx="572121" cy="882700"/>
          </a:xfrm>
          <a:prstGeom prst="rect">
            <a:avLst/>
          </a:prstGeom>
          <a:noFill/>
          <a:ln>
            <a:noFill/>
          </a:ln>
        </p:spPr>
      </p:pic>
      <p:sp>
        <p:nvSpPr>
          <p:cNvPr id="698" name="Google Shape;698;p168"/>
          <p:cNvSpPr txBox="1"/>
          <p:nvPr/>
        </p:nvSpPr>
        <p:spPr>
          <a:xfrm>
            <a:off x="2797313" y="3781940"/>
            <a:ext cx="471900" cy="56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t>+</a:t>
            </a:r>
            <a:endParaRPr sz="3000"/>
          </a:p>
        </p:txBody>
      </p:sp>
      <p:sp>
        <p:nvSpPr>
          <p:cNvPr id="699" name="Google Shape;699;p168"/>
          <p:cNvSpPr txBox="1"/>
          <p:nvPr/>
        </p:nvSpPr>
        <p:spPr>
          <a:xfrm>
            <a:off x="5557913" y="3831562"/>
            <a:ext cx="471900" cy="56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t>=</a:t>
            </a:r>
            <a:endParaRPr sz="30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169"/>
          <p:cNvSpPr txBox="1">
            <a:spLocks noGrp="1"/>
          </p:cNvSpPr>
          <p:nvPr>
            <p:ph type="title"/>
          </p:nvPr>
        </p:nvSpPr>
        <p:spPr>
          <a:xfrm>
            <a:off x="4" y="-14125"/>
            <a:ext cx="9144000" cy="10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Assessment Series</a:t>
            </a:r>
            <a:endParaRPr/>
          </a:p>
        </p:txBody>
      </p:sp>
      <p:sp>
        <p:nvSpPr>
          <p:cNvPr id="706" name="Google Shape;706;p169"/>
          <p:cNvSpPr txBox="1">
            <a:spLocks noGrp="1"/>
          </p:cNvSpPr>
          <p:nvPr>
            <p:ph type="body" idx="1"/>
          </p:nvPr>
        </p:nvSpPr>
        <p:spPr>
          <a:xfrm>
            <a:off x="152400" y="1143000"/>
            <a:ext cx="8839200" cy="35433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a:t>When designing the Content Leader and Mentor Teacher training much thought and consideration was given to what particular skills and knowledge Mentor Teachers and Content Leaders would need to effectively serve in these roles.</a:t>
            </a:r>
            <a:endParaRPr/>
          </a:p>
          <a:p>
            <a:pPr marL="0" lvl="0" indent="0" algn="l" rtl="0">
              <a:spcBef>
                <a:spcPts val="750"/>
              </a:spcBef>
              <a:spcAft>
                <a:spcPts val="0"/>
              </a:spcAft>
              <a:buNone/>
            </a:pPr>
            <a:endParaRPr/>
          </a:p>
          <a:p>
            <a:pPr marL="0" lvl="0" indent="0" algn="l" rtl="0">
              <a:spcBef>
                <a:spcPts val="750"/>
              </a:spcBef>
              <a:spcAft>
                <a:spcPts val="0"/>
              </a:spcAft>
              <a:buNone/>
            </a:pPr>
            <a:r>
              <a:rPr lang="en-US"/>
              <a:t>The Assessment Series was designed to ensure that teacher leaders serving in these roles had the skills and knowledge they needed to do so effectively. </a:t>
            </a:r>
            <a:endParaRPr/>
          </a:p>
          <a:p>
            <a:pPr marL="0" lvl="0" indent="0" algn="l" rtl="0">
              <a:spcBef>
                <a:spcPts val="750"/>
              </a:spcBef>
              <a:spcAft>
                <a:spcPts val="0"/>
              </a:spcAft>
              <a:buNone/>
            </a:pPr>
            <a:endParaRPr/>
          </a:p>
          <a:p>
            <a:pPr marL="0" lvl="0" indent="0" algn="l" rtl="0">
              <a:spcBef>
                <a:spcPts val="750"/>
              </a:spcBef>
              <a:spcAft>
                <a:spcPts val="0"/>
              </a:spcAft>
              <a:buNone/>
            </a:pPr>
            <a:r>
              <a:rPr lang="en-US"/>
              <a:t>Completion of the assessment series indicates that a participant was not simply a passive participant in the training experience, but that they are able to demonstrate the skills they were taught.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170"/>
          <p:cNvSpPr txBox="1">
            <a:spLocks noGrp="1"/>
          </p:cNvSpPr>
          <p:nvPr>
            <p:ph type="title"/>
          </p:nvPr>
        </p:nvSpPr>
        <p:spPr>
          <a:xfrm>
            <a:off x="4" y="-14125"/>
            <a:ext cx="9144000" cy="10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Assessment Overview</a:t>
            </a:r>
            <a:endParaRPr/>
          </a:p>
        </p:txBody>
      </p:sp>
      <p:sp>
        <p:nvSpPr>
          <p:cNvPr id="713" name="Google Shape;713;p170"/>
          <p:cNvSpPr txBox="1">
            <a:spLocks noGrp="1"/>
          </p:cNvSpPr>
          <p:nvPr>
            <p:ph type="body" idx="1"/>
          </p:nvPr>
        </p:nvSpPr>
        <p:spPr>
          <a:xfrm>
            <a:off x="152400" y="1143000"/>
            <a:ext cx="8839200" cy="35433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rgbClr val="000000"/>
              </a:buClr>
              <a:buSzPts val="1800"/>
              <a:buChar char="•"/>
            </a:pPr>
            <a:r>
              <a:rPr lang="en-US">
                <a:solidFill>
                  <a:srgbClr val="000000"/>
                </a:solidFill>
              </a:rPr>
              <a:t>Unlike traditional paper and pencil assessments, these assessments are based on and draw from a teacher’s work as a Mentor Teacher or Content Leader.</a:t>
            </a:r>
            <a:endParaRPr>
              <a:solidFill>
                <a:srgbClr val="000000"/>
              </a:solidFill>
            </a:endParaRPr>
          </a:p>
          <a:p>
            <a:pPr marL="457200" lvl="0" indent="0" algn="l" rtl="0">
              <a:lnSpc>
                <a:spcPct val="100000"/>
              </a:lnSpc>
              <a:spcBef>
                <a:spcPts val="0"/>
              </a:spcBef>
              <a:spcAft>
                <a:spcPts val="0"/>
              </a:spcAft>
              <a:buNone/>
            </a:pPr>
            <a:endParaRPr>
              <a:solidFill>
                <a:srgbClr val="000000"/>
              </a:solidFill>
            </a:endParaRPr>
          </a:p>
          <a:p>
            <a:pPr marL="457200" lvl="0" indent="-342900" algn="l" rtl="0">
              <a:lnSpc>
                <a:spcPct val="100000"/>
              </a:lnSpc>
              <a:spcBef>
                <a:spcPts val="0"/>
              </a:spcBef>
              <a:spcAft>
                <a:spcPts val="0"/>
              </a:spcAft>
              <a:buClr>
                <a:srgbClr val="000000"/>
              </a:buClr>
              <a:buSzPts val="1800"/>
              <a:buChar char="•"/>
            </a:pPr>
            <a:r>
              <a:rPr lang="en-US">
                <a:solidFill>
                  <a:srgbClr val="000000"/>
                </a:solidFill>
              </a:rPr>
              <a:t>The assessments are based on artifacts from the teacher’s work with students, mentees, and other teachers to demonstrate sufficient knowledge and skill to successfully serve in these roles.  </a:t>
            </a:r>
            <a:endParaRPr>
              <a:solidFill>
                <a:srgbClr val="000000"/>
              </a:solidFill>
            </a:endParaRPr>
          </a:p>
          <a:p>
            <a:pPr marL="457200" lvl="0" indent="0" algn="l" rtl="0">
              <a:lnSpc>
                <a:spcPct val="100000"/>
              </a:lnSpc>
              <a:spcBef>
                <a:spcPts val="0"/>
              </a:spcBef>
              <a:spcAft>
                <a:spcPts val="0"/>
              </a:spcAft>
              <a:buNone/>
            </a:pPr>
            <a:endParaRPr>
              <a:solidFill>
                <a:srgbClr val="000000"/>
              </a:solidFill>
            </a:endParaRPr>
          </a:p>
          <a:p>
            <a:pPr marL="457200" lvl="0" indent="-342900" algn="l" rtl="0">
              <a:lnSpc>
                <a:spcPct val="100000"/>
              </a:lnSpc>
              <a:spcBef>
                <a:spcPts val="0"/>
              </a:spcBef>
              <a:spcAft>
                <a:spcPts val="0"/>
              </a:spcAft>
              <a:buClr>
                <a:srgbClr val="000000"/>
              </a:buClr>
              <a:buSzPts val="1800"/>
              <a:buChar char="•"/>
            </a:pPr>
            <a:r>
              <a:rPr lang="en-US">
                <a:solidFill>
                  <a:srgbClr val="000000"/>
                </a:solidFill>
              </a:rPr>
              <a:t>Teachers submit artifacts through a secure online system managed by Bloomboard.</a:t>
            </a:r>
            <a:endParaRPr>
              <a:solidFill>
                <a:srgbClr val="000000"/>
              </a:solidFill>
            </a:endParaRPr>
          </a:p>
          <a:p>
            <a:pPr marL="0" lvl="0" indent="0" algn="l" rtl="0">
              <a:lnSpc>
                <a:spcPct val="100000"/>
              </a:lnSpc>
              <a:spcBef>
                <a:spcPts val="0"/>
              </a:spcBef>
              <a:spcAft>
                <a:spcPts val="0"/>
              </a:spcAft>
              <a:buNone/>
            </a:pPr>
            <a:endParaRPr>
              <a:solidFill>
                <a:srgbClr val="000000"/>
              </a:solidFill>
            </a:endParaRPr>
          </a:p>
          <a:p>
            <a:pPr marL="457200" lvl="0" indent="-342900" algn="l" rtl="0">
              <a:lnSpc>
                <a:spcPct val="100000"/>
              </a:lnSpc>
              <a:spcBef>
                <a:spcPts val="0"/>
              </a:spcBef>
              <a:spcAft>
                <a:spcPts val="0"/>
              </a:spcAft>
              <a:buClr>
                <a:srgbClr val="000000"/>
              </a:buClr>
              <a:buSzPts val="1800"/>
              <a:buChar char="•"/>
            </a:pPr>
            <a:r>
              <a:rPr lang="en-US">
                <a:solidFill>
                  <a:srgbClr val="000000"/>
                </a:solidFill>
              </a:rPr>
              <a:t>Ideally, teachers create many of the artifacts needed to earn distinction through the course of the trainings and as they serve in the role.</a:t>
            </a:r>
            <a:endParaRPr>
              <a:solidFill>
                <a:srgbClr val="5A5A5A"/>
              </a:solidFill>
            </a:endParaRPr>
          </a:p>
          <a:p>
            <a:pPr marL="0" lvl="0" indent="0" algn="l" rtl="0">
              <a:spcBef>
                <a:spcPts val="75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71"/>
          <p:cNvSpPr txBox="1">
            <a:spLocks noGrp="1"/>
          </p:cNvSpPr>
          <p:nvPr>
            <p:ph type="title"/>
          </p:nvPr>
        </p:nvSpPr>
        <p:spPr>
          <a:xfrm>
            <a:off x="4" y="-14125"/>
            <a:ext cx="9144000" cy="10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Assessment Series: Mentor Teachers</a:t>
            </a:r>
            <a:endParaRPr/>
          </a:p>
        </p:txBody>
      </p:sp>
      <p:graphicFrame>
        <p:nvGraphicFramePr>
          <p:cNvPr id="720" name="Google Shape;720;p171"/>
          <p:cNvGraphicFramePr/>
          <p:nvPr>
            <p:extLst>
              <p:ext uri="{D42A27DB-BD31-4B8C-83A1-F6EECF244321}">
                <p14:modId xmlns:p14="http://schemas.microsoft.com/office/powerpoint/2010/main" val="162340769"/>
              </p:ext>
            </p:extLst>
          </p:nvPr>
        </p:nvGraphicFramePr>
        <p:xfrm>
          <a:off x="131329" y="1113200"/>
          <a:ext cx="8881350" cy="3700247"/>
        </p:xfrm>
        <a:graphic>
          <a:graphicData uri="http://schemas.openxmlformats.org/drawingml/2006/table">
            <a:tbl>
              <a:tblPr>
                <a:noFill/>
                <a:tableStyleId>{14366508-5710-4C2D-B9BA-968720EB9BC9}</a:tableStyleId>
              </a:tblPr>
              <a:tblGrid>
                <a:gridCol w="2294950">
                  <a:extLst>
                    <a:ext uri="{9D8B030D-6E8A-4147-A177-3AD203B41FA5}">
                      <a16:colId xmlns:a16="http://schemas.microsoft.com/office/drawing/2014/main" val="20000"/>
                    </a:ext>
                  </a:extLst>
                </a:gridCol>
                <a:gridCol w="2253200">
                  <a:extLst>
                    <a:ext uri="{9D8B030D-6E8A-4147-A177-3AD203B41FA5}">
                      <a16:colId xmlns:a16="http://schemas.microsoft.com/office/drawing/2014/main" val="20001"/>
                    </a:ext>
                  </a:extLst>
                </a:gridCol>
                <a:gridCol w="2256625">
                  <a:extLst>
                    <a:ext uri="{9D8B030D-6E8A-4147-A177-3AD203B41FA5}">
                      <a16:colId xmlns:a16="http://schemas.microsoft.com/office/drawing/2014/main" val="20002"/>
                    </a:ext>
                  </a:extLst>
                </a:gridCol>
                <a:gridCol w="2076575">
                  <a:extLst>
                    <a:ext uri="{9D8B030D-6E8A-4147-A177-3AD203B41FA5}">
                      <a16:colId xmlns:a16="http://schemas.microsoft.com/office/drawing/2014/main" val="20003"/>
                    </a:ext>
                  </a:extLst>
                </a:gridCol>
              </a:tblGrid>
              <a:tr h="312993">
                <a:tc>
                  <a:txBody>
                    <a:bodyPr/>
                    <a:lstStyle/>
                    <a:p>
                      <a:pPr marL="0" lvl="0" indent="0" algn="l" rtl="0">
                        <a:spcBef>
                          <a:spcPts val="0"/>
                        </a:spcBef>
                        <a:spcAft>
                          <a:spcPts val="0"/>
                        </a:spcAft>
                        <a:buNone/>
                      </a:pPr>
                      <a:r>
                        <a:rPr lang="en-US" sz="1200" b="1">
                          <a:latin typeface="Calibri"/>
                          <a:ea typeface="Calibri"/>
                          <a:cs typeface="Calibri"/>
                          <a:sym typeface="Calibri"/>
                        </a:rPr>
                        <a:t>Elementary Mentors</a:t>
                      </a:r>
                      <a:endParaRPr sz="1200" b="1">
                        <a:latin typeface="Calibri"/>
                        <a:ea typeface="Calibri"/>
                        <a:cs typeface="Calibri"/>
                        <a:sym typeface="Calibri"/>
                      </a:endParaRPr>
                    </a:p>
                  </a:txBody>
                  <a:tcPr marL="91425" marR="91425" marT="91425" marB="91425" anchor="ctr">
                    <a:lnB w="9525" cap="flat" cmpd="sng">
                      <a:solidFill>
                        <a:srgbClr val="9E9E9E"/>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US" sz="1200" b="1">
                          <a:latin typeface="Calibri"/>
                          <a:ea typeface="Calibri"/>
                          <a:cs typeface="Calibri"/>
                          <a:sym typeface="Calibri"/>
                        </a:rPr>
                        <a:t>Secondary ELA Mentors</a:t>
                      </a:r>
                      <a:endParaRPr sz="1200" b="1">
                        <a:latin typeface="Calibri"/>
                        <a:ea typeface="Calibri"/>
                        <a:cs typeface="Calibri"/>
                        <a:sym typeface="Calibri"/>
                      </a:endParaRPr>
                    </a:p>
                  </a:txBody>
                  <a:tcPr marL="91425" marR="91425" marT="91425" marB="91425" anchor="ctr">
                    <a:lnB w="9525" cap="flat" cmpd="sng">
                      <a:solidFill>
                        <a:srgbClr val="9E9E9E"/>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US" sz="1200" b="1">
                          <a:latin typeface="Calibri"/>
                          <a:ea typeface="Calibri"/>
                          <a:cs typeface="Calibri"/>
                          <a:sym typeface="Calibri"/>
                        </a:rPr>
                        <a:t>Secondary Math Mentors</a:t>
                      </a:r>
                      <a:endParaRPr sz="1200" b="1">
                        <a:latin typeface="Calibri"/>
                        <a:ea typeface="Calibri"/>
                        <a:cs typeface="Calibri"/>
                        <a:sym typeface="Calibri"/>
                      </a:endParaRPr>
                    </a:p>
                  </a:txBody>
                  <a:tcPr marL="91425" marR="91425" marT="91425" marB="91425" anchor="ctr">
                    <a:lnB w="9525" cap="flat" cmpd="sng">
                      <a:solidFill>
                        <a:srgbClr val="9E9E9E"/>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US" sz="1200" b="1">
                          <a:latin typeface="Calibri"/>
                          <a:ea typeface="Calibri"/>
                          <a:cs typeface="Calibri"/>
                          <a:sym typeface="Calibri"/>
                        </a:rPr>
                        <a:t>Secondary Universal Mentors</a:t>
                      </a:r>
                      <a:endParaRPr sz="1200" b="1">
                        <a:latin typeface="Calibri"/>
                        <a:ea typeface="Calibri"/>
                        <a:cs typeface="Calibri"/>
                        <a:sym typeface="Calibri"/>
                      </a:endParaRPr>
                    </a:p>
                  </a:txBody>
                  <a:tcPr marL="91425" marR="91425" marT="91425" marB="91425" anchor="ctr">
                    <a:lnB w="9525" cap="flat" cmpd="sng">
                      <a:solidFill>
                        <a:srgbClr val="9E9E9E"/>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469502">
                <a:tc>
                  <a:txBody>
                    <a:bodyPr/>
                    <a:lstStyle/>
                    <a:p>
                      <a:pPr marL="0" lvl="0" indent="0" algn="l" rtl="0">
                        <a:spcBef>
                          <a:spcPts val="0"/>
                        </a:spcBef>
                        <a:spcAft>
                          <a:spcPts val="0"/>
                        </a:spcAft>
                        <a:buNone/>
                      </a:pPr>
                      <a:r>
                        <a:rPr lang="en-US" sz="1200" b="1">
                          <a:latin typeface="Calibri"/>
                          <a:ea typeface="Calibri"/>
                          <a:cs typeface="Calibri"/>
                          <a:sym typeface="Calibri"/>
                        </a:rPr>
                        <a:t>Mentoring to Improve Classroom Management</a:t>
                      </a:r>
                      <a:endParaRPr sz="1200" b="1">
                        <a:latin typeface="Calibri"/>
                        <a:ea typeface="Calibri"/>
                        <a:cs typeface="Calibri"/>
                        <a:sym typeface="Calibri"/>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200" b="1">
                          <a:latin typeface="Calibri"/>
                          <a:ea typeface="Calibri"/>
                          <a:cs typeface="Calibri"/>
                          <a:sym typeface="Calibri"/>
                        </a:rPr>
                        <a:t>Mentoring to Improve Classroom Management</a:t>
                      </a:r>
                      <a:endParaRPr sz="1200" b="1">
                        <a:latin typeface="Calibri"/>
                        <a:ea typeface="Calibri"/>
                        <a:cs typeface="Calibri"/>
                        <a:sym typeface="Calibri"/>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200" b="1">
                          <a:latin typeface="Calibri"/>
                          <a:ea typeface="Calibri"/>
                          <a:cs typeface="Calibri"/>
                          <a:sym typeface="Calibri"/>
                        </a:rPr>
                        <a:t>Mentoring to Improve Classroom Management</a:t>
                      </a:r>
                      <a:endParaRPr sz="1200" b="1">
                        <a:latin typeface="Calibri"/>
                        <a:ea typeface="Calibri"/>
                        <a:cs typeface="Calibri"/>
                        <a:sym typeface="Calibri"/>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200" b="1">
                          <a:latin typeface="Calibri"/>
                          <a:ea typeface="Calibri"/>
                          <a:cs typeface="Calibri"/>
                          <a:sym typeface="Calibri"/>
                        </a:rPr>
                        <a:t>Mentoring to Improve Classroom Management</a:t>
                      </a:r>
                      <a:endParaRPr sz="1200" b="1">
                        <a:latin typeface="Calibri"/>
                        <a:ea typeface="Calibri"/>
                        <a:cs typeface="Calibri"/>
                        <a:sym typeface="Calibri"/>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69502">
                <a:tc>
                  <a:txBody>
                    <a:bodyPr/>
                    <a:lstStyle/>
                    <a:p>
                      <a:pPr marL="0" lvl="0" indent="0" algn="l" rtl="0">
                        <a:spcBef>
                          <a:spcPts val="0"/>
                        </a:spcBef>
                        <a:spcAft>
                          <a:spcPts val="0"/>
                        </a:spcAft>
                        <a:buNone/>
                      </a:pPr>
                      <a:r>
                        <a:rPr lang="en-US" sz="1200" b="1">
                          <a:latin typeface="Calibri"/>
                          <a:ea typeface="Calibri"/>
                          <a:cs typeface="Calibri"/>
                          <a:sym typeface="Calibri"/>
                        </a:rPr>
                        <a:t>Mentoring to Improve Content Instruction</a:t>
                      </a:r>
                      <a:endParaRPr sz="1200" b="1">
                        <a:latin typeface="Calibri"/>
                        <a:ea typeface="Calibri"/>
                        <a:cs typeface="Calibri"/>
                        <a:sym typeface="Calibri"/>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200" b="1">
                          <a:latin typeface="Calibri"/>
                          <a:ea typeface="Calibri"/>
                          <a:cs typeface="Calibri"/>
                          <a:sym typeface="Calibri"/>
                        </a:rPr>
                        <a:t>Mentoring to Improve Content Instruction</a:t>
                      </a:r>
                      <a:endParaRPr sz="1200" b="1">
                        <a:latin typeface="Calibri"/>
                        <a:ea typeface="Calibri"/>
                        <a:cs typeface="Calibri"/>
                        <a:sym typeface="Calibri"/>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200" b="1">
                          <a:latin typeface="Calibri"/>
                          <a:ea typeface="Calibri"/>
                          <a:cs typeface="Calibri"/>
                          <a:sym typeface="Calibri"/>
                        </a:rPr>
                        <a:t>Mentoring to Improve Content Instruction</a:t>
                      </a:r>
                      <a:endParaRPr sz="1200" b="1">
                        <a:latin typeface="Calibri"/>
                        <a:ea typeface="Calibri"/>
                        <a:cs typeface="Calibri"/>
                        <a:sym typeface="Calibri"/>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200" b="1">
                          <a:latin typeface="Calibri"/>
                          <a:ea typeface="Calibri"/>
                          <a:cs typeface="Calibri"/>
                          <a:sym typeface="Calibri"/>
                        </a:rPr>
                        <a:t>Mentoring to Improve Content Instruction</a:t>
                      </a:r>
                      <a:endParaRPr sz="1200" b="1">
                        <a:latin typeface="Calibri"/>
                        <a:ea typeface="Calibri"/>
                        <a:cs typeface="Calibri"/>
                        <a:sym typeface="Calibri"/>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69502">
                <a:tc>
                  <a:txBody>
                    <a:bodyPr/>
                    <a:lstStyle/>
                    <a:p>
                      <a:pPr marL="0" lvl="0" indent="0" algn="l" rtl="0">
                        <a:spcBef>
                          <a:spcPts val="0"/>
                        </a:spcBef>
                        <a:spcAft>
                          <a:spcPts val="0"/>
                        </a:spcAft>
                        <a:buNone/>
                      </a:pPr>
                      <a:r>
                        <a:rPr lang="en-US" sz="1200">
                          <a:latin typeface="Calibri"/>
                          <a:ea typeface="Calibri"/>
                          <a:cs typeface="Calibri"/>
                          <a:sym typeface="Calibri"/>
                        </a:rPr>
                        <a:t>Expressing Understanding of Text through Writing</a:t>
                      </a:r>
                      <a:endParaRPr sz="1200">
                        <a:latin typeface="Calibri"/>
                        <a:ea typeface="Calibri"/>
                        <a:cs typeface="Calibri"/>
                        <a:sym typeface="Calibri"/>
                      </a:endParaRPr>
                    </a:p>
                  </a:txBody>
                  <a:tcPr marL="91425" marR="91425" marT="91425" marB="91425" anchor="ctr">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1200">
                          <a:latin typeface="Calibri"/>
                          <a:ea typeface="Calibri"/>
                          <a:cs typeface="Calibri"/>
                          <a:sym typeface="Calibri"/>
                        </a:rPr>
                        <a:t>Expressing Understanding of Text through Writing</a:t>
                      </a:r>
                      <a:endParaRPr sz="1200">
                        <a:latin typeface="Calibri"/>
                        <a:ea typeface="Calibri"/>
                        <a:cs typeface="Calibri"/>
                        <a:sym typeface="Calibri"/>
                      </a:endParaRPr>
                    </a:p>
                  </a:txBody>
                  <a:tcPr marL="91425" marR="91425" marT="91425" marB="91425" anchor="ctr">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200">
                          <a:latin typeface="Calibri"/>
                          <a:ea typeface="Calibri"/>
                          <a:cs typeface="Calibri"/>
                          <a:sym typeface="Calibri"/>
                        </a:rPr>
                        <a:t>Demonstrating Math Content Knowledge</a:t>
                      </a:r>
                      <a:endParaRPr sz="1200">
                        <a:latin typeface="Calibri"/>
                        <a:ea typeface="Calibri"/>
                        <a:cs typeface="Calibri"/>
                        <a:sym typeface="Calibri"/>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200">
                          <a:latin typeface="Calibri"/>
                          <a:ea typeface="Calibri"/>
                          <a:cs typeface="Calibri"/>
                          <a:sym typeface="Calibri"/>
                        </a:rPr>
                        <a:t>Building Knowledge through Content-Rich Non-Fiction</a:t>
                      </a:r>
                      <a:endParaRPr sz="1200">
                        <a:latin typeface="Calibri"/>
                        <a:ea typeface="Calibri"/>
                        <a:cs typeface="Calibri"/>
                        <a:sym typeface="Calibri"/>
                      </a:endParaRPr>
                    </a:p>
                  </a:txBody>
                  <a:tcPr marL="91425" marR="91425" marT="91425" marB="91425" anchor="ctr">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3"/>
                  </a:ext>
                </a:extLst>
              </a:tr>
              <a:tr h="591467">
                <a:tc>
                  <a:txBody>
                    <a:bodyPr/>
                    <a:lstStyle/>
                    <a:p>
                      <a:pPr marL="0" lvl="0" indent="0" algn="l" rtl="0">
                        <a:spcBef>
                          <a:spcPts val="0"/>
                        </a:spcBef>
                        <a:spcAft>
                          <a:spcPts val="0"/>
                        </a:spcAft>
                        <a:buNone/>
                      </a:pPr>
                      <a:r>
                        <a:rPr lang="en-US" sz="1200">
                          <a:latin typeface="Calibri"/>
                          <a:ea typeface="Calibri"/>
                          <a:cs typeface="Calibri"/>
                          <a:sym typeface="Calibri"/>
                        </a:rPr>
                        <a:t>Reading Complex Grade-level Texts</a:t>
                      </a:r>
                      <a:endParaRPr sz="1200">
                        <a:latin typeface="Calibri"/>
                        <a:ea typeface="Calibri"/>
                        <a:cs typeface="Calibri"/>
                        <a:sym typeface="Calibri"/>
                      </a:endParaRPr>
                    </a:p>
                  </a:txBody>
                  <a:tcPr marL="91425" marR="91425" marT="91425" marB="91425" anchor="ctr">
                    <a:lnR w="9525" cap="flat" cmpd="sng">
                      <a:solidFill>
                        <a:srgbClr val="9E9E9E"/>
                      </a:solidFill>
                      <a:prstDash val="solid"/>
                      <a:round/>
                      <a:headEnd type="none" w="sm" len="sm"/>
                      <a:tailEnd type="none" w="sm" len="sm"/>
                    </a:lnR>
                  </a:tcPr>
                </a:tc>
                <a:tc rowSpan="3">
                  <a:txBody>
                    <a:bodyPr/>
                    <a:lstStyle/>
                    <a:p>
                      <a:pPr marL="0" lvl="0" indent="0" algn="l" rtl="0">
                        <a:spcBef>
                          <a:spcPts val="0"/>
                        </a:spcBef>
                        <a:spcAft>
                          <a:spcPts val="0"/>
                        </a:spcAft>
                        <a:buNone/>
                      </a:pPr>
                      <a:r>
                        <a:rPr lang="en-US" sz="1200">
                          <a:latin typeface="Calibri"/>
                          <a:ea typeface="Calibri"/>
                          <a:cs typeface="Calibri"/>
                          <a:sym typeface="Calibri"/>
                        </a:rPr>
                        <a:t>Reading Complex Grade-level Texts</a:t>
                      </a:r>
                      <a:endParaRPr sz="1200">
                        <a:latin typeface="Calibri"/>
                        <a:ea typeface="Calibri"/>
                        <a:cs typeface="Calibri"/>
                        <a:sym typeface="Calibri"/>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tcPr>
                </a:tc>
                <a:tc rowSpan="3">
                  <a:txBody>
                    <a:bodyPr/>
                    <a:lstStyle/>
                    <a:p>
                      <a:pPr marL="0" lvl="0" indent="0" algn="l" rtl="0">
                        <a:spcBef>
                          <a:spcPts val="0"/>
                        </a:spcBef>
                        <a:spcAft>
                          <a:spcPts val="0"/>
                        </a:spcAft>
                        <a:buNone/>
                      </a:pPr>
                      <a:r>
                        <a:rPr lang="en-US" sz="1200" dirty="0">
                          <a:latin typeface="Calibri"/>
                          <a:ea typeface="Calibri"/>
                          <a:cs typeface="Calibri"/>
                          <a:sym typeface="Calibri"/>
                        </a:rPr>
                        <a:t>Facilitating Mathematically Productive Discussions</a:t>
                      </a:r>
                      <a:endParaRPr sz="1200" dirty="0">
                        <a:latin typeface="Calibri"/>
                        <a:ea typeface="Calibri"/>
                        <a:cs typeface="Calibri"/>
                        <a:sym typeface="Calibri"/>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tcPr>
                </a:tc>
                <a:tc rowSpan="3">
                  <a:txBody>
                    <a:bodyPr/>
                    <a:lstStyle/>
                    <a:p>
                      <a:pPr marL="0" lvl="0" indent="0" algn="l" rtl="0">
                        <a:spcBef>
                          <a:spcPts val="0"/>
                        </a:spcBef>
                        <a:spcAft>
                          <a:spcPts val="0"/>
                        </a:spcAft>
                        <a:buNone/>
                      </a:pPr>
                      <a:r>
                        <a:rPr lang="en-US" sz="1200">
                          <a:latin typeface="Calibri"/>
                          <a:ea typeface="Calibri"/>
                          <a:cs typeface="Calibri"/>
                          <a:sym typeface="Calibri"/>
                        </a:rPr>
                        <a:t>Adapting High-Quality Materials to Meet Student Needs</a:t>
                      </a:r>
                      <a:endParaRPr sz="1200">
                        <a:latin typeface="Calibri"/>
                        <a:ea typeface="Calibri"/>
                        <a:cs typeface="Calibri"/>
                        <a:sym typeface="Calibri"/>
                      </a:endParaRPr>
                    </a:p>
                  </a:txBody>
                  <a:tcPr marL="91425" marR="91425" marT="91425" marB="91425"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4"/>
                  </a:ext>
                </a:extLst>
              </a:tr>
              <a:tr h="469502">
                <a:tc>
                  <a:txBody>
                    <a:bodyPr/>
                    <a:lstStyle/>
                    <a:p>
                      <a:pPr marL="0" lvl="0" indent="0" algn="l" rtl="0">
                        <a:spcBef>
                          <a:spcPts val="0"/>
                        </a:spcBef>
                        <a:spcAft>
                          <a:spcPts val="0"/>
                        </a:spcAft>
                        <a:buNone/>
                      </a:pPr>
                      <a:r>
                        <a:rPr lang="en-US" sz="1200">
                          <a:latin typeface="Calibri"/>
                          <a:ea typeface="Calibri"/>
                          <a:cs typeface="Calibri"/>
                          <a:sym typeface="Calibri"/>
                        </a:rPr>
                        <a:t>Demonstrating Math Content Knowledge</a:t>
                      </a:r>
                      <a:endParaRPr sz="1200">
                        <a:latin typeface="Calibri"/>
                        <a:ea typeface="Calibri"/>
                        <a:cs typeface="Calibri"/>
                        <a:sym typeface="Calibri"/>
                      </a:endParaRPr>
                    </a:p>
                  </a:txBody>
                  <a:tcPr marL="91425" marR="91425" marT="91425" marB="91425"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469502">
                <a:tc>
                  <a:txBody>
                    <a:bodyPr/>
                    <a:lstStyle/>
                    <a:p>
                      <a:pPr marL="0" lvl="0" indent="0" algn="l" rtl="0">
                        <a:spcBef>
                          <a:spcPts val="0"/>
                        </a:spcBef>
                        <a:spcAft>
                          <a:spcPts val="0"/>
                        </a:spcAft>
                        <a:buNone/>
                      </a:pPr>
                      <a:r>
                        <a:rPr lang="en-US" sz="1200" dirty="0">
                          <a:latin typeface="Calibri"/>
                          <a:ea typeface="Calibri"/>
                          <a:cs typeface="Calibri"/>
                          <a:sym typeface="Calibri"/>
                        </a:rPr>
                        <a:t>Facilitating Mathematically Productive Discussions</a:t>
                      </a:r>
                      <a:endParaRPr sz="1200" dirty="0">
                        <a:latin typeface="Calibri"/>
                        <a:ea typeface="Calibri"/>
                        <a:cs typeface="Calibri"/>
                        <a:sym typeface="Calibri"/>
                      </a:endParaRPr>
                    </a:p>
                  </a:txBody>
                  <a:tcPr marL="91425" marR="91425" marT="91425" marB="91425"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172"/>
          <p:cNvSpPr txBox="1">
            <a:spLocks noGrp="1"/>
          </p:cNvSpPr>
          <p:nvPr>
            <p:ph type="title"/>
          </p:nvPr>
        </p:nvSpPr>
        <p:spPr>
          <a:xfrm>
            <a:off x="4" y="-14125"/>
            <a:ext cx="9144000" cy="10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Assessment Series: Content Leaders</a:t>
            </a:r>
            <a:endParaRPr/>
          </a:p>
        </p:txBody>
      </p:sp>
      <p:graphicFrame>
        <p:nvGraphicFramePr>
          <p:cNvPr id="727" name="Google Shape;727;p172"/>
          <p:cNvGraphicFramePr/>
          <p:nvPr>
            <p:extLst>
              <p:ext uri="{D42A27DB-BD31-4B8C-83A1-F6EECF244321}">
                <p14:modId xmlns:p14="http://schemas.microsoft.com/office/powerpoint/2010/main" val="3401460940"/>
              </p:ext>
            </p:extLst>
          </p:nvPr>
        </p:nvGraphicFramePr>
        <p:xfrm>
          <a:off x="191000" y="1193775"/>
          <a:ext cx="8593600" cy="2955938"/>
        </p:xfrm>
        <a:graphic>
          <a:graphicData uri="http://schemas.openxmlformats.org/drawingml/2006/table">
            <a:tbl>
              <a:tblPr>
                <a:noFill/>
                <a:tableStyleId>{14366508-5710-4C2D-B9BA-968720EB9BC9}</a:tableStyleId>
              </a:tblPr>
              <a:tblGrid>
                <a:gridCol w="4488675">
                  <a:extLst>
                    <a:ext uri="{9D8B030D-6E8A-4147-A177-3AD203B41FA5}">
                      <a16:colId xmlns:a16="http://schemas.microsoft.com/office/drawing/2014/main" val="20000"/>
                    </a:ext>
                  </a:extLst>
                </a:gridCol>
                <a:gridCol w="4104925">
                  <a:extLst>
                    <a:ext uri="{9D8B030D-6E8A-4147-A177-3AD203B41FA5}">
                      <a16:colId xmlns:a16="http://schemas.microsoft.com/office/drawing/2014/main" val="20001"/>
                    </a:ext>
                  </a:extLst>
                </a:gridCol>
              </a:tblGrid>
              <a:tr h="291051">
                <a:tc>
                  <a:txBody>
                    <a:bodyPr/>
                    <a:lstStyle/>
                    <a:p>
                      <a:pPr marL="0" lvl="0" indent="0" algn="ctr" rtl="0">
                        <a:spcBef>
                          <a:spcPts val="0"/>
                        </a:spcBef>
                        <a:spcAft>
                          <a:spcPts val="0"/>
                        </a:spcAft>
                        <a:buNone/>
                      </a:pPr>
                      <a:r>
                        <a:rPr lang="en-US" b="1">
                          <a:latin typeface="Calibri"/>
                          <a:ea typeface="Calibri"/>
                          <a:cs typeface="Calibri"/>
                          <a:sym typeface="Calibri"/>
                        </a:rPr>
                        <a:t>ELA Content Leaders</a:t>
                      </a:r>
                      <a:endParaRPr b="1">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US" b="1">
                          <a:latin typeface="Calibri"/>
                          <a:ea typeface="Calibri"/>
                          <a:cs typeface="Calibri"/>
                          <a:sym typeface="Calibri"/>
                        </a:rPr>
                        <a:t>Math Content Leaders</a:t>
                      </a:r>
                      <a:endParaRPr b="1">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494802">
                <a:tc>
                  <a:txBody>
                    <a:bodyPr/>
                    <a:lstStyle/>
                    <a:p>
                      <a:pPr marL="0" lvl="0" indent="0" algn="l" rtl="0">
                        <a:lnSpc>
                          <a:spcPct val="115000"/>
                        </a:lnSpc>
                        <a:spcBef>
                          <a:spcPts val="0"/>
                        </a:spcBef>
                        <a:spcAft>
                          <a:spcPts val="0"/>
                        </a:spcAft>
                        <a:buNone/>
                      </a:pPr>
                      <a:r>
                        <a:rPr lang="en-US" b="1">
                          <a:latin typeface="Calibri"/>
                          <a:ea typeface="Calibri"/>
                          <a:cs typeface="Calibri"/>
                          <a:sym typeface="Calibri"/>
                        </a:rPr>
                        <a:t>Collaborating with School Leaders to Achieve the School Goals</a:t>
                      </a:r>
                      <a:endParaRPr b="1">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b="1">
                          <a:latin typeface="Calibri"/>
                          <a:ea typeface="Calibri"/>
                          <a:cs typeface="Calibri"/>
                          <a:sym typeface="Calibri"/>
                        </a:rPr>
                        <a:t>Collaborating with School Leaders to Achieve the School Goals</a:t>
                      </a:r>
                      <a:endParaRPr b="1">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14561">
                <a:tc>
                  <a:txBody>
                    <a:bodyPr/>
                    <a:lstStyle/>
                    <a:p>
                      <a:pPr marL="0" lvl="0" indent="0" algn="l" rtl="0">
                        <a:lnSpc>
                          <a:spcPct val="115000"/>
                        </a:lnSpc>
                        <a:spcBef>
                          <a:spcPts val="0"/>
                        </a:spcBef>
                        <a:spcAft>
                          <a:spcPts val="0"/>
                        </a:spcAft>
                        <a:buNone/>
                      </a:pPr>
                      <a:r>
                        <a:rPr lang="en-US" b="1">
                          <a:latin typeface="Calibri"/>
                          <a:ea typeface="Calibri"/>
                          <a:cs typeface="Calibri"/>
                          <a:sym typeface="Calibri"/>
                        </a:rPr>
                        <a:t>Adult Group Learning Facilitation</a:t>
                      </a:r>
                      <a:endParaRPr b="1">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b="1">
                          <a:latin typeface="Calibri"/>
                          <a:ea typeface="Calibri"/>
                          <a:cs typeface="Calibri"/>
                          <a:sym typeface="Calibri"/>
                        </a:rPr>
                        <a:t>Adult Group Learning Facilitation</a:t>
                      </a:r>
                      <a:endParaRPr b="1">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14561">
                <a:tc>
                  <a:txBody>
                    <a:bodyPr/>
                    <a:lstStyle/>
                    <a:p>
                      <a:pPr marL="0" lvl="0" indent="0" algn="l" rtl="0">
                        <a:lnSpc>
                          <a:spcPct val="115000"/>
                        </a:lnSpc>
                        <a:spcBef>
                          <a:spcPts val="0"/>
                        </a:spcBef>
                        <a:spcAft>
                          <a:spcPts val="0"/>
                        </a:spcAft>
                        <a:buNone/>
                      </a:pPr>
                      <a:r>
                        <a:rPr lang="en-US">
                          <a:latin typeface="Calibri"/>
                          <a:ea typeface="Calibri"/>
                          <a:cs typeface="Calibri"/>
                          <a:sym typeface="Calibri"/>
                        </a:rPr>
                        <a:t>Expressing Understanding of Text through Writing</a:t>
                      </a:r>
                      <a:endParaRPr>
                        <a:latin typeface="Calibri"/>
                        <a:ea typeface="Calibri"/>
                        <a:cs typeface="Calibri"/>
                        <a:sym typeface="Calibri"/>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a:latin typeface="Calibri"/>
                          <a:ea typeface="Calibri"/>
                          <a:cs typeface="Calibri"/>
                          <a:sym typeface="Calibri"/>
                        </a:rPr>
                        <a:t>Demonstrating Math Content Knowledge</a:t>
                      </a:r>
                      <a:endParaRPr>
                        <a:latin typeface="Calibri"/>
                        <a:ea typeface="Calibri"/>
                        <a:cs typeface="Calibri"/>
                        <a:sym typeface="Calibri"/>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3"/>
                  </a:ext>
                </a:extLst>
              </a:tr>
              <a:tr h="314561">
                <a:tc>
                  <a:txBody>
                    <a:bodyPr/>
                    <a:lstStyle/>
                    <a:p>
                      <a:pPr marL="0" lvl="0" indent="0" algn="l" rtl="0">
                        <a:lnSpc>
                          <a:spcPct val="115000"/>
                        </a:lnSpc>
                        <a:spcBef>
                          <a:spcPts val="0"/>
                        </a:spcBef>
                        <a:spcAft>
                          <a:spcPts val="0"/>
                        </a:spcAft>
                        <a:buNone/>
                      </a:pPr>
                      <a:r>
                        <a:rPr lang="en-US">
                          <a:latin typeface="Calibri"/>
                          <a:ea typeface="Calibri"/>
                          <a:cs typeface="Calibri"/>
                          <a:sym typeface="Calibri"/>
                        </a:rPr>
                        <a:t>Reading Complex Grade-Level Texts</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a:latin typeface="Calibri"/>
                          <a:ea typeface="Calibri"/>
                          <a:cs typeface="Calibri"/>
                          <a:sym typeface="Calibri"/>
                        </a:rPr>
                        <a:t>Facilitating Mathematically Productive Discussions</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4"/>
                  </a:ext>
                </a:extLst>
              </a:tr>
              <a:tr h="494802">
                <a:tc>
                  <a:txBody>
                    <a:bodyPr/>
                    <a:lstStyle/>
                    <a:p>
                      <a:pPr marL="0" lvl="0" indent="0" algn="l" rtl="0">
                        <a:lnSpc>
                          <a:spcPct val="115000"/>
                        </a:lnSpc>
                        <a:spcBef>
                          <a:spcPts val="0"/>
                        </a:spcBef>
                        <a:spcAft>
                          <a:spcPts val="0"/>
                        </a:spcAft>
                        <a:buNone/>
                      </a:pPr>
                      <a:r>
                        <a:rPr lang="en-US">
                          <a:latin typeface="Calibri"/>
                          <a:ea typeface="Calibri"/>
                          <a:cs typeface="Calibri"/>
                          <a:sym typeface="Calibri"/>
                        </a:rPr>
                        <a:t>Expressing Understanding of Text through Speaking and Listening</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dirty="0">
                          <a:latin typeface="Calibri"/>
                          <a:ea typeface="Calibri"/>
                          <a:cs typeface="Calibri"/>
                          <a:sym typeface="Calibri"/>
                        </a:rPr>
                        <a:t>Coherence and Alignment of the LSSM</a:t>
                      </a:r>
                      <a:endParaRPr dirty="0">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173"/>
          <p:cNvSpPr txBox="1">
            <a:spLocks noGrp="1"/>
          </p:cNvSpPr>
          <p:nvPr>
            <p:ph type="title"/>
          </p:nvPr>
        </p:nvSpPr>
        <p:spPr>
          <a:xfrm>
            <a:off x="4" y="-14125"/>
            <a:ext cx="9144000" cy="10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Structure of all Assessments</a:t>
            </a:r>
            <a:endParaRPr/>
          </a:p>
        </p:txBody>
      </p:sp>
      <p:sp>
        <p:nvSpPr>
          <p:cNvPr id="734" name="Google Shape;734;p173"/>
          <p:cNvSpPr txBox="1">
            <a:spLocks noGrp="1"/>
          </p:cNvSpPr>
          <p:nvPr>
            <p:ph type="body" idx="1"/>
          </p:nvPr>
        </p:nvSpPr>
        <p:spPr>
          <a:xfrm>
            <a:off x="152400" y="1143000"/>
            <a:ext cx="4563300" cy="35433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600" b="1">
                <a:solidFill>
                  <a:srgbClr val="000000"/>
                </a:solidFill>
              </a:rPr>
              <a:t>Adult Group Learning Facilitation</a:t>
            </a:r>
            <a:endParaRPr sz="1600" b="1">
              <a:solidFill>
                <a:srgbClr val="000000"/>
              </a:solidFill>
            </a:endParaRPr>
          </a:p>
          <a:p>
            <a:pPr marL="0" lvl="0" indent="0" algn="l" rtl="0">
              <a:lnSpc>
                <a:spcPct val="115000"/>
              </a:lnSpc>
              <a:spcBef>
                <a:spcPts val="0"/>
              </a:spcBef>
              <a:spcAft>
                <a:spcPts val="0"/>
              </a:spcAft>
              <a:buClr>
                <a:srgbClr val="000000"/>
              </a:buClr>
              <a:buSzPts val="1100"/>
              <a:buFont typeface="Arial"/>
              <a:buNone/>
            </a:pPr>
            <a:endParaRPr sz="1600" b="1">
              <a:solidFill>
                <a:srgbClr val="000000"/>
              </a:solidFill>
            </a:endParaRPr>
          </a:p>
          <a:p>
            <a:pPr marL="0" lvl="0" indent="0" algn="l" rtl="0">
              <a:lnSpc>
                <a:spcPct val="115000"/>
              </a:lnSpc>
              <a:spcBef>
                <a:spcPts val="0"/>
              </a:spcBef>
              <a:spcAft>
                <a:spcPts val="0"/>
              </a:spcAft>
              <a:buClr>
                <a:srgbClr val="000000"/>
              </a:buClr>
              <a:buSzPts val="1100"/>
              <a:buFont typeface="Arial"/>
              <a:buNone/>
            </a:pPr>
            <a:r>
              <a:rPr lang="en-US" sz="1600">
                <a:solidFill>
                  <a:srgbClr val="000000"/>
                </a:solidFill>
              </a:rPr>
              <a:t>Facilitating adult group learning requires a strong grasp of content, purposeful planning, and methods to assess the impact of that learning. Content Leaders will incorporate effective learning models, structures, and processes into their plan and delivery of an adult group learning session. When adult learners are engaged in experiential learning that links directly to their professional learning needs, instructional practices improve and have a direct impact on student achievement. </a:t>
            </a:r>
            <a:endParaRPr sz="1600">
              <a:solidFill>
                <a:srgbClr val="000000"/>
              </a:solidFill>
            </a:endParaRPr>
          </a:p>
          <a:p>
            <a:pPr marL="0" lvl="0" indent="0" algn="l" rtl="0">
              <a:spcBef>
                <a:spcPts val="750"/>
              </a:spcBef>
              <a:spcAft>
                <a:spcPts val="0"/>
              </a:spcAft>
              <a:buNone/>
            </a:pPr>
            <a:endParaRPr sz="1600"/>
          </a:p>
        </p:txBody>
      </p:sp>
      <p:pic>
        <p:nvPicPr>
          <p:cNvPr id="735" name="Google Shape;735;p173"/>
          <p:cNvPicPr preferRelativeResize="0"/>
          <p:nvPr/>
        </p:nvPicPr>
        <p:blipFill>
          <a:blip r:embed="rId3">
            <a:alphaModFix/>
          </a:blip>
          <a:stretch>
            <a:fillRect/>
          </a:stretch>
        </p:blipFill>
        <p:spPr>
          <a:xfrm>
            <a:off x="5220975" y="1243000"/>
            <a:ext cx="3324225" cy="334327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174"/>
          <p:cNvSpPr txBox="1">
            <a:spLocks noGrp="1"/>
          </p:cNvSpPr>
          <p:nvPr>
            <p:ph type="title"/>
          </p:nvPr>
        </p:nvSpPr>
        <p:spPr>
          <a:xfrm>
            <a:off x="4" y="-14125"/>
            <a:ext cx="9144000" cy="10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a:t>Support on the Distinction Process</a:t>
            </a:r>
            <a:endParaRPr sz="3000"/>
          </a:p>
        </p:txBody>
      </p:sp>
      <p:sp>
        <p:nvSpPr>
          <p:cNvPr id="742" name="Google Shape;742;p174"/>
          <p:cNvSpPr txBox="1">
            <a:spLocks noGrp="1"/>
          </p:cNvSpPr>
          <p:nvPr>
            <p:ph type="body" idx="1"/>
          </p:nvPr>
        </p:nvSpPr>
        <p:spPr>
          <a:xfrm>
            <a:off x="152400" y="1143000"/>
            <a:ext cx="8839200" cy="35433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dirty="0"/>
              <a:t>School systems who have successfully supported Mentors and Content Leaders in completing the assessment series have done the following:</a:t>
            </a:r>
            <a:endParaRPr dirty="0"/>
          </a:p>
          <a:p>
            <a:pPr marL="457200" lvl="0" indent="-342900" algn="l" rtl="0">
              <a:spcBef>
                <a:spcPts val="750"/>
              </a:spcBef>
              <a:spcAft>
                <a:spcPts val="0"/>
              </a:spcAft>
              <a:buSzPts val="1800"/>
              <a:buFont typeface="Calibri"/>
              <a:buAutoNum type="arabicPeriod"/>
            </a:pPr>
            <a:r>
              <a:rPr lang="en-US" dirty="0"/>
              <a:t>Identify an owner of the initiative at the district level.</a:t>
            </a:r>
            <a:endParaRPr dirty="0"/>
          </a:p>
          <a:p>
            <a:pPr marL="457200" lvl="0" indent="-342900" algn="l" rtl="0">
              <a:spcBef>
                <a:spcPts val="0"/>
              </a:spcBef>
              <a:spcAft>
                <a:spcPts val="0"/>
              </a:spcAft>
              <a:buSzPts val="1800"/>
              <a:buFont typeface="Calibri"/>
              <a:buAutoNum type="arabicPeriod"/>
            </a:pPr>
            <a:r>
              <a:rPr lang="en-US" dirty="0"/>
              <a:t>Ensure Mentors and Content Leaders are connected to others who are also completing the assessment series either informally or through structured monthly collaboration. </a:t>
            </a:r>
            <a:endParaRPr dirty="0"/>
          </a:p>
          <a:p>
            <a:pPr marL="457200" lvl="0" indent="-342900" algn="l" rtl="0">
              <a:spcBef>
                <a:spcPts val="0"/>
              </a:spcBef>
              <a:spcAft>
                <a:spcPts val="0"/>
              </a:spcAft>
              <a:buSzPts val="1800"/>
              <a:buFont typeface="Calibri"/>
              <a:buAutoNum type="arabicPeriod"/>
            </a:pPr>
            <a:r>
              <a:rPr lang="en-US" dirty="0"/>
              <a:t>Identify an assessment coach who can review and provide support on artifacts prior to submission.</a:t>
            </a:r>
            <a:endParaRPr dirty="0"/>
          </a:p>
          <a:p>
            <a:pPr marL="457200" lvl="0" indent="-342900" algn="l" rtl="0">
              <a:spcBef>
                <a:spcPts val="0"/>
              </a:spcBef>
              <a:spcAft>
                <a:spcPts val="0"/>
              </a:spcAft>
              <a:buSzPts val="1800"/>
              <a:buFont typeface="Calibri"/>
              <a:buAutoNum type="arabicPeriod"/>
            </a:pPr>
            <a:r>
              <a:rPr lang="en-US" dirty="0"/>
              <a:t>Ensure Mentors have a mentee to support, as this is required to complete the assessment series.</a:t>
            </a:r>
            <a:endParaRPr dirty="0"/>
          </a:p>
          <a:p>
            <a:pPr marL="457200" lvl="0" indent="-342900" algn="l" rtl="0">
              <a:spcBef>
                <a:spcPts val="0"/>
              </a:spcBef>
              <a:spcAft>
                <a:spcPts val="0"/>
              </a:spcAft>
              <a:buSzPts val="1800"/>
              <a:buFont typeface="Calibri"/>
              <a:buAutoNum type="arabicPeriod"/>
            </a:pPr>
            <a:r>
              <a:rPr lang="en-US" dirty="0"/>
              <a:t>Ensure Content Leaders have dedicated time to redeliver Content Modules, as this is required to complete the assessment series. </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175"/>
          <p:cNvSpPr txBox="1">
            <a:spLocks noGrp="1"/>
          </p:cNvSpPr>
          <p:nvPr>
            <p:ph type="title"/>
          </p:nvPr>
        </p:nvSpPr>
        <p:spPr>
          <a:xfrm>
            <a:off x="0" y="1600200"/>
            <a:ext cx="9144000" cy="165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Utilization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176"/>
          <p:cNvSpPr/>
          <p:nvPr/>
        </p:nvSpPr>
        <p:spPr>
          <a:xfrm>
            <a:off x="174100" y="2296100"/>
            <a:ext cx="8741400" cy="93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176"/>
          <p:cNvSpPr txBox="1">
            <a:spLocks noGrp="1"/>
          </p:cNvSpPr>
          <p:nvPr>
            <p:ph type="body" idx="1"/>
          </p:nvPr>
        </p:nvSpPr>
        <p:spPr>
          <a:xfrm>
            <a:off x="152400" y="1109675"/>
            <a:ext cx="8839200" cy="35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US"/>
              <a:t>In order to ensure </a:t>
            </a:r>
            <a:r>
              <a:rPr lang="en-US" b="1"/>
              <a:t>students </a:t>
            </a:r>
            <a:r>
              <a:rPr lang="en-US"/>
              <a:t>do the majority of the work everyday,</a:t>
            </a:r>
            <a:endParaRPr/>
          </a:p>
          <a:p>
            <a:pPr marL="457200" lvl="0" indent="-342900" algn="l" rtl="0">
              <a:lnSpc>
                <a:spcPct val="100000"/>
              </a:lnSpc>
              <a:spcBef>
                <a:spcPts val="1600"/>
              </a:spcBef>
              <a:spcAft>
                <a:spcPts val="0"/>
              </a:spcAft>
              <a:buSzPts val="1800"/>
              <a:buFont typeface="Calibri"/>
              <a:buAutoNum type="arabicPeriod"/>
            </a:pPr>
            <a:r>
              <a:rPr lang="en-US" b="1"/>
              <a:t>All Teachers</a:t>
            </a:r>
            <a:r>
              <a:rPr lang="en-US"/>
              <a:t>—including special education, English language, and reading interventionists—are fully prepared to deliver high quality lessons.</a:t>
            </a:r>
            <a:endParaRPr/>
          </a:p>
          <a:p>
            <a:pPr marL="457200" lvl="0" indent="-342900" algn="l" rtl="0">
              <a:lnSpc>
                <a:spcPct val="100000"/>
              </a:lnSpc>
              <a:spcBef>
                <a:spcPts val="1000"/>
              </a:spcBef>
              <a:spcAft>
                <a:spcPts val="0"/>
              </a:spcAft>
              <a:buSzPts val="1800"/>
              <a:buFont typeface="Calibri"/>
              <a:buAutoNum type="arabicPeriod"/>
            </a:pPr>
            <a:r>
              <a:rPr lang="en-US" b="1"/>
              <a:t>Principals</a:t>
            </a:r>
            <a:r>
              <a:rPr lang="en-US"/>
              <a:t>, </a:t>
            </a:r>
            <a:r>
              <a:rPr lang="en-US" b="1"/>
              <a:t>leadership teams</a:t>
            </a:r>
            <a:r>
              <a:rPr lang="en-US"/>
              <a:t>, </a:t>
            </a:r>
            <a:r>
              <a:rPr lang="en-US" b="1"/>
              <a:t>content leaders </a:t>
            </a:r>
            <a:r>
              <a:rPr lang="en-US"/>
              <a:t>and </a:t>
            </a:r>
            <a:r>
              <a:rPr lang="en-US" b="1"/>
              <a:t>mentor teachers </a:t>
            </a:r>
            <a:r>
              <a:rPr lang="en-US"/>
              <a:t>use classroom observation, common planning time, and one-on-one coaching to support each teacher to deliver high quality lessons.</a:t>
            </a:r>
            <a:endParaRPr/>
          </a:p>
          <a:p>
            <a:pPr marL="457200" lvl="0" indent="-342900" algn="l" rtl="0">
              <a:lnSpc>
                <a:spcPct val="100000"/>
              </a:lnSpc>
              <a:spcBef>
                <a:spcPts val="1000"/>
              </a:spcBef>
              <a:spcAft>
                <a:spcPts val="0"/>
              </a:spcAft>
              <a:buSzPts val="1800"/>
              <a:buFont typeface="Calibri"/>
              <a:buAutoNum type="arabicPeriod"/>
            </a:pPr>
            <a:r>
              <a:rPr lang="en-US" b="1"/>
              <a:t>School systems </a:t>
            </a:r>
            <a:r>
              <a:rPr lang="en-US"/>
              <a:t>support principals and school teams as they provide support to teachers.</a:t>
            </a:r>
            <a:endParaRPr/>
          </a:p>
          <a:p>
            <a:pPr marL="457200" lvl="0" indent="-342900" algn="l" rtl="0">
              <a:lnSpc>
                <a:spcPct val="100000"/>
              </a:lnSpc>
              <a:spcBef>
                <a:spcPts val="1000"/>
              </a:spcBef>
              <a:spcAft>
                <a:spcPts val="1000"/>
              </a:spcAft>
              <a:buSzPts val="1800"/>
              <a:buFont typeface="Calibri"/>
              <a:buAutoNum type="arabicPeriod"/>
            </a:pPr>
            <a:r>
              <a:rPr lang="en-US"/>
              <a:t>The </a:t>
            </a:r>
            <a:r>
              <a:rPr lang="en-US" b="1"/>
              <a:t>Department </a:t>
            </a:r>
            <a:r>
              <a:rPr lang="en-US"/>
              <a:t>supports school systems to execute their improvement plans.</a:t>
            </a:r>
            <a:endParaRPr/>
          </a:p>
        </p:txBody>
      </p:sp>
      <p:sp>
        <p:nvSpPr>
          <p:cNvPr id="756" name="Google Shape;756;p176"/>
          <p:cNvSpPr txBox="1">
            <a:spLocks noGrp="1"/>
          </p:cNvSpPr>
          <p:nvPr>
            <p:ph type="title"/>
          </p:nvPr>
        </p:nvSpPr>
        <p:spPr>
          <a:xfrm>
            <a:off x="4" y="-14125"/>
            <a:ext cx="9144000" cy="1047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a:t>2019-2020 Academic Focus</a:t>
            </a:r>
            <a:endParaRPr/>
          </a:p>
        </p:txBody>
      </p:sp>
      <p:sp>
        <p:nvSpPr>
          <p:cNvPr id="757" name="Google Shape;757;p176"/>
          <p:cNvSpPr txBox="1">
            <a:spLocks noGrp="1"/>
          </p:cNvSpPr>
          <p:nvPr>
            <p:ph type="sldNum" idx="12"/>
          </p:nvPr>
        </p:nvSpPr>
        <p:spPr>
          <a:xfrm>
            <a:off x="6800850" y="4800600"/>
            <a:ext cx="2229000" cy="342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A8A8A"/>
              </a:buClr>
              <a:buSzPts val="900"/>
              <a:buFont typeface="Calibri"/>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177"/>
          <p:cNvSpPr txBox="1">
            <a:spLocks noGrp="1"/>
          </p:cNvSpPr>
          <p:nvPr>
            <p:ph type="body" idx="1"/>
          </p:nvPr>
        </p:nvSpPr>
        <p:spPr>
          <a:xfrm>
            <a:off x="152400" y="3682800"/>
            <a:ext cx="8839200" cy="11733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700">
              <a:solidFill>
                <a:srgbClr val="000000"/>
              </a:solidFill>
            </a:endParaRPr>
          </a:p>
          <a:p>
            <a:pPr marL="171450" lvl="0" indent="-38100" algn="l" rtl="0">
              <a:spcBef>
                <a:spcPts val="800"/>
              </a:spcBef>
              <a:spcAft>
                <a:spcPts val="0"/>
              </a:spcAft>
              <a:buNone/>
            </a:pPr>
            <a:endParaRPr/>
          </a:p>
        </p:txBody>
      </p:sp>
      <p:sp>
        <p:nvSpPr>
          <p:cNvPr id="764" name="Google Shape;764;p177"/>
          <p:cNvSpPr txBox="1">
            <a:spLocks noGrp="1"/>
          </p:cNvSpPr>
          <p:nvPr>
            <p:ph type="title"/>
          </p:nvPr>
        </p:nvSpPr>
        <p:spPr>
          <a:xfrm>
            <a:off x="4" y="-14125"/>
            <a:ext cx="9144000" cy="10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Value of Mentor Teachers</a:t>
            </a:r>
            <a:endParaRPr/>
          </a:p>
        </p:txBody>
      </p:sp>
      <p:sp>
        <p:nvSpPr>
          <p:cNvPr id="765" name="Google Shape;765;p177"/>
          <p:cNvSpPr txBox="1"/>
          <p:nvPr/>
        </p:nvSpPr>
        <p:spPr>
          <a:xfrm>
            <a:off x="0" y="1033475"/>
            <a:ext cx="9144000" cy="3729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800"/>
              </a:spcBef>
              <a:spcAft>
                <a:spcPts val="0"/>
              </a:spcAft>
              <a:buClr>
                <a:srgbClr val="000000"/>
              </a:buClr>
              <a:buSzPts val="1100"/>
              <a:buFont typeface="Arial"/>
              <a:buNone/>
            </a:pPr>
            <a:r>
              <a:rPr lang="en-US" sz="1700" b="1">
                <a:latin typeface="Calibri"/>
                <a:ea typeface="Calibri"/>
                <a:cs typeface="Calibri"/>
                <a:sym typeface="Calibri"/>
              </a:rPr>
              <a:t>I</a:t>
            </a:r>
            <a:r>
              <a:rPr lang="en-US" sz="1800" b="1">
                <a:latin typeface="Calibri"/>
                <a:ea typeface="Calibri"/>
                <a:cs typeface="Calibri"/>
                <a:sym typeface="Calibri"/>
              </a:rPr>
              <a:t>n what ways will Mentor Teachers help you achieve your school and school system academic and workforce goals?</a:t>
            </a:r>
            <a:endParaRPr sz="1800">
              <a:latin typeface="Calibri"/>
              <a:ea typeface="Calibri"/>
              <a:cs typeface="Calibri"/>
              <a:sym typeface="Calibri"/>
            </a:endParaRPr>
          </a:p>
          <a:p>
            <a:pPr marL="342900" lvl="0" indent="-279400" algn="l" rtl="0">
              <a:lnSpc>
                <a:spcPct val="90000"/>
              </a:lnSpc>
              <a:spcBef>
                <a:spcPts val="800"/>
              </a:spcBef>
              <a:spcAft>
                <a:spcPts val="0"/>
              </a:spcAft>
              <a:buClr>
                <a:srgbClr val="000000"/>
              </a:buClr>
              <a:buSzPts val="1800"/>
              <a:buFont typeface="Calibri"/>
              <a:buChar char="●"/>
            </a:pPr>
            <a:r>
              <a:rPr lang="en-US" sz="1800">
                <a:latin typeface="Calibri"/>
                <a:ea typeface="Calibri"/>
                <a:cs typeface="Calibri"/>
                <a:sym typeface="Calibri"/>
              </a:rPr>
              <a:t>Build the capacity of school leadership by providing support to other teachers.</a:t>
            </a:r>
            <a:endParaRPr sz="1800">
              <a:latin typeface="Calibri"/>
              <a:ea typeface="Calibri"/>
              <a:cs typeface="Calibri"/>
              <a:sym typeface="Calibri"/>
            </a:endParaRPr>
          </a:p>
          <a:p>
            <a:pPr marL="342900" lvl="0" indent="-279400" algn="l" rtl="0">
              <a:lnSpc>
                <a:spcPct val="90000"/>
              </a:lnSpc>
              <a:spcBef>
                <a:spcPts val="800"/>
              </a:spcBef>
              <a:spcAft>
                <a:spcPts val="0"/>
              </a:spcAft>
              <a:buClr>
                <a:srgbClr val="000000"/>
              </a:buClr>
              <a:buSzPts val="1800"/>
              <a:buFont typeface="Calibri"/>
              <a:buChar char="●"/>
            </a:pPr>
            <a:r>
              <a:rPr lang="en-US" sz="1800">
                <a:latin typeface="Calibri"/>
                <a:ea typeface="Calibri"/>
                <a:cs typeface="Calibri"/>
                <a:sym typeface="Calibri"/>
              </a:rPr>
              <a:t>Expand deep knowledge of content and content pedagogy into schools and school systems </a:t>
            </a:r>
            <a:endParaRPr sz="1800">
              <a:latin typeface="Calibri"/>
              <a:ea typeface="Calibri"/>
              <a:cs typeface="Calibri"/>
              <a:sym typeface="Calibri"/>
            </a:endParaRPr>
          </a:p>
          <a:p>
            <a:pPr marL="342900" lvl="0" indent="-279400" algn="l" rtl="0">
              <a:lnSpc>
                <a:spcPct val="90000"/>
              </a:lnSpc>
              <a:spcBef>
                <a:spcPts val="800"/>
              </a:spcBef>
              <a:spcAft>
                <a:spcPts val="0"/>
              </a:spcAft>
              <a:buClr>
                <a:srgbClr val="000000"/>
              </a:buClr>
              <a:buSzPts val="1800"/>
              <a:buFont typeface="Calibri"/>
              <a:buChar char="●"/>
            </a:pPr>
            <a:r>
              <a:rPr lang="en-US" sz="1800">
                <a:latin typeface="Calibri"/>
                <a:ea typeface="Calibri"/>
                <a:cs typeface="Calibri"/>
                <a:sym typeface="Calibri"/>
              </a:rPr>
              <a:t>Recruit and retain high quality teachers through structured and tiered teacher leadership</a:t>
            </a:r>
            <a:endParaRPr sz="1800">
              <a:latin typeface="Calibri"/>
              <a:ea typeface="Calibri"/>
              <a:cs typeface="Calibri"/>
              <a:sym typeface="Calibri"/>
            </a:endParaRPr>
          </a:p>
          <a:p>
            <a:pPr marL="342900" lvl="0" indent="-279400" algn="l" rtl="0">
              <a:lnSpc>
                <a:spcPct val="90000"/>
              </a:lnSpc>
              <a:spcBef>
                <a:spcPts val="800"/>
              </a:spcBef>
              <a:spcAft>
                <a:spcPts val="0"/>
              </a:spcAft>
              <a:buClr>
                <a:srgbClr val="000000"/>
              </a:buClr>
              <a:buSzPts val="1800"/>
              <a:buFont typeface="Calibri"/>
              <a:buChar char="●"/>
            </a:pPr>
            <a:r>
              <a:rPr lang="en-US" sz="1800">
                <a:latin typeface="Calibri"/>
                <a:ea typeface="Calibri"/>
                <a:cs typeface="Calibri"/>
                <a:sym typeface="Calibri"/>
              </a:rPr>
              <a:t>Provide access to a group of highly-trained educators:</a:t>
            </a:r>
            <a:endParaRPr sz="1800">
              <a:latin typeface="Calibri"/>
              <a:ea typeface="Calibri"/>
              <a:cs typeface="Calibri"/>
              <a:sym typeface="Calibri"/>
            </a:endParaRPr>
          </a:p>
          <a:p>
            <a:pPr marL="685800" lvl="1" indent="-279400" algn="l" rtl="0">
              <a:spcBef>
                <a:spcPts val="800"/>
              </a:spcBef>
              <a:spcAft>
                <a:spcPts val="0"/>
              </a:spcAft>
              <a:buClr>
                <a:srgbClr val="000000"/>
              </a:buClr>
              <a:buSzPts val="1800"/>
              <a:buFont typeface="Calibri"/>
              <a:buChar char="○"/>
            </a:pPr>
            <a:r>
              <a:rPr lang="en-US" sz="1800">
                <a:latin typeface="Calibri"/>
                <a:ea typeface="Calibri"/>
                <a:cs typeface="Calibri"/>
                <a:sym typeface="Calibri"/>
              </a:rPr>
              <a:t>Mentor Teachers can support and mentor new, resident, or experienced teachers to increase retention and performance by using a structured coaching cycle</a:t>
            </a:r>
            <a:endParaRPr sz="1800">
              <a:latin typeface="Calibri"/>
              <a:ea typeface="Calibri"/>
              <a:cs typeface="Calibri"/>
              <a:sym typeface="Calibri"/>
            </a:endParaRPr>
          </a:p>
          <a:p>
            <a:pPr marL="685800" lvl="1" indent="-279400" algn="l" rtl="0">
              <a:spcBef>
                <a:spcPts val="800"/>
              </a:spcBef>
              <a:spcAft>
                <a:spcPts val="0"/>
              </a:spcAft>
              <a:buClr>
                <a:srgbClr val="000000"/>
              </a:buClr>
              <a:buSzPts val="1800"/>
              <a:buFont typeface="Calibri"/>
              <a:buChar char="○"/>
            </a:pPr>
            <a:r>
              <a:rPr lang="en-US" sz="1800">
                <a:latin typeface="Calibri"/>
                <a:ea typeface="Calibri"/>
                <a:cs typeface="Calibri"/>
                <a:sym typeface="Calibri"/>
              </a:rPr>
              <a:t>Mentor Teachers can help your teachers effectively use Guidebooks 2.0 and Eureka to ensure students master important content</a:t>
            </a:r>
            <a:endParaRPr sz="180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151"/>
          <p:cNvSpPr txBox="1">
            <a:spLocks noGrp="1"/>
          </p:cNvSpPr>
          <p:nvPr>
            <p:ph type="body" idx="1"/>
          </p:nvPr>
        </p:nvSpPr>
        <p:spPr>
          <a:xfrm>
            <a:off x="152400" y="3682800"/>
            <a:ext cx="8839200" cy="11733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700">
              <a:solidFill>
                <a:srgbClr val="000000"/>
              </a:solidFill>
            </a:endParaRPr>
          </a:p>
          <a:p>
            <a:pPr marL="171450" lvl="0" indent="-38100" algn="l" rtl="0">
              <a:spcBef>
                <a:spcPts val="800"/>
              </a:spcBef>
              <a:spcAft>
                <a:spcPts val="0"/>
              </a:spcAft>
              <a:buNone/>
            </a:pPr>
            <a:endParaRPr/>
          </a:p>
        </p:txBody>
      </p:sp>
      <p:sp>
        <p:nvSpPr>
          <p:cNvPr id="545" name="Google Shape;545;p151"/>
          <p:cNvSpPr txBox="1">
            <a:spLocks noGrp="1"/>
          </p:cNvSpPr>
          <p:nvPr>
            <p:ph type="title"/>
          </p:nvPr>
        </p:nvSpPr>
        <p:spPr>
          <a:xfrm>
            <a:off x="0" y="321900"/>
            <a:ext cx="9144000" cy="71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333333"/>
              </a:buClr>
              <a:buSzPts val="2800"/>
              <a:buFont typeface="Calibri"/>
              <a:buNone/>
            </a:pPr>
            <a:r>
              <a:rPr lang="en-US" sz="3000">
                <a:solidFill>
                  <a:srgbClr val="000000"/>
                </a:solidFill>
              </a:rPr>
              <a:t>Agenda</a:t>
            </a:r>
            <a:endParaRPr sz="3000">
              <a:solidFill>
                <a:srgbClr val="000000"/>
              </a:solidFill>
            </a:endParaRPr>
          </a:p>
          <a:p>
            <a:pPr marL="0" lvl="0" indent="0" algn="ctr" rtl="0">
              <a:spcBef>
                <a:spcPts val="0"/>
              </a:spcBef>
              <a:spcAft>
                <a:spcPts val="0"/>
              </a:spcAft>
              <a:buNone/>
            </a:pPr>
            <a:endParaRPr/>
          </a:p>
        </p:txBody>
      </p:sp>
      <p:sp>
        <p:nvSpPr>
          <p:cNvPr id="546" name="Google Shape;546;p151"/>
          <p:cNvSpPr txBox="1"/>
          <p:nvPr/>
        </p:nvSpPr>
        <p:spPr>
          <a:xfrm>
            <a:off x="0" y="1033475"/>
            <a:ext cx="9144000" cy="37290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None/>
            </a:pPr>
            <a:endParaRPr sz="1800">
              <a:solidFill>
                <a:srgbClr val="434343"/>
              </a:solidFill>
              <a:latin typeface="Calibri"/>
              <a:ea typeface="Calibri"/>
              <a:cs typeface="Calibri"/>
              <a:sym typeface="Calibri"/>
            </a:endParaRPr>
          </a:p>
          <a:p>
            <a:pPr marL="457200" lvl="0" indent="-342900" algn="l" rtl="0">
              <a:lnSpc>
                <a:spcPct val="100000"/>
              </a:lnSpc>
              <a:spcBef>
                <a:spcPts val="0"/>
              </a:spcBef>
              <a:spcAft>
                <a:spcPts val="0"/>
              </a:spcAft>
              <a:buClr>
                <a:srgbClr val="434343"/>
              </a:buClr>
              <a:buSzPts val="1800"/>
              <a:buFont typeface="Calibri"/>
              <a:buAutoNum type="romanUcPeriod"/>
            </a:pPr>
            <a:r>
              <a:rPr lang="en-US" sz="1800">
                <a:solidFill>
                  <a:srgbClr val="434343"/>
                </a:solidFill>
                <a:latin typeface="Calibri"/>
                <a:ea typeface="Calibri"/>
                <a:cs typeface="Calibri"/>
                <a:sym typeface="Calibri"/>
              </a:rPr>
              <a:t>Background and Policy</a:t>
            </a:r>
            <a:endParaRPr sz="1800">
              <a:solidFill>
                <a:srgbClr val="434343"/>
              </a:solidFill>
              <a:latin typeface="Calibri"/>
              <a:ea typeface="Calibri"/>
              <a:cs typeface="Calibri"/>
              <a:sym typeface="Calibri"/>
            </a:endParaRPr>
          </a:p>
          <a:p>
            <a:pPr marL="457200" lvl="0" indent="-342900" algn="l" rtl="0">
              <a:lnSpc>
                <a:spcPct val="100000"/>
              </a:lnSpc>
              <a:spcBef>
                <a:spcPts val="0"/>
              </a:spcBef>
              <a:spcAft>
                <a:spcPts val="0"/>
              </a:spcAft>
              <a:buClr>
                <a:srgbClr val="434343"/>
              </a:buClr>
              <a:buSzPts val="1800"/>
              <a:buFont typeface="Calibri"/>
              <a:buAutoNum type="romanUcPeriod"/>
            </a:pPr>
            <a:r>
              <a:rPr lang="en-US" sz="1800">
                <a:solidFill>
                  <a:srgbClr val="434343"/>
                </a:solidFill>
                <a:latin typeface="Calibri"/>
                <a:ea typeface="Calibri"/>
                <a:cs typeface="Calibri"/>
                <a:sym typeface="Calibri"/>
              </a:rPr>
              <a:t>Accessing Mentor and Content Leader training</a:t>
            </a:r>
            <a:endParaRPr sz="1800">
              <a:solidFill>
                <a:srgbClr val="434343"/>
              </a:solidFill>
              <a:latin typeface="Calibri"/>
              <a:ea typeface="Calibri"/>
              <a:cs typeface="Calibri"/>
              <a:sym typeface="Calibri"/>
            </a:endParaRPr>
          </a:p>
          <a:p>
            <a:pPr marL="457200" lvl="0" indent="-342900" algn="l" rtl="0">
              <a:lnSpc>
                <a:spcPct val="100000"/>
              </a:lnSpc>
              <a:spcBef>
                <a:spcPts val="0"/>
              </a:spcBef>
              <a:spcAft>
                <a:spcPts val="0"/>
              </a:spcAft>
              <a:buClr>
                <a:srgbClr val="434343"/>
              </a:buClr>
              <a:buSzPts val="1800"/>
              <a:buFont typeface="Calibri"/>
              <a:buAutoNum type="romanUcPeriod"/>
            </a:pPr>
            <a:r>
              <a:rPr lang="en-US" sz="1800">
                <a:solidFill>
                  <a:srgbClr val="434343"/>
                </a:solidFill>
                <a:latin typeface="Calibri"/>
                <a:ea typeface="Calibri"/>
                <a:cs typeface="Calibri"/>
                <a:sym typeface="Calibri"/>
              </a:rPr>
              <a:t>Assessment requirements and certification</a:t>
            </a:r>
            <a:endParaRPr sz="1800">
              <a:solidFill>
                <a:srgbClr val="434343"/>
              </a:solidFill>
              <a:latin typeface="Calibri"/>
              <a:ea typeface="Calibri"/>
              <a:cs typeface="Calibri"/>
              <a:sym typeface="Calibri"/>
            </a:endParaRPr>
          </a:p>
          <a:p>
            <a:pPr marL="457200" lvl="0" indent="-342900" algn="l" rtl="0">
              <a:spcBef>
                <a:spcPts val="0"/>
              </a:spcBef>
              <a:spcAft>
                <a:spcPts val="0"/>
              </a:spcAft>
              <a:buClr>
                <a:srgbClr val="434343"/>
              </a:buClr>
              <a:buSzPts val="1800"/>
              <a:buFont typeface="Calibri"/>
              <a:buAutoNum type="romanUcPeriod"/>
            </a:pPr>
            <a:r>
              <a:rPr lang="en-US" sz="1800">
                <a:solidFill>
                  <a:srgbClr val="434343"/>
                </a:solidFill>
                <a:latin typeface="Calibri"/>
                <a:ea typeface="Calibri"/>
                <a:cs typeface="Calibri"/>
                <a:sym typeface="Calibri"/>
              </a:rPr>
              <a:t>Using Mentors and Content Leaders for high-quality PD</a:t>
            </a:r>
            <a:endParaRPr sz="1800">
              <a:solidFill>
                <a:srgbClr val="434343"/>
              </a:solidFill>
              <a:latin typeface="Calibri"/>
              <a:ea typeface="Calibri"/>
              <a:cs typeface="Calibri"/>
              <a:sym typeface="Calibri"/>
            </a:endParaRPr>
          </a:p>
          <a:p>
            <a:pPr marL="457200" lvl="0" indent="0" algn="l" rtl="0">
              <a:lnSpc>
                <a:spcPct val="100000"/>
              </a:lnSpc>
              <a:spcBef>
                <a:spcPts val="0"/>
              </a:spcBef>
              <a:spcAft>
                <a:spcPts val="0"/>
              </a:spcAft>
              <a:buNone/>
            </a:pPr>
            <a:endParaRPr sz="1800">
              <a:solidFill>
                <a:srgbClr val="434343"/>
              </a:solidFill>
              <a:latin typeface="Calibri"/>
              <a:ea typeface="Calibri"/>
              <a:cs typeface="Calibri"/>
              <a:sym typeface="Calibri"/>
            </a:endParaRPr>
          </a:p>
          <a:p>
            <a:pPr marL="0" lvl="0" indent="0" algn="l" rtl="0">
              <a:lnSpc>
                <a:spcPct val="115000"/>
              </a:lnSpc>
              <a:spcBef>
                <a:spcPts val="0"/>
              </a:spcBef>
              <a:spcAft>
                <a:spcPts val="0"/>
              </a:spcAft>
              <a:buNone/>
            </a:pPr>
            <a:endParaRPr sz="1800">
              <a:solidFill>
                <a:srgbClr val="434343"/>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178"/>
          <p:cNvSpPr txBox="1">
            <a:spLocks noGrp="1"/>
          </p:cNvSpPr>
          <p:nvPr>
            <p:ph type="body" idx="1"/>
          </p:nvPr>
        </p:nvSpPr>
        <p:spPr>
          <a:xfrm>
            <a:off x="152400" y="3682800"/>
            <a:ext cx="8839200" cy="11733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700">
              <a:solidFill>
                <a:srgbClr val="000000"/>
              </a:solidFill>
            </a:endParaRPr>
          </a:p>
          <a:p>
            <a:pPr marL="171450" lvl="0" indent="-38100" algn="l" rtl="0">
              <a:spcBef>
                <a:spcPts val="800"/>
              </a:spcBef>
              <a:spcAft>
                <a:spcPts val="0"/>
              </a:spcAft>
              <a:buNone/>
            </a:pPr>
            <a:endParaRPr/>
          </a:p>
        </p:txBody>
      </p:sp>
      <p:sp>
        <p:nvSpPr>
          <p:cNvPr id="772" name="Google Shape;772;p178"/>
          <p:cNvSpPr txBox="1">
            <a:spLocks noGrp="1"/>
          </p:cNvSpPr>
          <p:nvPr>
            <p:ph type="title"/>
          </p:nvPr>
        </p:nvSpPr>
        <p:spPr>
          <a:xfrm>
            <a:off x="0" y="-14125"/>
            <a:ext cx="9144000" cy="84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Structures to Support Mentors</a:t>
            </a:r>
            <a:endParaRPr/>
          </a:p>
        </p:txBody>
      </p:sp>
      <p:graphicFrame>
        <p:nvGraphicFramePr>
          <p:cNvPr id="773" name="Google Shape;773;p178"/>
          <p:cNvGraphicFramePr/>
          <p:nvPr/>
        </p:nvGraphicFramePr>
        <p:xfrm>
          <a:off x="76205" y="1309055"/>
          <a:ext cx="8991600" cy="3596580"/>
        </p:xfrm>
        <a:graphic>
          <a:graphicData uri="http://schemas.openxmlformats.org/drawingml/2006/table">
            <a:tbl>
              <a:tblPr>
                <a:noFill/>
                <a:tableStyleId>{F1432449-0DBA-43EB-8F50-EDD003039701}</a:tableStyleId>
              </a:tblPr>
              <a:tblGrid>
                <a:gridCol w="2905875">
                  <a:extLst>
                    <a:ext uri="{9D8B030D-6E8A-4147-A177-3AD203B41FA5}">
                      <a16:colId xmlns:a16="http://schemas.microsoft.com/office/drawing/2014/main" val="20000"/>
                    </a:ext>
                  </a:extLst>
                </a:gridCol>
                <a:gridCol w="2214850">
                  <a:extLst>
                    <a:ext uri="{9D8B030D-6E8A-4147-A177-3AD203B41FA5}">
                      <a16:colId xmlns:a16="http://schemas.microsoft.com/office/drawing/2014/main" val="20001"/>
                    </a:ext>
                  </a:extLst>
                </a:gridCol>
                <a:gridCol w="1980100">
                  <a:extLst>
                    <a:ext uri="{9D8B030D-6E8A-4147-A177-3AD203B41FA5}">
                      <a16:colId xmlns:a16="http://schemas.microsoft.com/office/drawing/2014/main" val="20002"/>
                    </a:ext>
                  </a:extLst>
                </a:gridCol>
                <a:gridCol w="1890775">
                  <a:extLst>
                    <a:ext uri="{9D8B030D-6E8A-4147-A177-3AD203B41FA5}">
                      <a16:colId xmlns:a16="http://schemas.microsoft.com/office/drawing/2014/main" val="20003"/>
                    </a:ext>
                  </a:extLst>
                </a:gridCol>
              </a:tblGrid>
              <a:tr h="553450">
                <a:tc>
                  <a:txBody>
                    <a:bodyPr/>
                    <a:lstStyle/>
                    <a:p>
                      <a:pPr marL="0" marR="0" lvl="0" indent="0" algn="l" rtl="0">
                        <a:lnSpc>
                          <a:spcPct val="100000"/>
                        </a:lnSpc>
                        <a:spcBef>
                          <a:spcPts val="0"/>
                        </a:spcBef>
                        <a:spcAft>
                          <a:spcPts val="0"/>
                        </a:spcAft>
                        <a:buClr>
                          <a:srgbClr val="000000"/>
                        </a:buClr>
                        <a:buSzPts val="1400"/>
                        <a:buFont typeface="Arial"/>
                        <a:buNone/>
                      </a:pPr>
                      <a:r>
                        <a:rPr lang="en-US" sz="1400" b="1">
                          <a:solidFill>
                            <a:srgbClr val="434343"/>
                          </a:solidFill>
                          <a:latin typeface="Calibri"/>
                          <a:ea typeface="Calibri"/>
                          <a:cs typeface="Calibri"/>
                          <a:sym typeface="Calibri"/>
                        </a:rPr>
                        <a:t>Key Questions</a:t>
                      </a:r>
                      <a:endParaRPr sz="1400" b="1" u="none" strike="noStrike" cap="none">
                        <a:solidFill>
                          <a:srgbClr val="434343"/>
                        </a:solidFill>
                        <a:latin typeface="Calibri"/>
                        <a:ea typeface="Calibri"/>
                        <a:cs typeface="Calibri"/>
                        <a:sym typeface="Calibri"/>
                      </a:endParaRPr>
                    </a:p>
                  </a:txBody>
                  <a:tcPr marL="68575" marR="68575" marT="68575" marB="685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Undergraduate Residents</a:t>
                      </a:r>
                      <a:endParaRPr sz="1400" b="1" u="none" strike="noStrike" cap="none">
                        <a:solidFill>
                          <a:srgbClr val="434343"/>
                        </a:solidFill>
                        <a:latin typeface="Calibri"/>
                        <a:ea typeface="Calibri"/>
                        <a:cs typeface="Calibri"/>
                        <a:sym typeface="Calibri"/>
                      </a:endParaRPr>
                    </a:p>
                  </a:txBody>
                  <a:tcPr marL="68575" marR="68575" marT="68575" marB="685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Post- Baccalaureate Participants</a:t>
                      </a:r>
                      <a:endParaRPr sz="1400" b="1" u="none" strike="noStrike" cap="none">
                        <a:solidFill>
                          <a:srgbClr val="434343"/>
                        </a:solidFill>
                        <a:latin typeface="Calibri"/>
                        <a:ea typeface="Calibri"/>
                        <a:cs typeface="Calibri"/>
                        <a:sym typeface="Calibri"/>
                      </a:endParaRPr>
                    </a:p>
                  </a:txBody>
                  <a:tcPr marL="68575" marR="68575" marT="68575" marB="685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a:latin typeface="Calibri"/>
                          <a:ea typeface="Calibri"/>
                          <a:cs typeface="Calibri"/>
                          <a:sym typeface="Calibri"/>
                        </a:rPr>
                        <a:t>Current</a:t>
                      </a:r>
                      <a:r>
                        <a:rPr lang="en-US" sz="1400" b="1" u="none" strike="noStrike" cap="none">
                          <a:latin typeface="Calibri"/>
                          <a:ea typeface="Calibri"/>
                          <a:cs typeface="Calibri"/>
                          <a:sym typeface="Calibri"/>
                        </a:rPr>
                        <a:t> Teachers</a:t>
                      </a:r>
                      <a:endParaRPr sz="1400" b="1" u="none" strike="noStrike" cap="none">
                        <a:solidFill>
                          <a:srgbClr val="434343"/>
                        </a:solidFill>
                        <a:latin typeface="Calibri"/>
                        <a:ea typeface="Calibri"/>
                        <a:cs typeface="Calibri"/>
                        <a:sym typeface="Calibri"/>
                      </a:endParaRPr>
                    </a:p>
                  </a:txBody>
                  <a:tcPr marL="68575" marR="68575" marT="68575" marB="685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534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Is the mentee a teacher of record with their own classroom?</a:t>
                      </a:r>
                      <a:endParaRPr sz="1400" u="none" strike="noStrike" cap="none">
                        <a:solidFill>
                          <a:srgbClr val="434343"/>
                        </a:solidFill>
                        <a:latin typeface="Calibri"/>
                        <a:ea typeface="Calibri"/>
                        <a:cs typeface="Calibri"/>
                        <a:sym typeface="Calibri"/>
                      </a:endParaRPr>
                    </a:p>
                  </a:txBody>
                  <a:tcPr marL="68575" marR="68575" marT="68575" marB="685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No</a:t>
                      </a:r>
                      <a:endParaRPr sz="1400" u="none" strike="noStrike" cap="none">
                        <a:solidFill>
                          <a:srgbClr val="434343"/>
                        </a:solidFill>
                        <a:latin typeface="Calibri"/>
                        <a:ea typeface="Calibri"/>
                        <a:cs typeface="Calibri"/>
                        <a:sym typeface="Calibri"/>
                      </a:endParaRPr>
                    </a:p>
                  </a:txBody>
                  <a:tcPr marL="68575" marR="68575" marT="68575" marB="685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Often yes</a:t>
                      </a:r>
                      <a:endParaRPr sz="1400" u="none" strike="noStrike" cap="none">
                        <a:solidFill>
                          <a:srgbClr val="434343"/>
                        </a:solidFill>
                        <a:latin typeface="Calibri"/>
                        <a:ea typeface="Calibri"/>
                        <a:cs typeface="Calibri"/>
                        <a:sym typeface="Calibri"/>
                      </a:endParaRPr>
                    </a:p>
                  </a:txBody>
                  <a:tcPr marL="68575" marR="68575" marT="68575" marB="685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Yes</a:t>
                      </a:r>
                      <a:endParaRPr sz="1400" u="none" strike="noStrike" cap="none">
                        <a:solidFill>
                          <a:srgbClr val="434343"/>
                        </a:solidFill>
                        <a:latin typeface="Calibri"/>
                        <a:ea typeface="Calibri"/>
                        <a:cs typeface="Calibri"/>
                        <a:sym typeface="Calibri"/>
                      </a:endParaRPr>
                    </a:p>
                  </a:txBody>
                  <a:tcPr marL="68575" marR="68575" marT="68575" marB="685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449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Is this a co-teaching setting?</a:t>
                      </a:r>
                      <a:endParaRPr sz="1400" u="none" strike="noStrike" cap="none">
                        <a:solidFill>
                          <a:srgbClr val="434343"/>
                        </a:solidFill>
                        <a:latin typeface="Calibri"/>
                        <a:ea typeface="Calibri"/>
                        <a:cs typeface="Calibri"/>
                        <a:sym typeface="Calibri"/>
                      </a:endParaRPr>
                    </a:p>
                  </a:txBody>
                  <a:tcPr marL="68575" marR="68575" marT="68575" marB="685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Yes</a:t>
                      </a:r>
                      <a:endParaRPr sz="1400" u="none" strike="noStrike" cap="none">
                        <a:solidFill>
                          <a:srgbClr val="434343"/>
                        </a:solidFill>
                        <a:latin typeface="Calibri"/>
                        <a:ea typeface="Calibri"/>
                        <a:cs typeface="Calibri"/>
                        <a:sym typeface="Calibri"/>
                      </a:endParaRPr>
                    </a:p>
                  </a:txBody>
                  <a:tcPr marL="68575" marR="68575" marT="68575" marB="685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Usually not</a:t>
                      </a:r>
                      <a:endParaRPr sz="1400" u="none" strike="noStrike" cap="none">
                        <a:solidFill>
                          <a:srgbClr val="434343"/>
                        </a:solidFill>
                        <a:latin typeface="Calibri"/>
                        <a:ea typeface="Calibri"/>
                        <a:cs typeface="Calibri"/>
                        <a:sym typeface="Calibri"/>
                      </a:endParaRPr>
                    </a:p>
                  </a:txBody>
                  <a:tcPr marL="68575" marR="68575" marT="68575" marB="685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No</a:t>
                      </a:r>
                      <a:endParaRPr sz="1400" u="none" strike="noStrike" cap="none">
                        <a:solidFill>
                          <a:srgbClr val="434343"/>
                        </a:solidFill>
                        <a:latin typeface="Calibri"/>
                        <a:ea typeface="Calibri"/>
                        <a:cs typeface="Calibri"/>
                        <a:sym typeface="Calibri"/>
                      </a:endParaRPr>
                    </a:p>
                  </a:txBody>
                  <a:tcPr marL="68575" marR="68575" marT="68575" marB="685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9704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What structures need to be in place?</a:t>
                      </a:r>
                      <a:endParaRPr sz="1400" u="none" strike="noStrike" cap="none">
                        <a:solidFill>
                          <a:srgbClr val="434343"/>
                        </a:solidFill>
                        <a:latin typeface="Calibri"/>
                        <a:ea typeface="Calibri"/>
                        <a:cs typeface="Calibri"/>
                        <a:sym typeface="Calibri"/>
                      </a:endParaRPr>
                    </a:p>
                  </a:txBody>
                  <a:tcPr marL="68575" marR="68575" marT="68575" marB="685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Co-teaching structure </a:t>
                      </a:r>
                      <a:r>
                        <a:rPr lang="en-US" sz="1400">
                          <a:latin typeface="Calibri"/>
                          <a:ea typeface="Calibri"/>
                          <a:cs typeface="Calibri"/>
                          <a:sym typeface="Calibri"/>
                        </a:rPr>
                        <a:t>allowing co-planning and ongoing use of the coaching cycle</a:t>
                      </a:r>
                      <a:endParaRPr sz="1400">
                        <a:latin typeface="Calibri"/>
                        <a:ea typeface="Calibri"/>
                        <a:cs typeface="Calibri"/>
                        <a:sym typeface="Calibri"/>
                      </a:endParaRPr>
                    </a:p>
                  </a:txBody>
                  <a:tcPr marL="68575" marR="6857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Strategic scheduling </a:t>
                      </a:r>
                      <a:r>
                        <a:rPr lang="en-US" sz="1400">
                          <a:latin typeface="Calibri"/>
                          <a:ea typeface="Calibri"/>
                          <a:cs typeface="Calibri"/>
                          <a:sym typeface="Calibri"/>
                        </a:rPr>
                        <a:t>allowing </a:t>
                      </a:r>
                      <a:r>
                        <a:rPr lang="en-US" sz="1400" u="none" strike="noStrike" cap="none">
                          <a:latin typeface="Calibri"/>
                          <a:ea typeface="Calibri"/>
                          <a:cs typeface="Calibri"/>
                          <a:sym typeface="Calibri"/>
                        </a:rPr>
                        <a:t>co-planning and</a:t>
                      </a:r>
                      <a:r>
                        <a:rPr lang="en-US" sz="1400">
                          <a:latin typeface="Calibri"/>
                          <a:ea typeface="Calibri"/>
                          <a:cs typeface="Calibri"/>
                          <a:sym typeface="Calibri"/>
                        </a:rPr>
                        <a:t> ongoing use of the coaching cycle</a:t>
                      </a:r>
                      <a:endParaRPr sz="1400" u="none" strike="noStrike" cap="none">
                        <a:solidFill>
                          <a:srgbClr val="434343"/>
                        </a:solidFill>
                        <a:latin typeface="Calibri"/>
                        <a:ea typeface="Calibri"/>
                        <a:cs typeface="Calibri"/>
                        <a:sym typeface="Calibri"/>
                      </a:endParaRPr>
                    </a:p>
                  </a:txBody>
                  <a:tcPr marL="68575" marR="6857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400"/>
                        <a:buFont typeface="Arial"/>
                        <a:buNone/>
                      </a:pPr>
                      <a:r>
                        <a:rPr lang="en-US" sz="1400">
                          <a:latin typeface="Calibri"/>
                          <a:ea typeface="Calibri"/>
                          <a:cs typeface="Calibri"/>
                          <a:sym typeface="Calibri"/>
                        </a:rPr>
                        <a:t>Strategic scheduling allowing co-planning and ongoing use of the coaching cycle</a:t>
                      </a:r>
                      <a:endParaRPr sz="1400">
                        <a:latin typeface="Calibri"/>
                        <a:ea typeface="Calibri"/>
                        <a:cs typeface="Calibri"/>
                        <a:sym typeface="Calibri"/>
                      </a:endParaRPr>
                    </a:p>
                  </a:txBody>
                  <a:tcPr marL="68575" marR="6857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53450">
                <a:tc rowSpan="2">
                  <a:txBody>
                    <a:bodyPr/>
                    <a:lstStyle/>
                    <a:p>
                      <a:pPr marL="0" lvl="0" indent="0" algn="l" rtl="0">
                        <a:spcBef>
                          <a:spcPts val="0"/>
                        </a:spcBef>
                        <a:spcAft>
                          <a:spcPts val="0"/>
                        </a:spcAft>
                        <a:buNone/>
                      </a:pPr>
                      <a:r>
                        <a:rPr lang="en-US" sz="1400">
                          <a:latin typeface="Calibri"/>
                          <a:ea typeface="Calibri"/>
                          <a:cs typeface="Calibri"/>
                          <a:sym typeface="Calibri"/>
                        </a:rPr>
                        <a:t>Who is supporting the mentor to ensure that they are using the coaching cycle?</a:t>
                      </a:r>
                      <a:endParaRPr sz="1400">
                        <a:solidFill>
                          <a:srgbClr val="434343"/>
                        </a:solidFill>
                        <a:latin typeface="Calibri"/>
                        <a:ea typeface="Calibri"/>
                        <a:cs typeface="Calibri"/>
                        <a:sym typeface="Calibri"/>
                      </a:endParaRPr>
                    </a:p>
                  </a:txBody>
                  <a:tcPr marL="68575" marR="68575" marT="68575" marB="685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3">
                  <a:txBody>
                    <a:bodyPr/>
                    <a:lstStyle/>
                    <a:p>
                      <a:pPr marL="0" marR="0" lvl="0" indent="0" algn="ctr" rtl="0">
                        <a:lnSpc>
                          <a:spcPct val="100000"/>
                        </a:lnSpc>
                        <a:spcBef>
                          <a:spcPts val="0"/>
                        </a:spcBef>
                        <a:spcAft>
                          <a:spcPts val="0"/>
                        </a:spcAft>
                        <a:buNone/>
                      </a:pPr>
                      <a:r>
                        <a:rPr lang="en-US" sz="1400">
                          <a:latin typeface="Calibri"/>
                          <a:ea typeface="Calibri"/>
                          <a:cs typeface="Calibri"/>
                          <a:sym typeface="Calibri"/>
                        </a:rPr>
                        <a:t>School or school system leader who is able to observe and provide feedback on coaching cycle</a:t>
                      </a:r>
                      <a:endParaRPr sz="1400" u="none" strike="noStrike" cap="none">
                        <a:latin typeface="Calibri"/>
                        <a:ea typeface="Calibri"/>
                        <a:cs typeface="Calibri"/>
                        <a:sym typeface="Calibri"/>
                      </a:endParaRPr>
                    </a:p>
                  </a:txBody>
                  <a:tcPr marL="68575" marR="68575" marT="68575" marB="685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534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Undergraduate program staff</a:t>
                      </a:r>
                      <a:endParaRPr sz="1400" u="none" strike="noStrike" cap="none">
                        <a:solidFill>
                          <a:srgbClr val="434343"/>
                        </a:solidFill>
                        <a:latin typeface="Calibri"/>
                        <a:ea typeface="Calibri"/>
                        <a:cs typeface="Calibri"/>
                        <a:sym typeface="Calibri"/>
                      </a:endParaRPr>
                    </a:p>
                  </a:txBody>
                  <a:tcPr marL="68575" marR="68575" marT="68575" marB="685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Post- baccalaureate program staff</a:t>
                      </a:r>
                      <a:endParaRPr sz="1400" u="none" strike="noStrike" cap="none">
                        <a:solidFill>
                          <a:srgbClr val="434343"/>
                        </a:solidFill>
                        <a:latin typeface="Calibri"/>
                        <a:ea typeface="Calibri"/>
                        <a:cs typeface="Calibri"/>
                        <a:sym typeface="Calibri"/>
                      </a:endParaRPr>
                    </a:p>
                  </a:txBody>
                  <a:tcPr marL="68575" marR="68575" marT="68575" marB="685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434343"/>
                        </a:solidFill>
                        <a:latin typeface="Calibri"/>
                        <a:ea typeface="Calibri"/>
                        <a:cs typeface="Calibri"/>
                        <a:sym typeface="Calibri"/>
                      </a:endParaRPr>
                    </a:p>
                  </a:txBody>
                  <a:tcPr marL="68575" marR="68575" marT="68575" marB="685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774" name="Google Shape;774;p178"/>
          <p:cNvSpPr txBox="1"/>
          <p:nvPr/>
        </p:nvSpPr>
        <p:spPr>
          <a:xfrm>
            <a:off x="0" y="722550"/>
            <a:ext cx="9072600" cy="847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b="1">
                <a:solidFill>
                  <a:srgbClr val="434343"/>
                </a:solidFill>
                <a:latin typeface="Calibri"/>
                <a:ea typeface="Calibri"/>
                <a:cs typeface="Calibri"/>
                <a:sym typeface="Calibri"/>
              </a:rPr>
              <a:t>What structures do you currently have in place to ensure that Mentors are able to effectively support teachers?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179"/>
          <p:cNvSpPr txBox="1">
            <a:spLocks noGrp="1"/>
          </p:cNvSpPr>
          <p:nvPr>
            <p:ph type="body" idx="1"/>
          </p:nvPr>
        </p:nvSpPr>
        <p:spPr>
          <a:xfrm>
            <a:off x="152400" y="3682800"/>
            <a:ext cx="8839200" cy="11733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700">
              <a:solidFill>
                <a:srgbClr val="000000"/>
              </a:solidFill>
            </a:endParaRPr>
          </a:p>
          <a:p>
            <a:pPr marL="171450" lvl="0" indent="-38100" algn="l" rtl="0">
              <a:spcBef>
                <a:spcPts val="800"/>
              </a:spcBef>
              <a:spcAft>
                <a:spcPts val="0"/>
              </a:spcAft>
              <a:buNone/>
            </a:pPr>
            <a:endParaRPr/>
          </a:p>
        </p:txBody>
      </p:sp>
      <p:sp>
        <p:nvSpPr>
          <p:cNvPr id="781" name="Google Shape;781;p179"/>
          <p:cNvSpPr txBox="1">
            <a:spLocks noGrp="1"/>
          </p:cNvSpPr>
          <p:nvPr>
            <p:ph type="title"/>
          </p:nvPr>
        </p:nvSpPr>
        <p:spPr>
          <a:xfrm>
            <a:off x="4" y="-14125"/>
            <a:ext cx="9144000" cy="10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School and School Systems Leader Responsibilities</a:t>
            </a:r>
            <a:endParaRPr/>
          </a:p>
        </p:txBody>
      </p:sp>
      <p:sp>
        <p:nvSpPr>
          <p:cNvPr id="782" name="Google Shape;782;p179"/>
          <p:cNvSpPr txBox="1"/>
          <p:nvPr/>
        </p:nvSpPr>
        <p:spPr>
          <a:xfrm>
            <a:off x="0" y="1033475"/>
            <a:ext cx="9144000" cy="3729000"/>
          </a:xfrm>
          <a:prstGeom prst="rect">
            <a:avLst/>
          </a:prstGeom>
          <a:noFill/>
          <a:ln>
            <a:noFill/>
          </a:ln>
        </p:spPr>
        <p:txBody>
          <a:bodyPr spcFirstLastPara="1" wrap="square" lIns="91425" tIns="91425" rIns="91425" bIns="91425" anchor="t" anchorCtr="0">
            <a:noAutofit/>
          </a:bodyPr>
          <a:lstStyle/>
          <a:p>
            <a:pPr marL="342900" lvl="0" indent="-279400" algn="l" rtl="0">
              <a:lnSpc>
                <a:spcPct val="100000"/>
              </a:lnSpc>
              <a:spcBef>
                <a:spcPts val="0"/>
              </a:spcBef>
              <a:spcAft>
                <a:spcPts val="0"/>
              </a:spcAft>
              <a:buClr>
                <a:srgbClr val="000000"/>
              </a:buClr>
              <a:buSzPts val="1800"/>
              <a:buChar char="•"/>
            </a:pPr>
            <a:r>
              <a:rPr lang="en-US" sz="1800">
                <a:latin typeface="Calibri"/>
                <a:ea typeface="Calibri"/>
                <a:cs typeface="Calibri"/>
                <a:sym typeface="Calibri"/>
              </a:rPr>
              <a:t>Meet with Mentor Teachers to establish a shared vision and goals, including how the Mentor Teacher will use a coaching cycle to support residents and new teachers, with a particular focus on using their curriculum</a:t>
            </a:r>
            <a:endParaRPr sz="1800">
              <a:latin typeface="Calibri"/>
              <a:ea typeface="Calibri"/>
              <a:cs typeface="Calibri"/>
              <a:sym typeface="Calibri"/>
            </a:endParaRPr>
          </a:p>
          <a:p>
            <a:pPr marL="342900" lvl="0" indent="0" algn="l" rtl="0">
              <a:lnSpc>
                <a:spcPct val="100000"/>
              </a:lnSpc>
              <a:spcBef>
                <a:spcPts val="0"/>
              </a:spcBef>
              <a:spcAft>
                <a:spcPts val="0"/>
              </a:spcAft>
              <a:buNone/>
            </a:pPr>
            <a:endParaRPr sz="1800">
              <a:latin typeface="Calibri"/>
              <a:ea typeface="Calibri"/>
              <a:cs typeface="Calibri"/>
              <a:sym typeface="Calibri"/>
            </a:endParaRPr>
          </a:p>
          <a:p>
            <a:pPr marL="342900" lvl="0" indent="-279400" algn="l" rtl="0">
              <a:lnSpc>
                <a:spcPct val="100000"/>
              </a:lnSpc>
              <a:spcBef>
                <a:spcPts val="800"/>
              </a:spcBef>
              <a:spcAft>
                <a:spcPts val="0"/>
              </a:spcAft>
              <a:buClr>
                <a:srgbClr val="000000"/>
              </a:buClr>
              <a:buSzPts val="1800"/>
              <a:buFont typeface="Calibri"/>
              <a:buChar char="•"/>
            </a:pPr>
            <a:r>
              <a:rPr lang="en-US" sz="1800">
                <a:latin typeface="Calibri"/>
                <a:ea typeface="Calibri"/>
                <a:cs typeface="Calibri"/>
                <a:sym typeface="Calibri"/>
              </a:rPr>
              <a:t>Ensure Mentor Teachers have the time, structures and support necessary to effectively host undergraduate or post-baccalaureate residents, or new teachers </a:t>
            </a:r>
            <a:endParaRPr sz="1800">
              <a:latin typeface="Calibri"/>
              <a:ea typeface="Calibri"/>
              <a:cs typeface="Calibri"/>
              <a:sym typeface="Calibri"/>
            </a:endParaRPr>
          </a:p>
          <a:p>
            <a:pPr marL="342900" lvl="0" indent="0" algn="l" rtl="0">
              <a:lnSpc>
                <a:spcPct val="100000"/>
              </a:lnSpc>
              <a:spcBef>
                <a:spcPts val="800"/>
              </a:spcBef>
              <a:spcAft>
                <a:spcPts val="0"/>
              </a:spcAft>
              <a:buNone/>
            </a:pPr>
            <a:endParaRPr sz="1800">
              <a:latin typeface="Calibri"/>
              <a:ea typeface="Calibri"/>
              <a:cs typeface="Calibri"/>
              <a:sym typeface="Calibri"/>
            </a:endParaRPr>
          </a:p>
          <a:p>
            <a:pPr marL="342900" lvl="0" indent="-279400" algn="l" rtl="0">
              <a:lnSpc>
                <a:spcPct val="100000"/>
              </a:lnSpc>
              <a:spcBef>
                <a:spcPts val="800"/>
              </a:spcBef>
              <a:spcAft>
                <a:spcPts val="0"/>
              </a:spcAft>
              <a:buClr>
                <a:srgbClr val="000000"/>
              </a:buClr>
              <a:buSzPts val="1800"/>
              <a:buFont typeface="Calibri"/>
              <a:buChar char="•"/>
            </a:pPr>
            <a:r>
              <a:rPr lang="en-US" sz="1800">
                <a:latin typeface="Calibri"/>
                <a:ea typeface="Calibri"/>
                <a:cs typeface="Calibri"/>
                <a:sym typeface="Calibri"/>
              </a:rPr>
              <a:t>Meet with Mentor Teachers at regular intervals to discuss resident progress and solve issues</a:t>
            </a:r>
            <a:endParaRPr sz="1800">
              <a:latin typeface="Calibri"/>
              <a:ea typeface="Calibri"/>
              <a:cs typeface="Calibri"/>
              <a:sym typeface="Calibri"/>
            </a:endParaRPr>
          </a:p>
          <a:p>
            <a:pPr marL="342900" lvl="0" indent="0" algn="l" rtl="0">
              <a:lnSpc>
                <a:spcPct val="100000"/>
              </a:lnSpc>
              <a:spcBef>
                <a:spcPts val="800"/>
              </a:spcBef>
              <a:spcAft>
                <a:spcPts val="0"/>
              </a:spcAft>
              <a:buNone/>
            </a:pPr>
            <a:endParaRPr sz="1800">
              <a:latin typeface="Calibri"/>
              <a:ea typeface="Calibri"/>
              <a:cs typeface="Calibri"/>
              <a:sym typeface="Calibri"/>
            </a:endParaRPr>
          </a:p>
          <a:p>
            <a:pPr marL="342900" lvl="0" indent="-279400" algn="l" rtl="0">
              <a:lnSpc>
                <a:spcPct val="100000"/>
              </a:lnSpc>
              <a:spcBef>
                <a:spcPts val="800"/>
              </a:spcBef>
              <a:spcAft>
                <a:spcPts val="0"/>
              </a:spcAft>
              <a:buClr>
                <a:srgbClr val="000000"/>
              </a:buClr>
              <a:buSzPts val="1800"/>
              <a:buFont typeface="Calibri"/>
              <a:buChar char="•"/>
            </a:pPr>
            <a:r>
              <a:rPr lang="en-US" sz="1800">
                <a:latin typeface="Calibri"/>
                <a:ea typeface="Calibri"/>
                <a:cs typeface="Calibri"/>
                <a:sym typeface="Calibri"/>
              </a:rPr>
              <a:t>Observe and provide feedback to Mentor Teachers</a:t>
            </a:r>
            <a:endParaRPr sz="1800">
              <a:latin typeface="Calibri"/>
              <a:ea typeface="Calibri"/>
              <a:cs typeface="Calibri"/>
              <a:sym typeface="Calibri"/>
            </a:endParaRPr>
          </a:p>
          <a:p>
            <a:pPr marL="0" lvl="0" indent="0" algn="l" rtl="0">
              <a:lnSpc>
                <a:spcPct val="100000"/>
              </a:lnSpc>
              <a:spcBef>
                <a:spcPts val="800"/>
              </a:spcBef>
              <a:spcAft>
                <a:spcPts val="0"/>
              </a:spcAft>
              <a:buNone/>
            </a:pPr>
            <a:endParaRPr sz="1600">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180"/>
          <p:cNvSpPr txBox="1">
            <a:spLocks noGrp="1"/>
          </p:cNvSpPr>
          <p:nvPr>
            <p:ph type="title"/>
          </p:nvPr>
        </p:nvSpPr>
        <p:spPr>
          <a:xfrm>
            <a:off x="4" y="-14125"/>
            <a:ext cx="9144000" cy="10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3000">
                <a:solidFill>
                  <a:srgbClr val="000000"/>
                </a:solidFill>
              </a:rPr>
              <a:t>Value of Content Leaders: Math K-5 Content Modules</a:t>
            </a:r>
            <a:endParaRPr sz="3000">
              <a:solidFill>
                <a:srgbClr val="000000"/>
              </a:solidFill>
            </a:endParaRPr>
          </a:p>
        </p:txBody>
      </p:sp>
      <p:graphicFrame>
        <p:nvGraphicFramePr>
          <p:cNvPr id="789" name="Google Shape;789;p180"/>
          <p:cNvGraphicFramePr/>
          <p:nvPr/>
        </p:nvGraphicFramePr>
        <p:xfrm>
          <a:off x="871425" y="1108875"/>
          <a:ext cx="7239000" cy="3474510"/>
        </p:xfrm>
        <a:graphic>
          <a:graphicData uri="http://schemas.openxmlformats.org/drawingml/2006/table">
            <a:tbl>
              <a:tblPr>
                <a:noFill/>
                <a:tableStyleId>{14366508-5710-4C2D-B9BA-968720EB9BC9}</a:tableStyleId>
              </a:tblPr>
              <a:tblGrid>
                <a:gridCol w="1313025">
                  <a:extLst>
                    <a:ext uri="{9D8B030D-6E8A-4147-A177-3AD203B41FA5}">
                      <a16:colId xmlns:a16="http://schemas.microsoft.com/office/drawing/2014/main" val="20000"/>
                    </a:ext>
                  </a:extLst>
                </a:gridCol>
                <a:gridCol w="592597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600" b="1">
                          <a:latin typeface="Calibri"/>
                          <a:ea typeface="Calibri"/>
                          <a:cs typeface="Calibri"/>
                          <a:sym typeface="Calibri"/>
                        </a:rPr>
                        <a:t>Module</a:t>
                      </a:r>
                      <a:endParaRPr sz="1600" b="1">
                        <a:latin typeface="Calibri"/>
                        <a:ea typeface="Calibri"/>
                        <a:cs typeface="Calibri"/>
                        <a:sym typeface="Calibri"/>
                      </a:endParaRPr>
                    </a:p>
                  </a:txBody>
                  <a:tcPr marL="91425" marR="91425" marT="91425" marB="914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rgbClr val="EAD1DC"/>
                    </a:solidFill>
                  </a:tcPr>
                </a:tc>
                <a:tc>
                  <a:txBody>
                    <a:bodyPr/>
                    <a:lstStyle/>
                    <a:p>
                      <a:pPr marL="0" lvl="0" indent="0" algn="l" rtl="0">
                        <a:spcBef>
                          <a:spcPts val="0"/>
                        </a:spcBef>
                        <a:spcAft>
                          <a:spcPts val="0"/>
                        </a:spcAft>
                        <a:buNone/>
                      </a:pPr>
                      <a:r>
                        <a:rPr lang="en-US" sz="1600" b="1">
                          <a:latin typeface="Calibri"/>
                          <a:ea typeface="Calibri"/>
                          <a:cs typeface="Calibri"/>
                          <a:sym typeface="Calibri"/>
                        </a:rPr>
                        <a:t>Title</a:t>
                      </a:r>
                      <a:endParaRPr sz="1600" b="1">
                        <a:latin typeface="Calibri"/>
                        <a:ea typeface="Calibri"/>
                        <a:cs typeface="Calibri"/>
                        <a:sym typeface="Calibri"/>
                      </a:endParaRPr>
                    </a:p>
                  </a:txBody>
                  <a:tcPr marL="91425" marR="91425" marT="91425" marB="914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rgbClr val="EAD1DC"/>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US" sz="1600">
                          <a:latin typeface="Calibri"/>
                          <a:ea typeface="Calibri"/>
                          <a:cs typeface="Calibri"/>
                          <a:sym typeface="Calibri"/>
                        </a:rPr>
                        <a:t>1</a:t>
                      </a:r>
                      <a:endParaRPr sz="1600">
                        <a:latin typeface="Calibri"/>
                        <a:ea typeface="Calibri"/>
                        <a:cs typeface="Calibri"/>
                        <a:sym typeface="Calibri"/>
                      </a:endParaRPr>
                    </a:p>
                  </a:txBody>
                  <a:tcPr marL="91425" marR="91425" marT="91425" marB="914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US" sz="1600">
                          <a:latin typeface="Calibri"/>
                          <a:ea typeface="Calibri"/>
                          <a:cs typeface="Calibri"/>
                          <a:sym typeface="Calibri"/>
                        </a:rPr>
                        <a:t>Setting the foundation for implementing the curriculum </a:t>
                      </a:r>
                      <a:endParaRPr sz="1600">
                        <a:latin typeface="Calibri"/>
                        <a:ea typeface="Calibri"/>
                        <a:cs typeface="Calibri"/>
                        <a:sym typeface="Calibri"/>
                      </a:endParaRPr>
                    </a:p>
                  </a:txBody>
                  <a:tcPr marL="91425" marR="91425" marT="91425" marB="914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US" sz="1600">
                          <a:latin typeface="Calibri"/>
                          <a:ea typeface="Calibri"/>
                          <a:cs typeface="Calibri"/>
                          <a:sym typeface="Calibri"/>
                        </a:rPr>
                        <a:t>2</a:t>
                      </a:r>
                      <a:endParaRPr sz="1600">
                        <a:latin typeface="Calibri"/>
                        <a:ea typeface="Calibri"/>
                        <a:cs typeface="Calibri"/>
                        <a:sym typeface="Calibri"/>
                      </a:endParaRPr>
                    </a:p>
                  </a:txBody>
                  <a:tcPr marL="91425" marR="91425" marT="91425" marB="914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tc>
                  <a:txBody>
                    <a:bodyPr/>
                    <a:lstStyle/>
                    <a:p>
                      <a:pPr marL="0" lvl="0" indent="0" algn="l" rtl="0">
                        <a:spcBef>
                          <a:spcPts val="0"/>
                        </a:spcBef>
                        <a:spcAft>
                          <a:spcPts val="0"/>
                        </a:spcAft>
                        <a:buNone/>
                      </a:pPr>
                      <a:r>
                        <a:rPr lang="en-US" sz="1600">
                          <a:latin typeface="Calibri"/>
                          <a:ea typeface="Calibri"/>
                          <a:cs typeface="Calibri"/>
                          <a:sym typeface="Calibri"/>
                        </a:rPr>
                        <a:t>Operations and Algebraic Thinking: </a:t>
                      </a:r>
                      <a:br>
                        <a:rPr lang="en-US" sz="1600">
                          <a:latin typeface="Calibri"/>
                          <a:ea typeface="Calibri"/>
                          <a:cs typeface="Calibri"/>
                          <a:sym typeface="Calibri"/>
                        </a:rPr>
                      </a:br>
                      <a:r>
                        <a:rPr lang="en-US" sz="1600">
                          <a:latin typeface="Calibri"/>
                          <a:ea typeface="Calibri"/>
                          <a:cs typeface="Calibri"/>
                          <a:sym typeface="Calibri"/>
                        </a:rPr>
                        <a:t>Addition and Subtraction of Whole Numbers and Problem Types </a:t>
                      </a:r>
                      <a:endParaRPr sz="1600">
                        <a:latin typeface="Calibri"/>
                        <a:ea typeface="Calibri"/>
                        <a:cs typeface="Calibri"/>
                        <a:sym typeface="Calibri"/>
                      </a:endParaRPr>
                    </a:p>
                  </a:txBody>
                  <a:tcPr marL="91425" marR="91425" marT="91425" marB="914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US" sz="1600">
                          <a:latin typeface="Calibri"/>
                          <a:ea typeface="Calibri"/>
                          <a:cs typeface="Calibri"/>
                          <a:sym typeface="Calibri"/>
                        </a:rPr>
                        <a:t>3</a:t>
                      </a:r>
                      <a:endParaRPr sz="1600">
                        <a:latin typeface="Calibri"/>
                        <a:ea typeface="Calibri"/>
                        <a:cs typeface="Calibri"/>
                        <a:sym typeface="Calibri"/>
                      </a:endParaRPr>
                    </a:p>
                  </a:txBody>
                  <a:tcPr marL="91425" marR="91425" marT="91425" marB="914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US" sz="1600">
                          <a:latin typeface="Calibri"/>
                          <a:ea typeface="Calibri"/>
                          <a:cs typeface="Calibri"/>
                          <a:sym typeface="Calibri"/>
                        </a:rPr>
                        <a:t>Operations and Algebraic Thinking: </a:t>
                      </a:r>
                      <a:endParaRPr sz="1600">
                        <a:latin typeface="Calibri"/>
                        <a:ea typeface="Calibri"/>
                        <a:cs typeface="Calibri"/>
                        <a:sym typeface="Calibri"/>
                      </a:endParaRPr>
                    </a:p>
                    <a:p>
                      <a:pPr marL="0" lvl="0" indent="0" algn="l" rtl="0">
                        <a:spcBef>
                          <a:spcPts val="0"/>
                        </a:spcBef>
                        <a:spcAft>
                          <a:spcPts val="0"/>
                        </a:spcAft>
                        <a:buClr>
                          <a:srgbClr val="000000"/>
                        </a:buClr>
                        <a:buSzPts val="1100"/>
                        <a:buFont typeface="Arial"/>
                        <a:buNone/>
                      </a:pPr>
                      <a:r>
                        <a:rPr lang="en-US" sz="1600">
                          <a:latin typeface="Calibri"/>
                          <a:ea typeface="Calibri"/>
                          <a:cs typeface="Calibri"/>
                          <a:sym typeface="Calibri"/>
                        </a:rPr>
                        <a:t>Multiplication and Division of Whole Numbers and Problem Types </a:t>
                      </a:r>
                      <a:endParaRPr sz="1600">
                        <a:latin typeface="Calibri"/>
                        <a:ea typeface="Calibri"/>
                        <a:cs typeface="Calibri"/>
                        <a:sym typeface="Calibri"/>
                      </a:endParaRPr>
                    </a:p>
                  </a:txBody>
                  <a:tcPr marL="91425" marR="91425" marT="91425" marB="914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US" sz="1600">
                          <a:latin typeface="Calibri"/>
                          <a:ea typeface="Calibri"/>
                          <a:cs typeface="Calibri"/>
                          <a:sym typeface="Calibri"/>
                        </a:rPr>
                        <a:t>4</a:t>
                      </a:r>
                      <a:endParaRPr sz="1600">
                        <a:latin typeface="Calibri"/>
                        <a:ea typeface="Calibri"/>
                        <a:cs typeface="Calibri"/>
                        <a:sym typeface="Calibri"/>
                      </a:endParaRPr>
                    </a:p>
                  </a:txBody>
                  <a:tcPr marL="91425" marR="91425" marT="91425" marB="914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US" sz="1600">
                          <a:latin typeface="Calibri"/>
                          <a:ea typeface="Calibri"/>
                          <a:cs typeface="Calibri"/>
                          <a:sym typeface="Calibri"/>
                        </a:rPr>
                        <a:t>Numbers and Base Ten: Place Value and Fluency</a:t>
                      </a:r>
                      <a:endParaRPr sz="1600">
                        <a:latin typeface="Calibri"/>
                        <a:ea typeface="Calibri"/>
                        <a:cs typeface="Calibri"/>
                        <a:sym typeface="Calibri"/>
                      </a:endParaRPr>
                    </a:p>
                  </a:txBody>
                  <a:tcPr marL="91425" marR="91425" marT="91425" marB="914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ctr" rtl="0">
                        <a:spcBef>
                          <a:spcPts val="0"/>
                        </a:spcBef>
                        <a:spcAft>
                          <a:spcPts val="0"/>
                        </a:spcAft>
                        <a:buNone/>
                      </a:pPr>
                      <a:r>
                        <a:rPr lang="en-US" sz="1600">
                          <a:latin typeface="Calibri"/>
                          <a:ea typeface="Calibri"/>
                          <a:cs typeface="Calibri"/>
                          <a:sym typeface="Calibri"/>
                        </a:rPr>
                        <a:t>5</a:t>
                      </a:r>
                      <a:endParaRPr sz="1600">
                        <a:latin typeface="Calibri"/>
                        <a:ea typeface="Calibri"/>
                        <a:cs typeface="Calibri"/>
                        <a:sym typeface="Calibri"/>
                      </a:endParaRPr>
                    </a:p>
                  </a:txBody>
                  <a:tcPr marL="91425" marR="91425" marT="91425" marB="914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US" sz="1600">
                          <a:latin typeface="Calibri"/>
                          <a:ea typeface="Calibri"/>
                          <a:cs typeface="Calibri"/>
                          <a:sym typeface="Calibri"/>
                        </a:rPr>
                        <a:t>Numbers and Operations—Fractions: Understanding Fractions</a:t>
                      </a:r>
                      <a:endParaRPr sz="1600">
                        <a:latin typeface="Calibri"/>
                        <a:ea typeface="Calibri"/>
                        <a:cs typeface="Calibri"/>
                        <a:sym typeface="Calibri"/>
                      </a:endParaRPr>
                    </a:p>
                  </a:txBody>
                  <a:tcPr marL="91425" marR="91425" marT="91425" marB="914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extLst>
                  <a:ext uri="{0D108BD9-81ED-4DB2-BD59-A6C34878D82A}">
                    <a16:rowId xmlns:a16="http://schemas.microsoft.com/office/drawing/2014/main" val="10005"/>
                  </a:ext>
                </a:extLst>
              </a:tr>
              <a:tr h="381000">
                <a:tc>
                  <a:txBody>
                    <a:bodyPr/>
                    <a:lstStyle/>
                    <a:p>
                      <a:pPr marL="0" lvl="0" indent="0" algn="ctr" rtl="0">
                        <a:spcBef>
                          <a:spcPts val="0"/>
                        </a:spcBef>
                        <a:spcAft>
                          <a:spcPts val="0"/>
                        </a:spcAft>
                        <a:buNone/>
                      </a:pPr>
                      <a:r>
                        <a:rPr lang="en-US" sz="1600">
                          <a:latin typeface="Calibri"/>
                          <a:ea typeface="Calibri"/>
                          <a:cs typeface="Calibri"/>
                          <a:sym typeface="Calibri"/>
                        </a:rPr>
                        <a:t>6</a:t>
                      </a:r>
                      <a:endParaRPr sz="1600">
                        <a:latin typeface="Calibri"/>
                        <a:ea typeface="Calibri"/>
                        <a:cs typeface="Calibri"/>
                        <a:sym typeface="Calibri"/>
                      </a:endParaRPr>
                    </a:p>
                  </a:txBody>
                  <a:tcPr marL="91425" marR="91425" marT="91425" marB="914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US" sz="1600">
                          <a:latin typeface="Calibri"/>
                          <a:ea typeface="Calibri"/>
                          <a:cs typeface="Calibri"/>
                          <a:sym typeface="Calibri"/>
                        </a:rPr>
                        <a:t>Number and Operations—Fractions: Operations With Fractions </a:t>
                      </a:r>
                      <a:endParaRPr sz="1600">
                        <a:latin typeface="Calibri"/>
                        <a:ea typeface="Calibri"/>
                        <a:cs typeface="Calibri"/>
                        <a:sym typeface="Calibri"/>
                      </a:endParaRPr>
                    </a:p>
                  </a:txBody>
                  <a:tcPr marL="91425" marR="91425" marT="91425" marB="914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181"/>
          <p:cNvSpPr txBox="1">
            <a:spLocks noGrp="1"/>
          </p:cNvSpPr>
          <p:nvPr>
            <p:ph type="title"/>
          </p:nvPr>
        </p:nvSpPr>
        <p:spPr>
          <a:xfrm>
            <a:off x="4" y="-14125"/>
            <a:ext cx="9144000" cy="10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3000">
                <a:solidFill>
                  <a:srgbClr val="000000"/>
                </a:solidFill>
              </a:rPr>
              <a:t>Value of Content Leaders: ELA Content Modules</a:t>
            </a:r>
            <a:endParaRPr>
              <a:solidFill>
                <a:srgbClr val="000000"/>
              </a:solidFill>
            </a:endParaRPr>
          </a:p>
        </p:txBody>
      </p:sp>
      <p:graphicFrame>
        <p:nvGraphicFramePr>
          <p:cNvPr id="796" name="Google Shape;796;p181"/>
          <p:cNvGraphicFramePr/>
          <p:nvPr/>
        </p:nvGraphicFramePr>
        <p:xfrm>
          <a:off x="1151450" y="1423025"/>
          <a:ext cx="7239000" cy="2986830"/>
        </p:xfrm>
        <a:graphic>
          <a:graphicData uri="http://schemas.openxmlformats.org/drawingml/2006/table">
            <a:tbl>
              <a:tblPr>
                <a:noFill/>
                <a:tableStyleId>{14366508-5710-4C2D-B9BA-968720EB9BC9}</a:tableStyleId>
              </a:tblPr>
              <a:tblGrid>
                <a:gridCol w="1416175">
                  <a:extLst>
                    <a:ext uri="{9D8B030D-6E8A-4147-A177-3AD203B41FA5}">
                      <a16:colId xmlns:a16="http://schemas.microsoft.com/office/drawing/2014/main" val="20000"/>
                    </a:ext>
                  </a:extLst>
                </a:gridCol>
                <a:gridCol w="582282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600" b="1">
                          <a:latin typeface="Calibri"/>
                          <a:ea typeface="Calibri"/>
                          <a:cs typeface="Calibri"/>
                          <a:sym typeface="Calibri"/>
                        </a:rPr>
                        <a:t>Module</a:t>
                      </a:r>
                      <a:endParaRPr sz="1600" b="1">
                        <a:latin typeface="Calibri"/>
                        <a:ea typeface="Calibri"/>
                        <a:cs typeface="Calibri"/>
                        <a:sym typeface="Calibri"/>
                      </a:endParaRPr>
                    </a:p>
                  </a:txBody>
                  <a:tcPr marL="91425" marR="91425" marT="91425" marB="914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rgbClr val="EAD1DC"/>
                    </a:solidFill>
                  </a:tcPr>
                </a:tc>
                <a:tc>
                  <a:txBody>
                    <a:bodyPr/>
                    <a:lstStyle/>
                    <a:p>
                      <a:pPr marL="0" lvl="0" indent="0" algn="l" rtl="0">
                        <a:spcBef>
                          <a:spcPts val="0"/>
                        </a:spcBef>
                        <a:spcAft>
                          <a:spcPts val="0"/>
                        </a:spcAft>
                        <a:buNone/>
                      </a:pPr>
                      <a:r>
                        <a:rPr lang="en-US" sz="1600" b="1">
                          <a:latin typeface="Calibri"/>
                          <a:ea typeface="Calibri"/>
                          <a:cs typeface="Calibri"/>
                          <a:sym typeface="Calibri"/>
                        </a:rPr>
                        <a:t>Title</a:t>
                      </a:r>
                      <a:endParaRPr sz="1600" b="1">
                        <a:latin typeface="Calibri"/>
                        <a:ea typeface="Calibri"/>
                        <a:cs typeface="Calibri"/>
                        <a:sym typeface="Calibri"/>
                      </a:endParaRPr>
                    </a:p>
                  </a:txBody>
                  <a:tcPr marL="91425" marR="91425" marT="91425" marB="914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solidFill>
                      <a:srgbClr val="EAD1DC"/>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US" sz="1600">
                          <a:latin typeface="Calibri"/>
                          <a:ea typeface="Calibri"/>
                          <a:cs typeface="Calibri"/>
                          <a:sym typeface="Calibri"/>
                        </a:rPr>
                        <a:t>1</a:t>
                      </a:r>
                      <a:endParaRPr sz="1600">
                        <a:latin typeface="Calibri"/>
                        <a:ea typeface="Calibri"/>
                        <a:cs typeface="Calibri"/>
                        <a:sym typeface="Calibri"/>
                      </a:endParaRPr>
                    </a:p>
                  </a:txBody>
                  <a:tcPr marL="91425" marR="91425" marT="91425" marB="914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US" sz="1600">
                          <a:latin typeface="Calibri"/>
                          <a:ea typeface="Calibri"/>
                          <a:cs typeface="Calibri"/>
                          <a:sym typeface="Calibri"/>
                        </a:rPr>
                        <a:t>Unpacking the Guidebooks</a:t>
                      </a:r>
                      <a:endParaRPr sz="1600">
                        <a:latin typeface="Calibri"/>
                        <a:ea typeface="Calibri"/>
                        <a:cs typeface="Calibri"/>
                        <a:sym typeface="Calibri"/>
                      </a:endParaRPr>
                    </a:p>
                  </a:txBody>
                  <a:tcPr marL="91425" marR="91425" marT="91425" marB="914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US" sz="1600">
                          <a:latin typeface="Calibri"/>
                          <a:ea typeface="Calibri"/>
                          <a:cs typeface="Calibri"/>
                          <a:sym typeface="Calibri"/>
                        </a:rPr>
                        <a:t>2</a:t>
                      </a:r>
                      <a:endParaRPr sz="1600">
                        <a:latin typeface="Calibri"/>
                        <a:ea typeface="Calibri"/>
                        <a:cs typeface="Calibri"/>
                        <a:sym typeface="Calibri"/>
                      </a:endParaRPr>
                    </a:p>
                  </a:txBody>
                  <a:tcPr marL="91425" marR="91425" marT="91425" marB="914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tc>
                  <a:txBody>
                    <a:bodyPr/>
                    <a:lstStyle/>
                    <a:p>
                      <a:pPr marL="0" lvl="0" indent="0" algn="l" rtl="0">
                        <a:spcBef>
                          <a:spcPts val="0"/>
                        </a:spcBef>
                        <a:spcAft>
                          <a:spcPts val="0"/>
                        </a:spcAft>
                        <a:buNone/>
                      </a:pPr>
                      <a:r>
                        <a:rPr lang="en-US" sz="1600">
                          <a:latin typeface="Calibri"/>
                          <a:ea typeface="Calibri"/>
                          <a:cs typeface="Calibri"/>
                          <a:sym typeface="Calibri"/>
                        </a:rPr>
                        <a:t>Building Knowledge to Support Understanding</a:t>
                      </a:r>
                      <a:endParaRPr sz="1600">
                        <a:latin typeface="Calibri"/>
                        <a:ea typeface="Calibri"/>
                        <a:cs typeface="Calibri"/>
                        <a:sym typeface="Calibri"/>
                      </a:endParaRPr>
                    </a:p>
                  </a:txBody>
                  <a:tcPr marL="91425" marR="91425" marT="91425" marB="914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US" sz="1600">
                          <a:latin typeface="Calibri"/>
                          <a:ea typeface="Calibri"/>
                          <a:cs typeface="Calibri"/>
                          <a:sym typeface="Calibri"/>
                        </a:rPr>
                        <a:t>3</a:t>
                      </a:r>
                      <a:endParaRPr sz="1600">
                        <a:latin typeface="Calibri"/>
                        <a:ea typeface="Calibri"/>
                        <a:cs typeface="Calibri"/>
                        <a:sym typeface="Calibri"/>
                      </a:endParaRPr>
                    </a:p>
                  </a:txBody>
                  <a:tcPr marL="91425" marR="91425" marT="91425" marB="914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US" sz="1600">
                          <a:latin typeface="Calibri"/>
                          <a:ea typeface="Calibri"/>
                          <a:cs typeface="Calibri"/>
                          <a:sym typeface="Calibri"/>
                        </a:rPr>
                        <a:t>Close Reading to Build Understanding</a:t>
                      </a:r>
                      <a:endParaRPr sz="1600">
                        <a:latin typeface="Calibri"/>
                        <a:ea typeface="Calibri"/>
                        <a:cs typeface="Calibri"/>
                        <a:sym typeface="Calibri"/>
                      </a:endParaRPr>
                    </a:p>
                  </a:txBody>
                  <a:tcPr marL="91425" marR="91425" marT="91425" marB="914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US" sz="1600">
                          <a:latin typeface="Calibri"/>
                          <a:ea typeface="Calibri"/>
                          <a:cs typeface="Calibri"/>
                          <a:sym typeface="Calibri"/>
                        </a:rPr>
                        <a:t>4</a:t>
                      </a:r>
                      <a:endParaRPr sz="1600">
                        <a:latin typeface="Calibri"/>
                        <a:ea typeface="Calibri"/>
                        <a:cs typeface="Calibri"/>
                        <a:sym typeface="Calibri"/>
                      </a:endParaRPr>
                    </a:p>
                  </a:txBody>
                  <a:tcPr marL="91425" marR="91425" marT="91425" marB="914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US" sz="1600">
                          <a:latin typeface="Calibri"/>
                          <a:ea typeface="Calibri"/>
                          <a:cs typeface="Calibri"/>
                          <a:sym typeface="Calibri"/>
                        </a:rPr>
                        <a:t>Supporting All Students</a:t>
                      </a:r>
                      <a:endParaRPr sz="1600">
                        <a:latin typeface="Calibri"/>
                        <a:ea typeface="Calibri"/>
                        <a:cs typeface="Calibri"/>
                        <a:sym typeface="Calibri"/>
                      </a:endParaRPr>
                    </a:p>
                  </a:txBody>
                  <a:tcPr marL="91425" marR="91425" marT="91425" marB="914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ctr" rtl="0">
                        <a:spcBef>
                          <a:spcPts val="0"/>
                        </a:spcBef>
                        <a:spcAft>
                          <a:spcPts val="0"/>
                        </a:spcAft>
                        <a:buNone/>
                      </a:pPr>
                      <a:r>
                        <a:rPr lang="en-US" sz="1600">
                          <a:latin typeface="Calibri"/>
                          <a:ea typeface="Calibri"/>
                          <a:cs typeface="Calibri"/>
                          <a:sym typeface="Calibri"/>
                        </a:rPr>
                        <a:t>5</a:t>
                      </a:r>
                      <a:endParaRPr sz="1600">
                        <a:latin typeface="Calibri"/>
                        <a:ea typeface="Calibri"/>
                        <a:cs typeface="Calibri"/>
                        <a:sym typeface="Calibri"/>
                      </a:endParaRPr>
                    </a:p>
                  </a:txBody>
                  <a:tcPr marL="91425" marR="91425" marT="91425" marB="914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US" sz="1600">
                          <a:latin typeface="Calibri"/>
                          <a:ea typeface="Calibri"/>
                          <a:cs typeface="Calibri"/>
                          <a:sym typeface="Calibri"/>
                        </a:rPr>
                        <a:t>Developing Writing and Language Skills</a:t>
                      </a:r>
                      <a:endParaRPr sz="1600">
                        <a:latin typeface="Calibri"/>
                        <a:ea typeface="Calibri"/>
                        <a:cs typeface="Calibri"/>
                        <a:sym typeface="Calibri"/>
                      </a:endParaRPr>
                    </a:p>
                  </a:txBody>
                  <a:tcPr marL="91425" marR="91425" marT="91425" marB="914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extLst>
                  <a:ext uri="{0D108BD9-81ED-4DB2-BD59-A6C34878D82A}">
                    <a16:rowId xmlns:a16="http://schemas.microsoft.com/office/drawing/2014/main" val="10005"/>
                  </a:ext>
                </a:extLst>
              </a:tr>
              <a:tr h="381000">
                <a:tc>
                  <a:txBody>
                    <a:bodyPr/>
                    <a:lstStyle/>
                    <a:p>
                      <a:pPr marL="0" lvl="0" indent="0" algn="ctr" rtl="0">
                        <a:spcBef>
                          <a:spcPts val="0"/>
                        </a:spcBef>
                        <a:spcAft>
                          <a:spcPts val="0"/>
                        </a:spcAft>
                        <a:buNone/>
                      </a:pPr>
                      <a:r>
                        <a:rPr lang="en-US" sz="1600">
                          <a:latin typeface="Calibri"/>
                          <a:ea typeface="Calibri"/>
                          <a:cs typeface="Calibri"/>
                          <a:sym typeface="Calibri"/>
                        </a:rPr>
                        <a:t>6</a:t>
                      </a:r>
                      <a:endParaRPr sz="1600">
                        <a:latin typeface="Calibri"/>
                        <a:ea typeface="Calibri"/>
                        <a:cs typeface="Calibri"/>
                        <a:sym typeface="Calibri"/>
                      </a:endParaRPr>
                    </a:p>
                  </a:txBody>
                  <a:tcPr marL="91425" marR="91425" marT="91425" marB="914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tc>
                  <a:txBody>
                    <a:bodyPr/>
                    <a:lstStyle/>
                    <a:p>
                      <a:pPr marL="0" lvl="0" indent="0" algn="l" rtl="0">
                        <a:spcBef>
                          <a:spcPts val="0"/>
                        </a:spcBef>
                        <a:spcAft>
                          <a:spcPts val="0"/>
                        </a:spcAft>
                        <a:buNone/>
                      </a:pPr>
                      <a:r>
                        <a:rPr lang="en-US" sz="1600">
                          <a:latin typeface="Calibri"/>
                          <a:ea typeface="Calibri"/>
                          <a:cs typeface="Calibri"/>
                          <a:sym typeface="Calibri"/>
                        </a:rPr>
                        <a:t>Supporting All Students</a:t>
                      </a:r>
                      <a:endParaRPr sz="1600">
                        <a:latin typeface="Calibri"/>
                        <a:ea typeface="Calibri"/>
                        <a:cs typeface="Calibri"/>
                        <a:sym typeface="Calibri"/>
                      </a:endParaRPr>
                    </a:p>
                  </a:txBody>
                  <a:tcPr marL="91425" marR="91425" marT="91425" marB="91425">
                    <a:lnL w="9525" cap="flat" cmpd="sng">
                      <a:solidFill>
                        <a:schemeClr val="accent2"/>
                      </a:solidFill>
                      <a:prstDash val="solid"/>
                      <a:round/>
                      <a:headEnd type="none" w="sm" len="sm"/>
                      <a:tailEnd type="none" w="sm" len="sm"/>
                    </a:lnL>
                    <a:lnR w="9525" cap="flat" cmpd="sng">
                      <a:solidFill>
                        <a:schemeClr val="accent2"/>
                      </a:solidFill>
                      <a:prstDash val="solid"/>
                      <a:round/>
                      <a:headEnd type="none" w="sm" len="sm"/>
                      <a:tailEnd type="none" w="sm" len="sm"/>
                    </a:lnR>
                    <a:lnT w="9525" cap="flat" cmpd="sng">
                      <a:solidFill>
                        <a:schemeClr val="accent2"/>
                      </a:solidFill>
                      <a:prstDash val="solid"/>
                      <a:round/>
                      <a:headEnd type="none" w="sm" len="sm"/>
                      <a:tailEnd type="none" w="sm" len="sm"/>
                    </a:lnT>
                    <a:lnB w="9525" cap="flat" cmpd="sng">
                      <a:solidFill>
                        <a:schemeClr val="accent2"/>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82"/>
          <p:cNvSpPr txBox="1">
            <a:spLocks noGrp="1"/>
          </p:cNvSpPr>
          <p:nvPr>
            <p:ph type="body" idx="1"/>
          </p:nvPr>
        </p:nvSpPr>
        <p:spPr>
          <a:xfrm>
            <a:off x="152400" y="1143000"/>
            <a:ext cx="8839200" cy="3543300"/>
          </a:xfrm>
          <a:prstGeom prst="rect">
            <a:avLst/>
          </a:prstGeom>
        </p:spPr>
        <p:txBody>
          <a:bodyPr spcFirstLastPara="1" wrap="square" lIns="91425" tIns="91425" rIns="91425" bIns="91425" anchor="t" anchorCtr="0">
            <a:noAutofit/>
          </a:bodyPr>
          <a:lstStyle/>
          <a:p>
            <a:pPr marL="342900" lvl="0" indent="-266700" algn="l" rtl="0">
              <a:lnSpc>
                <a:spcPct val="115000"/>
              </a:lnSpc>
              <a:spcBef>
                <a:spcPts val="0"/>
              </a:spcBef>
              <a:spcAft>
                <a:spcPts val="0"/>
              </a:spcAft>
              <a:buClr>
                <a:srgbClr val="000000"/>
              </a:buClr>
              <a:buSzPts val="1600"/>
              <a:buChar char="•"/>
            </a:pPr>
            <a:r>
              <a:rPr lang="en-US" sz="1600" b="1">
                <a:solidFill>
                  <a:srgbClr val="000000"/>
                </a:solidFill>
              </a:rPr>
              <a:t>Meet with Content Leaders to establish a shared vision and goals</a:t>
            </a:r>
            <a:r>
              <a:rPr lang="en-US" sz="1600">
                <a:solidFill>
                  <a:srgbClr val="000000"/>
                </a:solidFill>
              </a:rPr>
              <a:t>, including how the Content Leader will support implementation of Tier 1 curricula in the school or school system</a:t>
            </a:r>
            <a:endParaRPr sz="1600" b="1">
              <a:solidFill>
                <a:srgbClr val="000000"/>
              </a:solidFill>
            </a:endParaRPr>
          </a:p>
          <a:p>
            <a:pPr marL="342900" lvl="0" indent="-266700" algn="l" rtl="0">
              <a:lnSpc>
                <a:spcPct val="115000"/>
              </a:lnSpc>
              <a:spcBef>
                <a:spcPts val="800"/>
              </a:spcBef>
              <a:spcAft>
                <a:spcPts val="0"/>
              </a:spcAft>
              <a:buClr>
                <a:srgbClr val="000000"/>
              </a:buClr>
              <a:buSzPts val="1600"/>
              <a:buChar char="•"/>
            </a:pPr>
            <a:r>
              <a:rPr lang="en-US" sz="1600" b="1">
                <a:solidFill>
                  <a:srgbClr val="000000"/>
                </a:solidFill>
              </a:rPr>
              <a:t>Ensure content module redelivery is included in school and school system PD Plans </a:t>
            </a:r>
            <a:endParaRPr sz="1600">
              <a:solidFill>
                <a:srgbClr val="000000"/>
              </a:solidFill>
            </a:endParaRPr>
          </a:p>
          <a:p>
            <a:pPr marL="685800" lvl="1" indent="-266700" algn="l" rtl="0">
              <a:lnSpc>
                <a:spcPct val="115000"/>
              </a:lnSpc>
              <a:spcBef>
                <a:spcPts val="0"/>
              </a:spcBef>
              <a:spcAft>
                <a:spcPts val="0"/>
              </a:spcAft>
              <a:buClr>
                <a:srgbClr val="000000"/>
              </a:buClr>
              <a:buSzPts val="1600"/>
              <a:buFont typeface="Calibri"/>
              <a:buChar char="•"/>
            </a:pPr>
            <a:r>
              <a:rPr lang="en-US" sz="1600">
                <a:solidFill>
                  <a:srgbClr val="000000"/>
                </a:solidFill>
              </a:rPr>
              <a:t>Create/modify the professional development structures necessary to deliver the content modules (e.g., staff development days, professional learning communities) and motivate teachers to attend</a:t>
            </a:r>
            <a:endParaRPr sz="1600">
              <a:solidFill>
                <a:srgbClr val="000000"/>
              </a:solidFill>
            </a:endParaRPr>
          </a:p>
          <a:p>
            <a:pPr marL="685800" lvl="1" indent="-266700" algn="l" rtl="0">
              <a:lnSpc>
                <a:spcPct val="115000"/>
              </a:lnSpc>
              <a:spcBef>
                <a:spcPts val="0"/>
              </a:spcBef>
              <a:spcAft>
                <a:spcPts val="0"/>
              </a:spcAft>
              <a:buClr>
                <a:srgbClr val="000000"/>
              </a:buClr>
              <a:buSzPts val="1600"/>
              <a:buFont typeface="Calibri"/>
              <a:buChar char="•"/>
            </a:pPr>
            <a:r>
              <a:rPr lang="en-US" sz="1600">
                <a:solidFill>
                  <a:srgbClr val="000000"/>
                </a:solidFill>
              </a:rPr>
              <a:t>Modify staffing structures so Content Leaders have the time deliver the content modules (e.g., reduced teaching load for Content Leaders)</a:t>
            </a:r>
            <a:endParaRPr sz="1600">
              <a:solidFill>
                <a:srgbClr val="000000"/>
              </a:solidFill>
            </a:endParaRPr>
          </a:p>
          <a:p>
            <a:pPr marL="342900" lvl="0" indent="-266700" algn="l" rtl="0">
              <a:lnSpc>
                <a:spcPct val="115000"/>
              </a:lnSpc>
              <a:spcBef>
                <a:spcPts val="0"/>
              </a:spcBef>
              <a:spcAft>
                <a:spcPts val="0"/>
              </a:spcAft>
              <a:buClr>
                <a:srgbClr val="000000"/>
              </a:buClr>
              <a:buSzPts val="1600"/>
              <a:buChar char="•"/>
            </a:pPr>
            <a:r>
              <a:rPr lang="en-US" sz="1600" b="1">
                <a:solidFill>
                  <a:srgbClr val="000000"/>
                </a:solidFill>
              </a:rPr>
              <a:t>The most important step you can take to support your Content Leaders is to ensure they have designated time with fellow teachers set aside to redeliver the 36 hours of content modules.</a:t>
            </a:r>
            <a:endParaRPr sz="1600">
              <a:solidFill>
                <a:srgbClr val="000000"/>
              </a:solidFill>
            </a:endParaRPr>
          </a:p>
          <a:p>
            <a:pPr marL="0" lvl="0" indent="0" algn="l" rtl="0">
              <a:lnSpc>
                <a:spcPct val="115000"/>
              </a:lnSpc>
              <a:spcBef>
                <a:spcPts val="800"/>
              </a:spcBef>
              <a:spcAft>
                <a:spcPts val="0"/>
              </a:spcAft>
              <a:buNone/>
            </a:pPr>
            <a:endParaRPr sz="1200">
              <a:solidFill>
                <a:srgbClr val="5A5A5A"/>
              </a:solidFill>
            </a:endParaRPr>
          </a:p>
          <a:p>
            <a:pPr marL="171450" lvl="0" indent="-38100" algn="l" rtl="0">
              <a:spcBef>
                <a:spcPts val="750"/>
              </a:spcBef>
              <a:spcAft>
                <a:spcPts val="0"/>
              </a:spcAft>
              <a:buNone/>
            </a:pPr>
            <a:endParaRPr/>
          </a:p>
        </p:txBody>
      </p:sp>
      <p:sp>
        <p:nvSpPr>
          <p:cNvPr id="803" name="Google Shape;803;p182"/>
          <p:cNvSpPr txBox="1">
            <a:spLocks noGrp="1"/>
          </p:cNvSpPr>
          <p:nvPr>
            <p:ph type="title"/>
          </p:nvPr>
        </p:nvSpPr>
        <p:spPr>
          <a:xfrm>
            <a:off x="4" y="-14125"/>
            <a:ext cx="9144000" cy="10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School and School Systems Leader Responsibilities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183"/>
          <p:cNvSpPr txBox="1">
            <a:spLocks noGrp="1"/>
          </p:cNvSpPr>
          <p:nvPr>
            <p:ph type="title"/>
          </p:nvPr>
        </p:nvSpPr>
        <p:spPr>
          <a:xfrm>
            <a:off x="4" y="-14125"/>
            <a:ext cx="9144000" cy="10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Next Steps</a:t>
            </a:r>
            <a:endParaRPr/>
          </a:p>
        </p:txBody>
      </p:sp>
      <p:sp>
        <p:nvSpPr>
          <p:cNvPr id="810" name="Google Shape;810;p183"/>
          <p:cNvSpPr txBox="1">
            <a:spLocks noGrp="1"/>
          </p:cNvSpPr>
          <p:nvPr>
            <p:ph type="body" idx="1"/>
          </p:nvPr>
        </p:nvSpPr>
        <p:spPr>
          <a:xfrm>
            <a:off x="152400" y="1143000"/>
            <a:ext cx="8839200" cy="3543300"/>
          </a:xfrm>
          <a:prstGeom prst="rect">
            <a:avLst/>
          </a:prstGeom>
        </p:spPr>
        <p:txBody>
          <a:bodyPr spcFirstLastPara="1" wrap="square" lIns="91425" tIns="91425" rIns="91425" bIns="91425" anchor="t" anchorCtr="0">
            <a:noAutofit/>
          </a:bodyPr>
          <a:lstStyle/>
          <a:p>
            <a:pPr marL="457200" lvl="0" indent="-342900" algn="l" rtl="0">
              <a:spcBef>
                <a:spcPts val="800"/>
              </a:spcBef>
              <a:spcAft>
                <a:spcPts val="0"/>
              </a:spcAft>
              <a:buClr>
                <a:srgbClr val="000000"/>
              </a:buClr>
              <a:buSzPts val="1800"/>
              <a:buFont typeface="Calibri"/>
              <a:buAutoNum type="arabicPeriod"/>
            </a:pPr>
            <a:r>
              <a:rPr lang="en-US">
                <a:solidFill>
                  <a:srgbClr val="000000"/>
                </a:solidFill>
              </a:rPr>
              <a:t>Identify the number of </a:t>
            </a:r>
            <a:r>
              <a:rPr lang="en-US" u="sng">
                <a:solidFill>
                  <a:schemeClr val="hlink"/>
                </a:solidFill>
                <a:hlinkClick r:id="rId3"/>
              </a:rPr>
              <a:t>Mentors and C</a:t>
            </a:r>
            <a:r>
              <a:rPr lang="en-US" u="sng">
                <a:solidFill>
                  <a:schemeClr val="hlink"/>
                </a:solidFill>
                <a:hlinkClick r:id="rId3"/>
              </a:rPr>
              <a:t>ontent Le</a:t>
            </a:r>
            <a:r>
              <a:rPr lang="en-US" u="sng">
                <a:solidFill>
                  <a:schemeClr val="hlink"/>
                </a:solidFill>
                <a:hlinkClick r:id="rId3"/>
              </a:rPr>
              <a:t>aders</a:t>
            </a:r>
            <a:r>
              <a:rPr lang="en-US">
                <a:solidFill>
                  <a:srgbClr val="000000"/>
                </a:solidFill>
              </a:rPr>
              <a:t> your school system will need based on numbers of CIR and UIR schools, undergraduate residents, and post-baccalaureate candidates anticipated.</a:t>
            </a:r>
            <a:endParaRPr>
              <a:solidFill>
                <a:srgbClr val="000000"/>
              </a:solidFill>
            </a:endParaRPr>
          </a:p>
          <a:p>
            <a:pPr marL="457200" lvl="0" indent="-342900" algn="l" rtl="0">
              <a:spcBef>
                <a:spcPts val="0"/>
              </a:spcBef>
              <a:spcAft>
                <a:spcPts val="0"/>
              </a:spcAft>
              <a:buClr>
                <a:srgbClr val="000000"/>
              </a:buClr>
              <a:buSzPts val="1800"/>
              <a:buFont typeface="Calibri"/>
              <a:buAutoNum type="arabicPeriod"/>
            </a:pPr>
            <a:r>
              <a:rPr lang="en-US">
                <a:solidFill>
                  <a:srgbClr val="000000"/>
                </a:solidFill>
                <a:highlight>
                  <a:srgbClr val="FFFFFF"/>
                </a:highlight>
              </a:rPr>
              <a:t>Identify an </a:t>
            </a:r>
            <a:r>
              <a:rPr lang="en-US" u="sng">
                <a:solidFill>
                  <a:schemeClr val="hlink"/>
                </a:solidFill>
                <a:highlight>
                  <a:srgbClr val="FFFFFF"/>
                </a:highlight>
                <a:hlinkClick r:id="rId4"/>
              </a:rPr>
              <a:t>approved training provider</a:t>
            </a:r>
            <a:r>
              <a:rPr lang="en-US">
                <a:solidFill>
                  <a:srgbClr val="000000"/>
                </a:solidFill>
                <a:highlight>
                  <a:srgbClr val="FFFFFF"/>
                </a:highlight>
              </a:rPr>
              <a:t>.</a:t>
            </a:r>
            <a:endParaRPr>
              <a:solidFill>
                <a:srgbClr val="000000"/>
              </a:solidFill>
              <a:highlight>
                <a:srgbClr val="FFFFFF"/>
              </a:highlight>
            </a:endParaRPr>
          </a:p>
          <a:p>
            <a:pPr marL="457200" lvl="0" indent="-342900" algn="l" rtl="0">
              <a:spcBef>
                <a:spcPts val="0"/>
              </a:spcBef>
              <a:spcAft>
                <a:spcPts val="0"/>
              </a:spcAft>
              <a:buClr>
                <a:srgbClr val="000000"/>
              </a:buClr>
              <a:buSzPts val="1800"/>
              <a:buFont typeface="Calibri"/>
              <a:buAutoNum type="arabicPeriod"/>
            </a:pPr>
            <a:r>
              <a:rPr lang="en-US">
                <a:solidFill>
                  <a:srgbClr val="000000"/>
                </a:solidFill>
                <a:highlight>
                  <a:srgbClr val="FFFFFF"/>
                </a:highlight>
              </a:rPr>
              <a:t>Contact the approved trainer to negotiate a contract.</a:t>
            </a:r>
            <a:endParaRPr>
              <a:solidFill>
                <a:srgbClr val="000000"/>
              </a:solidFill>
              <a:highlight>
                <a:srgbClr val="FFFFFF"/>
              </a:highlight>
            </a:endParaRPr>
          </a:p>
          <a:p>
            <a:pPr marL="457200" lvl="0" indent="-342900" algn="l" rtl="0">
              <a:spcBef>
                <a:spcPts val="0"/>
              </a:spcBef>
              <a:spcAft>
                <a:spcPts val="0"/>
              </a:spcAft>
              <a:buClr>
                <a:srgbClr val="000000"/>
              </a:buClr>
              <a:buSzPts val="1800"/>
              <a:buFont typeface="Calibri"/>
              <a:buAutoNum type="arabicPeriod"/>
            </a:pPr>
            <a:r>
              <a:rPr lang="en-US">
                <a:solidFill>
                  <a:srgbClr val="000000"/>
                </a:solidFill>
                <a:highlight>
                  <a:srgbClr val="FFFFFF"/>
                </a:highlight>
              </a:rPr>
              <a:t>Ensure that access to the assessment series is included, or contract with assessment vendor.</a:t>
            </a:r>
            <a:endParaRPr>
              <a:solidFill>
                <a:srgbClr val="000000"/>
              </a:solidFill>
              <a:highlight>
                <a:srgbClr val="FFFFFF"/>
              </a:highlight>
            </a:endParaRPr>
          </a:p>
          <a:p>
            <a:pPr marL="457200" lvl="0" indent="-342900" algn="l" rtl="0">
              <a:spcBef>
                <a:spcPts val="0"/>
              </a:spcBef>
              <a:spcAft>
                <a:spcPts val="0"/>
              </a:spcAft>
              <a:buClr>
                <a:srgbClr val="000000"/>
              </a:buClr>
              <a:buSzPts val="1800"/>
              <a:buFont typeface="Calibri"/>
              <a:buAutoNum type="arabicPeriod"/>
            </a:pPr>
            <a:r>
              <a:rPr lang="en-US">
                <a:solidFill>
                  <a:srgbClr val="000000"/>
                </a:solidFill>
                <a:highlight>
                  <a:srgbClr val="FFFFFF"/>
                </a:highlight>
              </a:rPr>
              <a:t>Develop structures to support participants through the training and distinction process. </a:t>
            </a:r>
            <a:endParaRPr>
              <a:solidFill>
                <a:srgbClr val="000000"/>
              </a:solidFill>
              <a:highlight>
                <a:srgbClr val="FFFFFF"/>
              </a:highlight>
            </a:endParaRPr>
          </a:p>
          <a:p>
            <a:pPr marL="0" lvl="0" indent="0" algn="l" rtl="0">
              <a:spcBef>
                <a:spcPts val="75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184"/>
          <p:cNvSpPr txBox="1">
            <a:spLocks noGrp="1"/>
          </p:cNvSpPr>
          <p:nvPr>
            <p:ph type="title"/>
          </p:nvPr>
        </p:nvSpPr>
        <p:spPr>
          <a:xfrm>
            <a:off x="457200" y="0"/>
            <a:ext cx="8229600" cy="101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t>Super App Support</a:t>
            </a:r>
            <a:endParaRPr sz="2800"/>
          </a:p>
        </p:txBody>
      </p:sp>
      <p:sp>
        <p:nvSpPr>
          <p:cNvPr id="816" name="Google Shape;816;p184"/>
          <p:cNvSpPr txBox="1">
            <a:spLocks noGrp="1"/>
          </p:cNvSpPr>
          <p:nvPr>
            <p:ph type="body" idx="1"/>
          </p:nvPr>
        </p:nvSpPr>
        <p:spPr>
          <a:xfrm>
            <a:off x="457200" y="1056450"/>
            <a:ext cx="8229600" cy="3538200"/>
          </a:xfrm>
          <a:prstGeom prst="rect">
            <a:avLst/>
          </a:prstGeom>
        </p:spPr>
        <p:txBody>
          <a:bodyPr spcFirstLastPara="1" wrap="square" lIns="91425" tIns="91425" rIns="91425" bIns="91425" anchor="t" anchorCtr="0">
            <a:noAutofit/>
          </a:bodyPr>
          <a:lstStyle/>
          <a:p>
            <a:pPr marL="76200" lvl="0" indent="0" algn="l" rtl="0">
              <a:spcBef>
                <a:spcPts val="345"/>
              </a:spcBef>
              <a:spcAft>
                <a:spcPts val="0"/>
              </a:spcAft>
              <a:buNone/>
            </a:pPr>
            <a:r>
              <a:rPr lang="en-US" sz="1800"/>
              <a:t>Support for completing the Super App will be provided through</a:t>
            </a:r>
            <a:endParaRPr sz="1800"/>
          </a:p>
          <a:p>
            <a:pPr marL="457200" lvl="0" indent="-342900" algn="l" rtl="0">
              <a:spcBef>
                <a:spcPts val="0"/>
              </a:spcBef>
              <a:spcAft>
                <a:spcPts val="0"/>
              </a:spcAft>
              <a:buSzPts val="1800"/>
              <a:buFont typeface="Calibri"/>
              <a:buChar char="●"/>
            </a:pPr>
            <a:r>
              <a:rPr lang="en-US" sz="1800" u="sng">
                <a:solidFill>
                  <a:srgbClr val="1155CC"/>
                </a:solidFill>
                <a:hlinkClick r:id="rId3"/>
              </a:rPr>
              <a:t>School Improvement Library</a:t>
            </a:r>
            <a:endParaRPr sz="1800"/>
          </a:p>
          <a:p>
            <a:pPr marL="457200" lvl="0" indent="-342900" algn="l" rtl="0">
              <a:spcBef>
                <a:spcPts val="0"/>
              </a:spcBef>
              <a:spcAft>
                <a:spcPts val="0"/>
              </a:spcAft>
              <a:buSzPts val="1800"/>
              <a:buFont typeface="Calibri"/>
              <a:buChar char="●"/>
            </a:pPr>
            <a:r>
              <a:rPr lang="en-US" sz="1800" u="sng">
                <a:solidFill>
                  <a:srgbClr val="1155CC"/>
                </a:solidFill>
                <a:hlinkClick r:id="rId4"/>
              </a:rPr>
              <a:t>LDOE Weekly Newsletters</a:t>
            </a:r>
            <a:endParaRPr sz="1800"/>
          </a:p>
          <a:p>
            <a:pPr marL="457200" lvl="0" indent="-342900" algn="l" rtl="0">
              <a:spcBef>
                <a:spcPts val="0"/>
              </a:spcBef>
              <a:spcAft>
                <a:spcPts val="0"/>
              </a:spcAft>
              <a:buSzPts val="1800"/>
              <a:buFont typeface="Calibri"/>
              <a:buChar char="●"/>
            </a:pPr>
            <a:r>
              <a:rPr lang="en-US" sz="1800" u="sng">
                <a:solidFill>
                  <a:srgbClr val="1155CC"/>
                </a:solidFill>
                <a:hlinkClick r:id="rId5"/>
              </a:rPr>
              <a:t>School System Planning and Superintendent Calls</a:t>
            </a:r>
            <a:endParaRPr sz="1800"/>
          </a:p>
          <a:p>
            <a:pPr marL="457200" lvl="0" indent="-342900" algn="l" rtl="0">
              <a:spcBef>
                <a:spcPts val="0"/>
              </a:spcBef>
              <a:spcAft>
                <a:spcPts val="0"/>
              </a:spcAft>
              <a:buSzPts val="1800"/>
              <a:buFont typeface="Calibri"/>
              <a:buChar char="●"/>
            </a:pPr>
            <a:r>
              <a:rPr lang="en-US" sz="1800" u="sng">
                <a:solidFill>
                  <a:srgbClr val="1155CC"/>
                </a:solidFill>
                <a:hlinkClick r:id="rId6"/>
              </a:rPr>
              <a:t>Network Teams</a:t>
            </a:r>
            <a:endParaRPr sz="1800"/>
          </a:p>
          <a:p>
            <a:pPr marL="457200" lvl="0" indent="-342900" algn="l" rtl="0">
              <a:spcBef>
                <a:spcPts val="0"/>
              </a:spcBef>
              <a:spcAft>
                <a:spcPts val="0"/>
              </a:spcAft>
              <a:buSzPts val="1800"/>
              <a:buFont typeface="Calibri"/>
              <a:buChar char="●"/>
            </a:pPr>
            <a:r>
              <a:rPr lang="en-US" sz="1800"/>
              <a:t>Office Hours on scheduled Mondays at 11:00 AM (details via LDOE Weekly Newsletter)</a:t>
            </a: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r>
              <a:rPr lang="en-US" sz="1800"/>
              <a:t>Send all questions related to school system planning and Super App to </a:t>
            </a:r>
            <a:r>
              <a:rPr lang="en-US" sz="1800" b="1" u="sng">
                <a:solidFill>
                  <a:srgbClr val="00BED6"/>
                </a:solidFill>
                <a:hlinkClick r:id="rId7"/>
              </a:rPr>
              <a:t>LDOE.GrantsHelpDesk@la.gov</a:t>
            </a:r>
            <a:r>
              <a:rPr lang="en-US" sz="1800"/>
              <a:t> and include “Super App” in the subject line.</a:t>
            </a:r>
            <a:endParaRPr sz="1800" b="1"/>
          </a:p>
          <a:p>
            <a:pPr marL="0" lvl="0" indent="0" algn="l" rtl="0">
              <a:spcBef>
                <a:spcPts val="0"/>
              </a:spcBef>
              <a:spcAft>
                <a:spcPts val="0"/>
              </a:spcAft>
              <a:buNone/>
            </a:pPr>
            <a:endParaRPr sz="1800"/>
          </a:p>
          <a:p>
            <a:pPr marL="0" lvl="0" indent="0" algn="l" rtl="0">
              <a:spcBef>
                <a:spcPts val="0"/>
              </a:spcBef>
              <a:spcAft>
                <a:spcPts val="0"/>
              </a:spcAft>
              <a:buNone/>
            </a:pPr>
            <a:endParaRPr sz="1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153"/>
          <p:cNvSpPr/>
          <p:nvPr/>
        </p:nvSpPr>
        <p:spPr>
          <a:xfrm>
            <a:off x="152400" y="1109675"/>
            <a:ext cx="8741400" cy="481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153"/>
          <p:cNvSpPr txBox="1">
            <a:spLocks noGrp="1"/>
          </p:cNvSpPr>
          <p:nvPr>
            <p:ph type="body" idx="1"/>
          </p:nvPr>
        </p:nvSpPr>
        <p:spPr>
          <a:xfrm>
            <a:off x="152400" y="1109675"/>
            <a:ext cx="8839200" cy="35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US"/>
              <a:t>In order to ensure </a:t>
            </a:r>
            <a:r>
              <a:rPr lang="en-US" b="1"/>
              <a:t>students </a:t>
            </a:r>
            <a:r>
              <a:rPr lang="en-US"/>
              <a:t>do the majority of the work every day,</a:t>
            </a:r>
            <a:endParaRPr/>
          </a:p>
          <a:p>
            <a:pPr marL="457200" lvl="0" indent="-342900" algn="l" rtl="0">
              <a:lnSpc>
                <a:spcPct val="100000"/>
              </a:lnSpc>
              <a:spcBef>
                <a:spcPts val="1600"/>
              </a:spcBef>
              <a:spcAft>
                <a:spcPts val="0"/>
              </a:spcAft>
              <a:buSzPts val="1800"/>
              <a:buFont typeface="Calibri"/>
              <a:buAutoNum type="arabicPeriod"/>
            </a:pPr>
            <a:r>
              <a:rPr lang="en-US" b="1"/>
              <a:t>All teachers</a:t>
            </a:r>
            <a:r>
              <a:rPr lang="en-US"/>
              <a:t>—including special education, English language, and reading interventionists—are fully prepared to deliver high-quality lessons.</a:t>
            </a:r>
            <a:endParaRPr/>
          </a:p>
          <a:p>
            <a:pPr marL="457200" lvl="0" indent="-342900" algn="l" rtl="0">
              <a:lnSpc>
                <a:spcPct val="100000"/>
              </a:lnSpc>
              <a:spcBef>
                <a:spcPts val="1000"/>
              </a:spcBef>
              <a:spcAft>
                <a:spcPts val="0"/>
              </a:spcAft>
              <a:buSzPts val="1800"/>
              <a:buFont typeface="Calibri"/>
              <a:buAutoNum type="arabicPeriod"/>
            </a:pPr>
            <a:r>
              <a:rPr lang="en-US" b="1"/>
              <a:t>Principals</a:t>
            </a:r>
            <a:r>
              <a:rPr lang="en-US"/>
              <a:t>, </a:t>
            </a:r>
            <a:r>
              <a:rPr lang="en-US" b="1"/>
              <a:t>leadership teams</a:t>
            </a:r>
            <a:r>
              <a:rPr lang="en-US"/>
              <a:t>, </a:t>
            </a:r>
            <a:r>
              <a:rPr lang="en-US" b="1"/>
              <a:t>content leaders </a:t>
            </a:r>
            <a:r>
              <a:rPr lang="en-US"/>
              <a:t>and </a:t>
            </a:r>
            <a:r>
              <a:rPr lang="en-US" b="1"/>
              <a:t>mentor teachers </a:t>
            </a:r>
            <a:r>
              <a:rPr lang="en-US"/>
              <a:t>use classroom observation, common planning time, and one-on-one coaching to support each teacher in delivering high-quality lessons.</a:t>
            </a:r>
            <a:endParaRPr/>
          </a:p>
          <a:p>
            <a:pPr marL="457200" lvl="0" indent="-342900" algn="l" rtl="0">
              <a:lnSpc>
                <a:spcPct val="100000"/>
              </a:lnSpc>
              <a:spcBef>
                <a:spcPts val="1000"/>
              </a:spcBef>
              <a:spcAft>
                <a:spcPts val="0"/>
              </a:spcAft>
              <a:buSzPts val="1800"/>
              <a:buFont typeface="Calibri"/>
              <a:buAutoNum type="arabicPeriod"/>
            </a:pPr>
            <a:r>
              <a:rPr lang="en-US" b="1"/>
              <a:t>School systems </a:t>
            </a:r>
            <a:r>
              <a:rPr lang="en-US"/>
              <a:t>support principals and school teams as they provide support to teachers.</a:t>
            </a:r>
            <a:endParaRPr/>
          </a:p>
          <a:p>
            <a:pPr marL="457200" lvl="0" indent="-342900" algn="l" rtl="0">
              <a:lnSpc>
                <a:spcPct val="100000"/>
              </a:lnSpc>
              <a:spcBef>
                <a:spcPts val="1000"/>
              </a:spcBef>
              <a:spcAft>
                <a:spcPts val="1000"/>
              </a:spcAft>
              <a:buSzPts val="1800"/>
              <a:buFont typeface="Calibri"/>
              <a:buAutoNum type="arabicPeriod"/>
            </a:pPr>
            <a:r>
              <a:rPr lang="en-US"/>
              <a:t>The </a:t>
            </a:r>
            <a:r>
              <a:rPr lang="en-US" b="1"/>
              <a:t>Department </a:t>
            </a:r>
            <a:r>
              <a:rPr lang="en-US"/>
              <a:t>supports school systems as they execute their improvement plans.</a:t>
            </a:r>
            <a:endParaRPr/>
          </a:p>
        </p:txBody>
      </p:sp>
      <p:sp>
        <p:nvSpPr>
          <p:cNvPr id="559" name="Google Shape;559;p153"/>
          <p:cNvSpPr txBox="1">
            <a:spLocks noGrp="1"/>
          </p:cNvSpPr>
          <p:nvPr>
            <p:ph type="title"/>
          </p:nvPr>
        </p:nvSpPr>
        <p:spPr>
          <a:xfrm>
            <a:off x="4" y="-14125"/>
            <a:ext cx="9144000" cy="1047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a:t>Academic Focus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154"/>
          <p:cNvSpPr txBox="1">
            <a:spLocks noGrp="1"/>
          </p:cNvSpPr>
          <p:nvPr>
            <p:ph type="title"/>
          </p:nvPr>
        </p:nvSpPr>
        <p:spPr>
          <a:xfrm>
            <a:off x="0" y="0"/>
            <a:ext cx="9144000" cy="971700"/>
          </a:xfrm>
          <a:prstGeom prst="rect">
            <a:avLst/>
          </a:prstGeom>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US">
                <a:solidFill>
                  <a:srgbClr val="333333"/>
                </a:solidFill>
              </a:rPr>
              <a:t>Improvements to the 2020-2021 Strategy</a:t>
            </a:r>
            <a:endParaRPr/>
          </a:p>
        </p:txBody>
      </p:sp>
      <p:sp>
        <p:nvSpPr>
          <p:cNvPr id="566" name="Google Shape;566;p154"/>
          <p:cNvSpPr txBox="1">
            <a:spLocks noGrp="1"/>
          </p:cNvSpPr>
          <p:nvPr>
            <p:ph type="body" idx="1"/>
          </p:nvPr>
        </p:nvSpPr>
        <p:spPr>
          <a:xfrm>
            <a:off x="63000" y="971550"/>
            <a:ext cx="8954100" cy="3828900"/>
          </a:xfrm>
          <a:prstGeom prst="rect">
            <a:avLst/>
          </a:prstGeom>
        </p:spPr>
        <p:txBody>
          <a:bodyPr spcFirstLastPara="1" wrap="square" lIns="91425" tIns="91425" rIns="91425" bIns="91425" anchor="t" anchorCtr="0">
            <a:noAutofit/>
          </a:bodyPr>
          <a:lstStyle/>
          <a:p>
            <a:pPr marL="0" marR="59689" lvl="0" indent="0" algn="l" rtl="0">
              <a:lnSpc>
                <a:spcPct val="100000"/>
              </a:lnSpc>
              <a:spcBef>
                <a:spcPts val="0"/>
              </a:spcBef>
              <a:spcAft>
                <a:spcPts val="0"/>
              </a:spcAft>
              <a:buNone/>
            </a:pPr>
            <a:r>
              <a:rPr lang="en-US" sz="1600" b="1"/>
              <a:t>CIR and UIR Improvements</a:t>
            </a:r>
            <a:endParaRPr sz="1600" b="1"/>
          </a:p>
          <a:p>
            <a:pPr marL="457200" marR="59689" lvl="0" indent="-330200" algn="l" rtl="0">
              <a:lnSpc>
                <a:spcPct val="100000"/>
              </a:lnSpc>
              <a:spcBef>
                <a:spcPts val="0"/>
              </a:spcBef>
              <a:spcAft>
                <a:spcPts val="0"/>
              </a:spcAft>
              <a:buSzPts val="1600"/>
              <a:buFont typeface="Calibri"/>
              <a:buAutoNum type="arabicPeriod"/>
            </a:pPr>
            <a:r>
              <a:rPr lang="en-US" sz="1600" b="1"/>
              <a:t>Professional Development Plan</a:t>
            </a:r>
            <a:r>
              <a:rPr lang="en-US" sz="1600"/>
              <a:t>: School systems submit a plan that includes content module redelivery and unit unpacking for CIR schools.</a:t>
            </a:r>
            <a:endParaRPr sz="1600"/>
          </a:p>
          <a:p>
            <a:pPr marL="457200" marR="148590" lvl="0" indent="-330200" algn="l" rtl="0">
              <a:lnSpc>
                <a:spcPct val="100000"/>
              </a:lnSpc>
              <a:spcBef>
                <a:spcPts val="0"/>
              </a:spcBef>
              <a:spcAft>
                <a:spcPts val="0"/>
              </a:spcAft>
              <a:buSzPts val="1600"/>
              <a:buFont typeface="Calibri"/>
              <a:buAutoNum type="arabicPeriod"/>
            </a:pPr>
            <a:r>
              <a:rPr lang="en-US" sz="1600" b="1"/>
              <a:t>Post-secondary planning partner</a:t>
            </a:r>
            <a:r>
              <a:rPr lang="en-US" sz="1600"/>
              <a:t>: Schools will have at least one partner  to support Individual Graduation Plans (IGPs) at CIR high schools.</a:t>
            </a:r>
            <a:endParaRPr sz="1600"/>
          </a:p>
          <a:p>
            <a:pPr marL="457200" marR="148590" lvl="0" indent="-330200" algn="l" rtl="0">
              <a:lnSpc>
                <a:spcPct val="100000"/>
              </a:lnSpc>
              <a:spcBef>
                <a:spcPts val="0"/>
              </a:spcBef>
              <a:spcAft>
                <a:spcPts val="0"/>
              </a:spcAft>
              <a:buSzPts val="1600"/>
              <a:buFont typeface="Calibri"/>
              <a:buAutoNum type="arabicPeriod"/>
            </a:pPr>
            <a:r>
              <a:rPr lang="en-US" sz="1600" b="1"/>
              <a:t>District leader responsible for UIR-D schools</a:t>
            </a:r>
            <a:r>
              <a:rPr lang="en-US" sz="1600"/>
              <a:t>: School systems will have a leader to coordinate support and planning for UIR-D schools.</a:t>
            </a:r>
            <a:endParaRPr sz="1600"/>
          </a:p>
          <a:p>
            <a:pPr marL="0" marR="148590" lvl="0" indent="0" algn="l" rtl="0">
              <a:lnSpc>
                <a:spcPct val="100000"/>
              </a:lnSpc>
              <a:spcBef>
                <a:spcPts val="0"/>
              </a:spcBef>
              <a:spcAft>
                <a:spcPts val="0"/>
              </a:spcAft>
              <a:buNone/>
            </a:pPr>
            <a:endParaRPr sz="1600"/>
          </a:p>
          <a:p>
            <a:pPr marL="0" marR="148590" lvl="0" indent="0" algn="l" rtl="0">
              <a:lnSpc>
                <a:spcPct val="100000"/>
              </a:lnSpc>
              <a:spcBef>
                <a:spcPts val="0"/>
              </a:spcBef>
              <a:spcAft>
                <a:spcPts val="0"/>
              </a:spcAft>
              <a:buNone/>
            </a:pPr>
            <a:r>
              <a:rPr lang="en-US" sz="1600" b="1"/>
              <a:t>Other Strategy Improvements</a:t>
            </a:r>
            <a:endParaRPr sz="1600" b="1"/>
          </a:p>
          <a:p>
            <a:pPr marL="457200" lvl="0" indent="-330200" algn="l" rtl="0">
              <a:lnSpc>
                <a:spcPct val="100000"/>
              </a:lnSpc>
              <a:spcBef>
                <a:spcPts val="0"/>
              </a:spcBef>
              <a:spcAft>
                <a:spcPts val="0"/>
              </a:spcAft>
              <a:buClr>
                <a:schemeClr val="dk1"/>
              </a:buClr>
              <a:buSzPts val="1600"/>
              <a:buFont typeface="Calibri"/>
              <a:buAutoNum type="arabicPeriod"/>
            </a:pPr>
            <a:r>
              <a:rPr lang="en-US" sz="1600" b="1">
                <a:solidFill>
                  <a:schemeClr val="dk1"/>
                </a:solidFill>
              </a:rPr>
              <a:t>Science: </a:t>
            </a:r>
            <a:r>
              <a:rPr lang="en-US" sz="1600">
                <a:solidFill>
                  <a:schemeClr val="dk1"/>
                </a:solidFill>
              </a:rPr>
              <a:t>School systems can apply for funds to support the purchase of science curricula and the training of teachers on this curricula.</a:t>
            </a:r>
            <a:endParaRPr sz="1600">
              <a:solidFill>
                <a:schemeClr val="dk1"/>
              </a:solidFill>
            </a:endParaRPr>
          </a:p>
          <a:p>
            <a:pPr marL="457200" lvl="0" indent="-330200" algn="l" rtl="0">
              <a:lnSpc>
                <a:spcPct val="100000"/>
              </a:lnSpc>
              <a:spcBef>
                <a:spcPts val="0"/>
              </a:spcBef>
              <a:spcAft>
                <a:spcPts val="0"/>
              </a:spcAft>
              <a:buClr>
                <a:schemeClr val="dk1"/>
              </a:buClr>
              <a:buSzPts val="1600"/>
              <a:buFont typeface="Calibri"/>
              <a:buAutoNum type="arabicPeriod"/>
            </a:pPr>
            <a:r>
              <a:rPr lang="en-US" sz="1600" b="1">
                <a:solidFill>
                  <a:schemeClr val="dk1"/>
                </a:solidFill>
              </a:rPr>
              <a:t>Early Childhood</a:t>
            </a:r>
            <a:r>
              <a:rPr lang="en-US" sz="1600">
                <a:solidFill>
                  <a:schemeClr val="dk1"/>
                </a:solidFill>
              </a:rPr>
              <a:t>: The planning process for governance, access, and quality is now included in Super App.</a:t>
            </a:r>
            <a:endParaRPr sz="1600">
              <a:solidFill>
                <a:schemeClr val="dk1"/>
              </a:solidFill>
            </a:endParaRPr>
          </a:p>
          <a:p>
            <a:pPr marL="457200" lvl="0" indent="-330200" algn="l" rtl="0">
              <a:lnSpc>
                <a:spcPct val="100000"/>
              </a:lnSpc>
              <a:spcBef>
                <a:spcPts val="0"/>
              </a:spcBef>
              <a:spcAft>
                <a:spcPts val="0"/>
              </a:spcAft>
              <a:buClr>
                <a:schemeClr val="dk1"/>
              </a:buClr>
              <a:buSzPts val="1600"/>
              <a:buFont typeface="Calibri"/>
              <a:buAutoNum type="arabicPeriod"/>
            </a:pPr>
            <a:r>
              <a:rPr lang="en-US" sz="1600" b="1">
                <a:solidFill>
                  <a:schemeClr val="dk1"/>
                </a:solidFill>
              </a:rPr>
              <a:t>Special Education</a:t>
            </a:r>
            <a:r>
              <a:rPr lang="en-US" sz="1600">
                <a:solidFill>
                  <a:schemeClr val="dk1"/>
                </a:solidFill>
              </a:rPr>
              <a:t>: Funding for professional development on specialized supports is available for schools with a UIR label for the subgroup with students with disabilities.</a:t>
            </a:r>
            <a:endParaRPr sz="16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155"/>
          <p:cNvSpPr txBox="1">
            <a:spLocks noGrp="1"/>
          </p:cNvSpPr>
          <p:nvPr>
            <p:ph type="title"/>
          </p:nvPr>
        </p:nvSpPr>
        <p:spPr>
          <a:xfrm>
            <a:off x="4" y="-14125"/>
            <a:ext cx="9144000" cy="10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School System Planning Framework</a:t>
            </a:r>
            <a:endParaRPr/>
          </a:p>
        </p:txBody>
      </p:sp>
      <p:pic>
        <p:nvPicPr>
          <p:cNvPr id="572" name="Google Shape;572;p155"/>
          <p:cNvPicPr preferRelativeResize="0"/>
          <p:nvPr/>
        </p:nvPicPr>
        <p:blipFill>
          <a:blip r:embed="rId3">
            <a:alphaModFix/>
          </a:blip>
          <a:stretch>
            <a:fillRect/>
          </a:stretch>
        </p:blipFill>
        <p:spPr>
          <a:xfrm>
            <a:off x="971348" y="1727225"/>
            <a:ext cx="7201300" cy="2327200"/>
          </a:xfrm>
          <a:prstGeom prst="rect">
            <a:avLst/>
          </a:prstGeom>
          <a:noFill/>
          <a:ln>
            <a:noFill/>
          </a:ln>
        </p:spPr>
      </p:pic>
      <p:cxnSp>
        <p:nvCxnSpPr>
          <p:cNvPr id="573" name="Google Shape;573;p155"/>
          <p:cNvCxnSpPr/>
          <p:nvPr/>
        </p:nvCxnSpPr>
        <p:spPr>
          <a:xfrm>
            <a:off x="3705850" y="1277600"/>
            <a:ext cx="631500" cy="427800"/>
          </a:xfrm>
          <a:prstGeom prst="straightConnector1">
            <a:avLst/>
          </a:prstGeom>
          <a:noFill/>
          <a:ln w="28575" cap="flat" cmpd="sng">
            <a:solidFill>
              <a:srgbClr val="FF0000"/>
            </a:solidFill>
            <a:prstDash val="solid"/>
            <a:round/>
            <a:headEnd type="none" w="med" len="med"/>
            <a:tailEnd type="triangle" w="med" len="med"/>
          </a:ln>
        </p:spPr>
      </p:cxnSp>
      <p:cxnSp>
        <p:nvCxnSpPr>
          <p:cNvPr id="574" name="Google Shape;574;p155"/>
          <p:cNvCxnSpPr/>
          <p:nvPr/>
        </p:nvCxnSpPr>
        <p:spPr>
          <a:xfrm>
            <a:off x="1613550" y="1466825"/>
            <a:ext cx="257100" cy="450000"/>
          </a:xfrm>
          <a:prstGeom prst="straightConnector1">
            <a:avLst/>
          </a:prstGeom>
          <a:noFill/>
          <a:ln w="28575" cap="flat" cmpd="sng">
            <a:solidFill>
              <a:srgbClr val="FF0000"/>
            </a:solidFill>
            <a:prstDash val="solid"/>
            <a:round/>
            <a:headEnd type="none" w="med" len="med"/>
            <a:tailEnd type="triangle" w="med" len="med"/>
          </a:ln>
        </p:spPr>
      </p:cxnSp>
      <p:cxnSp>
        <p:nvCxnSpPr>
          <p:cNvPr id="575" name="Google Shape;575;p155"/>
          <p:cNvCxnSpPr/>
          <p:nvPr/>
        </p:nvCxnSpPr>
        <p:spPr>
          <a:xfrm rot="10800000" flipH="1">
            <a:off x="410350" y="3566500"/>
            <a:ext cx="561000" cy="526200"/>
          </a:xfrm>
          <a:prstGeom prst="straightConnector1">
            <a:avLst/>
          </a:prstGeom>
          <a:noFill/>
          <a:ln w="28575" cap="flat" cmpd="sng">
            <a:solidFill>
              <a:srgbClr val="FF0000"/>
            </a:solidFill>
            <a:prstDash val="solid"/>
            <a:round/>
            <a:headEnd type="none" w="med" len="med"/>
            <a:tailEnd type="triangle" w="med" len="med"/>
          </a:ln>
        </p:spPr>
      </p:cxnSp>
      <p:cxnSp>
        <p:nvCxnSpPr>
          <p:cNvPr id="576" name="Google Shape;576;p155"/>
          <p:cNvCxnSpPr/>
          <p:nvPr/>
        </p:nvCxnSpPr>
        <p:spPr>
          <a:xfrm rot="10800000">
            <a:off x="3606225" y="3271900"/>
            <a:ext cx="1040400" cy="1115400"/>
          </a:xfrm>
          <a:prstGeom prst="straightConnector1">
            <a:avLst/>
          </a:prstGeom>
          <a:noFill/>
          <a:ln w="28575" cap="flat" cmpd="sng">
            <a:solidFill>
              <a:srgbClr val="FF0000"/>
            </a:solidFill>
            <a:prstDash val="solid"/>
            <a:round/>
            <a:headEnd type="none" w="med" len="med"/>
            <a:tailEnd type="triangle" w="med" len="med"/>
          </a:ln>
        </p:spPr>
      </p:cxnSp>
      <p:cxnSp>
        <p:nvCxnSpPr>
          <p:cNvPr id="577" name="Google Shape;577;p155"/>
          <p:cNvCxnSpPr/>
          <p:nvPr/>
        </p:nvCxnSpPr>
        <p:spPr>
          <a:xfrm flipH="1">
            <a:off x="7703900" y="1848000"/>
            <a:ext cx="713100" cy="723900"/>
          </a:xfrm>
          <a:prstGeom prst="straightConnector1">
            <a:avLst/>
          </a:prstGeom>
          <a:noFill/>
          <a:ln w="28575" cap="flat" cmpd="sng">
            <a:solidFill>
              <a:srgbClr val="FF0000"/>
            </a:solidFill>
            <a:prstDash val="solid"/>
            <a:round/>
            <a:headEnd type="none" w="med" len="med"/>
            <a:tailEnd type="triangle" w="med" len="med"/>
          </a:ln>
        </p:spPr>
      </p:cxnSp>
      <p:sp>
        <p:nvSpPr>
          <p:cNvPr id="578" name="Google Shape;578;p155"/>
          <p:cNvSpPr txBox="1"/>
          <p:nvPr/>
        </p:nvSpPr>
        <p:spPr>
          <a:xfrm>
            <a:off x="327450" y="1193375"/>
            <a:ext cx="1215600" cy="3273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Area of Focus</a:t>
            </a:r>
            <a:endParaRPr>
              <a:latin typeface="Calibri"/>
              <a:ea typeface="Calibri"/>
              <a:cs typeface="Calibri"/>
              <a:sym typeface="Calibri"/>
            </a:endParaRPr>
          </a:p>
        </p:txBody>
      </p:sp>
      <p:sp>
        <p:nvSpPr>
          <p:cNvPr id="579" name="Google Shape;579;p155"/>
          <p:cNvSpPr txBox="1"/>
          <p:nvPr/>
        </p:nvSpPr>
        <p:spPr>
          <a:xfrm>
            <a:off x="2612925" y="1139525"/>
            <a:ext cx="993300" cy="3273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Domain</a:t>
            </a:r>
            <a:endParaRPr>
              <a:latin typeface="Calibri"/>
              <a:ea typeface="Calibri"/>
              <a:cs typeface="Calibri"/>
              <a:sym typeface="Calibri"/>
            </a:endParaRPr>
          </a:p>
        </p:txBody>
      </p:sp>
      <p:sp>
        <p:nvSpPr>
          <p:cNvPr id="580" name="Google Shape;580;p155"/>
          <p:cNvSpPr txBox="1"/>
          <p:nvPr/>
        </p:nvSpPr>
        <p:spPr>
          <a:xfrm>
            <a:off x="7599600" y="1277600"/>
            <a:ext cx="1215600" cy="4278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Planning Questions</a:t>
            </a:r>
            <a:endParaRPr>
              <a:latin typeface="Calibri"/>
              <a:ea typeface="Calibri"/>
              <a:cs typeface="Calibri"/>
              <a:sym typeface="Calibri"/>
            </a:endParaRPr>
          </a:p>
        </p:txBody>
      </p:sp>
      <p:sp>
        <p:nvSpPr>
          <p:cNvPr id="581" name="Google Shape;581;p155"/>
          <p:cNvSpPr txBox="1"/>
          <p:nvPr/>
        </p:nvSpPr>
        <p:spPr>
          <a:xfrm>
            <a:off x="4793175" y="4313625"/>
            <a:ext cx="1215600" cy="3273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Indicators</a:t>
            </a:r>
            <a:endParaRPr>
              <a:latin typeface="Calibri"/>
              <a:ea typeface="Calibri"/>
              <a:cs typeface="Calibri"/>
              <a:sym typeface="Calibri"/>
            </a:endParaRPr>
          </a:p>
        </p:txBody>
      </p:sp>
      <p:sp>
        <p:nvSpPr>
          <p:cNvPr id="582" name="Google Shape;582;p155"/>
          <p:cNvSpPr txBox="1"/>
          <p:nvPr/>
        </p:nvSpPr>
        <p:spPr>
          <a:xfrm>
            <a:off x="200850" y="4260975"/>
            <a:ext cx="1215600" cy="4326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Domain and Row Number</a:t>
            </a:r>
            <a:endParaRPr>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156"/>
          <p:cNvSpPr txBox="1">
            <a:spLocks noGrp="1"/>
          </p:cNvSpPr>
          <p:nvPr>
            <p:ph type="title"/>
          </p:nvPr>
        </p:nvSpPr>
        <p:spPr>
          <a:xfrm>
            <a:off x="4" y="-14125"/>
            <a:ext cx="9144000" cy="10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Workforce Talent</a:t>
            </a:r>
            <a:endParaRPr/>
          </a:p>
        </p:txBody>
      </p:sp>
      <p:graphicFrame>
        <p:nvGraphicFramePr>
          <p:cNvPr id="589" name="Google Shape;589;p156"/>
          <p:cNvGraphicFramePr/>
          <p:nvPr/>
        </p:nvGraphicFramePr>
        <p:xfrm>
          <a:off x="164788" y="1489435"/>
          <a:ext cx="8839225" cy="3325670"/>
        </p:xfrm>
        <a:graphic>
          <a:graphicData uri="http://schemas.openxmlformats.org/drawingml/2006/table">
            <a:tbl>
              <a:tblPr>
                <a:noFill/>
                <a:tableStyleId>{14366508-5710-4C2D-B9BA-968720EB9BC9}</a:tableStyleId>
              </a:tblPr>
              <a:tblGrid>
                <a:gridCol w="910575">
                  <a:extLst>
                    <a:ext uri="{9D8B030D-6E8A-4147-A177-3AD203B41FA5}">
                      <a16:colId xmlns:a16="http://schemas.microsoft.com/office/drawing/2014/main" val="20000"/>
                    </a:ext>
                  </a:extLst>
                </a:gridCol>
                <a:gridCol w="1841975">
                  <a:extLst>
                    <a:ext uri="{9D8B030D-6E8A-4147-A177-3AD203B41FA5}">
                      <a16:colId xmlns:a16="http://schemas.microsoft.com/office/drawing/2014/main" val="20001"/>
                    </a:ext>
                  </a:extLst>
                </a:gridCol>
                <a:gridCol w="6086675">
                  <a:extLst>
                    <a:ext uri="{9D8B030D-6E8A-4147-A177-3AD203B41FA5}">
                      <a16:colId xmlns:a16="http://schemas.microsoft.com/office/drawing/2014/main" val="20002"/>
                    </a:ext>
                  </a:extLst>
                </a:gridCol>
              </a:tblGrid>
              <a:tr h="399650">
                <a:tc rowSpan="3">
                  <a:txBody>
                    <a:bodyPr/>
                    <a:lstStyle/>
                    <a:p>
                      <a:pPr marL="0" lvl="0" indent="0" algn="l" rtl="0">
                        <a:spcBef>
                          <a:spcPts val="0"/>
                        </a:spcBef>
                        <a:spcAft>
                          <a:spcPts val="0"/>
                        </a:spcAft>
                        <a:buNone/>
                      </a:pPr>
                      <a:r>
                        <a:rPr lang="en-US" sz="1800" b="1">
                          <a:latin typeface="Calibri"/>
                          <a:ea typeface="Calibri"/>
                          <a:cs typeface="Calibri"/>
                          <a:sym typeface="Calibri"/>
                        </a:rPr>
                        <a:t>WT2</a:t>
                      </a:r>
                      <a:endParaRPr sz="1800" b="1">
                        <a:latin typeface="Calibri"/>
                        <a:ea typeface="Calibri"/>
                        <a:cs typeface="Calibri"/>
                        <a:sym typeface="Calibri"/>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4FD1DB">
                        <a:alpha val="58850"/>
                      </a:srgbClr>
                    </a:solidFill>
                  </a:tcPr>
                </a:tc>
                <a:tc gridSpan="2">
                  <a:txBody>
                    <a:bodyPr/>
                    <a:lstStyle/>
                    <a:p>
                      <a:pPr marL="0" lvl="0" indent="0" algn="l" rtl="0">
                        <a:spcBef>
                          <a:spcPts val="0"/>
                        </a:spcBef>
                        <a:spcAft>
                          <a:spcPts val="0"/>
                        </a:spcAft>
                        <a:buNone/>
                      </a:pPr>
                      <a:r>
                        <a:rPr lang="en-US" b="1">
                          <a:latin typeface="Calibri"/>
                          <a:ea typeface="Calibri"/>
                          <a:cs typeface="Calibri"/>
                          <a:sym typeface="Calibri"/>
                        </a:rPr>
                        <a:t>Educator Leadership and Support</a:t>
                      </a:r>
                      <a:endParaRPr b="1">
                        <a:latin typeface="Calibri"/>
                        <a:ea typeface="Calibri"/>
                        <a:cs typeface="Calibri"/>
                        <a:sym typeface="Calibri"/>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ED6"/>
                    </a:solidFill>
                  </a:tcPr>
                </a:tc>
                <a:tc hMerge="1">
                  <a:txBody>
                    <a:bodyPr/>
                    <a:lstStyle/>
                    <a:p>
                      <a:endParaRPr lang="en-US"/>
                    </a:p>
                  </a:txBody>
                  <a:tcPr/>
                </a:tc>
                <a:extLst>
                  <a:ext uri="{0D108BD9-81ED-4DB2-BD59-A6C34878D82A}">
                    <a16:rowId xmlns:a16="http://schemas.microsoft.com/office/drawing/2014/main" val="10000"/>
                  </a:ext>
                </a:extLst>
              </a:tr>
              <a:tr h="355350">
                <a:tc vMerge="1">
                  <a:txBody>
                    <a:bodyPr/>
                    <a:lstStyle/>
                    <a:p>
                      <a:endParaRPr lang="en-US"/>
                    </a:p>
                  </a:txBody>
                  <a:tcPr/>
                </a:tc>
                <a:tc>
                  <a:txBody>
                    <a:bodyPr/>
                    <a:lstStyle/>
                    <a:p>
                      <a:pPr marL="0" lvl="0" indent="0" algn="l" rtl="0">
                        <a:spcBef>
                          <a:spcPts val="0"/>
                        </a:spcBef>
                        <a:spcAft>
                          <a:spcPts val="0"/>
                        </a:spcAft>
                        <a:buNone/>
                      </a:pPr>
                      <a:r>
                        <a:rPr lang="en-US" b="1">
                          <a:latin typeface="Calibri"/>
                          <a:ea typeface="Calibri"/>
                          <a:cs typeface="Calibri"/>
                          <a:sym typeface="Calibri"/>
                        </a:rPr>
                        <a:t>Indicator</a:t>
                      </a:r>
                      <a:endParaRPr b="1">
                        <a:latin typeface="Calibri"/>
                        <a:ea typeface="Calibri"/>
                        <a:cs typeface="Calibri"/>
                        <a:sym typeface="Calibri"/>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b="1">
                          <a:latin typeface="Calibri"/>
                          <a:ea typeface="Calibri"/>
                          <a:cs typeface="Calibri"/>
                          <a:sym typeface="Calibri"/>
                        </a:rPr>
                        <a:t>Application Question</a:t>
                      </a:r>
                      <a:endParaRPr b="1">
                        <a:latin typeface="Calibri"/>
                        <a:ea typeface="Calibri"/>
                        <a:cs typeface="Calibri"/>
                        <a:sym typeface="Calibri"/>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47700">
                <a:tc vMerge="1">
                  <a:txBody>
                    <a:bodyPr/>
                    <a:lstStyle/>
                    <a:p>
                      <a:endParaRPr lang="en-US"/>
                    </a:p>
                  </a:txBody>
                  <a:tcPr/>
                </a:tc>
                <a:tc>
                  <a:txBody>
                    <a:bodyPr/>
                    <a:lstStyle/>
                    <a:p>
                      <a:pPr marL="44450" marR="45720" lvl="0" indent="0" algn="l" rtl="0">
                        <a:spcBef>
                          <a:spcPts val="0"/>
                        </a:spcBef>
                        <a:spcAft>
                          <a:spcPts val="0"/>
                        </a:spcAft>
                        <a:buNone/>
                      </a:pPr>
                      <a:r>
                        <a:rPr lang="en-US">
                          <a:latin typeface="Calibri"/>
                          <a:ea typeface="Calibri"/>
                          <a:cs typeface="Calibri"/>
                          <a:sym typeface="Calibri"/>
                        </a:rPr>
                        <a:t>School systems are building opportunities for advancement and support through Mentor Teacher, Intervention Content Teacher, and Content Leader roles at all schools.</a:t>
                      </a:r>
                      <a:endParaRPr>
                        <a:latin typeface="Calibri"/>
                        <a:ea typeface="Calibri"/>
                        <a:cs typeface="Calibri"/>
                        <a:sym typeface="Calibri"/>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457200" marR="45720" lvl="0" indent="-317500" algn="l" rtl="0">
                        <a:spcBef>
                          <a:spcPts val="0"/>
                        </a:spcBef>
                        <a:spcAft>
                          <a:spcPts val="0"/>
                        </a:spcAft>
                        <a:buClr>
                          <a:schemeClr val="dk1"/>
                        </a:buClr>
                        <a:buSzPts val="1400"/>
                        <a:buFont typeface="Calibri"/>
                        <a:buAutoNum type="arabicPeriod"/>
                      </a:pPr>
                      <a:r>
                        <a:rPr lang="en-US">
                          <a:solidFill>
                            <a:schemeClr val="dk1"/>
                          </a:solidFill>
                          <a:latin typeface="Calibri"/>
                          <a:ea typeface="Calibri"/>
                          <a:cs typeface="Calibri"/>
                          <a:sym typeface="Calibri"/>
                        </a:rPr>
                        <a:t>How many new Mentor Teachers will participate in state-approved Mentor Teacher training? Note: Each CIR school must have at least one Mentor Teacher. How many newly trained or existing Mentor Teachers will support post-baccalaureate candidates at CIR/UIR-Academics schools?</a:t>
                      </a:r>
                      <a:endParaRPr>
                        <a:solidFill>
                          <a:schemeClr val="dk1"/>
                        </a:solidFill>
                        <a:latin typeface="Calibri"/>
                        <a:ea typeface="Calibri"/>
                        <a:cs typeface="Calibri"/>
                        <a:sym typeface="Calibri"/>
                      </a:endParaRPr>
                    </a:p>
                    <a:p>
                      <a:pPr marL="457200" marR="45720" lvl="0" indent="-317500" algn="l" rtl="0">
                        <a:spcBef>
                          <a:spcPts val="0"/>
                        </a:spcBef>
                        <a:spcAft>
                          <a:spcPts val="0"/>
                        </a:spcAft>
                        <a:buClr>
                          <a:schemeClr val="dk1"/>
                        </a:buClr>
                        <a:buSzPts val="1400"/>
                        <a:buFont typeface="Calibri"/>
                        <a:buAutoNum type="arabicPeriod"/>
                      </a:pPr>
                      <a:r>
                        <a:rPr lang="en-US">
                          <a:solidFill>
                            <a:schemeClr val="dk1"/>
                          </a:solidFill>
                          <a:latin typeface="Calibri"/>
                          <a:ea typeface="Calibri"/>
                          <a:cs typeface="Calibri"/>
                          <a:sym typeface="Calibri"/>
                        </a:rPr>
                        <a:t>How many new ELA and Math Content Leaders will participate in Content Leader training? Note: Each CIR school must have at least one ELA and one Math Content Leader.</a:t>
                      </a:r>
                      <a:endParaRPr>
                        <a:solidFill>
                          <a:schemeClr val="dk1"/>
                        </a:solidFill>
                        <a:latin typeface="Calibri"/>
                        <a:ea typeface="Calibri"/>
                        <a:cs typeface="Calibri"/>
                        <a:sym typeface="Calibri"/>
                      </a:endParaRPr>
                    </a:p>
                    <a:p>
                      <a:pPr marL="457200" marR="45720" lvl="0" indent="-317500" algn="l" rtl="0">
                        <a:spcBef>
                          <a:spcPts val="0"/>
                        </a:spcBef>
                        <a:spcAft>
                          <a:spcPts val="0"/>
                        </a:spcAft>
                        <a:buClr>
                          <a:schemeClr val="dk1"/>
                        </a:buClr>
                        <a:buSzPts val="1400"/>
                        <a:buFont typeface="Calibri"/>
                        <a:buAutoNum type="arabicPeriod"/>
                      </a:pPr>
                      <a:r>
                        <a:rPr lang="en-US">
                          <a:solidFill>
                            <a:schemeClr val="dk1"/>
                          </a:solidFill>
                          <a:latin typeface="Calibri"/>
                          <a:ea typeface="Calibri"/>
                          <a:cs typeface="Calibri"/>
                          <a:sym typeface="Calibri"/>
                        </a:rPr>
                        <a:t>How many teachers will participate in Science Content Leader training?</a:t>
                      </a:r>
                      <a:endParaRPr>
                        <a:solidFill>
                          <a:schemeClr val="dk1"/>
                        </a:solidFill>
                        <a:latin typeface="Calibri"/>
                        <a:ea typeface="Calibri"/>
                        <a:cs typeface="Calibri"/>
                        <a:sym typeface="Calibri"/>
                      </a:endParaRPr>
                    </a:p>
                    <a:p>
                      <a:pPr marL="457200" marR="45720" lvl="0" indent="-317500" algn="l" rtl="0">
                        <a:spcBef>
                          <a:spcPts val="0"/>
                        </a:spcBef>
                        <a:spcAft>
                          <a:spcPts val="0"/>
                        </a:spcAft>
                        <a:buClr>
                          <a:schemeClr val="dk1"/>
                        </a:buClr>
                        <a:buSzPts val="1400"/>
                        <a:buFont typeface="Calibri"/>
                        <a:buAutoNum type="arabicPeriod"/>
                      </a:pPr>
                      <a:r>
                        <a:rPr lang="en-US">
                          <a:solidFill>
                            <a:schemeClr val="dk1"/>
                          </a:solidFill>
                          <a:latin typeface="Calibri"/>
                          <a:ea typeface="Calibri"/>
                          <a:cs typeface="Calibri"/>
                          <a:sym typeface="Calibri"/>
                        </a:rPr>
                        <a:t>How many new Intervention Content Leaders will participate in Intervention Content Leader training? Note: Each UIR-Academics school must have at least two Intervention Content Leaders.</a:t>
                      </a:r>
                      <a:endParaRPr>
                        <a:latin typeface="Calibri"/>
                        <a:ea typeface="Calibri"/>
                        <a:cs typeface="Calibri"/>
                        <a:sym typeface="Calibri"/>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590" name="Google Shape;590;p156"/>
          <p:cNvSpPr txBox="1"/>
          <p:nvPr/>
        </p:nvSpPr>
        <p:spPr>
          <a:xfrm>
            <a:off x="98550" y="1033475"/>
            <a:ext cx="8946900" cy="45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solidFill>
                  <a:schemeClr val="dk1"/>
                </a:solidFill>
                <a:latin typeface="Calibri"/>
                <a:ea typeface="Calibri"/>
                <a:cs typeface="Calibri"/>
                <a:sym typeface="Calibri"/>
              </a:rPr>
              <a:t>This session will provide information related to the School System Planning Framework area(s) below. </a:t>
            </a:r>
            <a:endParaRPr sz="16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157"/>
          <p:cNvSpPr txBox="1">
            <a:spLocks noGrp="1"/>
          </p:cNvSpPr>
          <p:nvPr>
            <p:ph type="title"/>
          </p:nvPr>
        </p:nvSpPr>
        <p:spPr>
          <a:xfrm>
            <a:off x="0" y="1600200"/>
            <a:ext cx="9144000" cy="165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Background and Policy</a:t>
            </a:r>
            <a:endParaRPr/>
          </a:p>
        </p:txBody>
      </p:sp>
    </p:spTree>
  </p:cSld>
  <p:clrMapOvr>
    <a:masterClrMapping/>
  </p:clrMapOvr>
</p:sld>
</file>

<file path=ppt/theme/theme1.xml><?xml version="1.0" encoding="utf-8"?>
<a:theme xmlns:a="http://schemas.openxmlformats.org/drawingml/2006/main" name="LA Believes">
  <a:themeElements>
    <a:clrScheme name="LA Believes 1">
      <a:dk1>
        <a:srgbClr val="212121"/>
      </a:dk1>
      <a:lt1>
        <a:srgbClr val="FFFFFF"/>
      </a:lt1>
      <a:dk2>
        <a:srgbClr val="47A8CA"/>
      </a:dk2>
      <a:lt2>
        <a:srgbClr val="EAEAEA"/>
      </a:lt2>
      <a:accent1>
        <a:srgbClr val="A3D6DD"/>
      </a:accent1>
      <a:accent2>
        <a:srgbClr val="92278E"/>
      </a:accent2>
      <a:accent3>
        <a:srgbClr val="9BBB59"/>
      </a:accent3>
      <a:accent4>
        <a:srgbClr val="8064A2"/>
      </a:accent4>
      <a:accent5>
        <a:srgbClr val="47A8CA"/>
      </a:accent5>
      <a:accent6>
        <a:srgbClr val="F79646"/>
      </a:accent6>
      <a:hlink>
        <a:srgbClr val="3D9BBA"/>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 Believes">
  <a:themeElements>
    <a:clrScheme name="LA Believes 1">
      <a:dk1>
        <a:srgbClr val="212121"/>
      </a:dk1>
      <a:lt1>
        <a:srgbClr val="FFFFFF"/>
      </a:lt1>
      <a:dk2>
        <a:srgbClr val="47A8CA"/>
      </a:dk2>
      <a:lt2>
        <a:srgbClr val="EAEAEA"/>
      </a:lt2>
      <a:accent1>
        <a:srgbClr val="A3D6DD"/>
      </a:accent1>
      <a:accent2>
        <a:srgbClr val="92278E"/>
      </a:accent2>
      <a:accent3>
        <a:srgbClr val="9BBB59"/>
      </a:accent3>
      <a:accent4>
        <a:srgbClr val="8064A2"/>
      </a:accent4>
      <a:accent5>
        <a:srgbClr val="47A8CA"/>
      </a:accent5>
      <a:accent6>
        <a:srgbClr val="F79646"/>
      </a:accent6>
      <a:hlink>
        <a:srgbClr val="3D9BBA"/>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 Believes">
  <a:themeElements>
    <a:clrScheme name="LA Believes 1">
      <a:dk1>
        <a:srgbClr val="212121"/>
      </a:dk1>
      <a:lt1>
        <a:srgbClr val="FFFFFF"/>
      </a:lt1>
      <a:dk2>
        <a:srgbClr val="47A8CA"/>
      </a:dk2>
      <a:lt2>
        <a:srgbClr val="EAEAEA"/>
      </a:lt2>
      <a:accent1>
        <a:srgbClr val="A3D6DD"/>
      </a:accent1>
      <a:accent2>
        <a:srgbClr val="92278E"/>
      </a:accent2>
      <a:accent3>
        <a:srgbClr val="9BBB59"/>
      </a:accent3>
      <a:accent4>
        <a:srgbClr val="8064A2"/>
      </a:accent4>
      <a:accent5>
        <a:srgbClr val="47A8CA"/>
      </a:accent5>
      <a:accent6>
        <a:srgbClr val="F79646"/>
      </a:accent6>
      <a:hlink>
        <a:srgbClr val="3D9BBA"/>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 Believes">
  <a:themeElements>
    <a:clrScheme name="LA Believes 1">
      <a:dk1>
        <a:srgbClr val="212121"/>
      </a:dk1>
      <a:lt1>
        <a:srgbClr val="FFFFFF"/>
      </a:lt1>
      <a:dk2>
        <a:srgbClr val="47A8CA"/>
      </a:dk2>
      <a:lt2>
        <a:srgbClr val="EAEAEA"/>
      </a:lt2>
      <a:accent1>
        <a:srgbClr val="A3D6DD"/>
      </a:accent1>
      <a:accent2>
        <a:srgbClr val="92278E"/>
      </a:accent2>
      <a:accent3>
        <a:srgbClr val="9BBB59"/>
      </a:accent3>
      <a:accent4>
        <a:srgbClr val="8064A2"/>
      </a:accent4>
      <a:accent5>
        <a:srgbClr val="47A8CA"/>
      </a:accent5>
      <a:accent6>
        <a:srgbClr val="F79646"/>
      </a:accent6>
      <a:hlink>
        <a:srgbClr val="3D9BBA"/>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 Believes">
  <a:themeElements>
    <a:clrScheme name="LA Believes 1">
      <a:dk1>
        <a:srgbClr val="212121"/>
      </a:dk1>
      <a:lt1>
        <a:srgbClr val="FFFFFF"/>
      </a:lt1>
      <a:dk2>
        <a:srgbClr val="47A8CA"/>
      </a:dk2>
      <a:lt2>
        <a:srgbClr val="EAEAEA"/>
      </a:lt2>
      <a:accent1>
        <a:srgbClr val="A3D6DD"/>
      </a:accent1>
      <a:accent2>
        <a:srgbClr val="92278E"/>
      </a:accent2>
      <a:accent3>
        <a:srgbClr val="9BBB59"/>
      </a:accent3>
      <a:accent4>
        <a:srgbClr val="8064A2"/>
      </a:accent4>
      <a:accent5>
        <a:srgbClr val="47A8CA"/>
      </a:accent5>
      <a:accent6>
        <a:srgbClr val="F79646"/>
      </a:accent6>
      <a:hlink>
        <a:srgbClr val="3D9BBA"/>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A Believes">
  <a:themeElements>
    <a:clrScheme name="LA Believes 1">
      <a:dk1>
        <a:srgbClr val="212121"/>
      </a:dk1>
      <a:lt1>
        <a:srgbClr val="FFFFFF"/>
      </a:lt1>
      <a:dk2>
        <a:srgbClr val="47A8CA"/>
      </a:dk2>
      <a:lt2>
        <a:srgbClr val="EAEAEA"/>
      </a:lt2>
      <a:accent1>
        <a:srgbClr val="A3D6DD"/>
      </a:accent1>
      <a:accent2>
        <a:srgbClr val="92278E"/>
      </a:accent2>
      <a:accent3>
        <a:srgbClr val="9BBB59"/>
      </a:accent3>
      <a:accent4>
        <a:srgbClr val="8064A2"/>
      </a:accent4>
      <a:accent5>
        <a:srgbClr val="47A8CA"/>
      </a:accent5>
      <a:accent6>
        <a:srgbClr val="F79646"/>
      </a:accent6>
      <a:hlink>
        <a:srgbClr val="3D9BBA"/>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A Believes">
  <a:themeElements>
    <a:clrScheme name="LA Believes 1">
      <a:dk1>
        <a:srgbClr val="212121"/>
      </a:dk1>
      <a:lt1>
        <a:srgbClr val="FFFFFF"/>
      </a:lt1>
      <a:dk2>
        <a:srgbClr val="47A8CA"/>
      </a:dk2>
      <a:lt2>
        <a:srgbClr val="EAEAEA"/>
      </a:lt2>
      <a:accent1>
        <a:srgbClr val="A3D6DD"/>
      </a:accent1>
      <a:accent2>
        <a:srgbClr val="92278E"/>
      </a:accent2>
      <a:accent3>
        <a:srgbClr val="9BBB59"/>
      </a:accent3>
      <a:accent4>
        <a:srgbClr val="8064A2"/>
      </a:accent4>
      <a:accent5>
        <a:srgbClr val="47A8CA"/>
      </a:accent5>
      <a:accent6>
        <a:srgbClr val="F79646"/>
      </a:accent6>
      <a:hlink>
        <a:srgbClr val="3D9BBA"/>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Louisiana Believe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Louisiana Believe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2814</Words>
  <Application>Microsoft Office PowerPoint</Application>
  <PresentationFormat>On-screen Show (16:9)</PresentationFormat>
  <Paragraphs>345</Paragraphs>
  <Slides>36</Slides>
  <Notes>36</Notes>
  <HiddenSlides>0</HiddenSlides>
  <MMClips>0</MMClips>
  <ScaleCrop>false</ScaleCrop>
  <HeadingPairs>
    <vt:vector size="6" baseType="variant">
      <vt:variant>
        <vt:lpstr>Fonts Used</vt:lpstr>
      </vt:variant>
      <vt:variant>
        <vt:i4>2</vt:i4>
      </vt:variant>
      <vt:variant>
        <vt:lpstr>Theme</vt:lpstr>
      </vt:variant>
      <vt:variant>
        <vt:i4>9</vt:i4>
      </vt:variant>
      <vt:variant>
        <vt:lpstr>Slide Titles</vt:lpstr>
      </vt:variant>
      <vt:variant>
        <vt:i4>36</vt:i4>
      </vt:variant>
    </vt:vector>
  </HeadingPairs>
  <TitlesOfParts>
    <vt:vector size="47" baseType="lpstr">
      <vt:lpstr>Arial</vt:lpstr>
      <vt:lpstr>Calibri</vt:lpstr>
      <vt:lpstr>LA Believes</vt:lpstr>
      <vt:lpstr>LA Believes</vt:lpstr>
      <vt:lpstr>LA Believes</vt:lpstr>
      <vt:lpstr>LA Believes</vt:lpstr>
      <vt:lpstr>LA Believes</vt:lpstr>
      <vt:lpstr>LA Believes</vt:lpstr>
      <vt:lpstr>LA Believes</vt:lpstr>
      <vt:lpstr>Louisiana Believes</vt:lpstr>
      <vt:lpstr>Louisiana Believes</vt:lpstr>
      <vt:lpstr>Mentors and Content Leader: Trainings and Policy  November 2019</vt:lpstr>
      <vt:lpstr>Objectives </vt:lpstr>
      <vt:lpstr>Agenda </vt:lpstr>
      <vt:lpstr>PowerPoint Presentation</vt:lpstr>
      <vt:lpstr>Academic Focus</vt:lpstr>
      <vt:lpstr>Improvements to the 2020-2021 Strategy</vt:lpstr>
      <vt:lpstr>School System Planning Framework</vt:lpstr>
      <vt:lpstr>Workforce Talent</vt:lpstr>
      <vt:lpstr>Background and Policy</vt:lpstr>
      <vt:lpstr>Leadership Roles</vt:lpstr>
      <vt:lpstr>Intervention Content Leader</vt:lpstr>
      <vt:lpstr>Policy Update </vt:lpstr>
      <vt:lpstr>Policy Timeline</vt:lpstr>
      <vt:lpstr>Training</vt:lpstr>
      <vt:lpstr>Mentor Teacher Training</vt:lpstr>
      <vt:lpstr>Content Leader Training</vt:lpstr>
      <vt:lpstr>Mentor Teacher and Content Leader Trainings</vt:lpstr>
      <vt:lpstr>Accessing Mentor and Content Leader Training</vt:lpstr>
      <vt:lpstr>Assessments</vt:lpstr>
      <vt:lpstr>Ancillary Certification</vt:lpstr>
      <vt:lpstr>Assessment Series</vt:lpstr>
      <vt:lpstr>Assessment Overview</vt:lpstr>
      <vt:lpstr>Assessment Series: Mentor Teachers</vt:lpstr>
      <vt:lpstr>Assessment Series: Content Leaders</vt:lpstr>
      <vt:lpstr>Structure of all Assessments</vt:lpstr>
      <vt:lpstr>Support on the Distinction Process</vt:lpstr>
      <vt:lpstr>Utilization</vt:lpstr>
      <vt:lpstr>2019-2020 Academic Focus</vt:lpstr>
      <vt:lpstr>Value of Mentor Teachers</vt:lpstr>
      <vt:lpstr>Structures to Support Mentors</vt:lpstr>
      <vt:lpstr>School and School Systems Leader Responsibilities</vt:lpstr>
      <vt:lpstr>Value of Content Leaders: Math K-5 Content Modules</vt:lpstr>
      <vt:lpstr>Value of Content Leaders: ELA Content Modules</vt:lpstr>
      <vt:lpstr>School and School Systems Leader Responsibilities</vt:lpstr>
      <vt:lpstr>Next Steps</vt:lpstr>
      <vt:lpstr>Super App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Mentors and Content Leader: Trainings and Policy  November 2019</dc:title>
  <dc:creator>Em Cooper</dc:creator>
  <cp:lastModifiedBy>Em Cooper</cp:lastModifiedBy>
  <cp:revision>1</cp:revision>
  <dcterms:modified xsi:type="dcterms:W3CDTF">2019-10-30T14:11:07Z</dcterms:modified>
</cp:coreProperties>
</file>