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8" r:id="rId1"/>
    <p:sldMasterId id="2147483729" r:id="rId2"/>
    <p:sldMasterId id="2147483730" r:id="rId3"/>
    <p:sldMasterId id="2147483731" r:id="rId4"/>
    <p:sldMasterId id="2147483732" r:id="rId5"/>
    <p:sldMasterId id="2147483733" r:id="rId6"/>
  </p:sldMasterIdLst>
  <p:notesMasterIdLst>
    <p:notesMasterId r:id="rId18"/>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34" autoAdjust="0"/>
  </p:normalViewPr>
  <p:slideViewPr>
    <p:cSldViewPr snapToGrid="0">
      <p:cViewPr varScale="1">
        <p:scale>
          <a:sx n="88" d="100"/>
          <a:sy n="88" d="100"/>
        </p:scale>
        <p:origin x="84" y="3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528a0e3c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528a0e3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5254c7b2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65254c7b2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6517ff6d99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6517ff6d9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517ff6d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6517ff6d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2 minutes</a:t>
            </a:r>
            <a:endParaRPr/>
          </a:p>
        </p:txBody>
      </p:sp>
      <p:sp>
        <p:nvSpPr>
          <p:cNvPr id="303" name="Google Shape;303;g6517ff6d9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517ff6d9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6517ff6d99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000">
                <a:latin typeface="Calibri"/>
                <a:ea typeface="Calibri"/>
                <a:cs typeface="Calibri"/>
                <a:sym typeface="Calibri"/>
              </a:rPr>
              <a:t>2 minutes</a:t>
            </a:r>
            <a:endParaRPr sz="1000">
              <a:latin typeface="Calibri"/>
              <a:ea typeface="Calibri"/>
              <a:cs typeface="Calibri"/>
              <a:sym typeface="Calibri"/>
            </a:endParaRPr>
          </a:p>
        </p:txBody>
      </p:sp>
      <p:sp>
        <p:nvSpPr>
          <p:cNvPr id="308" name="Google Shape;308;g6517ff6d99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517ff6d9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6517ff6d99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g6517ff6d99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65254c7b2e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65254c7b2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5254c7b2e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65254c7b2e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329" name="Google Shape;329;g65254c7b2e_0_1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65254c7b2e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65254c7b2e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g65254c7b2e_0_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509b9a65e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509b9a65e_0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g6509b9a65e_0_2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5254c7b2e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65254c7b2e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51"/>
        <p:cNvGrpSpPr/>
        <p:nvPr/>
      </p:nvGrpSpPr>
      <p:grpSpPr>
        <a:xfrm>
          <a:off x="0" y="0"/>
          <a:ext cx="0" cy="0"/>
          <a:chOff x="0" y="0"/>
          <a:chExt cx="0" cy="0"/>
        </a:xfrm>
      </p:grpSpPr>
      <p:pic>
        <p:nvPicPr>
          <p:cNvPr id="52" name="Google Shape;52;p14"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53" name="Google Shape;53;p14"/>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
        <p:cNvGrpSpPr/>
        <p:nvPr/>
      </p:nvGrpSpPr>
      <p:grpSpPr>
        <a:xfrm>
          <a:off x="0" y="0"/>
          <a:ext cx="0" cy="0"/>
          <a:chOff x="0" y="0"/>
          <a:chExt cx="0" cy="0"/>
        </a:xfrm>
      </p:grpSpPr>
      <p:pic>
        <p:nvPicPr>
          <p:cNvPr id="55" name="Google Shape;55;p15"/>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56" name="Google Shape;56;p15"/>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57" name="Google Shape;57;p1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8" name="Google Shape;58;p15"/>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61"/>
        <p:cNvGrpSpPr/>
        <p:nvPr/>
      </p:nvGrpSpPr>
      <p:grpSpPr>
        <a:xfrm>
          <a:off x="0" y="0"/>
          <a:ext cx="0" cy="0"/>
          <a:chOff x="0" y="0"/>
          <a:chExt cx="0" cy="0"/>
        </a:xfrm>
      </p:grpSpPr>
      <p:pic>
        <p:nvPicPr>
          <p:cNvPr id="62" name="Google Shape;62;p16"/>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63" name="Google Shape;63;p1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6"/>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67" name="Google Shape;67;p1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68" name="Google Shape;68;p16"/>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69" name="Google Shape;69;p1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72" name="Google Shape;72;p1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7"/>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76" name="Google Shape;76;p1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77" name="Google Shape;77;p17"/>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78" name="Google Shape;78;p1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81" name="Google Shape;81;p18"/>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82" name="Google Shape;82;p18"/>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8"/>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86"/>
        <p:cNvGrpSpPr/>
        <p:nvPr/>
      </p:nvGrpSpPr>
      <p:grpSpPr>
        <a:xfrm>
          <a:off x="0" y="0"/>
          <a:ext cx="0" cy="0"/>
          <a:chOff x="0" y="0"/>
          <a:chExt cx="0" cy="0"/>
        </a:xfrm>
      </p:grpSpPr>
      <p:pic>
        <p:nvPicPr>
          <p:cNvPr id="87" name="Google Shape;87;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88" name="Google Shape;88;p19"/>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89"/>
        <p:cNvGrpSpPr/>
        <p:nvPr/>
      </p:nvGrpSpPr>
      <p:grpSpPr>
        <a:xfrm>
          <a:off x="0" y="0"/>
          <a:ext cx="0" cy="0"/>
          <a:chOff x="0" y="0"/>
          <a:chExt cx="0" cy="0"/>
        </a:xfrm>
      </p:grpSpPr>
      <p:pic>
        <p:nvPicPr>
          <p:cNvPr id="90" name="Google Shape;90;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91" name="Google Shape;91;p20"/>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93"/>
        <p:cNvGrpSpPr/>
        <p:nvPr/>
      </p:nvGrpSpPr>
      <p:grpSpPr>
        <a:xfrm>
          <a:off x="0" y="0"/>
          <a:ext cx="0" cy="0"/>
          <a:chOff x="0" y="0"/>
          <a:chExt cx="0" cy="0"/>
        </a:xfrm>
      </p:grpSpPr>
      <p:pic>
        <p:nvPicPr>
          <p:cNvPr id="94" name="Google Shape;94;p2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95"/>
        <p:cNvGrpSpPr/>
        <p:nvPr/>
      </p:nvGrpSpPr>
      <p:grpSpPr>
        <a:xfrm>
          <a:off x="0" y="0"/>
          <a:ext cx="0" cy="0"/>
          <a:chOff x="0" y="0"/>
          <a:chExt cx="0" cy="0"/>
        </a:xfrm>
      </p:grpSpPr>
      <p:pic>
        <p:nvPicPr>
          <p:cNvPr id="96" name="Google Shape;96;p2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97"/>
        <p:cNvGrpSpPr/>
        <p:nvPr/>
      </p:nvGrpSpPr>
      <p:grpSpPr>
        <a:xfrm>
          <a:off x="0" y="0"/>
          <a:ext cx="0" cy="0"/>
          <a:chOff x="0" y="0"/>
          <a:chExt cx="0" cy="0"/>
        </a:xfrm>
      </p:grpSpPr>
      <p:pic>
        <p:nvPicPr>
          <p:cNvPr id="98" name="Google Shape;98;p2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99"/>
        <p:cNvGrpSpPr/>
        <p:nvPr/>
      </p:nvGrpSpPr>
      <p:grpSpPr>
        <a:xfrm>
          <a:off x="0" y="0"/>
          <a:ext cx="0" cy="0"/>
          <a:chOff x="0" y="0"/>
          <a:chExt cx="0" cy="0"/>
        </a:xfrm>
      </p:grpSpPr>
      <p:pic>
        <p:nvPicPr>
          <p:cNvPr id="100" name="Google Shape;100;p2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101"/>
        <p:cNvGrpSpPr/>
        <p:nvPr/>
      </p:nvGrpSpPr>
      <p:grpSpPr>
        <a:xfrm>
          <a:off x="0" y="0"/>
          <a:ext cx="0" cy="0"/>
          <a:chOff x="0" y="0"/>
          <a:chExt cx="0" cy="0"/>
        </a:xfrm>
      </p:grpSpPr>
      <p:pic>
        <p:nvPicPr>
          <p:cNvPr id="102" name="Google Shape;102;p2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03"/>
        <p:cNvGrpSpPr/>
        <p:nvPr/>
      </p:nvGrpSpPr>
      <p:grpSpPr>
        <a:xfrm>
          <a:off x="0" y="0"/>
          <a:ext cx="0" cy="0"/>
          <a:chOff x="0" y="0"/>
          <a:chExt cx="0" cy="0"/>
        </a:xfrm>
      </p:grpSpPr>
      <p:pic>
        <p:nvPicPr>
          <p:cNvPr id="104" name="Google Shape;104;p26"/>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105"/>
        <p:cNvGrpSpPr/>
        <p:nvPr/>
      </p:nvGrpSpPr>
      <p:grpSpPr>
        <a:xfrm>
          <a:off x="0" y="0"/>
          <a:ext cx="0" cy="0"/>
          <a:chOff x="0" y="0"/>
          <a:chExt cx="0" cy="0"/>
        </a:xfrm>
      </p:grpSpPr>
      <p:pic>
        <p:nvPicPr>
          <p:cNvPr id="106" name="Google Shape;106;p27"/>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107"/>
        <p:cNvGrpSpPr/>
        <p:nvPr/>
      </p:nvGrpSpPr>
      <p:grpSpPr>
        <a:xfrm>
          <a:off x="0" y="0"/>
          <a:ext cx="0" cy="0"/>
          <a:chOff x="0" y="0"/>
          <a:chExt cx="0" cy="0"/>
        </a:xfrm>
      </p:grpSpPr>
      <p:pic>
        <p:nvPicPr>
          <p:cNvPr id="108" name="Google Shape;108;p28"/>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109"/>
        <p:cNvGrpSpPr/>
        <p:nvPr/>
      </p:nvGrpSpPr>
      <p:grpSpPr>
        <a:xfrm>
          <a:off x="0" y="0"/>
          <a:ext cx="0" cy="0"/>
          <a:chOff x="0" y="0"/>
          <a:chExt cx="0" cy="0"/>
        </a:xfrm>
      </p:grpSpPr>
      <p:pic>
        <p:nvPicPr>
          <p:cNvPr id="110" name="Google Shape;110;p29"/>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111"/>
        <p:cNvGrpSpPr/>
        <p:nvPr/>
      </p:nvGrpSpPr>
      <p:grpSpPr>
        <a:xfrm>
          <a:off x="0" y="0"/>
          <a:ext cx="0" cy="0"/>
          <a:chOff x="0" y="0"/>
          <a:chExt cx="0" cy="0"/>
        </a:xfrm>
      </p:grpSpPr>
      <p:pic>
        <p:nvPicPr>
          <p:cNvPr id="112" name="Google Shape;112;p30"/>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113"/>
        <p:cNvGrpSpPr/>
        <p:nvPr/>
      </p:nvGrpSpPr>
      <p:grpSpPr>
        <a:xfrm>
          <a:off x="0" y="0"/>
          <a:ext cx="0" cy="0"/>
          <a:chOff x="0" y="0"/>
          <a:chExt cx="0" cy="0"/>
        </a:xfrm>
      </p:grpSpPr>
      <p:pic>
        <p:nvPicPr>
          <p:cNvPr id="114" name="Google Shape;114;p3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115"/>
        <p:cNvGrpSpPr/>
        <p:nvPr/>
      </p:nvGrpSpPr>
      <p:grpSpPr>
        <a:xfrm>
          <a:off x="0" y="0"/>
          <a:ext cx="0" cy="0"/>
          <a:chOff x="0" y="0"/>
          <a:chExt cx="0" cy="0"/>
        </a:xfrm>
      </p:grpSpPr>
      <p:pic>
        <p:nvPicPr>
          <p:cNvPr id="116" name="Google Shape;116;p3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117"/>
        <p:cNvGrpSpPr/>
        <p:nvPr/>
      </p:nvGrpSpPr>
      <p:grpSpPr>
        <a:xfrm>
          <a:off x="0" y="0"/>
          <a:ext cx="0" cy="0"/>
          <a:chOff x="0" y="0"/>
          <a:chExt cx="0" cy="0"/>
        </a:xfrm>
      </p:grpSpPr>
      <p:pic>
        <p:nvPicPr>
          <p:cNvPr id="118" name="Google Shape;118;p3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119"/>
        <p:cNvGrpSpPr/>
        <p:nvPr/>
      </p:nvGrpSpPr>
      <p:grpSpPr>
        <a:xfrm>
          <a:off x="0" y="0"/>
          <a:ext cx="0" cy="0"/>
          <a:chOff x="0" y="0"/>
          <a:chExt cx="0" cy="0"/>
        </a:xfrm>
      </p:grpSpPr>
      <p:pic>
        <p:nvPicPr>
          <p:cNvPr id="120" name="Google Shape;120;p3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121"/>
        <p:cNvGrpSpPr/>
        <p:nvPr/>
      </p:nvGrpSpPr>
      <p:grpSpPr>
        <a:xfrm>
          <a:off x="0" y="0"/>
          <a:ext cx="0" cy="0"/>
          <a:chOff x="0" y="0"/>
          <a:chExt cx="0" cy="0"/>
        </a:xfrm>
      </p:grpSpPr>
      <p:pic>
        <p:nvPicPr>
          <p:cNvPr id="122" name="Google Shape;122;p3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24"/>
        <p:cNvGrpSpPr/>
        <p:nvPr/>
      </p:nvGrpSpPr>
      <p:grpSpPr>
        <a:xfrm>
          <a:off x="0" y="0"/>
          <a:ext cx="0" cy="0"/>
          <a:chOff x="0" y="0"/>
          <a:chExt cx="0" cy="0"/>
        </a:xfrm>
      </p:grpSpPr>
      <p:pic>
        <p:nvPicPr>
          <p:cNvPr id="125" name="Google Shape;125;p37"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26" name="Google Shape;126;p37"/>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7"/>
        <p:cNvGrpSpPr/>
        <p:nvPr/>
      </p:nvGrpSpPr>
      <p:grpSpPr>
        <a:xfrm>
          <a:off x="0" y="0"/>
          <a:ext cx="0" cy="0"/>
          <a:chOff x="0" y="0"/>
          <a:chExt cx="0" cy="0"/>
        </a:xfrm>
      </p:grpSpPr>
      <p:pic>
        <p:nvPicPr>
          <p:cNvPr id="128" name="Google Shape;128;p38"/>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129" name="Google Shape;129;p38"/>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30" name="Google Shape;130;p3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1" name="Google Shape;131;p3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3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3" name="Google Shape;133;p3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34"/>
        <p:cNvGrpSpPr/>
        <p:nvPr/>
      </p:nvGrpSpPr>
      <p:grpSpPr>
        <a:xfrm>
          <a:off x="0" y="0"/>
          <a:ext cx="0" cy="0"/>
          <a:chOff x="0" y="0"/>
          <a:chExt cx="0" cy="0"/>
        </a:xfrm>
      </p:grpSpPr>
      <p:pic>
        <p:nvPicPr>
          <p:cNvPr id="135" name="Google Shape;135;p39"/>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36" name="Google Shape;136;p39"/>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3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8" name="Google Shape;138;p39"/>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3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40" name="Google Shape;140;p3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41" name="Google Shape;141;p39"/>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42" name="Google Shape;142;p3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43"/>
        <p:cNvGrpSpPr/>
        <p:nvPr/>
      </p:nvGrpSpPr>
      <p:grpSpPr>
        <a:xfrm>
          <a:off x="0" y="0"/>
          <a:ext cx="0" cy="0"/>
          <a:chOff x="0" y="0"/>
          <a:chExt cx="0" cy="0"/>
        </a:xfrm>
      </p:grpSpPr>
      <p:pic>
        <p:nvPicPr>
          <p:cNvPr id="144" name="Google Shape;144;p40"/>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45" name="Google Shape;145;p40"/>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4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7" name="Google Shape;147;p40"/>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4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49" name="Google Shape;149;p4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50" name="Google Shape;150;p40"/>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51" name="Google Shape;151;p4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52"/>
        <p:cNvGrpSpPr/>
        <p:nvPr/>
      </p:nvGrpSpPr>
      <p:grpSpPr>
        <a:xfrm>
          <a:off x="0" y="0"/>
          <a:ext cx="0" cy="0"/>
          <a:chOff x="0" y="0"/>
          <a:chExt cx="0" cy="0"/>
        </a:xfrm>
      </p:grpSpPr>
      <p:pic>
        <p:nvPicPr>
          <p:cNvPr id="153" name="Google Shape;153;p41"/>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154" name="Google Shape;154;p41"/>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155" name="Google Shape;155;p41"/>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4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p41"/>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41"/>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59"/>
        <p:cNvGrpSpPr/>
        <p:nvPr/>
      </p:nvGrpSpPr>
      <p:grpSpPr>
        <a:xfrm>
          <a:off x="0" y="0"/>
          <a:ext cx="0" cy="0"/>
          <a:chOff x="0" y="0"/>
          <a:chExt cx="0" cy="0"/>
        </a:xfrm>
      </p:grpSpPr>
      <p:pic>
        <p:nvPicPr>
          <p:cNvPr id="160" name="Google Shape;160;p4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1" name="Google Shape;161;p42"/>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62"/>
        <p:cNvGrpSpPr/>
        <p:nvPr/>
      </p:nvGrpSpPr>
      <p:grpSpPr>
        <a:xfrm>
          <a:off x="0" y="0"/>
          <a:ext cx="0" cy="0"/>
          <a:chOff x="0" y="0"/>
          <a:chExt cx="0" cy="0"/>
        </a:xfrm>
      </p:grpSpPr>
      <p:pic>
        <p:nvPicPr>
          <p:cNvPr id="163" name="Google Shape;163;p4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4" name="Google Shape;164;p43"/>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43"/>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166"/>
        <p:cNvGrpSpPr/>
        <p:nvPr/>
      </p:nvGrpSpPr>
      <p:grpSpPr>
        <a:xfrm>
          <a:off x="0" y="0"/>
          <a:ext cx="0" cy="0"/>
          <a:chOff x="0" y="0"/>
          <a:chExt cx="0" cy="0"/>
        </a:xfrm>
      </p:grpSpPr>
      <p:pic>
        <p:nvPicPr>
          <p:cNvPr id="167" name="Google Shape;167;p4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168"/>
        <p:cNvGrpSpPr/>
        <p:nvPr/>
      </p:nvGrpSpPr>
      <p:grpSpPr>
        <a:xfrm>
          <a:off x="0" y="0"/>
          <a:ext cx="0" cy="0"/>
          <a:chOff x="0" y="0"/>
          <a:chExt cx="0" cy="0"/>
        </a:xfrm>
      </p:grpSpPr>
      <p:pic>
        <p:nvPicPr>
          <p:cNvPr id="169" name="Google Shape;169;p4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170"/>
        <p:cNvGrpSpPr/>
        <p:nvPr/>
      </p:nvGrpSpPr>
      <p:grpSpPr>
        <a:xfrm>
          <a:off x="0" y="0"/>
          <a:ext cx="0" cy="0"/>
          <a:chOff x="0" y="0"/>
          <a:chExt cx="0" cy="0"/>
        </a:xfrm>
      </p:grpSpPr>
      <p:pic>
        <p:nvPicPr>
          <p:cNvPr id="171" name="Google Shape;171;p4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172"/>
        <p:cNvGrpSpPr/>
        <p:nvPr/>
      </p:nvGrpSpPr>
      <p:grpSpPr>
        <a:xfrm>
          <a:off x="0" y="0"/>
          <a:ext cx="0" cy="0"/>
          <a:chOff x="0" y="0"/>
          <a:chExt cx="0" cy="0"/>
        </a:xfrm>
      </p:grpSpPr>
      <p:pic>
        <p:nvPicPr>
          <p:cNvPr id="173" name="Google Shape;173;p47"/>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174"/>
        <p:cNvGrpSpPr/>
        <p:nvPr/>
      </p:nvGrpSpPr>
      <p:grpSpPr>
        <a:xfrm>
          <a:off x="0" y="0"/>
          <a:ext cx="0" cy="0"/>
          <a:chOff x="0" y="0"/>
          <a:chExt cx="0" cy="0"/>
        </a:xfrm>
      </p:grpSpPr>
      <p:pic>
        <p:nvPicPr>
          <p:cNvPr id="175" name="Google Shape;175;p48"/>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76"/>
        <p:cNvGrpSpPr/>
        <p:nvPr/>
      </p:nvGrpSpPr>
      <p:grpSpPr>
        <a:xfrm>
          <a:off x="0" y="0"/>
          <a:ext cx="0" cy="0"/>
          <a:chOff x="0" y="0"/>
          <a:chExt cx="0" cy="0"/>
        </a:xfrm>
      </p:grpSpPr>
      <p:pic>
        <p:nvPicPr>
          <p:cNvPr id="177" name="Google Shape;177;p49"/>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178"/>
        <p:cNvGrpSpPr/>
        <p:nvPr/>
      </p:nvGrpSpPr>
      <p:grpSpPr>
        <a:xfrm>
          <a:off x="0" y="0"/>
          <a:ext cx="0" cy="0"/>
          <a:chOff x="0" y="0"/>
          <a:chExt cx="0" cy="0"/>
        </a:xfrm>
      </p:grpSpPr>
      <p:pic>
        <p:nvPicPr>
          <p:cNvPr id="179" name="Google Shape;179;p50"/>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180"/>
        <p:cNvGrpSpPr/>
        <p:nvPr/>
      </p:nvGrpSpPr>
      <p:grpSpPr>
        <a:xfrm>
          <a:off x="0" y="0"/>
          <a:ext cx="0" cy="0"/>
          <a:chOff x="0" y="0"/>
          <a:chExt cx="0" cy="0"/>
        </a:xfrm>
      </p:grpSpPr>
      <p:pic>
        <p:nvPicPr>
          <p:cNvPr id="181" name="Google Shape;181;p51"/>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182"/>
        <p:cNvGrpSpPr/>
        <p:nvPr/>
      </p:nvGrpSpPr>
      <p:grpSpPr>
        <a:xfrm>
          <a:off x="0" y="0"/>
          <a:ext cx="0" cy="0"/>
          <a:chOff x="0" y="0"/>
          <a:chExt cx="0" cy="0"/>
        </a:xfrm>
      </p:grpSpPr>
      <p:pic>
        <p:nvPicPr>
          <p:cNvPr id="183" name="Google Shape;183;p52"/>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184"/>
        <p:cNvGrpSpPr/>
        <p:nvPr/>
      </p:nvGrpSpPr>
      <p:grpSpPr>
        <a:xfrm>
          <a:off x="0" y="0"/>
          <a:ext cx="0" cy="0"/>
          <a:chOff x="0" y="0"/>
          <a:chExt cx="0" cy="0"/>
        </a:xfrm>
      </p:grpSpPr>
      <p:pic>
        <p:nvPicPr>
          <p:cNvPr id="185" name="Google Shape;185;p53"/>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186"/>
        <p:cNvGrpSpPr/>
        <p:nvPr/>
      </p:nvGrpSpPr>
      <p:grpSpPr>
        <a:xfrm>
          <a:off x="0" y="0"/>
          <a:ext cx="0" cy="0"/>
          <a:chOff x="0" y="0"/>
          <a:chExt cx="0" cy="0"/>
        </a:xfrm>
      </p:grpSpPr>
      <p:pic>
        <p:nvPicPr>
          <p:cNvPr id="187" name="Google Shape;187;p5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188"/>
        <p:cNvGrpSpPr/>
        <p:nvPr/>
      </p:nvGrpSpPr>
      <p:grpSpPr>
        <a:xfrm>
          <a:off x="0" y="0"/>
          <a:ext cx="0" cy="0"/>
          <a:chOff x="0" y="0"/>
          <a:chExt cx="0" cy="0"/>
        </a:xfrm>
      </p:grpSpPr>
      <p:pic>
        <p:nvPicPr>
          <p:cNvPr id="189" name="Google Shape;189;p5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190"/>
        <p:cNvGrpSpPr/>
        <p:nvPr/>
      </p:nvGrpSpPr>
      <p:grpSpPr>
        <a:xfrm>
          <a:off x="0" y="0"/>
          <a:ext cx="0" cy="0"/>
          <a:chOff x="0" y="0"/>
          <a:chExt cx="0" cy="0"/>
        </a:xfrm>
      </p:grpSpPr>
      <p:pic>
        <p:nvPicPr>
          <p:cNvPr id="191" name="Google Shape;191;p5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192"/>
        <p:cNvGrpSpPr/>
        <p:nvPr/>
      </p:nvGrpSpPr>
      <p:grpSpPr>
        <a:xfrm>
          <a:off x="0" y="0"/>
          <a:ext cx="0" cy="0"/>
          <a:chOff x="0" y="0"/>
          <a:chExt cx="0" cy="0"/>
        </a:xfrm>
      </p:grpSpPr>
      <p:pic>
        <p:nvPicPr>
          <p:cNvPr id="193" name="Google Shape;193;p57"/>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194"/>
        <p:cNvGrpSpPr/>
        <p:nvPr/>
      </p:nvGrpSpPr>
      <p:grpSpPr>
        <a:xfrm>
          <a:off x="0" y="0"/>
          <a:ext cx="0" cy="0"/>
          <a:chOff x="0" y="0"/>
          <a:chExt cx="0" cy="0"/>
        </a:xfrm>
      </p:grpSpPr>
      <p:pic>
        <p:nvPicPr>
          <p:cNvPr id="195" name="Google Shape;195;p58"/>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7"/>
        <p:cNvGrpSpPr/>
        <p:nvPr/>
      </p:nvGrpSpPr>
      <p:grpSpPr>
        <a:xfrm>
          <a:off x="0" y="0"/>
          <a:ext cx="0" cy="0"/>
          <a:chOff x="0" y="0"/>
          <a:chExt cx="0" cy="0"/>
        </a:xfrm>
      </p:grpSpPr>
      <p:pic>
        <p:nvPicPr>
          <p:cNvPr id="198" name="Google Shape;198;p60"/>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99" name="Google Shape;199;p60"/>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00" name="Google Shape;200;p6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1" name="Google Shape;201;p60"/>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6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03" name="Google Shape;203;p6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04"/>
        <p:cNvGrpSpPr/>
        <p:nvPr/>
      </p:nvGrpSpPr>
      <p:grpSpPr>
        <a:xfrm>
          <a:off x="0" y="0"/>
          <a:ext cx="0" cy="0"/>
          <a:chOff x="0" y="0"/>
          <a:chExt cx="0" cy="0"/>
        </a:xfrm>
      </p:grpSpPr>
      <p:pic>
        <p:nvPicPr>
          <p:cNvPr id="205" name="Google Shape;205;p61"/>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06" name="Google Shape;206;p61"/>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6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08" name="Google Shape;208;p61"/>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6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10" name="Google Shape;210;p6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11" name="Google Shape;211;p61"/>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12" name="Google Shape;212;p6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13"/>
        <p:cNvGrpSpPr/>
        <p:nvPr/>
      </p:nvGrpSpPr>
      <p:grpSpPr>
        <a:xfrm>
          <a:off x="0" y="0"/>
          <a:ext cx="0" cy="0"/>
          <a:chOff x="0" y="0"/>
          <a:chExt cx="0" cy="0"/>
        </a:xfrm>
      </p:grpSpPr>
      <p:pic>
        <p:nvPicPr>
          <p:cNvPr id="214" name="Google Shape;214;p62"/>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215" name="Google Shape;215;p62"/>
          <p:cNvPicPr preferRelativeResize="0"/>
          <p:nvPr/>
        </p:nvPicPr>
        <p:blipFill rotWithShape="1">
          <a:blip r:embed="rId3">
            <a:alphaModFix/>
          </a:blip>
          <a:srcRect l="29370" r="1943"/>
          <a:stretch/>
        </p:blipFill>
        <p:spPr>
          <a:xfrm>
            <a:off x="2857500" y="678942"/>
            <a:ext cx="5960975" cy="463942"/>
          </a:xfrm>
          <a:prstGeom prst="rect">
            <a:avLst/>
          </a:prstGeom>
          <a:noFill/>
          <a:ln>
            <a:noFill/>
          </a:ln>
        </p:spPr>
      </p:pic>
      <p:sp>
        <p:nvSpPr>
          <p:cNvPr id="216" name="Google Shape;216;p62"/>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7" name="Google Shape;217;p6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18" name="Google Shape;218;p62"/>
          <p:cNvSpPr txBox="1">
            <a:spLocks noGrp="1"/>
          </p:cNvSpPr>
          <p:nvPr>
            <p:ph type="body" idx="2"/>
          </p:nvPr>
        </p:nvSpPr>
        <p:spPr>
          <a:xfrm>
            <a:off x="190500" y="171450"/>
            <a:ext cx="2400300" cy="4800600"/>
          </a:xfrm>
          <a:prstGeom prst="rect">
            <a:avLst/>
          </a:prstGeom>
          <a:solidFill>
            <a:schemeClr val="lt1">
              <a:alpha val="4941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62"/>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20"/>
        <p:cNvGrpSpPr/>
        <p:nvPr/>
      </p:nvGrpSpPr>
      <p:grpSpPr>
        <a:xfrm>
          <a:off x="0" y="0"/>
          <a:ext cx="0" cy="0"/>
          <a:chOff x="0" y="0"/>
          <a:chExt cx="0" cy="0"/>
        </a:xfrm>
      </p:grpSpPr>
      <p:pic>
        <p:nvPicPr>
          <p:cNvPr id="221" name="Google Shape;221;p6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2" name="Google Shape;222;p63"/>
          <p:cNvSpPr txBox="1">
            <a:spLocks noGrp="1"/>
          </p:cNvSpPr>
          <p:nvPr>
            <p:ph type="body" idx="1"/>
          </p:nvPr>
        </p:nvSpPr>
        <p:spPr>
          <a:xfrm>
            <a:off x="400050" y="1200150"/>
            <a:ext cx="8343900" cy="3543300"/>
          </a:xfrm>
          <a:prstGeom prst="rect">
            <a:avLst/>
          </a:prstGeom>
          <a:solidFill>
            <a:schemeClr val="lt1">
              <a:alpha val="4941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3" name="Google Shape;223;p63"/>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224"/>
        <p:cNvGrpSpPr/>
        <p:nvPr/>
      </p:nvGrpSpPr>
      <p:grpSpPr>
        <a:xfrm>
          <a:off x="0" y="0"/>
          <a:ext cx="0" cy="0"/>
          <a:chOff x="0" y="0"/>
          <a:chExt cx="0" cy="0"/>
        </a:xfrm>
      </p:grpSpPr>
      <p:pic>
        <p:nvPicPr>
          <p:cNvPr id="225" name="Google Shape;225;p64"/>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226"/>
        <p:cNvGrpSpPr/>
        <p:nvPr/>
      </p:nvGrpSpPr>
      <p:grpSpPr>
        <a:xfrm>
          <a:off x="0" y="0"/>
          <a:ext cx="0" cy="0"/>
          <a:chOff x="0" y="0"/>
          <a:chExt cx="0" cy="0"/>
        </a:xfrm>
      </p:grpSpPr>
      <p:pic>
        <p:nvPicPr>
          <p:cNvPr id="227" name="Google Shape;227;p65"/>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228"/>
        <p:cNvGrpSpPr/>
        <p:nvPr/>
      </p:nvGrpSpPr>
      <p:grpSpPr>
        <a:xfrm>
          <a:off x="0" y="0"/>
          <a:ext cx="0" cy="0"/>
          <a:chOff x="0" y="0"/>
          <a:chExt cx="0" cy="0"/>
        </a:xfrm>
      </p:grpSpPr>
      <p:pic>
        <p:nvPicPr>
          <p:cNvPr id="229" name="Google Shape;229;p66"/>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230"/>
        <p:cNvGrpSpPr/>
        <p:nvPr/>
      </p:nvGrpSpPr>
      <p:grpSpPr>
        <a:xfrm>
          <a:off x="0" y="0"/>
          <a:ext cx="0" cy="0"/>
          <a:chOff x="0" y="0"/>
          <a:chExt cx="0" cy="0"/>
        </a:xfrm>
      </p:grpSpPr>
      <p:pic>
        <p:nvPicPr>
          <p:cNvPr id="231" name="Google Shape;231;p67"/>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232"/>
        <p:cNvGrpSpPr/>
        <p:nvPr/>
      </p:nvGrpSpPr>
      <p:grpSpPr>
        <a:xfrm>
          <a:off x="0" y="0"/>
          <a:ext cx="0" cy="0"/>
          <a:chOff x="0" y="0"/>
          <a:chExt cx="0" cy="0"/>
        </a:xfrm>
      </p:grpSpPr>
      <p:pic>
        <p:nvPicPr>
          <p:cNvPr id="233" name="Google Shape;233;p68"/>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234"/>
        <p:cNvGrpSpPr/>
        <p:nvPr/>
      </p:nvGrpSpPr>
      <p:grpSpPr>
        <a:xfrm>
          <a:off x="0" y="0"/>
          <a:ext cx="0" cy="0"/>
          <a:chOff x="0" y="0"/>
          <a:chExt cx="0" cy="0"/>
        </a:xfrm>
      </p:grpSpPr>
      <p:pic>
        <p:nvPicPr>
          <p:cNvPr id="235" name="Google Shape;235;p69"/>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236"/>
        <p:cNvGrpSpPr/>
        <p:nvPr/>
      </p:nvGrpSpPr>
      <p:grpSpPr>
        <a:xfrm>
          <a:off x="0" y="0"/>
          <a:ext cx="0" cy="0"/>
          <a:chOff x="0" y="0"/>
          <a:chExt cx="0" cy="0"/>
        </a:xfrm>
      </p:grpSpPr>
      <p:pic>
        <p:nvPicPr>
          <p:cNvPr id="237" name="Google Shape;237;p70"/>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238"/>
        <p:cNvGrpSpPr/>
        <p:nvPr/>
      </p:nvGrpSpPr>
      <p:grpSpPr>
        <a:xfrm>
          <a:off x="0" y="0"/>
          <a:ext cx="0" cy="0"/>
          <a:chOff x="0" y="0"/>
          <a:chExt cx="0" cy="0"/>
        </a:xfrm>
      </p:grpSpPr>
      <p:pic>
        <p:nvPicPr>
          <p:cNvPr id="239" name="Google Shape;239;p71"/>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40"/>
        <p:cNvGrpSpPr/>
        <p:nvPr/>
      </p:nvGrpSpPr>
      <p:grpSpPr>
        <a:xfrm>
          <a:off x="0" y="0"/>
          <a:ext cx="0" cy="0"/>
          <a:chOff x="0" y="0"/>
          <a:chExt cx="0" cy="0"/>
        </a:xfrm>
      </p:grpSpPr>
      <p:pic>
        <p:nvPicPr>
          <p:cNvPr id="241" name="Google Shape;241;p72"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242" name="Google Shape;242;p72"/>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43"/>
        <p:cNvGrpSpPr/>
        <p:nvPr/>
      </p:nvGrpSpPr>
      <p:grpSpPr>
        <a:xfrm>
          <a:off x="0" y="0"/>
          <a:ext cx="0" cy="0"/>
          <a:chOff x="0" y="0"/>
          <a:chExt cx="0" cy="0"/>
        </a:xfrm>
      </p:grpSpPr>
      <p:pic>
        <p:nvPicPr>
          <p:cNvPr id="244" name="Google Shape;244;p7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5" name="Google Shape;245;p73"/>
          <p:cNvSpPr txBox="1">
            <a:spLocks noGrp="1"/>
          </p:cNvSpPr>
          <p:nvPr>
            <p:ph type="title"/>
          </p:nvPr>
        </p:nvSpPr>
        <p:spPr>
          <a:xfrm>
            <a:off x="0" y="1600200"/>
            <a:ext cx="9144000" cy="1657500"/>
          </a:xfrm>
          <a:prstGeom prst="rect">
            <a:avLst/>
          </a:prstGeom>
          <a:solidFill>
            <a:schemeClr val="lt1">
              <a:alpha val="49410"/>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46"/>
        <p:cNvGrpSpPr/>
        <p:nvPr/>
      </p:nvGrpSpPr>
      <p:grpSpPr>
        <a:xfrm>
          <a:off x="0" y="0"/>
          <a:ext cx="0" cy="0"/>
          <a:chOff x="0" y="0"/>
          <a:chExt cx="0" cy="0"/>
        </a:xfrm>
      </p:grpSpPr>
      <p:pic>
        <p:nvPicPr>
          <p:cNvPr id="247" name="Google Shape;247;p74"/>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48" name="Google Shape;248;p7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 name="Google Shape;249;p7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50" name="Google Shape;250;p74"/>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 name="Google Shape;251;p74"/>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52" name="Google Shape;252;p74"/>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53" name="Google Shape;253;p74"/>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54" name="Google Shape;254;p7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255"/>
        <p:cNvGrpSpPr/>
        <p:nvPr/>
      </p:nvGrpSpPr>
      <p:grpSpPr>
        <a:xfrm>
          <a:off x="0" y="0"/>
          <a:ext cx="0" cy="0"/>
          <a:chOff x="0" y="0"/>
          <a:chExt cx="0" cy="0"/>
        </a:xfrm>
      </p:grpSpPr>
      <p:pic>
        <p:nvPicPr>
          <p:cNvPr id="256" name="Google Shape;256;p75"/>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257"/>
        <p:cNvGrpSpPr/>
        <p:nvPr/>
      </p:nvGrpSpPr>
      <p:grpSpPr>
        <a:xfrm>
          <a:off x="0" y="0"/>
          <a:ext cx="0" cy="0"/>
          <a:chOff x="0" y="0"/>
          <a:chExt cx="0" cy="0"/>
        </a:xfrm>
      </p:grpSpPr>
      <p:pic>
        <p:nvPicPr>
          <p:cNvPr id="258" name="Google Shape;258;p76"/>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259"/>
        <p:cNvGrpSpPr/>
        <p:nvPr/>
      </p:nvGrpSpPr>
      <p:grpSpPr>
        <a:xfrm>
          <a:off x="0" y="0"/>
          <a:ext cx="0" cy="0"/>
          <a:chOff x="0" y="0"/>
          <a:chExt cx="0" cy="0"/>
        </a:xfrm>
      </p:grpSpPr>
      <p:pic>
        <p:nvPicPr>
          <p:cNvPr id="260" name="Google Shape;260;p77"/>
          <p:cNvPicPr preferRelativeResize="0"/>
          <p:nvPr/>
        </p:nvPicPr>
        <p:blipFill rotWithShape="1">
          <a:blip r:embed="rId2">
            <a:alphaModFix/>
          </a:blip>
          <a:srcRect/>
          <a:stretch/>
        </p:blipFill>
        <p:spPr>
          <a:xfrm>
            <a:off x="0" y="0"/>
            <a:ext cx="9144000" cy="514348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5"/>
        <p:cNvGrpSpPr/>
        <p:nvPr/>
      </p:nvGrpSpPr>
      <p:grpSpPr>
        <a:xfrm>
          <a:off x="0" y="0"/>
          <a:ext cx="0" cy="0"/>
          <a:chOff x="0" y="0"/>
          <a:chExt cx="0" cy="0"/>
        </a:xfrm>
      </p:grpSpPr>
      <p:sp>
        <p:nvSpPr>
          <p:cNvPr id="266" name="Google Shape;266;p7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4400"/>
              <a:buFont typeface="Calibri"/>
              <a:buNone/>
              <a:defRPr sz="2800" i="0" u="none" strike="noStrike" cap="none">
                <a:latin typeface="Calibri"/>
                <a:ea typeface="Calibri"/>
                <a:cs typeface="Calibri"/>
                <a:sym typeface="Calibri"/>
              </a:defRPr>
            </a:lvl1pPr>
            <a:lvl2pPr lvl="1" rtl="0">
              <a:spcBef>
                <a:spcPts val="0"/>
              </a:spcBef>
              <a:spcAft>
                <a:spcPts val="0"/>
              </a:spcAft>
              <a:buSzPts val="1400"/>
              <a:buFont typeface="Calibri"/>
              <a:buNone/>
              <a:defRPr sz="1800">
                <a:latin typeface="Calibri"/>
                <a:ea typeface="Calibri"/>
                <a:cs typeface="Calibri"/>
                <a:sym typeface="Calibri"/>
              </a:defRPr>
            </a:lvl2pPr>
            <a:lvl3pPr lvl="2" rtl="0">
              <a:spcBef>
                <a:spcPts val="0"/>
              </a:spcBef>
              <a:spcAft>
                <a:spcPts val="0"/>
              </a:spcAft>
              <a:buSzPts val="1400"/>
              <a:buFont typeface="Calibri"/>
              <a:buNone/>
              <a:defRPr sz="1800">
                <a:latin typeface="Calibri"/>
                <a:ea typeface="Calibri"/>
                <a:cs typeface="Calibri"/>
                <a:sym typeface="Calibri"/>
              </a:defRPr>
            </a:lvl3pPr>
            <a:lvl4pPr lvl="3" rtl="0">
              <a:spcBef>
                <a:spcPts val="0"/>
              </a:spcBef>
              <a:spcAft>
                <a:spcPts val="0"/>
              </a:spcAft>
              <a:buSzPts val="1400"/>
              <a:buFont typeface="Calibri"/>
              <a:buNone/>
              <a:defRPr sz="1800">
                <a:latin typeface="Calibri"/>
                <a:ea typeface="Calibri"/>
                <a:cs typeface="Calibri"/>
                <a:sym typeface="Calibri"/>
              </a:defRPr>
            </a:lvl4pPr>
            <a:lvl5pPr lvl="4" rtl="0">
              <a:spcBef>
                <a:spcPts val="0"/>
              </a:spcBef>
              <a:spcAft>
                <a:spcPts val="0"/>
              </a:spcAft>
              <a:buSzPts val="1400"/>
              <a:buFont typeface="Calibri"/>
              <a:buNone/>
              <a:defRPr sz="1800">
                <a:latin typeface="Calibri"/>
                <a:ea typeface="Calibri"/>
                <a:cs typeface="Calibri"/>
                <a:sym typeface="Calibri"/>
              </a:defRPr>
            </a:lvl5pPr>
            <a:lvl6pPr lvl="5" rtl="0">
              <a:spcBef>
                <a:spcPts val="0"/>
              </a:spcBef>
              <a:spcAft>
                <a:spcPts val="0"/>
              </a:spcAft>
              <a:buSzPts val="1400"/>
              <a:buFont typeface="Calibri"/>
              <a:buNone/>
              <a:defRPr sz="1800">
                <a:latin typeface="Calibri"/>
                <a:ea typeface="Calibri"/>
                <a:cs typeface="Calibri"/>
                <a:sym typeface="Calibri"/>
              </a:defRPr>
            </a:lvl6pPr>
            <a:lvl7pPr lvl="6" rtl="0">
              <a:spcBef>
                <a:spcPts val="0"/>
              </a:spcBef>
              <a:spcAft>
                <a:spcPts val="0"/>
              </a:spcAft>
              <a:buSzPts val="1400"/>
              <a:buFont typeface="Calibri"/>
              <a:buNone/>
              <a:defRPr sz="1800">
                <a:latin typeface="Calibri"/>
                <a:ea typeface="Calibri"/>
                <a:cs typeface="Calibri"/>
                <a:sym typeface="Calibri"/>
              </a:defRPr>
            </a:lvl7pPr>
            <a:lvl8pPr lvl="7" rtl="0">
              <a:spcBef>
                <a:spcPts val="0"/>
              </a:spcBef>
              <a:spcAft>
                <a:spcPts val="0"/>
              </a:spcAft>
              <a:buSzPts val="1400"/>
              <a:buFont typeface="Calibri"/>
              <a:buNone/>
              <a:defRPr sz="1800">
                <a:latin typeface="Calibri"/>
                <a:ea typeface="Calibri"/>
                <a:cs typeface="Calibri"/>
                <a:sym typeface="Calibri"/>
              </a:defRPr>
            </a:lvl8pPr>
            <a:lvl9pPr lvl="8" rtl="0">
              <a:spcBef>
                <a:spcPts val="0"/>
              </a:spcBef>
              <a:spcAft>
                <a:spcPts val="0"/>
              </a:spcAft>
              <a:buSzPts val="1400"/>
              <a:buFont typeface="Calibri"/>
              <a:buNone/>
              <a:defRPr sz="1800">
                <a:latin typeface="Calibri"/>
                <a:ea typeface="Calibri"/>
                <a:cs typeface="Calibri"/>
                <a:sym typeface="Calibri"/>
              </a:defRPr>
            </a:lvl9pPr>
          </a:lstStyle>
          <a:p>
            <a:endParaRPr/>
          </a:p>
        </p:txBody>
      </p:sp>
      <p:sp>
        <p:nvSpPr>
          <p:cNvPr id="267" name="Google Shape;267;p7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6400" algn="l" rtl="0">
              <a:spcBef>
                <a:spcPts val="560"/>
              </a:spcBef>
              <a:spcAft>
                <a:spcPts val="0"/>
              </a:spcAft>
              <a:buSzPts val="2800"/>
              <a:buFont typeface="Arial"/>
              <a:buChar char="•"/>
              <a:defRPr sz="2800" b="0" i="0" u="none" strike="noStrike" cap="none">
                <a:latin typeface="Calibri"/>
                <a:ea typeface="Calibri"/>
                <a:cs typeface="Calibri"/>
                <a:sym typeface="Calibri"/>
              </a:defRPr>
            </a:lvl2pPr>
            <a:lvl3pPr marL="1371600" marR="0" lvl="2" indent="-381000" algn="l" rtl="0">
              <a:spcBef>
                <a:spcPts val="48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4pPr>
            <a:lvl5pPr marL="2286000" marR="0" lvl="4"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5pPr>
            <a:lvl6pPr marL="2743200" marR="0" lvl="5"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6pPr>
            <a:lvl7pPr marL="3200400" marR="0" lvl="6"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7pPr>
            <a:lvl8pPr marL="3657600" marR="0" lvl="7"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8pPr>
            <a:lvl9pPr marL="4114800" marR="0" lvl="8"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68"/>
        <p:cNvGrpSpPr/>
        <p:nvPr/>
      </p:nvGrpSpPr>
      <p:grpSpPr>
        <a:xfrm>
          <a:off x="0" y="0"/>
          <a:ext cx="0" cy="0"/>
          <a:chOff x="0" y="0"/>
          <a:chExt cx="0" cy="0"/>
        </a:xfrm>
      </p:grpSpPr>
      <p:pic>
        <p:nvPicPr>
          <p:cNvPr id="269" name="Google Shape;269;p80" descr="Louisiana Believes (PPT Transition Background).jpg"/>
          <p:cNvPicPr preferRelativeResize="0"/>
          <p:nvPr/>
        </p:nvPicPr>
        <p:blipFill rotWithShape="1">
          <a:blip r:embed="rId2">
            <a:alphaModFix/>
          </a:blip>
          <a:srcRect/>
          <a:stretch/>
        </p:blipFill>
        <p:spPr>
          <a:xfrm>
            <a:off x="0" y="0"/>
            <a:ext cx="6858001" cy="5143501"/>
          </a:xfrm>
          <a:prstGeom prst="rect">
            <a:avLst/>
          </a:prstGeom>
          <a:noFill/>
          <a:ln>
            <a:noFill/>
          </a:ln>
        </p:spPr>
      </p:pic>
      <p:sp>
        <p:nvSpPr>
          <p:cNvPr id="270" name="Google Shape;270;p80"/>
          <p:cNvSpPr txBox="1">
            <a:spLocks noGrp="1"/>
          </p:cNvSpPr>
          <p:nvPr>
            <p:ph type="title"/>
          </p:nvPr>
        </p:nvSpPr>
        <p:spPr>
          <a:xfrm>
            <a:off x="0" y="1742963"/>
            <a:ext cx="9144000" cy="1657500"/>
          </a:xfrm>
          <a:prstGeom prst="rect">
            <a:avLst/>
          </a:prstGeom>
          <a:solidFill>
            <a:schemeClr val="lt1">
              <a:alpha val="49800"/>
            </a:schemeClr>
          </a:solidFill>
          <a:ln>
            <a:noFill/>
          </a:ln>
        </p:spPr>
        <p:txBody>
          <a:bodyPr spcFirstLastPara="1" wrap="square" lIns="121900" tIns="121900" rIns="121900" bIns="121900" anchor="ctr" anchorCtr="0">
            <a:noAutofit/>
          </a:bodyPr>
          <a:lstStyle>
            <a:lvl1pPr marL="0" marR="0" lvl="0" indent="0" algn="ctr" rtl="0">
              <a:lnSpc>
                <a:spcPct val="90000"/>
              </a:lnSpc>
              <a:spcBef>
                <a:spcPts val="0"/>
              </a:spcBef>
              <a:spcAft>
                <a:spcPts val="0"/>
              </a:spcAft>
              <a:buSzPts val="4400"/>
              <a:buFont typeface="Calibri"/>
              <a:buNone/>
              <a:defRPr sz="4400" b="0" i="0" u="none" strike="noStrike" cap="none">
                <a:latin typeface="Calibri"/>
                <a:ea typeface="Calibri"/>
                <a:cs typeface="Calibri"/>
                <a:sym typeface="Calibri"/>
              </a:defRPr>
            </a:lvl1pPr>
            <a:lvl2pPr lvl="1" indent="0" rtl="0">
              <a:spcBef>
                <a:spcPts val="0"/>
              </a:spcBef>
              <a:spcAft>
                <a:spcPts val="0"/>
              </a:spcAft>
              <a:buSzPts val="4400"/>
              <a:buNone/>
              <a:defRPr sz="4400"/>
            </a:lvl2pPr>
            <a:lvl3pPr lvl="2" indent="0" rtl="0">
              <a:spcBef>
                <a:spcPts val="0"/>
              </a:spcBef>
              <a:spcAft>
                <a:spcPts val="0"/>
              </a:spcAft>
              <a:buSzPts val="4400"/>
              <a:buNone/>
              <a:defRPr sz="4400"/>
            </a:lvl3pPr>
            <a:lvl4pPr lvl="3" indent="0" rtl="0">
              <a:spcBef>
                <a:spcPts val="0"/>
              </a:spcBef>
              <a:spcAft>
                <a:spcPts val="0"/>
              </a:spcAft>
              <a:buSzPts val="4400"/>
              <a:buNone/>
              <a:defRPr sz="4400"/>
            </a:lvl4pPr>
            <a:lvl5pPr lvl="4" indent="0" rtl="0">
              <a:spcBef>
                <a:spcPts val="0"/>
              </a:spcBef>
              <a:spcAft>
                <a:spcPts val="0"/>
              </a:spcAft>
              <a:buSzPts val="4400"/>
              <a:buNone/>
              <a:defRPr sz="4400"/>
            </a:lvl5pPr>
            <a:lvl6pPr lvl="5" indent="0" rtl="0">
              <a:spcBef>
                <a:spcPts val="0"/>
              </a:spcBef>
              <a:spcAft>
                <a:spcPts val="0"/>
              </a:spcAft>
              <a:buSzPts val="4400"/>
              <a:buNone/>
              <a:defRPr sz="4400"/>
            </a:lvl6pPr>
            <a:lvl7pPr lvl="6" indent="0" rtl="0">
              <a:spcBef>
                <a:spcPts val="0"/>
              </a:spcBef>
              <a:spcAft>
                <a:spcPts val="0"/>
              </a:spcAft>
              <a:buSzPts val="4400"/>
              <a:buNone/>
              <a:defRPr sz="4400"/>
            </a:lvl7pPr>
            <a:lvl8pPr lvl="7" indent="0" rtl="0">
              <a:spcBef>
                <a:spcPts val="0"/>
              </a:spcBef>
              <a:spcAft>
                <a:spcPts val="0"/>
              </a:spcAft>
              <a:buSzPts val="4400"/>
              <a:buNone/>
              <a:defRPr sz="4400"/>
            </a:lvl8pPr>
            <a:lvl9pPr lvl="8" indent="0" rtl="0">
              <a:spcBef>
                <a:spcPts val="0"/>
              </a:spcBef>
              <a:spcAft>
                <a:spcPts val="0"/>
              </a:spcAft>
              <a:buSzPts val="4400"/>
              <a:buNone/>
              <a:defRPr sz="44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6"/>
        <p:cNvGrpSpPr/>
        <p:nvPr/>
      </p:nvGrpSpPr>
      <p:grpSpPr>
        <a:xfrm>
          <a:off x="0" y="0"/>
          <a:ext cx="0" cy="0"/>
          <a:chOff x="0" y="0"/>
          <a:chExt cx="0" cy="0"/>
        </a:xfrm>
      </p:grpSpPr>
      <p:sp>
        <p:nvSpPr>
          <p:cNvPr id="277" name="Google Shape;277;p8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8" name="Google Shape;278;p82"/>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9" name="Google Shape;279;p8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80"/>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1"/>
        <p:cNvGrpSpPr/>
        <p:nvPr/>
      </p:nvGrpSpPr>
      <p:grpSpPr>
        <a:xfrm>
          <a:off x="0" y="0"/>
          <a:ext cx="0" cy="0"/>
          <a:chOff x="0" y="0"/>
          <a:chExt cx="0" cy="0"/>
        </a:xfrm>
      </p:grpSpPr>
      <p:sp>
        <p:nvSpPr>
          <p:cNvPr id="282" name="Google Shape;282;p8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3" name="Google Shape;283;p8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4" name="Google Shape;284;p8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5" name="Google Shape;285;p8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6" name="Google Shape;286;p8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88"/>
        <p:cNvGrpSpPr/>
        <p:nvPr/>
      </p:nvGrpSpPr>
      <p:grpSpPr>
        <a:xfrm>
          <a:off x="0" y="0"/>
          <a:ext cx="0" cy="0"/>
          <a:chOff x="0" y="0"/>
          <a:chExt cx="0" cy="0"/>
        </a:xfrm>
      </p:grpSpPr>
      <p:sp>
        <p:nvSpPr>
          <p:cNvPr id="289" name="Google Shape;289;p8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0" name="Google Shape;290;p8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1" name="Google Shape;291;p8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2" name="Google Shape;292;p8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3" name="Google Shape;293;p8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94" name="Google Shape;294;p86"/>
          <p:cNvSpPr txBox="1"/>
          <p:nvPr/>
        </p:nvSpPr>
        <p:spPr>
          <a:xfrm>
            <a:off x="0" y="0"/>
            <a:ext cx="9030000" cy="1060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endParaRPr sz="36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chemeClr val="dk1"/>
                </a:solidFill>
                <a:highlight>
                  <a:srgbClr val="FFFFFF"/>
                </a:highlight>
                <a:latin typeface="Calibri"/>
                <a:ea typeface="Calibri"/>
                <a:cs typeface="Calibri"/>
                <a:sym typeface="Calibri"/>
              </a:rPr>
              <a:t>NAEP 2019-2020 Assessment:</a:t>
            </a:r>
            <a:endParaRPr sz="2800" b="0" i="0" u="none" strike="noStrike" cap="none">
              <a:solidFill>
                <a:schemeClr val="dk1"/>
              </a:solidFill>
              <a:highlight>
                <a:srgbClr val="FFFFFF"/>
              </a:highlight>
              <a:latin typeface="Calibri"/>
              <a:ea typeface="Calibri"/>
              <a:cs typeface="Calibri"/>
              <a:sym typeface="Calibri"/>
            </a:endParaRPr>
          </a:p>
          <a:p>
            <a:pPr marL="1828800" marR="0" lvl="0" indent="457200" algn="l" rtl="0">
              <a:lnSpc>
                <a:spcPct val="100000"/>
              </a:lnSpc>
              <a:spcBef>
                <a:spcPts val="0"/>
              </a:spcBef>
              <a:spcAft>
                <a:spcPts val="0"/>
              </a:spcAft>
              <a:buClr>
                <a:schemeClr val="dk1"/>
              </a:buClr>
              <a:buSzPts val="1100"/>
              <a:buFont typeface="Arial"/>
              <a:buNone/>
            </a:pPr>
            <a:r>
              <a:rPr lang="en" sz="2800" b="0" i="0" u="none" strike="noStrike" cap="none">
                <a:solidFill>
                  <a:schemeClr val="dk1"/>
                </a:solidFill>
                <a:highlight>
                  <a:srgbClr val="FFFFFF"/>
                </a:highlight>
                <a:latin typeface="Calibri"/>
                <a:ea typeface="Calibri"/>
                <a:cs typeface="Calibri"/>
                <a:sym typeface="Calibri"/>
              </a:rPr>
              <a:t>      Long-Term Trend (LTT)</a:t>
            </a:r>
            <a:endParaRPr sz="28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 sz="3600" b="0" i="0" u="none" strike="noStrike" cap="none">
                <a:solidFill>
                  <a:schemeClr val="dk1"/>
                </a:solidFill>
                <a:highlight>
                  <a:srgbClr val="FFFFFF"/>
                </a:highlight>
                <a:latin typeface="Calibri"/>
                <a:ea typeface="Calibri"/>
                <a:cs typeface="Calibri"/>
                <a:sym typeface="Calibri"/>
              </a:rPr>
              <a:t> </a:t>
            </a:r>
            <a:endParaRPr sz="3600" b="0" i="0" u="none" strike="noStrike" cap="none">
              <a:solidFill>
                <a:srgbClr val="333333"/>
              </a:solidFill>
              <a:highlight>
                <a:srgbClr val="FFFFFF"/>
              </a:highlight>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29.png"/><Relationship Id="rId4" Type="http://schemas.openxmlformats.org/officeDocument/2006/relationships/image" Target="../media/image2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8.xml"/><Relationship Id="rId7" Type="http://schemas.openxmlformats.org/officeDocument/2006/relationships/image" Target="../media/image31.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6.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pic>
        <p:nvPicPr>
          <p:cNvPr id="262" name="Google Shape;262;p78" descr="Louisiana Believes (PPT Footer)_Footer.png"/>
          <p:cNvPicPr preferRelativeResize="0"/>
          <p:nvPr/>
        </p:nvPicPr>
        <p:blipFill rotWithShape="1">
          <a:blip r:embed="rId4">
            <a:alphaModFix/>
          </a:blip>
          <a:srcRect/>
          <a:stretch/>
        </p:blipFill>
        <p:spPr>
          <a:xfrm>
            <a:off x="0" y="4740749"/>
            <a:ext cx="6857999" cy="418338"/>
          </a:xfrm>
          <a:prstGeom prst="rect">
            <a:avLst/>
          </a:prstGeom>
          <a:noFill/>
          <a:ln>
            <a:noFill/>
          </a:ln>
        </p:spPr>
      </p:pic>
      <p:pic>
        <p:nvPicPr>
          <p:cNvPr id="263" name="Google Shape;263;p78"/>
          <p:cNvPicPr preferRelativeResize="0"/>
          <p:nvPr/>
        </p:nvPicPr>
        <p:blipFill rotWithShape="1">
          <a:blip r:embed="rId5">
            <a:alphaModFix/>
          </a:blip>
          <a:srcRect/>
          <a:stretch/>
        </p:blipFill>
        <p:spPr>
          <a:xfrm>
            <a:off x="0" y="0"/>
            <a:ext cx="9143998" cy="1028700"/>
          </a:xfrm>
          <a:prstGeom prst="rect">
            <a:avLst/>
          </a:prstGeom>
          <a:noFill/>
          <a:ln>
            <a:noFill/>
          </a:ln>
        </p:spPr>
      </p:pic>
      <p:sp>
        <p:nvSpPr>
          <p:cNvPr id="264" name="Google Shape;264;p7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6400" algn="l" rtl="0">
              <a:spcBef>
                <a:spcPts val="560"/>
              </a:spcBef>
              <a:spcAft>
                <a:spcPts val="0"/>
              </a:spcAft>
              <a:buSzPts val="2800"/>
              <a:buFont typeface="Arial"/>
              <a:buChar char="•"/>
              <a:defRPr sz="2800" b="0" i="0" u="none" strike="noStrike" cap="none">
                <a:latin typeface="Calibri"/>
                <a:ea typeface="Calibri"/>
                <a:cs typeface="Calibri"/>
                <a:sym typeface="Calibri"/>
              </a:defRPr>
            </a:lvl2pPr>
            <a:lvl3pPr marL="1371600" marR="0" lvl="2" indent="-381000" algn="l" rtl="0">
              <a:spcBef>
                <a:spcPts val="48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4pPr>
            <a:lvl5pPr marL="2286000" marR="0" lvl="4"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5pPr>
            <a:lvl6pPr marL="2743200" marR="0" lvl="5"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6pPr>
            <a:lvl7pPr marL="3200400" marR="0" lvl="6"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7pPr>
            <a:lvl8pPr marL="3657600" marR="0" lvl="7"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8pPr>
            <a:lvl9pPr marL="4114800" marR="0" lvl="8"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pic>
        <p:nvPicPr>
          <p:cNvPr id="272" name="Google Shape;272;p81"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73" name="Google Shape;273;p81"/>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274" name="Google Shape;274;p8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5" name="Google Shape;275;p81"/>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uisianabelieves.com/resources/library/school-improvement" TargetMode="External"/><Relationship Id="rId7" Type="http://schemas.openxmlformats.org/officeDocument/2006/relationships/hyperlink" Target="mailto:LDOE.GrantsHelpDesk@la.gov" TargetMode="External"/><Relationship Id="rId2" Type="http://schemas.openxmlformats.org/officeDocument/2006/relationships/notesSlide" Target="../notesSlides/notesSlide11.xml"/><Relationship Id="rId1" Type="http://schemas.openxmlformats.org/officeDocument/2006/relationships/slideLayout" Target="../slideLayouts/slideLayout78.xml"/><Relationship Id="rId6" Type="http://schemas.openxmlformats.org/officeDocument/2006/relationships/hyperlink" Target="https://www.louisianabelieves.com/docs/default-source/teacher-toolbox-resources/network-structure-map.pdf" TargetMode="External"/><Relationship Id="rId5" Type="http://schemas.openxmlformats.org/officeDocument/2006/relationships/hyperlink" Target="https://www.louisianabelieves.com/docs/default-source/teacher-toolbox-resources/school-system-support-calendar.pdf?sfvrsn=3b1d8d1f_205" TargetMode="External"/><Relationship Id="rId4" Type="http://schemas.openxmlformats.org/officeDocument/2006/relationships/hyperlink" Target="https://www.louisianabelieves.com/newsroom/newslett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avid.org/"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www.tdschools.org/about/" TargetMode="External"/><Relationship Id="rId5" Type="http://schemas.openxmlformats.org/officeDocument/2006/relationships/hyperlink" Target="https://www.sreb.org/post/high-schools-work" TargetMode="External"/><Relationship Id="rId4" Type="http://schemas.openxmlformats.org/officeDocument/2006/relationships/hyperlink" Target="https://barrcenter.org/strategi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87"/>
          <p:cNvSpPr txBox="1">
            <a:spLocks noGrp="1"/>
          </p:cNvSpPr>
          <p:nvPr>
            <p:ph type="title"/>
          </p:nvPr>
        </p:nvSpPr>
        <p:spPr>
          <a:xfrm>
            <a:off x="827575" y="1699350"/>
            <a:ext cx="7530300" cy="17448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a:t>Ninth Grade Academies for CIR High Schools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9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a Ninth Grade Academy?</a:t>
            </a:r>
            <a:endParaRPr/>
          </a:p>
        </p:txBody>
      </p:sp>
      <p:sp>
        <p:nvSpPr>
          <p:cNvPr id="358" name="Google Shape;358;p96"/>
          <p:cNvSpPr txBox="1">
            <a:spLocks noGrp="1"/>
          </p:cNvSpPr>
          <p:nvPr>
            <p:ph type="body" idx="1"/>
          </p:nvPr>
        </p:nvSpPr>
        <p:spPr>
          <a:xfrm>
            <a:off x="0" y="1033475"/>
            <a:ext cx="9144000" cy="41100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endParaRPr/>
          </a:p>
          <a:p>
            <a:pPr marL="0" lvl="0" indent="0" algn="l" rtl="0">
              <a:spcBef>
                <a:spcPts val="750"/>
              </a:spcBef>
              <a:spcAft>
                <a:spcPts val="0"/>
              </a:spcAft>
              <a:buNone/>
            </a:pPr>
            <a:r>
              <a:rPr lang="en" sz="2000"/>
              <a:t>Using brief statements on the sticky notes at your table, what have you learned about Ninth Grade Academy planning grants and the opportunity for your school?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97"/>
          <p:cNvSpPr txBox="1">
            <a:spLocks noGrp="1"/>
          </p:cNvSpPr>
          <p:nvPr>
            <p:ph type="title"/>
          </p:nvPr>
        </p:nvSpPr>
        <p:spPr>
          <a:xfrm>
            <a:off x="457200" y="0"/>
            <a:ext cx="82296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Super App Support</a:t>
            </a:r>
            <a:endParaRPr sz="2800"/>
          </a:p>
        </p:txBody>
      </p:sp>
      <p:sp>
        <p:nvSpPr>
          <p:cNvPr id="364" name="Google Shape;364;p97"/>
          <p:cNvSpPr txBox="1">
            <a:spLocks noGrp="1"/>
          </p:cNvSpPr>
          <p:nvPr>
            <p:ph type="body" idx="1"/>
          </p:nvPr>
        </p:nvSpPr>
        <p:spPr>
          <a:xfrm>
            <a:off x="457200" y="1056450"/>
            <a:ext cx="8229600" cy="3538200"/>
          </a:xfrm>
          <a:prstGeom prst="rect">
            <a:avLst/>
          </a:prstGeom>
        </p:spPr>
        <p:txBody>
          <a:bodyPr spcFirstLastPara="1" wrap="square" lIns="91425" tIns="91425" rIns="91425" bIns="91425" anchor="t" anchorCtr="0">
            <a:noAutofit/>
          </a:bodyPr>
          <a:lstStyle/>
          <a:p>
            <a:pPr marL="76200" lvl="0" indent="0" algn="l" rtl="0">
              <a:spcBef>
                <a:spcPts val="345"/>
              </a:spcBef>
              <a:spcAft>
                <a:spcPts val="0"/>
              </a:spcAft>
              <a:buNone/>
            </a:pPr>
            <a:r>
              <a:rPr lang="en" sz="1800"/>
              <a:t>Support for completing the Super App will be provided through</a:t>
            </a:r>
            <a:endParaRPr sz="1800"/>
          </a:p>
          <a:p>
            <a:pPr marL="457200" lvl="0" indent="-342900" algn="l" rtl="0">
              <a:spcBef>
                <a:spcPts val="0"/>
              </a:spcBef>
              <a:spcAft>
                <a:spcPts val="0"/>
              </a:spcAft>
              <a:buSzPts val="1800"/>
              <a:buFont typeface="Calibri"/>
              <a:buChar char="●"/>
            </a:pPr>
            <a:r>
              <a:rPr lang="en" sz="1800" u="sng">
                <a:solidFill>
                  <a:srgbClr val="1155CC"/>
                </a:solidFill>
                <a:hlinkClick r:id="rId3"/>
              </a:rPr>
              <a:t>School Improvement Library</a:t>
            </a:r>
            <a:endParaRPr sz="1800"/>
          </a:p>
          <a:p>
            <a:pPr marL="457200" lvl="0" indent="-342900" algn="l" rtl="0">
              <a:spcBef>
                <a:spcPts val="0"/>
              </a:spcBef>
              <a:spcAft>
                <a:spcPts val="0"/>
              </a:spcAft>
              <a:buSzPts val="1800"/>
              <a:buFont typeface="Calibri"/>
              <a:buChar char="●"/>
            </a:pPr>
            <a:r>
              <a:rPr lang="en" sz="1800" u="sng">
                <a:solidFill>
                  <a:srgbClr val="1155CC"/>
                </a:solidFill>
                <a:hlinkClick r:id="rId4"/>
              </a:rPr>
              <a:t>LDOE Weekly Newsletters</a:t>
            </a:r>
            <a:endParaRPr sz="1800"/>
          </a:p>
          <a:p>
            <a:pPr marL="457200" lvl="0" indent="-342900" algn="l" rtl="0">
              <a:spcBef>
                <a:spcPts val="0"/>
              </a:spcBef>
              <a:spcAft>
                <a:spcPts val="0"/>
              </a:spcAft>
              <a:buSzPts val="1800"/>
              <a:buFont typeface="Calibri"/>
              <a:buChar char="●"/>
            </a:pPr>
            <a:r>
              <a:rPr lang="en" sz="1800" u="sng">
                <a:solidFill>
                  <a:srgbClr val="1155CC"/>
                </a:solidFill>
                <a:hlinkClick r:id="rId5"/>
              </a:rPr>
              <a:t>School System Planning and Superintendent Calls</a:t>
            </a:r>
            <a:endParaRPr sz="1800"/>
          </a:p>
          <a:p>
            <a:pPr marL="457200" lvl="0" indent="-342900" algn="l" rtl="0">
              <a:spcBef>
                <a:spcPts val="0"/>
              </a:spcBef>
              <a:spcAft>
                <a:spcPts val="0"/>
              </a:spcAft>
              <a:buSzPts val="1800"/>
              <a:buFont typeface="Calibri"/>
              <a:buChar char="●"/>
            </a:pPr>
            <a:r>
              <a:rPr lang="en" sz="1800" u="sng">
                <a:solidFill>
                  <a:srgbClr val="1155CC"/>
                </a:solidFill>
                <a:hlinkClick r:id="rId6"/>
              </a:rPr>
              <a:t>Network Teams</a:t>
            </a:r>
            <a:endParaRPr sz="1800"/>
          </a:p>
          <a:p>
            <a:pPr marL="457200" lvl="0" indent="-342900" algn="l" rtl="0">
              <a:spcBef>
                <a:spcPts val="0"/>
              </a:spcBef>
              <a:spcAft>
                <a:spcPts val="0"/>
              </a:spcAft>
              <a:buSzPts val="1800"/>
              <a:buFont typeface="Calibri"/>
              <a:buChar char="●"/>
            </a:pPr>
            <a:r>
              <a:rPr lang="en" sz="1800"/>
              <a:t>Office Hours on scheduled Mondays at 11:00 AM (details via LDOE Weekly Newsletter)</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Send all questions related to school system planning and Super App to </a:t>
            </a:r>
            <a:r>
              <a:rPr lang="en" sz="1800" b="1" u="sng">
                <a:solidFill>
                  <a:srgbClr val="00BED6"/>
                </a:solidFill>
                <a:hlinkClick r:id="rId7"/>
              </a:rPr>
              <a:t>LDOE.GrantsHelpDesk@la.gov</a:t>
            </a:r>
            <a:r>
              <a:rPr lang="en" sz="1800"/>
              <a:t> and include “Super App” in the subject line.</a:t>
            </a:r>
            <a:endParaRPr sz="1800" b="1"/>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89"/>
          <p:cNvSpPr/>
          <p:nvPr/>
        </p:nvSpPr>
        <p:spPr>
          <a:xfrm>
            <a:off x="152400" y="1109675"/>
            <a:ext cx="8741400" cy="481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89"/>
          <p:cNvSpPr txBox="1">
            <a:spLocks noGrp="1"/>
          </p:cNvSpPr>
          <p:nvPr>
            <p:ph type="body" idx="1"/>
          </p:nvPr>
        </p:nvSpPr>
        <p:spPr>
          <a:xfrm>
            <a:off x="152400" y="1109675"/>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In order to ensure </a:t>
            </a:r>
            <a:r>
              <a:rPr lang="en" b="1"/>
              <a:t>students </a:t>
            </a:r>
            <a:r>
              <a:rPr lang="en"/>
              <a:t>do the majority of the work every day,</a:t>
            </a:r>
            <a:endParaRPr/>
          </a:p>
          <a:p>
            <a:pPr marL="457200" lvl="0" indent="-342900" algn="l" rtl="0">
              <a:lnSpc>
                <a:spcPct val="100000"/>
              </a:lnSpc>
              <a:spcBef>
                <a:spcPts val="1600"/>
              </a:spcBef>
              <a:spcAft>
                <a:spcPts val="0"/>
              </a:spcAft>
              <a:buSzPts val="1800"/>
              <a:buFont typeface="Calibri"/>
              <a:buAutoNum type="arabicPeriod"/>
            </a:pPr>
            <a:r>
              <a:rPr lang="en" b="1"/>
              <a:t>All teachers</a:t>
            </a:r>
            <a:r>
              <a:rPr lang="en"/>
              <a:t>—including special education, English language, and reading interventionists—are fully prepared to deliver high-quality lessons.</a:t>
            </a:r>
            <a:endParaRPr/>
          </a:p>
          <a:p>
            <a:pPr marL="457200" lvl="0" indent="-342900" algn="l" rtl="0">
              <a:lnSpc>
                <a:spcPct val="100000"/>
              </a:lnSpc>
              <a:spcBef>
                <a:spcPts val="1000"/>
              </a:spcBef>
              <a:spcAft>
                <a:spcPts val="0"/>
              </a:spcAft>
              <a:buSzPts val="1800"/>
              <a:buFont typeface="Calibri"/>
              <a:buAutoNum type="arabicPeriod"/>
            </a:pPr>
            <a:r>
              <a:rPr lang="en" b="1"/>
              <a:t>Principals</a:t>
            </a:r>
            <a:r>
              <a:rPr lang="en"/>
              <a:t>, </a:t>
            </a:r>
            <a:r>
              <a:rPr lang="en" b="1"/>
              <a:t>leadership teams</a:t>
            </a:r>
            <a:r>
              <a:rPr lang="en"/>
              <a:t>, </a:t>
            </a:r>
            <a:r>
              <a:rPr lang="en" b="1"/>
              <a:t>content leaders </a:t>
            </a:r>
            <a:r>
              <a:rPr lang="en"/>
              <a:t>and </a:t>
            </a:r>
            <a:r>
              <a:rPr lang="en" b="1"/>
              <a:t>mentor teachers </a:t>
            </a:r>
            <a:r>
              <a:rPr lang="en"/>
              <a:t>use classroom observation, common planning time, and one-on-one coaching to support each teacher in delivering high-quality lessons.</a:t>
            </a:r>
            <a:endParaRPr/>
          </a:p>
          <a:p>
            <a:pPr marL="457200" lvl="0" indent="-342900" algn="l" rtl="0">
              <a:lnSpc>
                <a:spcPct val="100000"/>
              </a:lnSpc>
              <a:spcBef>
                <a:spcPts val="1000"/>
              </a:spcBef>
              <a:spcAft>
                <a:spcPts val="0"/>
              </a:spcAft>
              <a:buSzPts val="1800"/>
              <a:buFont typeface="Calibri"/>
              <a:buAutoNum type="arabicPeriod"/>
            </a:pPr>
            <a:r>
              <a:rPr lang="en" b="1"/>
              <a:t>School systems </a:t>
            </a:r>
            <a:r>
              <a:rPr lang="en"/>
              <a:t>support principals and school teams as they provide support to teachers.</a:t>
            </a:r>
            <a:endParaRPr/>
          </a:p>
          <a:p>
            <a:pPr marL="457200" lvl="0" indent="-342900" algn="l" rtl="0">
              <a:lnSpc>
                <a:spcPct val="100000"/>
              </a:lnSpc>
              <a:spcBef>
                <a:spcPts val="1000"/>
              </a:spcBef>
              <a:spcAft>
                <a:spcPts val="1000"/>
              </a:spcAft>
              <a:buSzPts val="1800"/>
              <a:buFont typeface="Calibri"/>
              <a:buAutoNum type="arabicPeriod"/>
            </a:pPr>
            <a:r>
              <a:rPr lang="en"/>
              <a:t>The </a:t>
            </a:r>
            <a:r>
              <a:rPr lang="en" b="1"/>
              <a:t>Department </a:t>
            </a:r>
            <a:r>
              <a:rPr lang="en"/>
              <a:t>supports school systems as they execute their improvement plans.</a:t>
            </a:r>
            <a:endParaRPr/>
          </a:p>
        </p:txBody>
      </p:sp>
      <p:sp>
        <p:nvSpPr>
          <p:cNvPr id="312" name="Google Shape;312;p8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
              <a:t>Academic Focus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90"/>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a:solidFill>
                  <a:srgbClr val="333333"/>
                </a:solidFill>
              </a:rPr>
              <a:t>Improvements to the 2020-2021 Strategy</a:t>
            </a:r>
            <a:endParaRPr/>
          </a:p>
        </p:txBody>
      </p:sp>
      <p:sp>
        <p:nvSpPr>
          <p:cNvPr id="319" name="Google Shape;319;p90"/>
          <p:cNvSpPr txBox="1">
            <a:spLocks noGrp="1"/>
          </p:cNvSpPr>
          <p:nvPr>
            <p:ph type="body" idx="1"/>
          </p:nvPr>
        </p:nvSpPr>
        <p:spPr>
          <a:xfrm>
            <a:off x="63000" y="971550"/>
            <a:ext cx="8954100" cy="3828900"/>
          </a:xfrm>
          <a:prstGeom prst="rect">
            <a:avLst/>
          </a:prstGeom>
        </p:spPr>
        <p:txBody>
          <a:bodyPr spcFirstLastPara="1" wrap="square" lIns="91425" tIns="91425" rIns="91425" bIns="91425" anchor="t" anchorCtr="0">
            <a:noAutofit/>
          </a:bodyPr>
          <a:lstStyle/>
          <a:p>
            <a:pPr marL="0" marR="59689" lvl="0" indent="0" algn="l" rtl="0">
              <a:lnSpc>
                <a:spcPct val="100000"/>
              </a:lnSpc>
              <a:spcBef>
                <a:spcPts val="0"/>
              </a:spcBef>
              <a:spcAft>
                <a:spcPts val="0"/>
              </a:spcAft>
              <a:buNone/>
            </a:pPr>
            <a:r>
              <a:rPr lang="en" sz="1600" b="1"/>
              <a:t>CIR and UIR Improvements</a:t>
            </a:r>
            <a:endParaRPr sz="1600" b="1"/>
          </a:p>
          <a:p>
            <a:pPr marL="457200" marR="59689" lvl="0" indent="-330200" algn="l" rtl="0">
              <a:lnSpc>
                <a:spcPct val="100000"/>
              </a:lnSpc>
              <a:spcBef>
                <a:spcPts val="0"/>
              </a:spcBef>
              <a:spcAft>
                <a:spcPts val="0"/>
              </a:spcAft>
              <a:buSzPts val="1600"/>
              <a:buFont typeface="Calibri"/>
              <a:buAutoNum type="arabicPeriod"/>
            </a:pPr>
            <a:r>
              <a:rPr lang="en" sz="1600" b="1"/>
              <a:t>Professional Development Plan</a:t>
            </a:r>
            <a:r>
              <a:rPr lang="en" sz="1600"/>
              <a:t>: School systems submit a plan that includes content module redelivery and unit unpacking for CIR schools.</a:t>
            </a:r>
            <a:endParaRPr sz="1600"/>
          </a:p>
          <a:p>
            <a:pPr marL="457200" marR="148590" lvl="0" indent="-330200" algn="l" rtl="0">
              <a:lnSpc>
                <a:spcPct val="100000"/>
              </a:lnSpc>
              <a:spcBef>
                <a:spcPts val="0"/>
              </a:spcBef>
              <a:spcAft>
                <a:spcPts val="0"/>
              </a:spcAft>
              <a:buSzPts val="1600"/>
              <a:buFont typeface="Calibri"/>
              <a:buAutoNum type="arabicPeriod"/>
            </a:pPr>
            <a:r>
              <a:rPr lang="en" sz="1600" b="1"/>
              <a:t>Post-secondary planning partner</a:t>
            </a:r>
            <a:r>
              <a:rPr lang="en" sz="1600"/>
              <a:t>: Schools will have at least one partner  to support Individual Graduation Plans (IGPs) at CIR high schools.</a:t>
            </a:r>
            <a:endParaRPr sz="1600"/>
          </a:p>
          <a:p>
            <a:pPr marL="457200" marR="148590" lvl="0" indent="-330200" algn="l" rtl="0">
              <a:lnSpc>
                <a:spcPct val="100000"/>
              </a:lnSpc>
              <a:spcBef>
                <a:spcPts val="0"/>
              </a:spcBef>
              <a:spcAft>
                <a:spcPts val="0"/>
              </a:spcAft>
              <a:buSzPts val="1600"/>
              <a:buFont typeface="Calibri"/>
              <a:buAutoNum type="arabicPeriod"/>
            </a:pPr>
            <a:r>
              <a:rPr lang="en" sz="1600" b="1"/>
              <a:t>District leader responsible for UIR-D schools</a:t>
            </a:r>
            <a:r>
              <a:rPr lang="en" sz="1600"/>
              <a:t>: School systems will have a leader to coordinate support and planning for UIR-D schools.</a:t>
            </a:r>
            <a:endParaRPr sz="1600"/>
          </a:p>
          <a:p>
            <a:pPr marL="0" marR="148590" lvl="0" indent="0" algn="l" rtl="0">
              <a:lnSpc>
                <a:spcPct val="100000"/>
              </a:lnSpc>
              <a:spcBef>
                <a:spcPts val="0"/>
              </a:spcBef>
              <a:spcAft>
                <a:spcPts val="0"/>
              </a:spcAft>
              <a:buNone/>
            </a:pPr>
            <a:endParaRPr sz="1600"/>
          </a:p>
          <a:p>
            <a:pPr marL="0" marR="148590" lvl="0" indent="0" algn="l" rtl="0">
              <a:lnSpc>
                <a:spcPct val="100000"/>
              </a:lnSpc>
              <a:spcBef>
                <a:spcPts val="0"/>
              </a:spcBef>
              <a:spcAft>
                <a:spcPts val="0"/>
              </a:spcAft>
              <a:buNone/>
            </a:pPr>
            <a:r>
              <a:rPr lang="en" sz="1600" b="1"/>
              <a:t>Other Strategy Improvements</a:t>
            </a:r>
            <a:endParaRPr sz="1600" b="1"/>
          </a:p>
          <a:p>
            <a:pPr marL="457200" lvl="0" indent="-330200" algn="l" rtl="0">
              <a:lnSpc>
                <a:spcPct val="100000"/>
              </a:lnSpc>
              <a:spcBef>
                <a:spcPts val="0"/>
              </a:spcBef>
              <a:spcAft>
                <a:spcPts val="0"/>
              </a:spcAft>
              <a:buClr>
                <a:schemeClr val="dk1"/>
              </a:buClr>
              <a:buSzPts val="1600"/>
              <a:buFont typeface="Calibri"/>
              <a:buAutoNum type="arabicPeriod"/>
            </a:pPr>
            <a:r>
              <a:rPr lang="en" sz="1600" b="1">
                <a:solidFill>
                  <a:schemeClr val="dk1"/>
                </a:solidFill>
              </a:rPr>
              <a:t>Science: </a:t>
            </a:r>
            <a:r>
              <a:rPr lang="en" sz="1600">
                <a:solidFill>
                  <a:schemeClr val="dk1"/>
                </a:solidFill>
              </a:rPr>
              <a:t>School systems can apply for funds to support the purchase of science curricula and the training of teachers on this curricula.</a:t>
            </a:r>
            <a:endParaRPr sz="1600">
              <a:solidFill>
                <a:schemeClr val="dk1"/>
              </a:solidFill>
            </a:endParaRPr>
          </a:p>
          <a:p>
            <a:pPr marL="457200" lvl="0" indent="-330200" algn="l" rtl="0">
              <a:lnSpc>
                <a:spcPct val="100000"/>
              </a:lnSpc>
              <a:spcBef>
                <a:spcPts val="0"/>
              </a:spcBef>
              <a:spcAft>
                <a:spcPts val="0"/>
              </a:spcAft>
              <a:buClr>
                <a:schemeClr val="dk1"/>
              </a:buClr>
              <a:buSzPts val="1600"/>
              <a:buFont typeface="Calibri"/>
              <a:buAutoNum type="arabicPeriod"/>
            </a:pPr>
            <a:r>
              <a:rPr lang="en" sz="1600" b="1">
                <a:solidFill>
                  <a:schemeClr val="dk1"/>
                </a:solidFill>
              </a:rPr>
              <a:t>Early Childhood</a:t>
            </a:r>
            <a:r>
              <a:rPr lang="en" sz="1600">
                <a:solidFill>
                  <a:schemeClr val="dk1"/>
                </a:solidFill>
              </a:rPr>
              <a:t>: The planning process for governance, access, and quality is now included in Super App.</a:t>
            </a:r>
            <a:endParaRPr sz="1600">
              <a:solidFill>
                <a:schemeClr val="dk1"/>
              </a:solidFill>
            </a:endParaRPr>
          </a:p>
          <a:p>
            <a:pPr marL="457200" lvl="0" indent="-330200" algn="l" rtl="0">
              <a:lnSpc>
                <a:spcPct val="100000"/>
              </a:lnSpc>
              <a:spcBef>
                <a:spcPts val="0"/>
              </a:spcBef>
              <a:spcAft>
                <a:spcPts val="0"/>
              </a:spcAft>
              <a:buClr>
                <a:schemeClr val="dk1"/>
              </a:buClr>
              <a:buSzPts val="1600"/>
              <a:buFont typeface="Calibri"/>
              <a:buAutoNum type="arabicPeriod"/>
            </a:pPr>
            <a:r>
              <a:rPr lang="en" sz="1600" b="1">
                <a:solidFill>
                  <a:schemeClr val="dk1"/>
                </a:solidFill>
              </a:rPr>
              <a:t>Special Education</a:t>
            </a:r>
            <a:r>
              <a:rPr lang="en" sz="1600">
                <a:solidFill>
                  <a:schemeClr val="dk1"/>
                </a:solidFill>
              </a:rPr>
              <a:t>: Funding for professional development on specialized supports is available for schools with a UIR label for the subgroup with students with disabilities.</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9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a Ninth Grade Academy?</a:t>
            </a:r>
            <a:endParaRPr/>
          </a:p>
        </p:txBody>
      </p:sp>
      <p:sp>
        <p:nvSpPr>
          <p:cNvPr id="325" name="Google Shape;325;p91"/>
          <p:cNvSpPr txBox="1">
            <a:spLocks noGrp="1"/>
          </p:cNvSpPr>
          <p:nvPr>
            <p:ph type="body" idx="1"/>
          </p:nvPr>
        </p:nvSpPr>
        <p:spPr>
          <a:xfrm>
            <a:off x="0" y="1033475"/>
            <a:ext cx="9144000" cy="41100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
              <a:t>We will begin with a (K/W/L) exercise. What do you know, want to know, and have learned about the Ninth Grade Academy? How does the model apply to the School System Planning process? We will revisit what we learned later in the presentation. </a:t>
            </a:r>
            <a:endParaRPr/>
          </a:p>
          <a:p>
            <a:pPr marL="457200" lvl="0" indent="0" algn="l" rtl="0">
              <a:spcBef>
                <a:spcPts val="750"/>
              </a:spcBef>
              <a:spcAft>
                <a:spcPts val="0"/>
              </a:spcAft>
              <a:buNone/>
            </a:pPr>
            <a:endParaRPr/>
          </a:p>
          <a:p>
            <a:pPr marL="914400" lvl="0" indent="-342900" algn="l" rtl="0">
              <a:spcBef>
                <a:spcPts val="750"/>
              </a:spcBef>
              <a:spcAft>
                <a:spcPts val="0"/>
              </a:spcAft>
              <a:buSzPts val="1800"/>
              <a:buFont typeface="Calibri"/>
              <a:buAutoNum type="arabicPeriod"/>
            </a:pPr>
            <a:r>
              <a:rPr lang="en"/>
              <a:t>Use the sticky notes on your table to list, in brief statements, what you know about Ninth Grade Academies.</a:t>
            </a:r>
            <a:endParaRPr/>
          </a:p>
          <a:p>
            <a:pPr marL="914400" lvl="0" indent="-342900" algn="l" rtl="0">
              <a:spcBef>
                <a:spcPts val="0"/>
              </a:spcBef>
              <a:spcAft>
                <a:spcPts val="0"/>
              </a:spcAft>
              <a:buSzPts val="1800"/>
              <a:buFont typeface="Calibri"/>
              <a:buAutoNum type="arabicPeriod"/>
            </a:pPr>
            <a:r>
              <a:rPr lang="en"/>
              <a:t>Use the sticky notes on your table to list, in brief questions, what you want to know about Ninth Grade Academies and how the model applies to the School System Planning process.</a:t>
            </a: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92"/>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Problem </a:t>
            </a:r>
            <a:endParaRPr/>
          </a:p>
        </p:txBody>
      </p:sp>
      <p:sp>
        <p:nvSpPr>
          <p:cNvPr id="332" name="Google Shape;332;p92"/>
          <p:cNvSpPr txBox="1">
            <a:spLocks noGrp="1"/>
          </p:cNvSpPr>
          <p:nvPr>
            <p:ph type="body" idx="1"/>
          </p:nvPr>
        </p:nvSpPr>
        <p:spPr>
          <a:xfrm>
            <a:off x="0" y="1047600"/>
            <a:ext cx="9144000" cy="40959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00000"/>
              </a:buClr>
              <a:buSzPts val="1800"/>
              <a:buFont typeface="Calibri"/>
              <a:buChar char="•"/>
            </a:pPr>
            <a:r>
              <a:rPr lang="en">
                <a:solidFill>
                  <a:srgbClr val="000000"/>
                </a:solidFill>
              </a:rPr>
              <a:t>In Louisiana, 88 percent of students arriving to 9th grade on time and on level graduate in four years, compared to 70 percent of students who arrive on time but not on level.</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42900" algn="l" rtl="0">
              <a:lnSpc>
                <a:spcPct val="100000"/>
              </a:lnSpc>
              <a:spcBef>
                <a:spcPts val="0"/>
              </a:spcBef>
              <a:spcAft>
                <a:spcPts val="0"/>
              </a:spcAft>
              <a:buClr>
                <a:srgbClr val="000000"/>
              </a:buClr>
              <a:buSzPts val="1800"/>
              <a:buFont typeface="Calibri"/>
              <a:buChar char="•"/>
            </a:pPr>
            <a:r>
              <a:rPr lang="en">
                <a:solidFill>
                  <a:srgbClr val="000000"/>
                </a:solidFill>
              </a:rPr>
              <a:t>75 percent of 9th graders that do not complete and pass Algebra I will not graduate on time.</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42900" algn="l" rtl="0">
              <a:lnSpc>
                <a:spcPct val="100000"/>
              </a:lnSpc>
              <a:spcBef>
                <a:spcPts val="0"/>
              </a:spcBef>
              <a:spcAft>
                <a:spcPts val="0"/>
              </a:spcAft>
              <a:buClr>
                <a:srgbClr val="000000"/>
              </a:buClr>
              <a:buSzPts val="1800"/>
              <a:buFont typeface="Calibri"/>
              <a:buChar char="•"/>
            </a:pPr>
            <a:r>
              <a:rPr lang="en">
                <a:solidFill>
                  <a:srgbClr val="000000"/>
                </a:solidFill>
              </a:rPr>
              <a:t>86.4 percent of all 9th graders earned 6 or more credits in 2018-2019, an increase of 0.4 percentage points from 2017-2018. However, just 72 percent of English learners and 71 percent of students with disabilities earned 6 or more credits.</a:t>
            </a:r>
            <a:endParaRPr>
              <a:solidFill>
                <a:srgbClr val="000000"/>
              </a:solidFill>
            </a:endParaRPr>
          </a:p>
          <a:p>
            <a:pPr marL="457200" lvl="0" indent="0" algn="l" rtl="0">
              <a:lnSpc>
                <a:spcPct val="100000"/>
              </a:lnSpc>
              <a:spcBef>
                <a:spcPts val="0"/>
              </a:spcBef>
              <a:spcAft>
                <a:spcPts val="0"/>
              </a:spcAft>
              <a:buNone/>
            </a:pPr>
            <a:endParaRPr>
              <a:solidFill>
                <a:srgbClr val="000000"/>
              </a:solidFill>
            </a:endParaRPr>
          </a:p>
          <a:p>
            <a:pPr marL="457200" lvl="0" indent="-342900" algn="l" rtl="0">
              <a:lnSpc>
                <a:spcPct val="100000"/>
              </a:lnSpc>
              <a:spcBef>
                <a:spcPts val="0"/>
              </a:spcBef>
              <a:spcAft>
                <a:spcPts val="0"/>
              </a:spcAft>
              <a:buClr>
                <a:srgbClr val="000000"/>
              </a:buClr>
              <a:buSzPts val="1800"/>
              <a:buFont typeface="Calibri"/>
              <a:buChar char="•"/>
            </a:pPr>
            <a:r>
              <a:rPr lang="en">
                <a:solidFill>
                  <a:srgbClr val="000000"/>
                </a:solidFill>
              </a:rPr>
              <a:t>Transitional 9th grade students are disproportionately male, African American, and economically disadvantaged. About 85 percent of T9 students persist into the following school year.</a:t>
            </a:r>
            <a:endParaRPr>
              <a:solidFill>
                <a:srgbClr val="000000"/>
              </a:solidFill>
            </a:endParaRPr>
          </a:p>
          <a:p>
            <a:pPr marL="0" lvl="0" indent="0" algn="l" rtl="0">
              <a:lnSpc>
                <a:spcPct val="100000"/>
              </a:lnSpc>
              <a:spcBef>
                <a:spcPts val="0"/>
              </a:spcBef>
              <a:spcAft>
                <a:spcPts val="0"/>
              </a:spcAft>
              <a:buNone/>
            </a:pPr>
            <a:r>
              <a:rPr lang="en">
                <a:solidFill>
                  <a:srgbClr val="000000"/>
                </a:solidFill>
              </a:rPr>
              <a:t> </a:t>
            </a:r>
            <a:endParaRPr>
              <a:solidFill>
                <a:srgbClr val="000000"/>
              </a:solidFill>
            </a:endParaRPr>
          </a:p>
          <a:p>
            <a:pPr marL="0" lvl="0" indent="0" algn="l" rtl="0">
              <a:lnSpc>
                <a:spcPct val="115000"/>
              </a:lnSpc>
              <a:spcBef>
                <a:spcPts val="0"/>
              </a:spcBef>
              <a:spcAft>
                <a:spcPts val="0"/>
              </a:spcAft>
              <a:buNone/>
            </a:pP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9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Funding Opportunity</a:t>
            </a:r>
            <a:endParaRPr/>
          </a:p>
        </p:txBody>
      </p:sp>
      <p:sp>
        <p:nvSpPr>
          <p:cNvPr id="339" name="Google Shape;339;p93"/>
          <p:cNvSpPr txBox="1">
            <a:spLocks noGrp="1"/>
          </p:cNvSpPr>
          <p:nvPr>
            <p:ph type="body" idx="1"/>
          </p:nvPr>
        </p:nvSpPr>
        <p:spPr>
          <a:xfrm>
            <a:off x="0" y="1033475"/>
            <a:ext cx="9144000" cy="4110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rPr>
              <a:t>As a result, the Office of Student Opportunities is offering an opportunity for 15 CIR/UIR schools to apply for Ninth Grade Academy planning grants.</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
                <a:solidFill>
                  <a:srgbClr val="000000"/>
                </a:solidFill>
              </a:rPr>
              <a:t>Approximately four of the fifteen schools will receive planning grants, that are intended to provide funding for intermediary support through the 2020-2021 academic planning year.  Implementation of the ninth grade academy will begin in the 2021-2022 academic year.  </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15000"/>
              </a:lnSpc>
              <a:spcBef>
                <a:spcPts val="0"/>
              </a:spcBef>
              <a:spcAft>
                <a:spcPts val="0"/>
              </a:spcAft>
              <a:buNone/>
            </a:pPr>
            <a:r>
              <a:rPr lang="en"/>
              <a:t>Approved Intermediary Support Partners:</a:t>
            </a:r>
            <a:endParaRPr/>
          </a:p>
          <a:p>
            <a:pPr marL="914400" lvl="0" indent="-342900" algn="l" rtl="0">
              <a:lnSpc>
                <a:spcPct val="115000"/>
              </a:lnSpc>
              <a:spcBef>
                <a:spcPts val="0"/>
              </a:spcBef>
              <a:spcAft>
                <a:spcPts val="0"/>
              </a:spcAft>
              <a:buSzPts val="1800"/>
              <a:buFont typeface="Calibri"/>
              <a:buChar char="•"/>
            </a:pPr>
            <a:r>
              <a:rPr lang="en" u="sng">
                <a:solidFill>
                  <a:schemeClr val="hlink"/>
                </a:solidFill>
                <a:hlinkClick r:id="rId3"/>
              </a:rPr>
              <a:t>AVID (Advancement Via Individual Determination) </a:t>
            </a:r>
            <a:endParaRPr>
              <a:solidFill>
                <a:srgbClr val="000000"/>
              </a:solidFill>
            </a:endParaRPr>
          </a:p>
          <a:p>
            <a:pPr marL="914400" lvl="0" indent="-342900" algn="l" rtl="0">
              <a:lnSpc>
                <a:spcPct val="115000"/>
              </a:lnSpc>
              <a:spcBef>
                <a:spcPts val="0"/>
              </a:spcBef>
              <a:spcAft>
                <a:spcPts val="0"/>
              </a:spcAft>
              <a:buSzPts val="1800"/>
              <a:buFont typeface="Calibri"/>
              <a:buChar char="•"/>
            </a:pPr>
            <a:r>
              <a:rPr lang="en" u="sng">
                <a:solidFill>
                  <a:schemeClr val="hlink"/>
                </a:solidFill>
                <a:hlinkClick r:id="rId4"/>
              </a:rPr>
              <a:t>BARR (Building Assets/ Reducing Risks)</a:t>
            </a:r>
            <a:endParaRPr>
              <a:solidFill>
                <a:srgbClr val="000000"/>
              </a:solidFill>
            </a:endParaRPr>
          </a:p>
          <a:p>
            <a:pPr marL="914400" lvl="0" indent="-342900" algn="l" rtl="0">
              <a:lnSpc>
                <a:spcPct val="115000"/>
              </a:lnSpc>
              <a:spcBef>
                <a:spcPts val="0"/>
              </a:spcBef>
              <a:spcAft>
                <a:spcPts val="0"/>
              </a:spcAft>
              <a:buSzPts val="1800"/>
              <a:buFont typeface="Calibri"/>
              <a:buChar char="•"/>
            </a:pPr>
            <a:r>
              <a:rPr lang="en" u="sng">
                <a:solidFill>
                  <a:schemeClr val="hlink"/>
                </a:solidFill>
                <a:hlinkClick r:id="rId5"/>
              </a:rPr>
              <a:t>Southern Regional Education Board (High Schools that Work) </a:t>
            </a:r>
            <a:endParaRPr>
              <a:solidFill>
                <a:srgbClr val="000000"/>
              </a:solidFill>
            </a:endParaRPr>
          </a:p>
          <a:p>
            <a:pPr marL="914400" lvl="0" indent="-342900" algn="l" rtl="0">
              <a:lnSpc>
                <a:spcPct val="115000"/>
              </a:lnSpc>
              <a:spcBef>
                <a:spcPts val="0"/>
              </a:spcBef>
              <a:spcAft>
                <a:spcPts val="0"/>
              </a:spcAft>
              <a:buSzPts val="1800"/>
              <a:buFont typeface="Calibri"/>
              <a:buChar char="•"/>
            </a:pPr>
            <a:r>
              <a:rPr lang="en" u="sng">
                <a:solidFill>
                  <a:schemeClr val="hlink"/>
                </a:solidFill>
                <a:hlinkClick r:id="rId6"/>
              </a:rPr>
              <a:t>Talent Development Secondary </a:t>
            </a:r>
            <a:endParaRPr/>
          </a:p>
          <a:p>
            <a:pPr marL="914400" lvl="0" indent="0" algn="l" rtl="0">
              <a:spcBef>
                <a:spcPts val="750"/>
              </a:spcBef>
              <a:spcAft>
                <a:spcPts val="0"/>
              </a:spcAft>
              <a:buNone/>
            </a:pPr>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endParaRPr b="1">
              <a:solidFill>
                <a:srgbClr val="000000"/>
              </a:solidFill>
            </a:endParaRPr>
          </a:p>
          <a:p>
            <a:pPr marL="0" lvl="0" indent="0" algn="l" rtl="0">
              <a:lnSpc>
                <a:spcPct val="100000"/>
              </a:lnSpc>
              <a:spcBef>
                <a:spcPts val="0"/>
              </a:spcBef>
              <a:spcAft>
                <a:spcPts val="0"/>
              </a:spcAft>
              <a:buNone/>
            </a:pPr>
            <a:r>
              <a:rPr lang="en" b="1" baseline="30000">
                <a:solidFill>
                  <a:srgbClr val="000000"/>
                </a:solidFill>
              </a:rPr>
              <a:t> </a:t>
            </a:r>
            <a:endParaRPr b="1" baseline="30000">
              <a:solidFill>
                <a:srgbClr val="000000"/>
              </a:solidFill>
            </a:endParaRPr>
          </a:p>
          <a:p>
            <a:pPr marL="0" lvl="0" indent="0" algn="l" rtl="0">
              <a:lnSpc>
                <a:spcPct val="115000"/>
              </a:lnSpc>
              <a:spcBef>
                <a:spcPts val="0"/>
              </a:spcBef>
              <a:spcAft>
                <a:spcPts val="0"/>
              </a:spcAft>
              <a:buNone/>
            </a:pPr>
            <a:endParaRPr sz="1000" baseline="30000">
              <a:solidFill>
                <a:srgbClr val="000000"/>
              </a:solidFill>
            </a:endParaRPr>
          </a:p>
          <a:p>
            <a:pPr marL="0" lvl="0" indent="0" algn="l" rtl="0">
              <a:lnSpc>
                <a:spcPct val="115000"/>
              </a:lnSpc>
              <a:spcBef>
                <a:spcPts val="0"/>
              </a:spcBef>
              <a:spcAft>
                <a:spcPts val="0"/>
              </a:spcAft>
              <a:buNone/>
            </a:pPr>
            <a:endParaRPr sz="1100" baseline="30000">
              <a:solidFill>
                <a:srgbClr val="000000"/>
              </a:solidFill>
            </a:endParaRPr>
          </a:p>
          <a:p>
            <a:pPr marL="0" lvl="0" indent="0" algn="l" rtl="0">
              <a:lnSpc>
                <a:spcPct val="115000"/>
              </a:lnSpc>
              <a:spcBef>
                <a:spcPts val="0"/>
              </a:spcBef>
              <a:spcAft>
                <a:spcPts val="0"/>
              </a:spcAft>
              <a:buNone/>
            </a:pPr>
            <a:endParaRPr sz="1100" baseline="30000">
              <a:solidFill>
                <a:srgbClr val="000000"/>
              </a:solidFill>
            </a:endParaRPr>
          </a:p>
          <a:p>
            <a:pPr marL="0" lvl="0" indent="0" algn="l" rtl="0">
              <a:lnSpc>
                <a:spcPct val="115000"/>
              </a:lnSpc>
              <a:spcBef>
                <a:spcPts val="0"/>
              </a:spcBef>
              <a:spcAft>
                <a:spcPts val="0"/>
              </a:spcAft>
              <a:buNone/>
            </a:pP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9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Intervention Strategy</a:t>
            </a:r>
            <a:endParaRPr/>
          </a:p>
        </p:txBody>
      </p:sp>
      <p:sp>
        <p:nvSpPr>
          <p:cNvPr id="346" name="Google Shape;346;p94"/>
          <p:cNvSpPr txBox="1">
            <a:spLocks noGrp="1"/>
          </p:cNvSpPr>
          <p:nvPr>
            <p:ph type="body" idx="1"/>
          </p:nvPr>
        </p:nvSpPr>
        <p:spPr>
          <a:xfrm>
            <a:off x="0" y="1033475"/>
            <a:ext cx="9144000" cy="4110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rPr>
              <a:t>A </a:t>
            </a:r>
            <a:r>
              <a:rPr lang="en" b="1">
                <a:solidFill>
                  <a:srgbClr val="000000"/>
                </a:solidFill>
              </a:rPr>
              <a:t>Ninth Grade Academy,</a:t>
            </a:r>
            <a:r>
              <a:rPr lang="en">
                <a:solidFill>
                  <a:srgbClr val="000000"/>
                </a:solidFill>
              </a:rPr>
              <a:t> as defined for the purposes of this initiative, is a comprehensive program designed specifically around the needs of students transitioning from middle school to high school. The pillars include:</a:t>
            </a:r>
            <a:endParaRPr>
              <a:solidFill>
                <a:srgbClr val="000000"/>
              </a:solidFill>
            </a:endParaRPr>
          </a:p>
          <a:p>
            <a:pPr marL="457200" lvl="0" indent="-342900" algn="l" rtl="0">
              <a:lnSpc>
                <a:spcPct val="100000"/>
              </a:lnSpc>
              <a:spcBef>
                <a:spcPts val="0"/>
              </a:spcBef>
              <a:spcAft>
                <a:spcPts val="0"/>
              </a:spcAft>
              <a:buClr>
                <a:srgbClr val="000000"/>
              </a:buClr>
              <a:buSzPts val="1800"/>
              <a:buFont typeface="Calibri"/>
              <a:buChar char="•"/>
            </a:pPr>
            <a:r>
              <a:rPr lang="en" b="1">
                <a:solidFill>
                  <a:srgbClr val="000000"/>
                </a:solidFill>
              </a:rPr>
              <a:t>Authentic Learning Experiences</a:t>
            </a:r>
            <a:r>
              <a:rPr lang="en">
                <a:solidFill>
                  <a:srgbClr val="000000"/>
                </a:solidFill>
              </a:rPr>
              <a:t> - community outreach, business partnerships, research projects etc.</a:t>
            </a:r>
            <a:endParaRPr>
              <a:solidFill>
                <a:srgbClr val="000000"/>
              </a:solidFill>
            </a:endParaRPr>
          </a:p>
          <a:p>
            <a:pPr marL="457200" lvl="0" indent="-342900" algn="l" rtl="0">
              <a:lnSpc>
                <a:spcPct val="100000"/>
              </a:lnSpc>
              <a:spcBef>
                <a:spcPts val="0"/>
              </a:spcBef>
              <a:spcAft>
                <a:spcPts val="0"/>
              </a:spcAft>
              <a:buClr>
                <a:srgbClr val="000000"/>
              </a:buClr>
              <a:buSzPts val="1800"/>
              <a:buFont typeface="Calibri"/>
              <a:buChar char="•"/>
            </a:pPr>
            <a:r>
              <a:rPr lang="en" b="1">
                <a:solidFill>
                  <a:srgbClr val="000000"/>
                </a:solidFill>
              </a:rPr>
              <a:t>Student Centered Resources</a:t>
            </a:r>
            <a:r>
              <a:rPr lang="en">
                <a:solidFill>
                  <a:srgbClr val="000000"/>
                </a:solidFill>
              </a:rPr>
              <a:t> - academic intervention, credit recovery, and Early Warning System</a:t>
            </a:r>
            <a:endParaRPr>
              <a:solidFill>
                <a:srgbClr val="000000"/>
              </a:solidFill>
            </a:endParaRPr>
          </a:p>
          <a:p>
            <a:pPr marL="457200" lvl="0" indent="-342900" algn="l" rtl="0">
              <a:lnSpc>
                <a:spcPct val="100000"/>
              </a:lnSpc>
              <a:spcBef>
                <a:spcPts val="0"/>
              </a:spcBef>
              <a:spcAft>
                <a:spcPts val="0"/>
              </a:spcAft>
              <a:buClr>
                <a:srgbClr val="000000"/>
              </a:buClr>
              <a:buSzPts val="1800"/>
              <a:buFont typeface="Calibri"/>
              <a:buChar char="•"/>
            </a:pPr>
            <a:r>
              <a:rPr lang="en" b="1">
                <a:solidFill>
                  <a:srgbClr val="000000"/>
                </a:solidFill>
              </a:rPr>
              <a:t>Academic Support</a:t>
            </a:r>
            <a:r>
              <a:rPr lang="en">
                <a:solidFill>
                  <a:srgbClr val="000000"/>
                </a:solidFill>
              </a:rPr>
              <a:t> - specifically designed to address academic skills, organizational strategies, note taking, and to writing and speaking strategies</a:t>
            </a:r>
            <a:endParaRPr>
              <a:solidFill>
                <a:srgbClr val="000000"/>
              </a:solidFill>
            </a:endParaRPr>
          </a:p>
          <a:p>
            <a:pPr marL="457200" lvl="0" indent="-342900" algn="l" rtl="0">
              <a:lnSpc>
                <a:spcPct val="100000"/>
              </a:lnSpc>
              <a:spcBef>
                <a:spcPts val="0"/>
              </a:spcBef>
              <a:spcAft>
                <a:spcPts val="0"/>
              </a:spcAft>
              <a:buClr>
                <a:srgbClr val="000000"/>
              </a:buClr>
              <a:buSzPts val="1800"/>
              <a:buFont typeface="Calibri"/>
              <a:buChar char="•"/>
            </a:pPr>
            <a:r>
              <a:rPr lang="en" b="1">
                <a:solidFill>
                  <a:srgbClr val="000000"/>
                </a:solidFill>
              </a:rPr>
              <a:t>Human Capital - </a:t>
            </a:r>
            <a:r>
              <a:rPr lang="en">
                <a:solidFill>
                  <a:srgbClr val="000000"/>
                </a:solidFill>
              </a:rPr>
              <a:t>establish a ninth grade principal, professional school counselor, and academic advisor</a:t>
            </a:r>
            <a:endParaRPr>
              <a:solidFill>
                <a:srgbClr val="000000"/>
              </a:solidFill>
            </a:endParaRPr>
          </a:p>
          <a:p>
            <a:pPr marL="457200" lvl="0" indent="-342900" algn="l" rtl="0">
              <a:lnSpc>
                <a:spcPct val="100000"/>
              </a:lnSpc>
              <a:spcBef>
                <a:spcPts val="0"/>
              </a:spcBef>
              <a:spcAft>
                <a:spcPts val="0"/>
              </a:spcAft>
              <a:buClr>
                <a:srgbClr val="000000"/>
              </a:buClr>
              <a:buSzPts val="1800"/>
              <a:buFont typeface="Calibri"/>
              <a:buChar char="•"/>
            </a:pPr>
            <a:r>
              <a:rPr lang="en" b="1">
                <a:solidFill>
                  <a:srgbClr val="000000"/>
                </a:solidFill>
              </a:rPr>
              <a:t>Professional Learning and Collaboration </a:t>
            </a:r>
            <a:r>
              <a:rPr lang="en">
                <a:solidFill>
                  <a:srgbClr val="000000"/>
                </a:solidFill>
              </a:rPr>
              <a:t>- Intermediary support and common teacher planning periods</a:t>
            </a:r>
            <a:endParaRPr>
              <a:solidFill>
                <a:srgbClr val="000000"/>
              </a:solidFill>
            </a:endParaRPr>
          </a:p>
          <a:p>
            <a:pPr marL="0" lvl="0" indent="0" algn="l" rtl="0">
              <a:lnSpc>
                <a:spcPct val="100000"/>
              </a:lnSpc>
              <a:spcBef>
                <a:spcPts val="75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9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Next Steps</a:t>
            </a:r>
            <a:endParaRPr/>
          </a:p>
        </p:txBody>
      </p:sp>
      <p:sp>
        <p:nvSpPr>
          <p:cNvPr id="352" name="Google Shape;352;p95"/>
          <p:cNvSpPr txBox="1">
            <a:spLocks noGrp="1"/>
          </p:cNvSpPr>
          <p:nvPr>
            <p:ph type="body" idx="1"/>
          </p:nvPr>
        </p:nvSpPr>
        <p:spPr>
          <a:xfrm>
            <a:off x="0" y="1033475"/>
            <a:ext cx="9144000" cy="41100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
              <a:t>All approved and funded schools will affirm and submit a crosswalk of planned interventions that are aligned to the following pillars:</a:t>
            </a:r>
            <a:endParaRPr/>
          </a:p>
          <a:p>
            <a:pPr marL="914400" lvl="0" indent="-342900" algn="l" rtl="0">
              <a:spcBef>
                <a:spcPts val="750"/>
              </a:spcBef>
              <a:spcAft>
                <a:spcPts val="0"/>
              </a:spcAft>
              <a:buSzPts val="1800"/>
              <a:buFont typeface="Calibri"/>
              <a:buChar char="•"/>
            </a:pPr>
            <a:r>
              <a:rPr lang="en"/>
              <a:t>Authentic learning experiences</a:t>
            </a:r>
            <a:endParaRPr/>
          </a:p>
          <a:p>
            <a:pPr marL="914400" lvl="0" indent="-342900" algn="l" rtl="0">
              <a:spcBef>
                <a:spcPts val="0"/>
              </a:spcBef>
              <a:spcAft>
                <a:spcPts val="0"/>
              </a:spcAft>
              <a:buSzPts val="1800"/>
              <a:buFont typeface="Calibri"/>
              <a:buChar char="•"/>
            </a:pPr>
            <a:r>
              <a:rPr lang="en"/>
              <a:t>Student Centered Resources</a:t>
            </a:r>
            <a:endParaRPr/>
          </a:p>
          <a:p>
            <a:pPr marL="914400" lvl="0" indent="-342900" algn="l" rtl="0">
              <a:spcBef>
                <a:spcPts val="0"/>
              </a:spcBef>
              <a:spcAft>
                <a:spcPts val="0"/>
              </a:spcAft>
              <a:buSzPts val="1800"/>
              <a:buFont typeface="Calibri"/>
              <a:buChar char="•"/>
            </a:pPr>
            <a:r>
              <a:rPr lang="en"/>
              <a:t>Academic Support</a:t>
            </a:r>
            <a:endParaRPr/>
          </a:p>
          <a:p>
            <a:pPr marL="914400" lvl="0" indent="-342900" algn="l" rtl="0">
              <a:spcBef>
                <a:spcPts val="0"/>
              </a:spcBef>
              <a:spcAft>
                <a:spcPts val="0"/>
              </a:spcAft>
              <a:buSzPts val="1800"/>
              <a:buFont typeface="Calibri"/>
              <a:buChar char="•"/>
            </a:pPr>
            <a:r>
              <a:rPr lang="en"/>
              <a:t>Human Capital</a:t>
            </a:r>
            <a:endParaRPr/>
          </a:p>
          <a:p>
            <a:pPr marL="914400" lvl="0" indent="-342900" algn="l" rtl="0">
              <a:spcBef>
                <a:spcPts val="0"/>
              </a:spcBef>
              <a:spcAft>
                <a:spcPts val="0"/>
              </a:spcAft>
              <a:buSzPts val="1800"/>
              <a:buFont typeface="Calibri"/>
              <a:buChar char="•"/>
            </a:pPr>
            <a:r>
              <a:rPr lang="en"/>
              <a:t>Professional Learning and Collaboration</a:t>
            </a:r>
            <a:endParaRPr/>
          </a:p>
          <a:p>
            <a:pPr marL="0" lvl="0" indent="0" algn="l" rtl="0">
              <a:spcBef>
                <a:spcPts val="750"/>
              </a:spcBef>
              <a:spcAft>
                <a:spcPts val="0"/>
              </a:spcAft>
              <a:buNone/>
            </a:pPr>
            <a:endParaRPr/>
          </a:p>
          <a:p>
            <a:pPr marL="0" lvl="0" indent="0" algn="l" rtl="0">
              <a:spcBef>
                <a:spcPts val="750"/>
              </a:spcBef>
              <a:spcAft>
                <a:spcPts val="0"/>
              </a:spcAft>
              <a:buNone/>
            </a:pPr>
            <a:r>
              <a:rPr lang="en"/>
              <a:t>The agreement will also include the following signatories:</a:t>
            </a:r>
            <a:endParaRPr/>
          </a:p>
          <a:p>
            <a:pPr marL="914400" lvl="0" indent="-342900" algn="l" rtl="0">
              <a:spcBef>
                <a:spcPts val="750"/>
              </a:spcBef>
              <a:spcAft>
                <a:spcPts val="0"/>
              </a:spcAft>
              <a:buSzPts val="1800"/>
              <a:buFont typeface="Calibri"/>
              <a:buChar char="•"/>
            </a:pPr>
            <a:r>
              <a:rPr lang="en"/>
              <a:t>School level administrator</a:t>
            </a:r>
            <a:endParaRPr/>
          </a:p>
          <a:p>
            <a:pPr marL="914400" lvl="0" indent="-342900" algn="l" rtl="0">
              <a:spcBef>
                <a:spcPts val="0"/>
              </a:spcBef>
              <a:spcAft>
                <a:spcPts val="0"/>
              </a:spcAft>
              <a:buSzPts val="1800"/>
              <a:buFont typeface="Calibri"/>
              <a:buChar char="•"/>
            </a:pPr>
            <a:r>
              <a:rPr lang="en"/>
              <a:t>District level administrator</a:t>
            </a:r>
            <a:endParaRPr/>
          </a:p>
          <a:p>
            <a:pPr marL="457200" lvl="0" indent="0" algn="l" rtl="0">
              <a:spcBef>
                <a:spcPts val="75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874</Words>
  <Application>Microsoft Office PowerPoint</Application>
  <PresentationFormat>On-screen Show (16:9)</PresentationFormat>
  <Paragraphs>86</Paragraphs>
  <Slides>11</Slides>
  <Notes>11</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11</vt:i4>
      </vt:variant>
    </vt:vector>
  </HeadingPairs>
  <TitlesOfParts>
    <vt:vector size="19" baseType="lpstr">
      <vt:lpstr>Arial</vt:lpstr>
      <vt:lpstr>Calibri</vt:lpstr>
      <vt:lpstr>Simple Light</vt:lpstr>
      <vt:lpstr>LA Believes</vt:lpstr>
      <vt:lpstr>LA Believes</vt:lpstr>
      <vt:lpstr>LA Believes</vt:lpstr>
      <vt:lpstr>Louisiana Believes</vt:lpstr>
      <vt:lpstr>Louisiana Believes</vt:lpstr>
      <vt:lpstr>Ninth Grade Academies for CIR High Schools</vt:lpstr>
      <vt:lpstr>PowerPoint Presentation</vt:lpstr>
      <vt:lpstr>Academic Focus</vt:lpstr>
      <vt:lpstr>Improvements to the 2020-2021 Strategy</vt:lpstr>
      <vt:lpstr>What is a Ninth Grade Academy?</vt:lpstr>
      <vt:lpstr>Problem </vt:lpstr>
      <vt:lpstr>Funding Opportunity</vt:lpstr>
      <vt:lpstr>Intervention Strategy</vt:lpstr>
      <vt:lpstr>Next Steps</vt:lpstr>
      <vt:lpstr>What is a Ninth Grade Academy?</vt:lpstr>
      <vt:lpstr>Super App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Ninth Grade Academies for CIR High Schools</dc:title>
  <dc:creator>Em Cooper</dc:creator>
  <cp:lastModifiedBy>Em Cooper</cp:lastModifiedBy>
  <cp:revision>1</cp:revision>
  <dcterms:modified xsi:type="dcterms:W3CDTF">2019-10-30T17:11:05Z</dcterms:modified>
</cp:coreProperties>
</file>