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1" r:id="rId3"/>
  </p:sldMasterIdLst>
  <p:notesMasterIdLst>
    <p:notesMasterId r:id="rId4"/>
  </p:notesMasterIdLst>
  <p:sldIdLst>
    <p:sldId id="256" r:id="rId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3429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685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0287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17145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057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24003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3429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685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0287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17145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057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24003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3429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685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0287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17145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057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24003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g28f3041288_0_1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" name="Google Shape;23;g28f3041288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" name="Google Shape;24;g28f3041288_0_19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ver">
  <p:cSld name="Cover 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>
  <p:cSld name="Title and Content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oogle Shape;14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5" cy="5143503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Google Shape;15;p3"/>
          <p:cNvSpPr txBox="1"/>
          <p:nvPr>
            <p:ph type="title"/>
          </p:nvPr>
        </p:nvSpPr>
        <p:spPr>
          <a:xfrm>
            <a:off x="0" y="0"/>
            <a:ext cx="9144000" cy="106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Calibri"/>
              <a:buNone/>
              <a:defRPr i="0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6" name="Google Shape;16;p3"/>
          <p:cNvSpPr txBox="1"/>
          <p:nvPr>
            <p:ph idx="1" type="body"/>
          </p:nvPr>
        </p:nvSpPr>
        <p:spPr>
          <a:xfrm>
            <a:off x="152400" y="1294400"/>
            <a:ext cx="8839200" cy="333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7" name="Google Shape;17;p3"/>
          <p:cNvSpPr txBox="1"/>
          <p:nvPr/>
        </p:nvSpPr>
        <p:spPr>
          <a:xfrm>
            <a:off x="6800850" y="4741400"/>
            <a:ext cx="2229000" cy="342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A8A8A"/>
              </a:buClr>
              <a:buFont typeface="Calibri"/>
              <a:buNone/>
            </a:pPr>
            <a:fld id="{00000000-1234-1234-1234-123412341234}" type="slidenum">
              <a:rPr b="1" i="0" lang="en-US" sz="11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1" i="0" sz="11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Only">
  <p:cSld name="Section Title Onl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Google Shape;19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20" name="Google Shape;20;p4"/>
          <p:cNvSpPr txBox="1"/>
          <p:nvPr>
            <p:ph type="title"/>
          </p:nvPr>
        </p:nvSpPr>
        <p:spPr>
          <a:xfrm>
            <a:off x="0" y="1148925"/>
            <a:ext cx="9144000" cy="2848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None/>
              <a:defRPr sz="28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300">
                <a:solidFill>
                  <a:schemeClr val="tx1"/>
                </a:solidFill>
              </a:defRPr>
            </a:lvl1pPr>
            <a:lvl2pPr lvl="1" algn="r">
              <a:buNone/>
              <a:defRPr sz="1300">
                <a:solidFill>
                  <a:schemeClr val="tx1"/>
                </a:solidFill>
              </a:defRPr>
            </a:lvl2pPr>
            <a:lvl3pPr lvl="2" algn="r">
              <a:buNone/>
              <a:defRPr sz="1300">
                <a:solidFill>
                  <a:schemeClr val="tx1"/>
                </a:solidFill>
              </a:defRPr>
            </a:lvl3pPr>
            <a:lvl4pPr lvl="3" algn="r">
              <a:buNone/>
              <a:defRPr sz="1300">
                <a:solidFill>
                  <a:schemeClr val="tx1"/>
                </a:solidFill>
              </a:defRPr>
            </a:lvl4pPr>
            <a:lvl5pPr lvl="4" algn="r">
              <a:buNone/>
              <a:defRPr sz="1300">
                <a:solidFill>
                  <a:schemeClr val="tx1"/>
                </a:solidFill>
              </a:defRPr>
            </a:lvl5pPr>
            <a:lvl6pPr lvl="5" algn="r">
              <a:buNone/>
              <a:defRPr sz="1300">
                <a:solidFill>
                  <a:schemeClr val="tx1"/>
                </a:solidFill>
              </a:defRPr>
            </a:lvl6pPr>
            <a:lvl7pPr lvl="6" algn="r">
              <a:buNone/>
              <a:defRPr sz="1300">
                <a:solidFill>
                  <a:schemeClr val="tx1"/>
                </a:solidFill>
              </a:defRPr>
            </a:lvl7pPr>
            <a:lvl8pPr lvl="7" algn="r">
              <a:buNone/>
              <a:defRPr sz="1300">
                <a:solidFill>
                  <a:schemeClr val="tx1"/>
                </a:solidFill>
              </a:defRPr>
            </a:lvl8pPr>
            <a:lvl9pPr lvl="8" algn="r">
              <a:buNone/>
              <a:defRPr sz="1300">
                <a:solidFill>
                  <a:schemeClr val="tx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/>
          <p:nvPr>
            <p:ph idx="1" type="body"/>
          </p:nvPr>
        </p:nvSpPr>
        <p:spPr>
          <a:xfrm>
            <a:off x="833850" y="1139700"/>
            <a:ext cx="7476300" cy="87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" lvl="0" marL="17145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Thank you for attending today’s session. </a:t>
            </a:r>
            <a:r>
              <a:rPr lang="en-US"/>
              <a:t>You can leave feedback on this session using the Teacher Leader Summit app. It takes less than a minute.</a:t>
            </a:r>
            <a:endParaRPr>
              <a:solidFill>
                <a:srgbClr val="000000"/>
              </a:solidFill>
            </a:endParaRPr>
          </a:p>
          <a:p>
            <a:pPr indent="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0" lvl="0" marL="45720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  <a:p>
            <a:pPr indent="-38100" lvl="0" marL="17145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u="sng"/>
          </a:p>
          <a:p>
            <a:pPr indent="-38100" lvl="0" marL="17145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   </a:t>
            </a:r>
            <a:endParaRPr/>
          </a:p>
        </p:txBody>
      </p:sp>
      <p:sp>
        <p:nvSpPr>
          <p:cNvPr id="27" name="Google Shape;27;p5"/>
          <p:cNvSpPr txBox="1"/>
          <p:nvPr>
            <p:ph type="title"/>
          </p:nvPr>
        </p:nvSpPr>
        <p:spPr>
          <a:xfrm>
            <a:off x="0" y="0"/>
            <a:ext cx="9144000" cy="1063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Session Feedback</a:t>
            </a:r>
            <a:endParaRPr/>
          </a:p>
        </p:txBody>
      </p:sp>
      <p:sp>
        <p:nvSpPr>
          <p:cNvPr id="28" name="Google Shape;28;p5"/>
          <p:cNvSpPr txBox="1"/>
          <p:nvPr/>
        </p:nvSpPr>
        <p:spPr>
          <a:xfrm>
            <a:off x="887950" y="2029075"/>
            <a:ext cx="5631900" cy="239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" lvl="0" marL="17145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to leave feedback:</a:t>
            </a:r>
            <a:endParaRPr b="1" sz="18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Calibri"/>
              <a:buAutoNum type="arabicPeriod"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t the bottom right corner of your session window in the app,</a:t>
            </a:r>
            <a:r>
              <a:rPr lang="en-US" sz="100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click on “</a:t>
            </a:r>
            <a:r>
              <a:rPr b="1" lang="en-US" sz="1800">
                <a:latin typeface="Calibri"/>
                <a:ea typeface="Calibri"/>
                <a:cs typeface="Calibri"/>
                <a:sym typeface="Calibri"/>
              </a:rPr>
              <a:t>Rate This</a:t>
            </a: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”. 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AutoNum type="arabicPeriod"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In the window that pops up, choose the facial expression that reflects your experience.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AutoNum type="arabicPeriod"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You can also leave an optional comment in the window that pops up.</a:t>
            </a:r>
            <a:endParaRPr sz="1800"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Font typeface="Calibri"/>
              <a:buAutoNum type="arabicPeriod"/>
            </a:pP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Click submit</a:t>
            </a:r>
            <a:r>
              <a:rPr lang="en-US" sz="1800">
                <a:latin typeface="Calibri"/>
                <a:ea typeface="Calibri"/>
                <a:cs typeface="Calibri"/>
                <a:sym typeface="Calibri"/>
              </a:rPr>
              <a:t> to finalize.</a:t>
            </a:r>
            <a:endParaRPr/>
          </a:p>
        </p:txBody>
      </p:sp>
      <p:pic>
        <p:nvPicPr>
          <p:cNvPr id="29" name="Google Shape;29;p5"/>
          <p:cNvPicPr preferRelativeResize="0"/>
          <p:nvPr/>
        </p:nvPicPr>
        <p:blipFill rotWithShape="1">
          <a:blip r:embed="rId3">
            <a:alphaModFix/>
          </a:blip>
          <a:srcRect b="0" l="8625" r="0" t="0"/>
          <a:stretch/>
        </p:blipFill>
        <p:spPr>
          <a:xfrm>
            <a:off x="6610250" y="1894838"/>
            <a:ext cx="1530325" cy="2659475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2020 Teacher Leader Summit">
  <a:themeElements>
    <a:clrScheme name="LA Believes 1">
      <a:dk1>
        <a:srgbClr val="212121"/>
      </a:dk1>
      <a:lt1>
        <a:srgbClr val="FFFFFF"/>
      </a:lt1>
      <a:dk2>
        <a:srgbClr val="47A8CA"/>
      </a:dk2>
      <a:lt2>
        <a:srgbClr val="EAEAEA"/>
      </a:lt2>
      <a:accent1>
        <a:srgbClr val="A3D6DD"/>
      </a:accent1>
      <a:accent2>
        <a:srgbClr val="92278E"/>
      </a:accent2>
      <a:accent3>
        <a:srgbClr val="9BBB59"/>
      </a:accent3>
      <a:accent4>
        <a:srgbClr val="8064A2"/>
      </a:accent4>
      <a:accent5>
        <a:srgbClr val="47A8CA"/>
      </a:accent5>
      <a:accent6>
        <a:srgbClr val="F79646"/>
      </a:accent6>
      <a:hlink>
        <a:srgbClr val="3D9BBA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