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theme/theme4.xml" ContentType="application/vnd.openxmlformats-officedocument.theme+xml"/>
  <Override PartName="/ppt/slideLayouts/slideLayout9.xml" ContentType="application/vnd.openxmlformats-officedocument.presentationml.slideLayout+xml"/>
  <Override PartName="/ppt/theme/theme5.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1" r:id="rId2"/>
    <p:sldMasterId id="2147483689" r:id="rId3"/>
    <p:sldMasterId id="2147483705" r:id="rId4"/>
    <p:sldMasterId id="2147483707" r:id="rId5"/>
    <p:sldMasterId id="2147483709" r:id="rId6"/>
  </p:sldMasterIdLst>
  <p:notesMasterIdLst>
    <p:notesMasterId r:id="rId89"/>
  </p:notesMasterIdLst>
  <p:sldIdLst>
    <p:sldId id="361" r:id="rId7"/>
    <p:sldId id="354" r:id="rId8"/>
    <p:sldId id="665" r:id="rId9"/>
    <p:sldId id="597" r:id="rId10"/>
    <p:sldId id="357" r:id="rId11"/>
    <p:sldId id="427" r:id="rId12"/>
    <p:sldId id="523" r:id="rId13"/>
    <p:sldId id="524" r:id="rId14"/>
    <p:sldId id="525" r:id="rId15"/>
    <p:sldId id="526" r:id="rId16"/>
    <p:sldId id="428" r:id="rId17"/>
    <p:sldId id="555" r:id="rId18"/>
    <p:sldId id="658" r:id="rId19"/>
    <p:sldId id="556" r:id="rId20"/>
    <p:sldId id="463" r:id="rId21"/>
    <p:sldId id="430" r:id="rId22"/>
    <p:sldId id="620" r:id="rId23"/>
    <p:sldId id="642" r:id="rId24"/>
    <p:sldId id="621" r:id="rId25"/>
    <p:sldId id="622" r:id="rId26"/>
    <p:sldId id="660" r:id="rId27"/>
    <p:sldId id="611" r:id="rId28"/>
    <p:sldId id="612" r:id="rId29"/>
    <p:sldId id="613" r:id="rId30"/>
    <p:sldId id="614" r:id="rId31"/>
    <p:sldId id="615" r:id="rId32"/>
    <p:sldId id="616" r:id="rId33"/>
    <p:sldId id="617" r:id="rId34"/>
    <p:sldId id="618" r:id="rId35"/>
    <p:sldId id="619" r:id="rId36"/>
    <p:sldId id="661" r:id="rId37"/>
    <p:sldId id="645" r:id="rId38"/>
    <p:sldId id="644" r:id="rId39"/>
    <p:sldId id="662" r:id="rId40"/>
    <p:sldId id="557" r:id="rId41"/>
    <p:sldId id="646" r:id="rId42"/>
    <p:sldId id="647" r:id="rId43"/>
    <p:sldId id="648" r:id="rId44"/>
    <p:sldId id="649" r:id="rId45"/>
    <p:sldId id="650" r:id="rId46"/>
    <p:sldId id="651" r:id="rId47"/>
    <p:sldId id="653" r:id="rId48"/>
    <p:sldId id="652" r:id="rId49"/>
    <p:sldId id="655" r:id="rId50"/>
    <p:sldId id="663" r:id="rId51"/>
    <p:sldId id="656" r:id="rId52"/>
    <p:sldId id="562" r:id="rId53"/>
    <p:sldId id="563" r:id="rId54"/>
    <p:sldId id="565" r:id="rId55"/>
    <p:sldId id="566" r:id="rId56"/>
    <p:sldId id="567" r:id="rId57"/>
    <p:sldId id="568" r:id="rId58"/>
    <p:sldId id="569" r:id="rId59"/>
    <p:sldId id="570" r:id="rId60"/>
    <p:sldId id="627" r:id="rId61"/>
    <p:sldId id="624" r:id="rId62"/>
    <p:sldId id="664" r:id="rId63"/>
    <p:sldId id="571" r:id="rId64"/>
    <p:sldId id="572" r:id="rId65"/>
    <p:sldId id="573" r:id="rId66"/>
    <p:sldId id="574" r:id="rId67"/>
    <p:sldId id="516" r:id="rId68"/>
    <p:sldId id="575" r:id="rId69"/>
    <p:sldId id="672" r:id="rId70"/>
    <p:sldId id="666" r:id="rId71"/>
    <p:sldId id="667" r:id="rId72"/>
    <p:sldId id="668" r:id="rId73"/>
    <p:sldId id="669" r:id="rId74"/>
    <p:sldId id="670" r:id="rId75"/>
    <p:sldId id="671" r:id="rId76"/>
    <p:sldId id="610" r:id="rId77"/>
    <p:sldId id="643" r:id="rId78"/>
    <p:sldId id="431" r:id="rId79"/>
    <p:sldId id="538" r:id="rId80"/>
    <p:sldId id="540" r:id="rId81"/>
    <p:sldId id="541" r:id="rId82"/>
    <p:sldId id="533" r:id="rId83"/>
    <p:sldId id="598" r:id="rId84"/>
    <p:sldId id="641" r:id="rId85"/>
    <p:sldId id="596" r:id="rId86"/>
    <p:sldId id="657" r:id="rId87"/>
    <p:sldId id="515" r:id="rId8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ssica Baghian" initials="JB" lastIdx="1" clrIdx="0"/>
  <p:cmAuthor id="1" name="Kristina Bradford" initials="KB"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80"/>
    <a:srgbClr val="42B9FF"/>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221" autoAdjust="0"/>
    <p:restoredTop sz="97266" autoAdjust="0"/>
  </p:normalViewPr>
  <p:slideViewPr>
    <p:cSldViewPr>
      <p:cViewPr>
        <p:scale>
          <a:sx n="94" d="100"/>
          <a:sy n="94" d="100"/>
        </p:scale>
        <p:origin x="-450" y="55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132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6" Type="http://schemas.openxmlformats.org/officeDocument/2006/relationships/slide" Target="slides/slide70.xml"/><Relationship Id="rId84" Type="http://schemas.openxmlformats.org/officeDocument/2006/relationships/slide" Target="slides/slide78.xml"/><Relationship Id="rId89" Type="http://schemas.openxmlformats.org/officeDocument/2006/relationships/notesMaster" Target="notesMasters/notesMaster1.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slide" Target="slides/slide68.xml"/><Relationship Id="rId79" Type="http://schemas.openxmlformats.org/officeDocument/2006/relationships/slide" Target="slides/slide73.xml"/><Relationship Id="rId87" Type="http://schemas.openxmlformats.org/officeDocument/2006/relationships/slide" Target="slides/slide81.xml"/><Relationship Id="rId5" Type="http://schemas.openxmlformats.org/officeDocument/2006/relationships/slideMaster" Target="slideMasters/slideMaster5.xml"/><Relationship Id="rId61" Type="http://schemas.openxmlformats.org/officeDocument/2006/relationships/slide" Target="slides/slide55.xml"/><Relationship Id="rId82" Type="http://schemas.openxmlformats.org/officeDocument/2006/relationships/slide" Target="slides/slide76.xml"/><Relationship Id="rId90" Type="http://schemas.openxmlformats.org/officeDocument/2006/relationships/commentAuthors" Target="commentAuthors.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slide" Target="slides/slide79.xml"/><Relationship Id="rId93"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slide" Target="slides/slide82.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648B38-147B-4DA0-BE3C-2551A3AC6785}" type="datetimeFigureOut">
              <a:rPr lang="en-US" smtClean="0"/>
              <a:t>2/20/2014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5EB665-CAF4-4EC4-BB8A-AD03E702F540}" type="slidenum">
              <a:rPr lang="en-US" smtClean="0"/>
              <a:t>‹#›</a:t>
            </a:fld>
            <a:endParaRPr lang="en-US" dirty="0"/>
          </a:p>
        </p:txBody>
      </p:sp>
    </p:spTree>
    <p:extLst>
      <p:ext uri="{BB962C8B-B14F-4D97-AF65-F5344CB8AC3E}">
        <p14:creationId xmlns:p14="http://schemas.microsoft.com/office/powerpoint/2010/main" val="1107368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A7D4113-607C-4C8C-A317-57A1D107AA5D}"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22598276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7D4113-607C-4C8C-A317-57A1D107AA5D}" type="slidenum">
              <a:rPr lang="en-US" smtClean="0">
                <a:solidFill>
                  <a:prstClr val="black"/>
                </a:solidFill>
                <a:latin typeface="Calibri"/>
              </a:rPr>
              <a:pPr/>
              <a:t>15</a:t>
            </a:fld>
            <a:endParaRPr lang="en-US" dirty="0">
              <a:solidFill>
                <a:prstClr val="black"/>
              </a:solidFill>
              <a:latin typeface="Calibri"/>
            </a:endParaRPr>
          </a:p>
        </p:txBody>
      </p:sp>
    </p:spTree>
    <p:extLst>
      <p:ext uri="{BB962C8B-B14F-4D97-AF65-F5344CB8AC3E}">
        <p14:creationId xmlns:p14="http://schemas.microsoft.com/office/powerpoint/2010/main" val="10233053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5EB665-CAF4-4EC4-BB8A-AD03E702F540}" type="slidenum">
              <a:rPr lang="en-US" smtClean="0"/>
              <a:t>19</a:t>
            </a:fld>
            <a:endParaRPr lang="en-US" dirty="0"/>
          </a:p>
        </p:txBody>
      </p:sp>
    </p:spTree>
    <p:extLst>
      <p:ext uri="{BB962C8B-B14F-4D97-AF65-F5344CB8AC3E}">
        <p14:creationId xmlns:p14="http://schemas.microsoft.com/office/powerpoint/2010/main" val="18020828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5EB665-CAF4-4EC4-BB8A-AD03E702F540}" type="slidenum">
              <a:rPr lang="en-US" smtClean="0"/>
              <a:t>20</a:t>
            </a:fld>
            <a:endParaRPr lang="en-US" dirty="0"/>
          </a:p>
        </p:txBody>
      </p:sp>
    </p:spTree>
    <p:extLst>
      <p:ext uri="{BB962C8B-B14F-4D97-AF65-F5344CB8AC3E}">
        <p14:creationId xmlns:p14="http://schemas.microsoft.com/office/powerpoint/2010/main" val="18020828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7D4113-607C-4C8C-A317-57A1D107AA5D}" type="slidenum">
              <a:rPr lang="en-US" smtClean="0">
                <a:solidFill>
                  <a:prstClr val="black"/>
                </a:solidFill>
                <a:latin typeface="Calibri"/>
              </a:rPr>
              <a:pPr/>
              <a:t>22</a:t>
            </a:fld>
            <a:endParaRPr lang="en-US" dirty="0">
              <a:solidFill>
                <a:prstClr val="black"/>
              </a:solidFill>
              <a:latin typeface="Calibri"/>
            </a:endParaRPr>
          </a:p>
        </p:txBody>
      </p:sp>
    </p:spTree>
    <p:extLst>
      <p:ext uri="{BB962C8B-B14F-4D97-AF65-F5344CB8AC3E}">
        <p14:creationId xmlns:p14="http://schemas.microsoft.com/office/powerpoint/2010/main" val="21683746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67589"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946">
              <a:defRPr>
                <a:solidFill>
                  <a:schemeClr val="tx1"/>
                </a:solidFill>
                <a:latin typeface="Tahoma" pitchFamily="34" charset="0"/>
                <a:cs typeface="Arial" charset="0"/>
              </a:defRPr>
            </a:lvl1pPr>
            <a:lvl2pPr marL="727868" indent="-279949" defTabSz="912946">
              <a:defRPr>
                <a:solidFill>
                  <a:schemeClr val="tx1"/>
                </a:solidFill>
                <a:latin typeface="Tahoma" pitchFamily="34" charset="0"/>
                <a:cs typeface="Arial" charset="0"/>
              </a:defRPr>
            </a:lvl2pPr>
            <a:lvl3pPr marL="1119797" indent="-223959" defTabSz="912946">
              <a:defRPr>
                <a:solidFill>
                  <a:schemeClr val="tx1"/>
                </a:solidFill>
                <a:latin typeface="Tahoma" pitchFamily="34" charset="0"/>
                <a:cs typeface="Arial" charset="0"/>
              </a:defRPr>
            </a:lvl3pPr>
            <a:lvl4pPr marL="1567716" indent="-223959" defTabSz="912946">
              <a:defRPr>
                <a:solidFill>
                  <a:schemeClr val="tx1"/>
                </a:solidFill>
                <a:latin typeface="Tahoma" pitchFamily="34" charset="0"/>
                <a:cs typeface="Arial" charset="0"/>
              </a:defRPr>
            </a:lvl4pPr>
            <a:lvl5pPr marL="2015635" indent="-223959" defTabSz="912946">
              <a:defRPr>
                <a:solidFill>
                  <a:schemeClr val="tx1"/>
                </a:solidFill>
                <a:latin typeface="Tahoma" pitchFamily="34" charset="0"/>
                <a:cs typeface="Arial" charset="0"/>
              </a:defRPr>
            </a:lvl5pPr>
            <a:lvl6pPr marL="2463554" indent="-223959" defTabSz="912946" eaLnBrk="0" fontAlgn="base" hangingPunct="0">
              <a:spcBef>
                <a:spcPct val="0"/>
              </a:spcBef>
              <a:spcAft>
                <a:spcPct val="0"/>
              </a:spcAft>
              <a:defRPr>
                <a:solidFill>
                  <a:schemeClr val="tx1"/>
                </a:solidFill>
                <a:latin typeface="Tahoma" pitchFamily="34" charset="0"/>
                <a:cs typeface="Arial" charset="0"/>
              </a:defRPr>
            </a:lvl6pPr>
            <a:lvl7pPr marL="2911472" indent="-223959" defTabSz="912946" eaLnBrk="0" fontAlgn="base" hangingPunct="0">
              <a:spcBef>
                <a:spcPct val="0"/>
              </a:spcBef>
              <a:spcAft>
                <a:spcPct val="0"/>
              </a:spcAft>
              <a:defRPr>
                <a:solidFill>
                  <a:schemeClr val="tx1"/>
                </a:solidFill>
                <a:latin typeface="Tahoma" pitchFamily="34" charset="0"/>
                <a:cs typeface="Arial" charset="0"/>
              </a:defRPr>
            </a:lvl7pPr>
            <a:lvl8pPr marL="3359391" indent="-223959" defTabSz="912946" eaLnBrk="0" fontAlgn="base" hangingPunct="0">
              <a:spcBef>
                <a:spcPct val="0"/>
              </a:spcBef>
              <a:spcAft>
                <a:spcPct val="0"/>
              </a:spcAft>
              <a:defRPr>
                <a:solidFill>
                  <a:schemeClr val="tx1"/>
                </a:solidFill>
                <a:latin typeface="Tahoma" pitchFamily="34" charset="0"/>
                <a:cs typeface="Arial" charset="0"/>
              </a:defRPr>
            </a:lvl8pPr>
            <a:lvl9pPr marL="3807310" indent="-223959" defTabSz="912946" eaLnBrk="0" fontAlgn="base" hangingPunct="0">
              <a:spcBef>
                <a:spcPct val="0"/>
              </a:spcBef>
              <a:spcAft>
                <a:spcPct val="0"/>
              </a:spcAft>
              <a:defRPr>
                <a:solidFill>
                  <a:schemeClr val="tx1"/>
                </a:solidFill>
                <a:latin typeface="Tahoma" pitchFamily="34" charset="0"/>
                <a:cs typeface="Arial" charset="0"/>
              </a:defRPr>
            </a:lvl9pPr>
          </a:lstStyle>
          <a:p>
            <a:fld id="{E8CD5B30-A290-4EE2-A7B0-7A238ACA4C47}" type="slidenum">
              <a:rPr lang="en-US" smtClean="0">
                <a:latin typeface="Trebuchet MS" pitchFamily="34" charset="0"/>
              </a:rPr>
              <a:pPr/>
              <a:t>24</a:t>
            </a:fld>
            <a:endParaRPr lang="en-US" smtClean="0">
              <a:latin typeface="Trebuchet MS"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endParaRPr lang="en-US" dirty="0">
              <a:latin typeface="Arial" panose="020B0604020202020204" pitchFamily="34" charset="0"/>
              <a:cs typeface="Arial" panose="020B0604020202020204" pitchFamily="34" charset="0"/>
            </a:endParaRPr>
          </a:p>
        </p:txBody>
      </p:sp>
      <p:sp>
        <p:nvSpPr>
          <p:cNvPr id="68613"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946">
              <a:defRPr>
                <a:solidFill>
                  <a:schemeClr val="tx1"/>
                </a:solidFill>
                <a:latin typeface="Tahoma" pitchFamily="34" charset="0"/>
                <a:cs typeface="Arial" charset="0"/>
              </a:defRPr>
            </a:lvl1pPr>
            <a:lvl2pPr marL="727868" indent="-279949" defTabSz="912946">
              <a:defRPr>
                <a:solidFill>
                  <a:schemeClr val="tx1"/>
                </a:solidFill>
                <a:latin typeface="Tahoma" pitchFamily="34" charset="0"/>
                <a:cs typeface="Arial" charset="0"/>
              </a:defRPr>
            </a:lvl2pPr>
            <a:lvl3pPr marL="1119797" indent="-223959" defTabSz="912946">
              <a:defRPr>
                <a:solidFill>
                  <a:schemeClr val="tx1"/>
                </a:solidFill>
                <a:latin typeface="Tahoma" pitchFamily="34" charset="0"/>
                <a:cs typeface="Arial" charset="0"/>
              </a:defRPr>
            </a:lvl3pPr>
            <a:lvl4pPr marL="1567716" indent="-223959" defTabSz="912946">
              <a:defRPr>
                <a:solidFill>
                  <a:schemeClr val="tx1"/>
                </a:solidFill>
                <a:latin typeface="Tahoma" pitchFamily="34" charset="0"/>
                <a:cs typeface="Arial" charset="0"/>
              </a:defRPr>
            </a:lvl4pPr>
            <a:lvl5pPr marL="2015635" indent="-223959" defTabSz="912946">
              <a:defRPr>
                <a:solidFill>
                  <a:schemeClr val="tx1"/>
                </a:solidFill>
                <a:latin typeface="Tahoma" pitchFamily="34" charset="0"/>
                <a:cs typeface="Arial" charset="0"/>
              </a:defRPr>
            </a:lvl5pPr>
            <a:lvl6pPr marL="2463554" indent="-223959" defTabSz="912946" eaLnBrk="0" fontAlgn="base" hangingPunct="0">
              <a:spcBef>
                <a:spcPct val="0"/>
              </a:spcBef>
              <a:spcAft>
                <a:spcPct val="0"/>
              </a:spcAft>
              <a:defRPr>
                <a:solidFill>
                  <a:schemeClr val="tx1"/>
                </a:solidFill>
                <a:latin typeface="Tahoma" pitchFamily="34" charset="0"/>
                <a:cs typeface="Arial" charset="0"/>
              </a:defRPr>
            </a:lvl6pPr>
            <a:lvl7pPr marL="2911472" indent="-223959" defTabSz="912946" eaLnBrk="0" fontAlgn="base" hangingPunct="0">
              <a:spcBef>
                <a:spcPct val="0"/>
              </a:spcBef>
              <a:spcAft>
                <a:spcPct val="0"/>
              </a:spcAft>
              <a:defRPr>
                <a:solidFill>
                  <a:schemeClr val="tx1"/>
                </a:solidFill>
                <a:latin typeface="Tahoma" pitchFamily="34" charset="0"/>
                <a:cs typeface="Arial" charset="0"/>
              </a:defRPr>
            </a:lvl7pPr>
            <a:lvl8pPr marL="3359391" indent="-223959" defTabSz="912946" eaLnBrk="0" fontAlgn="base" hangingPunct="0">
              <a:spcBef>
                <a:spcPct val="0"/>
              </a:spcBef>
              <a:spcAft>
                <a:spcPct val="0"/>
              </a:spcAft>
              <a:defRPr>
                <a:solidFill>
                  <a:schemeClr val="tx1"/>
                </a:solidFill>
                <a:latin typeface="Tahoma" pitchFamily="34" charset="0"/>
                <a:cs typeface="Arial" charset="0"/>
              </a:defRPr>
            </a:lvl8pPr>
            <a:lvl9pPr marL="3807310" indent="-223959" defTabSz="912946" eaLnBrk="0" fontAlgn="base" hangingPunct="0">
              <a:spcBef>
                <a:spcPct val="0"/>
              </a:spcBef>
              <a:spcAft>
                <a:spcPct val="0"/>
              </a:spcAft>
              <a:defRPr>
                <a:solidFill>
                  <a:schemeClr val="tx1"/>
                </a:solidFill>
                <a:latin typeface="Tahoma" pitchFamily="34" charset="0"/>
                <a:cs typeface="Arial" charset="0"/>
              </a:defRPr>
            </a:lvl9pPr>
          </a:lstStyle>
          <a:p>
            <a:fld id="{1BA2F55E-9CA0-4152-9841-384F97015631}" type="slidenum">
              <a:rPr lang="en-US" smtClean="0">
                <a:latin typeface="Trebuchet MS" pitchFamily="34" charset="0"/>
              </a:rPr>
              <a:pPr/>
              <a:t>25</a:t>
            </a:fld>
            <a:endParaRPr lang="en-US" smtClean="0">
              <a:latin typeface="Trebuchet MS"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Arial" panose="020B0604020202020204" pitchFamily="34" charset="0"/>
              <a:cs typeface="Arial" panose="020B0604020202020204" pitchFamily="34" charset="0"/>
            </a:endParaRPr>
          </a:p>
        </p:txBody>
      </p:sp>
      <p:sp>
        <p:nvSpPr>
          <p:cNvPr id="70661"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946">
              <a:defRPr>
                <a:solidFill>
                  <a:schemeClr val="tx1"/>
                </a:solidFill>
                <a:latin typeface="Tahoma" pitchFamily="34" charset="0"/>
                <a:cs typeface="Arial" charset="0"/>
              </a:defRPr>
            </a:lvl1pPr>
            <a:lvl2pPr marL="727868" indent="-279949" defTabSz="912946">
              <a:defRPr>
                <a:solidFill>
                  <a:schemeClr val="tx1"/>
                </a:solidFill>
                <a:latin typeface="Tahoma" pitchFamily="34" charset="0"/>
                <a:cs typeface="Arial" charset="0"/>
              </a:defRPr>
            </a:lvl2pPr>
            <a:lvl3pPr marL="1119797" indent="-223959" defTabSz="912946">
              <a:defRPr>
                <a:solidFill>
                  <a:schemeClr val="tx1"/>
                </a:solidFill>
                <a:latin typeface="Tahoma" pitchFamily="34" charset="0"/>
                <a:cs typeface="Arial" charset="0"/>
              </a:defRPr>
            </a:lvl3pPr>
            <a:lvl4pPr marL="1567716" indent="-223959" defTabSz="912946">
              <a:defRPr>
                <a:solidFill>
                  <a:schemeClr val="tx1"/>
                </a:solidFill>
                <a:latin typeface="Tahoma" pitchFamily="34" charset="0"/>
                <a:cs typeface="Arial" charset="0"/>
              </a:defRPr>
            </a:lvl4pPr>
            <a:lvl5pPr marL="2015635" indent="-223959" defTabSz="912946">
              <a:defRPr>
                <a:solidFill>
                  <a:schemeClr val="tx1"/>
                </a:solidFill>
                <a:latin typeface="Tahoma" pitchFamily="34" charset="0"/>
                <a:cs typeface="Arial" charset="0"/>
              </a:defRPr>
            </a:lvl5pPr>
            <a:lvl6pPr marL="2463554" indent="-223959" defTabSz="912946" eaLnBrk="0" fontAlgn="base" hangingPunct="0">
              <a:spcBef>
                <a:spcPct val="0"/>
              </a:spcBef>
              <a:spcAft>
                <a:spcPct val="0"/>
              </a:spcAft>
              <a:defRPr>
                <a:solidFill>
                  <a:schemeClr val="tx1"/>
                </a:solidFill>
                <a:latin typeface="Tahoma" pitchFamily="34" charset="0"/>
                <a:cs typeface="Arial" charset="0"/>
              </a:defRPr>
            </a:lvl6pPr>
            <a:lvl7pPr marL="2911472" indent="-223959" defTabSz="912946" eaLnBrk="0" fontAlgn="base" hangingPunct="0">
              <a:spcBef>
                <a:spcPct val="0"/>
              </a:spcBef>
              <a:spcAft>
                <a:spcPct val="0"/>
              </a:spcAft>
              <a:defRPr>
                <a:solidFill>
                  <a:schemeClr val="tx1"/>
                </a:solidFill>
                <a:latin typeface="Tahoma" pitchFamily="34" charset="0"/>
                <a:cs typeface="Arial" charset="0"/>
              </a:defRPr>
            </a:lvl7pPr>
            <a:lvl8pPr marL="3359391" indent="-223959" defTabSz="912946" eaLnBrk="0" fontAlgn="base" hangingPunct="0">
              <a:spcBef>
                <a:spcPct val="0"/>
              </a:spcBef>
              <a:spcAft>
                <a:spcPct val="0"/>
              </a:spcAft>
              <a:defRPr>
                <a:solidFill>
                  <a:schemeClr val="tx1"/>
                </a:solidFill>
                <a:latin typeface="Tahoma" pitchFamily="34" charset="0"/>
                <a:cs typeface="Arial" charset="0"/>
              </a:defRPr>
            </a:lvl8pPr>
            <a:lvl9pPr marL="3807310" indent="-223959" defTabSz="912946" eaLnBrk="0" fontAlgn="base" hangingPunct="0">
              <a:spcBef>
                <a:spcPct val="0"/>
              </a:spcBef>
              <a:spcAft>
                <a:spcPct val="0"/>
              </a:spcAft>
              <a:defRPr>
                <a:solidFill>
                  <a:schemeClr val="tx1"/>
                </a:solidFill>
                <a:latin typeface="Tahoma" pitchFamily="34" charset="0"/>
                <a:cs typeface="Arial" charset="0"/>
              </a:defRPr>
            </a:lvl9pPr>
          </a:lstStyle>
          <a:p>
            <a:fld id="{335A64C6-F18C-455F-9F65-9FCD8B67FAD6}" type="slidenum">
              <a:rPr lang="en-US" smtClean="0">
                <a:latin typeface="Trebuchet MS" pitchFamily="34" charset="0"/>
              </a:rPr>
              <a:pPr/>
              <a:t>26</a:t>
            </a:fld>
            <a:endParaRPr lang="en-US" smtClean="0">
              <a:latin typeface="Trebuchet MS"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72709"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946">
              <a:defRPr>
                <a:solidFill>
                  <a:schemeClr val="tx1"/>
                </a:solidFill>
                <a:latin typeface="Tahoma" pitchFamily="34" charset="0"/>
                <a:cs typeface="Arial" charset="0"/>
              </a:defRPr>
            </a:lvl1pPr>
            <a:lvl2pPr marL="727868" indent="-279949" defTabSz="912946">
              <a:defRPr>
                <a:solidFill>
                  <a:schemeClr val="tx1"/>
                </a:solidFill>
                <a:latin typeface="Tahoma" pitchFamily="34" charset="0"/>
                <a:cs typeface="Arial" charset="0"/>
              </a:defRPr>
            </a:lvl2pPr>
            <a:lvl3pPr marL="1119797" indent="-223959" defTabSz="912946">
              <a:defRPr>
                <a:solidFill>
                  <a:schemeClr val="tx1"/>
                </a:solidFill>
                <a:latin typeface="Tahoma" pitchFamily="34" charset="0"/>
                <a:cs typeface="Arial" charset="0"/>
              </a:defRPr>
            </a:lvl3pPr>
            <a:lvl4pPr marL="1567716" indent="-223959" defTabSz="912946">
              <a:defRPr>
                <a:solidFill>
                  <a:schemeClr val="tx1"/>
                </a:solidFill>
                <a:latin typeface="Tahoma" pitchFamily="34" charset="0"/>
                <a:cs typeface="Arial" charset="0"/>
              </a:defRPr>
            </a:lvl4pPr>
            <a:lvl5pPr marL="2015635" indent="-223959" defTabSz="912946">
              <a:defRPr>
                <a:solidFill>
                  <a:schemeClr val="tx1"/>
                </a:solidFill>
                <a:latin typeface="Tahoma" pitchFamily="34" charset="0"/>
                <a:cs typeface="Arial" charset="0"/>
              </a:defRPr>
            </a:lvl5pPr>
            <a:lvl6pPr marL="2463554" indent="-223959" defTabSz="912946" eaLnBrk="0" fontAlgn="base" hangingPunct="0">
              <a:spcBef>
                <a:spcPct val="0"/>
              </a:spcBef>
              <a:spcAft>
                <a:spcPct val="0"/>
              </a:spcAft>
              <a:defRPr>
                <a:solidFill>
                  <a:schemeClr val="tx1"/>
                </a:solidFill>
                <a:latin typeface="Tahoma" pitchFamily="34" charset="0"/>
                <a:cs typeface="Arial" charset="0"/>
              </a:defRPr>
            </a:lvl6pPr>
            <a:lvl7pPr marL="2911472" indent="-223959" defTabSz="912946" eaLnBrk="0" fontAlgn="base" hangingPunct="0">
              <a:spcBef>
                <a:spcPct val="0"/>
              </a:spcBef>
              <a:spcAft>
                <a:spcPct val="0"/>
              </a:spcAft>
              <a:defRPr>
                <a:solidFill>
                  <a:schemeClr val="tx1"/>
                </a:solidFill>
                <a:latin typeface="Tahoma" pitchFamily="34" charset="0"/>
                <a:cs typeface="Arial" charset="0"/>
              </a:defRPr>
            </a:lvl7pPr>
            <a:lvl8pPr marL="3359391" indent="-223959" defTabSz="912946" eaLnBrk="0" fontAlgn="base" hangingPunct="0">
              <a:spcBef>
                <a:spcPct val="0"/>
              </a:spcBef>
              <a:spcAft>
                <a:spcPct val="0"/>
              </a:spcAft>
              <a:defRPr>
                <a:solidFill>
                  <a:schemeClr val="tx1"/>
                </a:solidFill>
                <a:latin typeface="Tahoma" pitchFamily="34" charset="0"/>
                <a:cs typeface="Arial" charset="0"/>
              </a:defRPr>
            </a:lvl8pPr>
            <a:lvl9pPr marL="3807310" indent="-223959" defTabSz="912946" eaLnBrk="0" fontAlgn="base" hangingPunct="0">
              <a:spcBef>
                <a:spcPct val="0"/>
              </a:spcBef>
              <a:spcAft>
                <a:spcPct val="0"/>
              </a:spcAft>
              <a:defRPr>
                <a:solidFill>
                  <a:schemeClr val="tx1"/>
                </a:solidFill>
                <a:latin typeface="Tahoma" pitchFamily="34" charset="0"/>
                <a:cs typeface="Arial" charset="0"/>
              </a:defRPr>
            </a:lvl9pPr>
          </a:lstStyle>
          <a:p>
            <a:fld id="{C61AAA7B-F9AB-41E8-A160-5BC0DDDEA56A}" type="slidenum">
              <a:rPr lang="en-US" smtClean="0">
                <a:latin typeface="Trebuchet MS" pitchFamily="34" charset="0"/>
              </a:rPr>
              <a:pPr/>
              <a:t>27</a:t>
            </a:fld>
            <a:endParaRPr lang="en-US" smtClean="0">
              <a:latin typeface="Trebuchet MS"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Arial" panose="020B0604020202020204" pitchFamily="34" charset="0"/>
              <a:cs typeface="Arial" panose="020B0604020202020204" pitchFamily="34" charset="0"/>
            </a:endParaRPr>
          </a:p>
        </p:txBody>
      </p:sp>
      <p:sp>
        <p:nvSpPr>
          <p:cNvPr id="72709"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946">
              <a:defRPr>
                <a:solidFill>
                  <a:schemeClr val="tx1"/>
                </a:solidFill>
                <a:latin typeface="Tahoma" pitchFamily="34" charset="0"/>
                <a:cs typeface="Arial" charset="0"/>
              </a:defRPr>
            </a:lvl1pPr>
            <a:lvl2pPr marL="727868" indent="-279949" defTabSz="912946">
              <a:defRPr>
                <a:solidFill>
                  <a:schemeClr val="tx1"/>
                </a:solidFill>
                <a:latin typeface="Tahoma" pitchFamily="34" charset="0"/>
                <a:cs typeface="Arial" charset="0"/>
              </a:defRPr>
            </a:lvl2pPr>
            <a:lvl3pPr marL="1119797" indent="-223959" defTabSz="912946">
              <a:defRPr>
                <a:solidFill>
                  <a:schemeClr val="tx1"/>
                </a:solidFill>
                <a:latin typeface="Tahoma" pitchFamily="34" charset="0"/>
                <a:cs typeface="Arial" charset="0"/>
              </a:defRPr>
            </a:lvl3pPr>
            <a:lvl4pPr marL="1567716" indent="-223959" defTabSz="912946">
              <a:defRPr>
                <a:solidFill>
                  <a:schemeClr val="tx1"/>
                </a:solidFill>
                <a:latin typeface="Tahoma" pitchFamily="34" charset="0"/>
                <a:cs typeface="Arial" charset="0"/>
              </a:defRPr>
            </a:lvl4pPr>
            <a:lvl5pPr marL="2015635" indent="-223959" defTabSz="912946">
              <a:defRPr>
                <a:solidFill>
                  <a:schemeClr val="tx1"/>
                </a:solidFill>
                <a:latin typeface="Tahoma" pitchFamily="34" charset="0"/>
                <a:cs typeface="Arial" charset="0"/>
              </a:defRPr>
            </a:lvl5pPr>
            <a:lvl6pPr marL="2463554" indent="-223959" defTabSz="912946" eaLnBrk="0" fontAlgn="base" hangingPunct="0">
              <a:spcBef>
                <a:spcPct val="0"/>
              </a:spcBef>
              <a:spcAft>
                <a:spcPct val="0"/>
              </a:spcAft>
              <a:defRPr>
                <a:solidFill>
                  <a:schemeClr val="tx1"/>
                </a:solidFill>
                <a:latin typeface="Tahoma" pitchFamily="34" charset="0"/>
                <a:cs typeface="Arial" charset="0"/>
              </a:defRPr>
            </a:lvl6pPr>
            <a:lvl7pPr marL="2911472" indent="-223959" defTabSz="912946" eaLnBrk="0" fontAlgn="base" hangingPunct="0">
              <a:spcBef>
                <a:spcPct val="0"/>
              </a:spcBef>
              <a:spcAft>
                <a:spcPct val="0"/>
              </a:spcAft>
              <a:defRPr>
                <a:solidFill>
                  <a:schemeClr val="tx1"/>
                </a:solidFill>
                <a:latin typeface="Tahoma" pitchFamily="34" charset="0"/>
                <a:cs typeface="Arial" charset="0"/>
              </a:defRPr>
            </a:lvl7pPr>
            <a:lvl8pPr marL="3359391" indent="-223959" defTabSz="912946" eaLnBrk="0" fontAlgn="base" hangingPunct="0">
              <a:spcBef>
                <a:spcPct val="0"/>
              </a:spcBef>
              <a:spcAft>
                <a:spcPct val="0"/>
              </a:spcAft>
              <a:defRPr>
                <a:solidFill>
                  <a:schemeClr val="tx1"/>
                </a:solidFill>
                <a:latin typeface="Tahoma" pitchFamily="34" charset="0"/>
                <a:cs typeface="Arial" charset="0"/>
              </a:defRPr>
            </a:lvl8pPr>
            <a:lvl9pPr marL="3807310" indent="-223959" defTabSz="912946" eaLnBrk="0" fontAlgn="base" hangingPunct="0">
              <a:spcBef>
                <a:spcPct val="0"/>
              </a:spcBef>
              <a:spcAft>
                <a:spcPct val="0"/>
              </a:spcAft>
              <a:defRPr>
                <a:solidFill>
                  <a:schemeClr val="tx1"/>
                </a:solidFill>
                <a:latin typeface="Tahoma" pitchFamily="34" charset="0"/>
                <a:cs typeface="Arial" charset="0"/>
              </a:defRPr>
            </a:lvl9pPr>
          </a:lstStyle>
          <a:p>
            <a:fld id="{C61AAA7B-F9AB-41E8-A160-5BC0DDDEA56A}" type="slidenum">
              <a:rPr lang="en-US" smtClean="0">
                <a:latin typeface="Trebuchet MS" pitchFamily="34" charset="0"/>
              </a:rPr>
              <a:pPr/>
              <a:t>28</a:t>
            </a:fld>
            <a:endParaRPr lang="en-US" smtClean="0">
              <a:latin typeface="Trebuchet MS"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Arial" panose="020B0604020202020204" pitchFamily="34" charset="0"/>
              <a:cs typeface="Arial" panose="020B0604020202020204" pitchFamily="34" charset="0"/>
            </a:endParaRPr>
          </a:p>
        </p:txBody>
      </p:sp>
      <p:sp>
        <p:nvSpPr>
          <p:cNvPr id="73733"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946">
              <a:defRPr>
                <a:solidFill>
                  <a:schemeClr val="tx1"/>
                </a:solidFill>
                <a:latin typeface="Tahoma" pitchFamily="34" charset="0"/>
                <a:cs typeface="Arial" charset="0"/>
              </a:defRPr>
            </a:lvl1pPr>
            <a:lvl2pPr marL="727868" indent="-279949" defTabSz="912946">
              <a:defRPr>
                <a:solidFill>
                  <a:schemeClr val="tx1"/>
                </a:solidFill>
                <a:latin typeface="Tahoma" pitchFamily="34" charset="0"/>
                <a:cs typeface="Arial" charset="0"/>
              </a:defRPr>
            </a:lvl2pPr>
            <a:lvl3pPr marL="1119797" indent="-223959" defTabSz="912946">
              <a:defRPr>
                <a:solidFill>
                  <a:schemeClr val="tx1"/>
                </a:solidFill>
                <a:latin typeface="Tahoma" pitchFamily="34" charset="0"/>
                <a:cs typeface="Arial" charset="0"/>
              </a:defRPr>
            </a:lvl3pPr>
            <a:lvl4pPr marL="1567716" indent="-223959" defTabSz="912946">
              <a:defRPr>
                <a:solidFill>
                  <a:schemeClr val="tx1"/>
                </a:solidFill>
                <a:latin typeface="Tahoma" pitchFamily="34" charset="0"/>
                <a:cs typeface="Arial" charset="0"/>
              </a:defRPr>
            </a:lvl4pPr>
            <a:lvl5pPr marL="2015635" indent="-223959" defTabSz="912946">
              <a:defRPr>
                <a:solidFill>
                  <a:schemeClr val="tx1"/>
                </a:solidFill>
                <a:latin typeface="Tahoma" pitchFamily="34" charset="0"/>
                <a:cs typeface="Arial" charset="0"/>
              </a:defRPr>
            </a:lvl5pPr>
            <a:lvl6pPr marL="2463554" indent="-223959" defTabSz="912946" eaLnBrk="0" fontAlgn="base" hangingPunct="0">
              <a:spcBef>
                <a:spcPct val="0"/>
              </a:spcBef>
              <a:spcAft>
                <a:spcPct val="0"/>
              </a:spcAft>
              <a:defRPr>
                <a:solidFill>
                  <a:schemeClr val="tx1"/>
                </a:solidFill>
                <a:latin typeface="Tahoma" pitchFamily="34" charset="0"/>
                <a:cs typeface="Arial" charset="0"/>
              </a:defRPr>
            </a:lvl6pPr>
            <a:lvl7pPr marL="2911472" indent="-223959" defTabSz="912946" eaLnBrk="0" fontAlgn="base" hangingPunct="0">
              <a:spcBef>
                <a:spcPct val="0"/>
              </a:spcBef>
              <a:spcAft>
                <a:spcPct val="0"/>
              </a:spcAft>
              <a:defRPr>
                <a:solidFill>
                  <a:schemeClr val="tx1"/>
                </a:solidFill>
                <a:latin typeface="Tahoma" pitchFamily="34" charset="0"/>
                <a:cs typeface="Arial" charset="0"/>
              </a:defRPr>
            </a:lvl7pPr>
            <a:lvl8pPr marL="3359391" indent="-223959" defTabSz="912946" eaLnBrk="0" fontAlgn="base" hangingPunct="0">
              <a:spcBef>
                <a:spcPct val="0"/>
              </a:spcBef>
              <a:spcAft>
                <a:spcPct val="0"/>
              </a:spcAft>
              <a:defRPr>
                <a:solidFill>
                  <a:schemeClr val="tx1"/>
                </a:solidFill>
                <a:latin typeface="Tahoma" pitchFamily="34" charset="0"/>
                <a:cs typeface="Arial" charset="0"/>
              </a:defRPr>
            </a:lvl8pPr>
            <a:lvl9pPr marL="3807310" indent="-223959" defTabSz="912946" eaLnBrk="0" fontAlgn="base" hangingPunct="0">
              <a:spcBef>
                <a:spcPct val="0"/>
              </a:spcBef>
              <a:spcAft>
                <a:spcPct val="0"/>
              </a:spcAft>
              <a:defRPr>
                <a:solidFill>
                  <a:schemeClr val="tx1"/>
                </a:solidFill>
                <a:latin typeface="Tahoma" pitchFamily="34" charset="0"/>
                <a:cs typeface="Arial" charset="0"/>
              </a:defRPr>
            </a:lvl9pPr>
          </a:lstStyle>
          <a:p>
            <a:fld id="{D7EBEE5D-5B98-4389-9096-997DDDF45B60}" type="slidenum">
              <a:rPr lang="en-US" smtClean="0">
                <a:latin typeface="Trebuchet MS" pitchFamily="34" charset="0"/>
              </a:rPr>
              <a:pPr/>
              <a:t>29</a:t>
            </a:fld>
            <a:endParaRPr lang="en-US" smtClean="0">
              <a:latin typeface="Trebuchet MS"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fld id="{0A7D4113-607C-4C8C-A317-57A1D107AA5D}"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29459926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Arial" panose="020B0604020202020204" pitchFamily="34" charset="0"/>
              <a:cs typeface="Arial" panose="020B0604020202020204" pitchFamily="34" charset="0"/>
            </a:endParaRPr>
          </a:p>
        </p:txBody>
      </p:sp>
      <p:sp>
        <p:nvSpPr>
          <p:cNvPr id="73733"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946">
              <a:defRPr>
                <a:solidFill>
                  <a:schemeClr val="tx1"/>
                </a:solidFill>
                <a:latin typeface="Tahoma" pitchFamily="34" charset="0"/>
                <a:cs typeface="Arial" charset="0"/>
              </a:defRPr>
            </a:lvl1pPr>
            <a:lvl2pPr marL="727868" indent="-279949" defTabSz="912946">
              <a:defRPr>
                <a:solidFill>
                  <a:schemeClr val="tx1"/>
                </a:solidFill>
                <a:latin typeface="Tahoma" pitchFamily="34" charset="0"/>
                <a:cs typeface="Arial" charset="0"/>
              </a:defRPr>
            </a:lvl2pPr>
            <a:lvl3pPr marL="1119797" indent="-223959" defTabSz="912946">
              <a:defRPr>
                <a:solidFill>
                  <a:schemeClr val="tx1"/>
                </a:solidFill>
                <a:latin typeface="Tahoma" pitchFamily="34" charset="0"/>
                <a:cs typeface="Arial" charset="0"/>
              </a:defRPr>
            </a:lvl3pPr>
            <a:lvl4pPr marL="1567716" indent="-223959" defTabSz="912946">
              <a:defRPr>
                <a:solidFill>
                  <a:schemeClr val="tx1"/>
                </a:solidFill>
                <a:latin typeface="Tahoma" pitchFamily="34" charset="0"/>
                <a:cs typeface="Arial" charset="0"/>
              </a:defRPr>
            </a:lvl4pPr>
            <a:lvl5pPr marL="2015635" indent="-223959" defTabSz="912946">
              <a:defRPr>
                <a:solidFill>
                  <a:schemeClr val="tx1"/>
                </a:solidFill>
                <a:latin typeface="Tahoma" pitchFamily="34" charset="0"/>
                <a:cs typeface="Arial" charset="0"/>
              </a:defRPr>
            </a:lvl5pPr>
            <a:lvl6pPr marL="2463554" indent="-223959" defTabSz="912946" eaLnBrk="0" fontAlgn="base" hangingPunct="0">
              <a:spcBef>
                <a:spcPct val="0"/>
              </a:spcBef>
              <a:spcAft>
                <a:spcPct val="0"/>
              </a:spcAft>
              <a:defRPr>
                <a:solidFill>
                  <a:schemeClr val="tx1"/>
                </a:solidFill>
                <a:latin typeface="Tahoma" pitchFamily="34" charset="0"/>
                <a:cs typeface="Arial" charset="0"/>
              </a:defRPr>
            </a:lvl6pPr>
            <a:lvl7pPr marL="2911472" indent="-223959" defTabSz="912946" eaLnBrk="0" fontAlgn="base" hangingPunct="0">
              <a:spcBef>
                <a:spcPct val="0"/>
              </a:spcBef>
              <a:spcAft>
                <a:spcPct val="0"/>
              </a:spcAft>
              <a:defRPr>
                <a:solidFill>
                  <a:schemeClr val="tx1"/>
                </a:solidFill>
                <a:latin typeface="Tahoma" pitchFamily="34" charset="0"/>
                <a:cs typeface="Arial" charset="0"/>
              </a:defRPr>
            </a:lvl7pPr>
            <a:lvl8pPr marL="3359391" indent="-223959" defTabSz="912946" eaLnBrk="0" fontAlgn="base" hangingPunct="0">
              <a:spcBef>
                <a:spcPct val="0"/>
              </a:spcBef>
              <a:spcAft>
                <a:spcPct val="0"/>
              </a:spcAft>
              <a:defRPr>
                <a:solidFill>
                  <a:schemeClr val="tx1"/>
                </a:solidFill>
                <a:latin typeface="Tahoma" pitchFamily="34" charset="0"/>
                <a:cs typeface="Arial" charset="0"/>
              </a:defRPr>
            </a:lvl8pPr>
            <a:lvl9pPr marL="3807310" indent="-223959" defTabSz="912946" eaLnBrk="0" fontAlgn="base" hangingPunct="0">
              <a:spcBef>
                <a:spcPct val="0"/>
              </a:spcBef>
              <a:spcAft>
                <a:spcPct val="0"/>
              </a:spcAft>
              <a:defRPr>
                <a:solidFill>
                  <a:schemeClr val="tx1"/>
                </a:solidFill>
                <a:latin typeface="Tahoma" pitchFamily="34" charset="0"/>
                <a:cs typeface="Arial" charset="0"/>
              </a:defRPr>
            </a:lvl9pPr>
          </a:lstStyle>
          <a:p>
            <a:fld id="{D7EBEE5D-5B98-4389-9096-997DDDF45B60}" type="slidenum">
              <a:rPr lang="en-US" smtClean="0">
                <a:latin typeface="Trebuchet MS" pitchFamily="34" charset="0"/>
              </a:rPr>
              <a:pPr/>
              <a:t>30</a:t>
            </a:fld>
            <a:endParaRPr lang="en-US" smtClean="0">
              <a:latin typeface="Trebuchet MS"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Arial" panose="020B0604020202020204" pitchFamily="34" charset="0"/>
              <a:cs typeface="Arial" panose="020B0604020202020204" pitchFamily="34" charset="0"/>
            </a:endParaRPr>
          </a:p>
        </p:txBody>
      </p:sp>
      <p:sp>
        <p:nvSpPr>
          <p:cNvPr id="73733"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946">
              <a:defRPr>
                <a:solidFill>
                  <a:schemeClr val="tx1"/>
                </a:solidFill>
                <a:latin typeface="Tahoma" pitchFamily="34" charset="0"/>
                <a:cs typeface="Arial" charset="0"/>
              </a:defRPr>
            </a:lvl1pPr>
            <a:lvl2pPr marL="727868" indent="-279949" defTabSz="912946">
              <a:defRPr>
                <a:solidFill>
                  <a:schemeClr val="tx1"/>
                </a:solidFill>
                <a:latin typeface="Tahoma" pitchFamily="34" charset="0"/>
                <a:cs typeface="Arial" charset="0"/>
              </a:defRPr>
            </a:lvl2pPr>
            <a:lvl3pPr marL="1119797" indent="-223959" defTabSz="912946">
              <a:defRPr>
                <a:solidFill>
                  <a:schemeClr val="tx1"/>
                </a:solidFill>
                <a:latin typeface="Tahoma" pitchFamily="34" charset="0"/>
                <a:cs typeface="Arial" charset="0"/>
              </a:defRPr>
            </a:lvl3pPr>
            <a:lvl4pPr marL="1567716" indent="-223959" defTabSz="912946">
              <a:defRPr>
                <a:solidFill>
                  <a:schemeClr val="tx1"/>
                </a:solidFill>
                <a:latin typeface="Tahoma" pitchFamily="34" charset="0"/>
                <a:cs typeface="Arial" charset="0"/>
              </a:defRPr>
            </a:lvl4pPr>
            <a:lvl5pPr marL="2015635" indent="-223959" defTabSz="912946">
              <a:defRPr>
                <a:solidFill>
                  <a:schemeClr val="tx1"/>
                </a:solidFill>
                <a:latin typeface="Tahoma" pitchFamily="34" charset="0"/>
                <a:cs typeface="Arial" charset="0"/>
              </a:defRPr>
            </a:lvl5pPr>
            <a:lvl6pPr marL="2463554" indent="-223959" defTabSz="912946" eaLnBrk="0" fontAlgn="base" hangingPunct="0">
              <a:spcBef>
                <a:spcPct val="0"/>
              </a:spcBef>
              <a:spcAft>
                <a:spcPct val="0"/>
              </a:spcAft>
              <a:defRPr>
                <a:solidFill>
                  <a:schemeClr val="tx1"/>
                </a:solidFill>
                <a:latin typeface="Tahoma" pitchFamily="34" charset="0"/>
                <a:cs typeface="Arial" charset="0"/>
              </a:defRPr>
            </a:lvl6pPr>
            <a:lvl7pPr marL="2911472" indent="-223959" defTabSz="912946" eaLnBrk="0" fontAlgn="base" hangingPunct="0">
              <a:spcBef>
                <a:spcPct val="0"/>
              </a:spcBef>
              <a:spcAft>
                <a:spcPct val="0"/>
              </a:spcAft>
              <a:defRPr>
                <a:solidFill>
                  <a:schemeClr val="tx1"/>
                </a:solidFill>
                <a:latin typeface="Tahoma" pitchFamily="34" charset="0"/>
                <a:cs typeface="Arial" charset="0"/>
              </a:defRPr>
            </a:lvl7pPr>
            <a:lvl8pPr marL="3359391" indent="-223959" defTabSz="912946" eaLnBrk="0" fontAlgn="base" hangingPunct="0">
              <a:spcBef>
                <a:spcPct val="0"/>
              </a:spcBef>
              <a:spcAft>
                <a:spcPct val="0"/>
              </a:spcAft>
              <a:defRPr>
                <a:solidFill>
                  <a:schemeClr val="tx1"/>
                </a:solidFill>
                <a:latin typeface="Tahoma" pitchFamily="34" charset="0"/>
                <a:cs typeface="Arial" charset="0"/>
              </a:defRPr>
            </a:lvl8pPr>
            <a:lvl9pPr marL="3807310" indent="-223959" defTabSz="912946" eaLnBrk="0" fontAlgn="base" hangingPunct="0">
              <a:spcBef>
                <a:spcPct val="0"/>
              </a:spcBef>
              <a:spcAft>
                <a:spcPct val="0"/>
              </a:spcAft>
              <a:defRPr>
                <a:solidFill>
                  <a:schemeClr val="tx1"/>
                </a:solidFill>
                <a:latin typeface="Tahoma" pitchFamily="34" charset="0"/>
                <a:cs typeface="Arial" charset="0"/>
              </a:defRPr>
            </a:lvl9pPr>
          </a:lstStyle>
          <a:p>
            <a:fld id="{D7EBEE5D-5B98-4389-9096-997DDDF45B60}" type="slidenum">
              <a:rPr lang="en-US" smtClean="0">
                <a:latin typeface="Trebuchet MS" pitchFamily="34" charset="0"/>
              </a:rPr>
              <a:pPr/>
              <a:t>32</a:t>
            </a:fld>
            <a:endParaRPr lang="en-US" smtClean="0">
              <a:latin typeface="Trebuchet MS"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Arial" panose="020B0604020202020204" pitchFamily="34" charset="0"/>
              <a:cs typeface="Arial" panose="020B0604020202020204" pitchFamily="34" charset="0"/>
            </a:endParaRPr>
          </a:p>
        </p:txBody>
      </p:sp>
      <p:sp>
        <p:nvSpPr>
          <p:cNvPr id="73733"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946">
              <a:defRPr>
                <a:solidFill>
                  <a:schemeClr val="tx1"/>
                </a:solidFill>
                <a:latin typeface="Tahoma" pitchFamily="34" charset="0"/>
                <a:cs typeface="Arial" charset="0"/>
              </a:defRPr>
            </a:lvl1pPr>
            <a:lvl2pPr marL="727868" indent="-279949" defTabSz="912946">
              <a:defRPr>
                <a:solidFill>
                  <a:schemeClr val="tx1"/>
                </a:solidFill>
                <a:latin typeface="Tahoma" pitchFamily="34" charset="0"/>
                <a:cs typeface="Arial" charset="0"/>
              </a:defRPr>
            </a:lvl2pPr>
            <a:lvl3pPr marL="1119797" indent="-223959" defTabSz="912946">
              <a:defRPr>
                <a:solidFill>
                  <a:schemeClr val="tx1"/>
                </a:solidFill>
                <a:latin typeface="Tahoma" pitchFamily="34" charset="0"/>
                <a:cs typeface="Arial" charset="0"/>
              </a:defRPr>
            </a:lvl3pPr>
            <a:lvl4pPr marL="1567716" indent="-223959" defTabSz="912946">
              <a:defRPr>
                <a:solidFill>
                  <a:schemeClr val="tx1"/>
                </a:solidFill>
                <a:latin typeface="Tahoma" pitchFamily="34" charset="0"/>
                <a:cs typeface="Arial" charset="0"/>
              </a:defRPr>
            </a:lvl4pPr>
            <a:lvl5pPr marL="2015635" indent="-223959" defTabSz="912946">
              <a:defRPr>
                <a:solidFill>
                  <a:schemeClr val="tx1"/>
                </a:solidFill>
                <a:latin typeface="Tahoma" pitchFamily="34" charset="0"/>
                <a:cs typeface="Arial" charset="0"/>
              </a:defRPr>
            </a:lvl5pPr>
            <a:lvl6pPr marL="2463554" indent="-223959" defTabSz="912946" eaLnBrk="0" fontAlgn="base" hangingPunct="0">
              <a:spcBef>
                <a:spcPct val="0"/>
              </a:spcBef>
              <a:spcAft>
                <a:spcPct val="0"/>
              </a:spcAft>
              <a:defRPr>
                <a:solidFill>
                  <a:schemeClr val="tx1"/>
                </a:solidFill>
                <a:latin typeface="Tahoma" pitchFamily="34" charset="0"/>
                <a:cs typeface="Arial" charset="0"/>
              </a:defRPr>
            </a:lvl6pPr>
            <a:lvl7pPr marL="2911472" indent="-223959" defTabSz="912946" eaLnBrk="0" fontAlgn="base" hangingPunct="0">
              <a:spcBef>
                <a:spcPct val="0"/>
              </a:spcBef>
              <a:spcAft>
                <a:spcPct val="0"/>
              </a:spcAft>
              <a:defRPr>
                <a:solidFill>
                  <a:schemeClr val="tx1"/>
                </a:solidFill>
                <a:latin typeface="Tahoma" pitchFamily="34" charset="0"/>
                <a:cs typeface="Arial" charset="0"/>
              </a:defRPr>
            </a:lvl7pPr>
            <a:lvl8pPr marL="3359391" indent="-223959" defTabSz="912946" eaLnBrk="0" fontAlgn="base" hangingPunct="0">
              <a:spcBef>
                <a:spcPct val="0"/>
              </a:spcBef>
              <a:spcAft>
                <a:spcPct val="0"/>
              </a:spcAft>
              <a:defRPr>
                <a:solidFill>
                  <a:schemeClr val="tx1"/>
                </a:solidFill>
                <a:latin typeface="Tahoma" pitchFamily="34" charset="0"/>
                <a:cs typeface="Arial" charset="0"/>
              </a:defRPr>
            </a:lvl8pPr>
            <a:lvl9pPr marL="3807310" indent="-223959" defTabSz="912946" eaLnBrk="0" fontAlgn="base" hangingPunct="0">
              <a:spcBef>
                <a:spcPct val="0"/>
              </a:spcBef>
              <a:spcAft>
                <a:spcPct val="0"/>
              </a:spcAft>
              <a:defRPr>
                <a:solidFill>
                  <a:schemeClr val="tx1"/>
                </a:solidFill>
                <a:latin typeface="Tahoma" pitchFamily="34" charset="0"/>
                <a:cs typeface="Arial" charset="0"/>
              </a:defRPr>
            </a:lvl9pPr>
          </a:lstStyle>
          <a:p>
            <a:fld id="{D7EBEE5D-5B98-4389-9096-997DDDF45B60}" type="slidenum">
              <a:rPr lang="en-US" smtClean="0">
                <a:latin typeface="Trebuchet MS" pitchFamily="34" charset="0"/>
              </a:rPr>
              <a:pPr/>
              <a:t>33</a:t>
            </a:fld>
            <a:endParaRPr lang="en-US" smtClean="0">
              <a:latin typeface="Trebuchet MS"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946">
              <a:defRPr>
                <a:solidFill>
                  <a:schemeClr val="tx1"/>
                </a:solidFill>
                <a:latin typeface="Tahoma" pitchFamily="34" charset="0"/>
                <a:cs typeface="Arial" charset="0"/>
              </a:defRPr>
            </a:lvl1pPr>
            <a:lvl2pPr marL="727868" indent="-279949" defTabSz="912946">
              <a:defRPr>
                <a:solidFill>
                  <a:schemeClr val="tx1"/>
                </a:solidFill>
                <a:latin typeface="Tahoma" pitchFamily="34" charset="0"/>
                <a:cs typeface="Arial" charset="0"/>
              </a:defRPr>
            </a:lvl2pPr>
            <a:lvl3pPr marL="1119797" indent="-223959" defTabSz="912946">
              <a:defRPr>
                <a:solidFill>
                  <a:schemeClr val="tx1"/>
                </a:solidFill>
                <a:latin typeface="Tahoma" pitchFamily="34" charset="0"/>
                <a:cs typeface="Arial" charset="0"/>
              </a:defRPr>
            </a:lvl3pPr>
            <a:lvl4pPr marL="1567716" indent="-223959" defTabSz="912946">
              <a:defRPr>
                <a:solidFill>
                  <a:schemeClr val="tx1"/>
                </a:solidFill>
                <a:latin typeface="Tahoma" pitchFamily="34" charset="0"/>
                <a:cs typeface="Arial" charset="0"/>
              </a:defRPr>
            </a:lvl4pPr>
            <a:lvl5pPr marL="2015635" indent="-223959" defTabSz="912946">
              <a:defRPr>
                <a:solidFill>
                  <a:schemeClr val="tx1"/>
                </a:solidFill>
                <a:latin typeface="Tahoma" pitchFamily="34" charset="0"/>
                <a:cs typeface="Arial" charset="0"/>
              </a:defRPr>
            </a:lvl5pPr>
            <a:lvl6pPr marL="2463554" indent="-223959" defTabSz="912946" eaLnBrk="0" fontAlgn="base" hangingPunct="0">
              <a:spcBef>
                <a:spcPct val="0"/>
              </a:spcBef>
              <a:spcAft>
                <a:spcPct val="0"/>
              </a:spcAft>
              <a:defRPr>
                <a:solidFill>
                  <a:schemeClr val="tx1"/>
                </a:solidFill>
                <a:latin typeface="Tahoma" pitchFamily="34" charset="0"/>
                <a:cs typeface="Arial" charset="0"/>
              </a:defRPr>
            </a:lvl6pPr>
            <a:lvl7pPr marL="2911472" indent="-223959" defTabSz="912946" eaLnBrk="0" fontAlgn="base" hangingPunct="0">
              <a:spcBef>
                <a:spcPct val="0"/>
              </a:spcBef>
              <a:spcAft>
                <a:spcPct val="0"/>
              </a:spcAft>
              <a:defRPr>
                <a:solidFill>
                  <a:schemeClr val="tx1"/>
                </a:solidFill>
                <a:latin typeface="Tahoma" pitchFamily="34" charset="0"/>
                <a:cs typeface="Arial" charset="0"/>
              </a:defRPr>
            </a:lvl7pPr>
            <a:lvl8pPr marL="3359391" indent="-223959" defTabSz="912946" eaLnBrk="0" fontAlgn="base" hangingPunct="0">
              <a:spcBef>
                <a:spcPct val="0"/>
              </a:spcBef>
              <a:spcAft>
                <a:spcPct val="0"/>
              </a:spcAft>
              <a:defRPr>
                <a:solidFill>
                  <a:schemeClr val="tx1"/>
                </a:solidFill>
                <a:latin typeface="Tahoma" pitchFamily="34" charset="0"/>
                <a:cs typeface="Arial" charset="0"/>
              </a:defRPr>
            </a:lvl8pPr>
            <a:lvl9pPr marL="3807310" indent="-223959" defTabSz="912946" eaLnBrk="0" fontAlgn="base" hangingPunct="0">
              <a:spcBef>
                <a:spcPct val="0"/>
              </a:spcBef>
              <a:spcAft>
                <a:spcPct val="0"/>
              </a:spcAft>
              <a:defRPr>
                <a:solidFill>
                  <a:schemeClr val="tx1"/>
                </a:solidFill>
                <a:latin typeface="Tahoma" pitchFamily="34" charset="0"/>
                <a:cs typeface="Arial" charset="0"/>
              </a:defRPr>
            </a:lvl9pPr>
          </a:lstStyle>
          <a:p>
            <a:fld id="{BF46E857-CCA0-4A8E-80C5-60C93C74B383}" type="slidenum">
              <a:rPr lang="en-US" smtClean="0">
                <a:latin typeface="Trebuchet MS" pitchFamily="34" charset="0"/>
              </a:rPr>
              <a:pPr/>
              <a:t>35</a:t>
            </a:fld>
            <a:endParaRPr lang="en-US" smtClean="0">
              <a:latin typeface="Trebuchet MS" pitchFamily="34" charset="0"/>
            </a:endParaRPr>
          </a:p>
        </p:txBody>
      </p:sp>
      <p:sp>
        <p:nvSpPr>
          <p:cNvPr id="98308" name="Rectangle 2"/>
          <p:cNvSpPr>
            <a:spLocks noGrp="1" noRot="1" noChangeAspect="1" noChangeArrowheads="1" noTextEdit="1"/>
          </p:cNvSpPr>
          <p:nvPr>
            <p:ph type="sldImg"/>
          </p:nvPr>
        </p:nvSpPr>
        <p:spPr>
          <a:ln/>
        </p:spPr>
      </p:sp>
      <p:sp>
        <p:nvSpPr>
          <p:cNvPr id="98309" name="Rectangle 5"/>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Arial" panose="020B0604020202020204" pitchFamily="34" charset="0"/>
              <a:cs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92165"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927">
              <a:defRPr>
                <a:solidFill>
                  <a:schemeClr val="tx1"/>
                </a:solidFill>
                <a:latin typeface="Tahoma" pitchFamily="34" charset="0"/>
                <a:cs typeface="Arial" charset="0"/>
              </a:defRPr>
            </a:lvl1pPr>
            <a:lvl2pPr marL="727853" indent="-279944" defTabSz="912927">
              <a:defRPr>
                <a:solidFill>
                  <a:schemeClr val="tx1"/>
                </a:solidFill>
                <a:latin typeface="Tahoma" pitchFamily="34" charset="0"/>
                <a:cs typeface="Arial" charset="0"/>
              </a:defRPr>
            </a:lvl2pPr>
            <a:lvl3pPr marL="1119774" indent="-223954" defTabSz="912927">
              <a:defRPr>
                <a:solidFill>
                  <a:schemeClr val="tx1"/>
                </a:solidFill>
                <a:latin typeface="Tahoma" pitchFamily="34" charset="0"/>
                <a:cs typeface="Arial" charset="0"/>
              </a:defRPr>
            </a:lvl3pPr>
            <a:lvl4pPr marL="1567684" indent="-223954" defTabSz="912927">
              <a:defRPr>
                <a:solidFill>
                  <a:schemeClr val="tx1"/>
                </a:solidFill>
                <a:latin typeface="Tahoma" pitchFamily="34" charset="0"/>
                <a:cs typeface="Arial" charset="0"/>
              </a:defRPr>
            </a:lvl4pPr>
            <a:lvl5pPr marL="2015594" indent="-223954" defTabSz="912927">
              <a:defRPr>
                <a:solidFill>
                  <a:schemeClr val="tx1"/>
                </a:solidFill>
                <a:latin typeface="Tahoma" pitchFamily="34" charset="0"/>
                <a:cs typeface="Arial" charset="0"/>
              </a:defRPr>
            </a:lvl5pPr>
            <a:lvl6pPr marL="2463504" indent="-223954" defTabSz="912927" eaLnBrk="0" fontAlgn="base" hangingPunct="0">
              <a:spcBef>
                <a:spcPct val="0"/>
              </a:spcBef>
              <a:spcAft>
                <a:spcPct val="0"/>
              </a:spcAft>
              <a:defRPr>
                <a:solidFill>
                  <a:schemeClr val="tx1"/>
                </a:solidFill>
                <a:latin typeface="Tahoma" pitchFamily="34" charset="0"/>
                <a:cs typeface="Arial" charset="0"/>
              </a:defRPr>
            </a:lvl6pPr>
            <a:lvl7pPr marL="2911413" indent="-223954" defTabSz="912927" eaLnBrk="0" fontAlgn="base" hangingPunct="0">
              <a:spcBef>
                <a:spcPct val="0"/>
              </a:spcBef>
              <a:spcAft>
                <a:spcPct val="0"/>
              </a:spcAft>
              <a:defRPr>
                <a:solidFill>
                  <a:schemeClr val="tx1"/>
                </a:solidFill>
                <a:latin typeface="Tahoma" pitchFamily="34" charset="0"/>
                <a:cs typeface="Arial" charset="0"/>
              </a:defRPr>
            </a:lvl7pPr>
            <a:lvl8pPr marL="3359323" indent="-223954" defTabSz="912927" eaLnBrk="0" fontAlgn="base" hangingPunct="0">
              <a:spcBef>
                <a:spcPct val="0"/>
              </a:spcBef>
              <a:spcAft>
                <a:spcPct val="0"/>
              </a:spcAft>
              <a:defRPr>
                <a:solidFill>
                  <a:schemeClr val="tx1"/>
                </a:solidFill>
                <a:latin typeface="Tahoma" pitchFamily="34" charset="0"/>
                <a:cs typeface="Arial" charset="0"/>
              </a:defRPr>
            </a:lvl8pPr>
            <a:lvl9pPr marL="3807232" indent="-223954" defTabSz="912927" eaLnBrk="0" fontAlgn="base" hangingPunct="0">
              <a:spcBef>
                <a:spcPct val="0"/>
              </a:spcBef>
              <a:spcAft>
                <a:spcPct val="0"/>
              </a:spcAft>
              <a:defRPr>
                <a:solidFill>
                  <a:schemeClr val="tx1"/>
                </a:solidFill>
                <a:latin typeface="Tahoma" pitchFamily="34" charset="0"/>
                <a:cs typeface="Arial" charset="0"/>
              </a:defRPr>
            </a:lvl9pPr>
          </a:lstStyle>
          <a:p>
            <a:fld id="{5C7BE5E0-2179-4E16-905B-04599D8A7218}" type="slidenum">
              <a:rPr lang="en-US" smtClean="0">
                <a:latin typeface="Trebuchet MS" pitchFamily="34" charset="0"/>
              </a:rPr>
              <a:pPr/>
              <a:t>36</a:t>
            </a:fld>
            <a:endParaRPr lang="en-US" dirty="0" smtClean="0">
              <a:latin typeface="Trebuchet MS"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92165"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927">
              <a:defRPr>
                <a:solidFill>
                  <a:schemeClr val="tx1"/>
                </a:solidFill>
                <a:latin typeface="Tahoma" pitchFamily="34" charset="0"/>
                <a:cs typeface="Arial" charset="0"/>
              </a:defRPr>
            </a:lvl1pPr>
            <a:lvl2pPr marL="727853" indent="-279944" defTabSz="912927">
              <a:defRPr>
                <a:solidFill>
                  <a:schemeClr val="tx1"/>
                </a:solidFill>
                <a:latin typeface="Tahoma" pitchFamily="34" charset="0"/>
                <a:cs typeface="Arial" charset="0"/>
              </a:defRPr>
            </a:lvl2pPr>
            <a:lvl3pPr marL="1119774" indent="-223954" defTabSz="912927">
              <a:defRPr>
                <a:solidFill>
                  <a:schemeClr val="tx1"/>
                </a:solidFill>
                <a:latin typeface="Tahoma" pitchFamily="34" charset="0"/>
                <a:cs typeface="Arial" charset="0"/>
              </a:defRPr>
            </a:lvl3pPr>
            <a:lvl4pPr marL="1567684" indent="-223954" defTabSz="912927">
              <a:defRPr>
                <a:solidFill>
                  <a:schemeClr val="tx1"/>
                </a:solidFill>
                <a:latin typeface="Tahoma" pitchFamily="34" charset="0"/>
                <a:cs typeface="Arial" charset="0"/>
              </a:defRPr>
            </a:lvl4pPr>
            <a:lvl5pPr marL="2015594" indent="-223954" defTabSz="912927">
              <a:defRPr>
                <a:solidFill>
                  <a:schemeClr val="tx1"/>
                </a:solidFill>
                <a:latin typeface="Tahoma" pitchFamily="34" charset="0"/>
                <a:cs typeface="Arial" charset="0"/>
              </a:defRPr>
            </a:lvl5pPr>
            <a:lvl6pPr marL="2463504" indent="-223954" defTabSz="912927" eaLnBrk="0" fontAlgn="base" hangingPunct="0">
              <a:spcBef>
                <a:spcPct val="0"/>
              </a:spcBef>
              <a:spcAft>
                <a:spcPct val="0"/>
              </a:spcAft>
              <a:defRPr>
                <a:solidFill>
                  <a:schemeClr val="tx1"/>
                </a:solidFill>
                <a:latin typeface="Tahoma" pitchFamily="34" charset="0"/>
                <a:cs typeface="Arial" charset="0"/>
              </a:defRPr>
            </a:lvl6pPr>
            <a:lvl7pPr marL="2911413" indent="-223954" defTabSz="912927" eaLnBrk="0" fontAlgn="base" hangingPunct="0">
              <a:spcBef>
                <a:spcPct val="0"/>
              </a:spcBef>
              <a:spcAft>
                <a:spcPct val="0"/>
              </a:spcAft>
              <a:defRPr>
                <a:solidFill>
                  <a:schemeClr val="tx1"/>
                </a:solidFill>
                <a:latin typeface="Tahoma" pitchFamily="34" charset="0"/>
                <a:cs typeface="Arial" charset="0"/>
              </a:defRPr>
            </a:lvl7pPr>
            <a:lvl8pPr marL="3359323" indent="-223954" defTabSz="912927" eaLnBrk="0" fontAlgn="base" hangingPunct="0">
              <a:spcBef>
                <a:spcPct val="0"/>
              </a:spcBef>
              <a:spcAft>
                <a:spcPct val="0"/>
              </a:spcAft>
              <a:defRPr>
                <a:solidFill>
                  <a:schemeClr val="tx1"/>
                </a:solidFill>
                <a:latin typeface="Tahoma" pitchFamily="34" charset="0"/>
                <a:cs typeface="Arial" charset="0"/>
              </a:defRPr>
            </a:lvl8pPr>
            <a:lvl9pPr marL="3807232" indent="-223954" defTabSz="912927" eaLnBrk="0" fontAlgn="base" hangingPunct="0">
              <a:spcBef>
                <a:spcPct val="0"/>
              </a:spcBef>
              <a:spcAft>
                <a:spcPct val="0"/>
              </a:spcAft>
              <a:defRPr>
                <a:solidFill>
                  <a:schemeClr val="tx1"/>
                </a:solidFill>
                <a:latin typeface="Tahoma" pitchFamily="34" charset="0"/>
                <a:cs typeface="Arial" charset="0"/>
              </a:defRPr>
            </a:lvl9pPr>
          </a:lstStyle>
          <a:p>
            <a:fld id="{5C7BE5E0-2179-4E16-905B-04599D8A7218}" type="slidenum">
              <a:rPr lang="en-US" smtClean="0">
                <a:latin typeface="Trebuchet MS" pitchFamily="34" charset="0"/>
              </a:rPr>
              <a:pPr/>
              <a:t>37</a:t>
            </a:fld>
            <a:endParaRPr lang="en-US" dirty="0" smtClean="0">
              <a:latin typeface="Trebuchet MS"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92165"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927">
              <a:defRPr>
                <a:solidFill>
                  <a:schemeClr val="tx1"/>
                </a:solidFill>
                <a:latin typeface="Tahoma" pitchFamily="34" charset="0"/>
                <a:cs typeface="Arial" charset="0"/>
              </a:defRPr>
            </a:lvl1pPr>
            <a:lvl2pPr marL="727853" indent="-279944" defTabSz="912927">
              <a:defRPr>
                <a:solidFill>
                  <a:schemeClr val="tx1"/>
                </a:solidFill>
                <a:latin typeface="Tahoma" pitchFamily="34" charset="0"/>
                <a:cs typeface="Arial" charset="0"/>
              </a:defRPr>
            </a:lvl2pPr>
            <a:lvl3pPr marL="1119774" indent="-223954" defTabSz="912927">
              <a:defRPr>
                <a:solidFill>
                  <a:schemeClr val="tx1"/>
                </a:solidFill>
                <a:latin typeface="Tahoma" pitchFamily="34" charset="0"/>
                <a:cs typeface="Arial" charset="0"/>
              </a:defRPr>
            </a:lvl3pPr>
            <a:lvl4pPr marL="1567684" indent="-223954" defTabSz="912927">
              <a:defRPr>
                <a:solidFill>
                  <a:schemeClr val="tx1"/>
                </a:solidFill>
                <a:latin typeface="Tahoma" pitchFamily="34" charset="0"/>
                <a:cs typeface="Arial" charset="0"/>
              </a:defRPr>
            </a:lvl4pPr>
            <a:lvl5pPr marL="2015594" indent="-223954" defTabSz="912927">
              <a:defRPr>
                <a:solidFill>
                  <a:schemeClr val="tx1"/>
                </a:solidFill>
                <a:latin typeface="Tahoma" pitchFamily="34" charset="0"/>
                <a:cs typeface="Arial" charset="0"/>
              </a:defRPr>
            </a:lvl5pPr>
            <a:lvl6pPr marL="2463504" indent="-223954" defTabSz="912927" eaLnBrk="0" fontAlgn="base" hangingPunct="0">
              <a:spcBef>
                <a:spcPct val="0"/>
              </a:spcBef>
              <a:spcAft>
                <a:spcPct val="0"/>
              </a:spcAft>
              <a:defRPr>
                <a:solidFill>
                  <a:schemeClr val="tx1"/>
                </a:solidFill>
                <a:latin typeface="Tahoma" pitchFamily="34" charset="0"/>
                <a:cs typeface="Arial" charset="0"/>
              </a:defRPr>
            </a:lvl6pPr>
            <a:lvl7pPr marL="2911413" indent="-223954" defTabSz="912927" eaLnBrk="0" fontAlgn="base" hangingPunct="0">
              <a:spcBef>
                <a:spcPct val="0"/>
              </a:spcBef>
              <a:spcAft>
                <a:spcPct val="0"/>
              </a:spcAft>
              <a:defRPr>
                <a:solidFill>
                  <a:schemeClr val="tx1"/>
                </a:solidFill>
                <a:latin typeface="Tahoma" pitchFamily="34" charset="0"/>
                <a:cs typeface="Arial" charset="0"/>
              </a:defRPr>
            </a:lvl7pPr>
            <a:lvl8pPr marL="3359323" indent="-223954" defTabSz="912927" eaLnBrk="0" fontAlgn="base" hangingPunct="0">
              <a:spcBef>
                <a:spcPct val="0"/>
              </a:spcBef>
              <a:spcAft>
                <a:spcPct val="0"/>
              </a:spcAft>
              <a:defRPr>
                <a:solidFill>
                  <a:schemeClr val="tx1"/>
                </a:solidFill>
                <a:latin typeface="Tahoma" pitchFamily="34" charset="0"/>
                <a:cs typeface="Arial" charset="0"/>
              </a:defRPr>
            </a:lvl8pPr>
            <a:lvl9pPr marL="3807232" indent="-223954" defTabSz="912927" eaLnBrk="0" fontAlgn="base" hangingPunct="0">
              <a:spcBef>
                <a:spcPct val="0"/>
              </a:spcBef>
              <a:spcAft>
                <a:spcPct val="0"/>
              </a:spcAft>
              <a:defRPr>
                <a:solidFill>
                  <a:schemeClr val="tx1"/>
                </a:solidFill>
                <a:latin typeface="Tahoma" pitchFamily="34" charset="0"/>
                <a:cs typeface="Arial" charset="0"/>
              </a:defRPr>
            </a:lvl9pPr>
          </a:lstStyle>
          <a:p>
            <a:fld id="{5C7BE5E0-2179-4E16-905B-04599D8A7218}" type="slidenum">
              <a:rPr lang="en-US" smtClean="0">
                <a:latin typeface="Trebuchet MS" pitchFamily="34" charset="0"/>
              </a:rPr>
              <a:pPr/>
              <a:t>38</a:t>
            </a:fld>
            <a:endParaRPr lang="en-US" dirty="0" smtClean="0">
              <a:latin typeface="Trebuchet MS"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b="1" u="sng" baseline="0" dirty="0" smtClean="0"/>
          </a:p>
          <a:p>
            <a:endParaRPr lang="en-US" b="1" u="sng" dirty="0" smtClean="0"/>
          </a:p>
          <a:p>
            <a:endParaRPr lang="en-US" dirty="0" smtClean="0"/>
          </a:p>
          <a:p>
            <a:endParaRPr lang="en-US" dirty="0" smtClean="0"/>
          </a:p>
        </p:txBody>
      </p:sp>
      <p:sp>
        <p:nvSpPr>
          <p:cNvPr id="92165"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927">
              <a:defRPr>
                <a:solidFill>
                  <a:schemeClr val="tx1"/>
                </a:solidFill>
                <a:latin typeface="Tahoma" pitchFamily="34" charset="0"/>
                <a:cs typeface="Arial" charset="0"/>
              </a:defRPr>
            </a:lvl1pPr>
            <a:lvl2pPr marL="727853" indent="-279944" defTabSz="912927">
              <a:defRPr>
                <a:solidFill>
                  <a:schemeClr val="tx1"/>
                </a:solidFill>
                <a:latin typeface="Tahoma" pitchFamily="34" charset="0"/>
                <a:cs typeface="Arial" charset="0"/>
              </a:defRPr>
            </a:lvl2pPr>
            <a:lvl3pPr marL="1119774" indent="-223954" defTabSz="912927">
              <a:defRPr>
                <a:solidFill>
                  <a:schemeClr val="tx1"/>
                </a:solidFill>
                <a:latin typeface="Tahoma" pitchFamily="34" charset="0"/>
                <a:cs typeface="Arial" charset="0"/>
              </a:defRPr>
            </a:lvl3pPr>
            <a:lvl4pPr marL="1567684" indent="-223954" defTabSz="912927">
              <a:defRPr>
                <a:solidFill>
                  <a:schemeClr val="tx1"/>
                </a:solidFill>
                <a:latin typeface="Tahoma" pitchFamily="34" charset="0"/>
                <a:cs typeface="Arial" charset="0"/>
              </a:defRPr>
            </a:lvl4pPr>
            <a:lvl5pPr marL="2015594" indent="-223954" defTabSz="912927">
              <a:defRPr>
                <a:solidFill>
                  <a:schemeClr val="tx1"/>
                </a:solidFill>
                <a:latin typeface="Tahoma" pitchFamily="34" charset="0"/>
                <a:cs typeface="Arial" charset="0"/>
              </a:defRPr>
            </a:lvl5pPr>
            <a:lvl6pPr marL="2463504" indent="-223954" defTabSz="912927" eaLnBrk="0" fontAlgn="base" hangingPunct="0">
              <a:spcBef>
                <a:spcPct val="0"/>
              </a:spcBef>
              <a:spcAft>
                <a:spcPct val="0"/>
              </a:spcAft>
              <a:defRPr>
                <a:solidFill>
                  <a:schemeClr val="tx1"/>
                </a:solidFill>
                <a:latin typeface="Tahoma" pitchFamily="34" charset="0"/>
                <a:cs typeface="Arial" charset="0"/>
              </a:defRPr>
            </a:lvl6pPr>
            <a:lvl7pPr marL="2911413" indent="-223954" defTabSz="912927" eaLnBrk="0" fontAlgn="base" hangingPunct="0">
              <a:spcBef>
                <a:spcPct val="0"/>
              </a:spcBef>
              <a:spcAft>
                <a:spcPct val="0"/>
              </a:spcAft>
              <a:defRPr>
                <a:solidFill>
                  <a:schemeClr val="tx1"/>
                </a:solidFill>
                <a:latin typeface="Tahoma" pitchFamily="34" charset="0"/>
                <a:cs typeface="Arial" charset="0"/>
              </a:defRPr>
            </a:lvl7pPr>
            <a:lvl8pPr marL="3359323" indent="-223954" defTabSz="912927" eaLnBrk="0" fontAlgn="base" hangingPunct="0">
              <a:spcBef>
                <a:spcPct val="0"/>
              </a:spcBef>
              <a:spcAft>
                <a:spcPct val="0"/>
              </a:spcAft>
              <a:defRPr>
                <a:solidFill>
                  <a:schemeClr val="tx1"/>
                </a:solidFill>
                <a:latin typeface="Tahoma" pitchFamily="34" charset="0"/>
                <a:cs typeface="Arial" charset="0"/>
              </a:defRPr>
            </a:lvl8pPr>
            <a:lvl9pPr marL="3807232" indent="-223954" defTabSz="912927" eaLnBrk="0" fontAlgn="base" hangingPunct="0">
              <a:spcBef>
                <a:spcPct val="0"/>
              </a:spcBef>
              <a:spcAft>
                <a:spcPct val="0"/>
              </a:spcAft>
              <a:defRPr>
                <a:solidFill>
                  <a:schemeClr val="tx1"/>
                </a:solidFill>
                <a:latin typeface="Tahoma" pitchFamily="34" charset="0"/>
                <a:cs typeface="Arial" charset="0"/>
              </a:defRPr>
            </a:lvl9pPr>
          </a:lstStyle>
          <a:p>
            <a:fld id="{5C7BE5E0-2179-4E16-905B-04599D8A7218}" type="slidenum">
              <a:rPr lang="en-US" smtClean="0">
                <a:latin typeface="Trebuchet MS" pitchFamily="34" charset="0"/>
              </a:rPr>
              <a:pPr/>
              <a:t>39</a:t>
            </a:fld>
            <a:endParaRPr lang="en-US" dirty="0" smtClean="0">
              <a:latin typeface="Trebuchet MS"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 typeface="Arial" pitchFamily="34" charset="0"/>
              <a:buNone/>
            </a:pPr>
            <a:endParaRPr lang="en-US" dirty="0" smtClean="0"/>
          </a:p>
        </p:txBody>
      </p:sp>
      <p:sp>
        <p:nvSpPr>
          <p:cNvPr id="92165"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927">
              <a:defRPr>
                <a:solidFill>
                  <a:schemeClr val="tx1"/>
                </a:solidFill>
                <a:latin typeface="Tahoma" pitchFamily="34" charset="0"/>
                <a:cs typeface="Arial" charset="0"/>
              </a:defRPr>
            </a:lvl1pPr>
            <a:lvl2pPr marL="727853" indent="-279944" defTabSz="912927">
              <a:defRPr>
                <a:solidFill>
                  <a:schemeClr val="tx1"/>
                </a:solidFill>
                <a:latin typeface="Tahoma" pitchFamily="34" charset="0"/>
                <a:cs typeface="Arial" charset="0"/>
              </a:defRPr>
            </a:lvl2pPr>
            <a:lvl3pPr marL="1119774" indent="-223954" defTabSz="912927">
              <a:defRPr>
                <a:solidFill>
                  <a:schemeClr val="tx1"/>
                </a:solidFill>
                <a:latin typeface="Tahoma" pitchFamily="34" charset="0"/>
                <a:cs typeface="Arial" charset="0"/>
              </a:defRPr>
            </a:lvl3pPr>
            <a:lvl4pPr marL="1567684" indent="-223954" defTabSz="912927">
              <a:defRPr>
                <a:solidFill>
                  <a:schemeClr val="tx1"/>
                </a:solidFill>
                <a:latin typeface="Tahoma" pitchFamily="34" charset="0"/>
                <a:cs typeface="Arial" charset="0"/>
              </a:defRPr>
            </a:lvl4pPr>
            <a:lvl5pPr marL="2015594" indent="-223954" defTabSz="912927">
              <a:defRPr>
                <a:solidFill>
                  <a:schemeClr val="tx1"/>
                </a:solidFill>
                <a:latin typeface="Tahoma" pitchFamily="34" charset="0"/>
                <a:cs typeface="Arial" charset="0"/>
              </a:defRPr>
            </a:lvl5pPr>
            <a:lvl6pPr marL="2463504" indent="-223954" defTabSz="912927" eaLnBrk="0" fontAlgn="base" hangingPunct="0">
              <a:spcBef>
                <a:spcPct val="0"/>
              </a:spcBef>
              <a:spcAft>
                <a:spcPct val="0"/>
              </a:spcAft>
              <a:defRPr>
                <a:solidFill>
                  <a:schemeClr val="tx1"/>
                </a:solidFill>
                <a:latin typeface="Tahoma" pitchFamily="34" charset="0"/>
                <a:cs typeface="Arial" charset="0"/>
              </a:defRPr>
            </a:lvl6pPr>
            <a:lvl7pPr marL="2911413" indent="-223954" defTabSz="912927" eaLnBrk="0" fontAlgn="base" hangingPunct="0">
              <a:spcBef>
                <a:spcPct val="0"/>
              </a:spcBef>
              <a:spcAft>
                <a:spcPct val="0"/>
              </a:spcAft>
              <a:defRPr>
                <a:solidFill>
                  <a:schemeClr val="tx1"/>
                </a:solidFill>
                <a:latin typeface="Tahoma" pitchFamily="34" charset="0"/>
                <a:cs typeface="Arial" charset="0"/>
              </a:defRPr>
            </a:lvl7pPr>
            <a:lvl8pPr marL="3359323" indent="-223954" defTabSz="912927" eaLnBrk="0" fontAlgn="base" hangingPunct="0">
              <a:spcBef>
                <a:spcPct val="0"/>
              </a:spcBef>
              <a:spcAft>
                <a:spcPct val="0"/>
              </a:spcAft>
              <a:defRPr>
                <a:solidFill>
                  <a:schemeClr val="tx1"/>
                </a:solidFill>
                <a:latin typeface="Tahoma" pitchFamily="34" charset="0"/>
                <a:cs typeface="Arial" charset="0"/>
              </a:defRPr>
            </a:lvl8pPr>
            <a:lvl9pPr marL="3807232" indent="-223954" defTabSz="912927" eaLnBrk="0" fontAlgn="base" hangingPunct="0">
              <a:spcBef>
                <a:spcPct val="0"/>
              </a:spcBef>
              <a:spcAft>
                <a:spcPct val="0"/>
              </a:spcAft>
              <a:defRPr>
                <a:solidFill>
                  <a:schemeClr val="tx1"/>
                </a:solidFill>
                <a:latin typeface="Tahoma" pitchFamily="34" charset="0"/>
                <a:cs typeface="Arial" charset="0"/>
              </a:defRPr>
            </a:lvl9pPr>
          </a:lstStyle>
          <a:p>
            <a:fld id="{5C7BE5E0-2179-4E16-905B-04599D8A7218}" type="slidenum">
              <a:rPr lang="en-US" smtClean="0">
                <a:latin typeface="Trebuchet MS" pitchFamily="34" charset="0"/>
              </a:rPr>
              <a:pPr/>
              <a:t>40</a:t>
            </a:fld>
            <a:endParaRPr lang="en-US" dirty="0" smtClean="0">
              <a:latin typeface="Trebuchet MS"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 typeface="Arial" pitchFamily="34" charset="0"/>
              <a:buNone/>
            </a:pPr>
            <a:endParaRPr lang="en-US" b="1" u="sng" dirty="0" smtClean="0"/>
          </a:p>
        </p:txBody>
      </p:sp>
      <p:sp>
        <p:nvSpPr>
          <p:cNvPr id="92165"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927">
              <a:defRPr>
                <a:solidFill>
                  <a:schemeClr val="tx1"/>
                </a:solidFill>
                <a:latin typeface="Tahoma" pitchFamily="34" charset="0"/>
                <a:cs typeface="Arial" charset="0"/>
              </a:defRPr>
            </a:lvl1pPr>
            <a:lvl2pPr marL="727853" indent="-279944" defTabSz="912927">
              <a:defRPr>
                <a:solidFill>
                  <a:schemeClr val="tx1"/>
                </a:solidFill>
                <a:latin typeface="Tahoma" pitchFamily="34" charset="0"/>
                <a:cs typeface="Arial" charset="0"/>
              </a:defRPr>
            </a:lvl2pPr>
            <a:lvl3pPr marL="1119774" indent="-223954" defTabSz="912927">
              <a:defRPr>
                <a:solidFill>
                  <a:schemeClr val="tx1"/>
                </a:solidFill>
                <a:latin typeface="Tahoma" pitchFamily="34" charset="0"/>
                <a:cs typeface="Arial" charset="0"/>
              </a:defRPr>
            </a:lvl3pPr>
            <a:lvl4pPr marL="1567684" indent="-223954" defTabSz="912927">
              <a:defRPr>
                <a:solidFill>
                  <a:schemeClr val="tx1"/>
                </a:solidFill>
                <a:latin typeface="Tahoma" pitchFamily="34" charset="0"/>
                <a:cs typeface="Arial" charset="0"/>
              </a:defRPr>
            </a:lvl4pPr>
            <a:lvl5pPr marL="2015594" indent="-223954" defTabSz="912927">
              <a:defRPr>
                <a:solidFill>
                  <a:schemeClr val="tx1"/>
                </a:solidFill>
                <a:latin typeface="Tahoma" pitchFamily="34" charset="0"/>
                <a:cs typeface="Arial" charset="0"/>
              </a:defRPr>
            </a:lvl5pPr>
            <a:lvl6pPr marL="2463504" indent="-223954" defTabSz="912927" eaLnBrk="0" fontAlgn="base" hangingPunct="0">
              <a:spcBef>
                <a:spcPct val="0"/>
              </a:spcBef>
              <a:spcAft>
                <a:spcPct val="0"/>
              </a:spcAft>
              <a:defRPr>
                <a:solidFill>
                  <a:schemeClr val="tx1"/>
                </a:solidFill>
                <a:latin typeface="Tahoma" pitchFamily="34" charset="0"/>
                <a:cs typeface="Arial" charset="0"/>
              </a:defRPr>
            </a:lvl6pPr>
            <a:lvl7pPr marL="2911413" indent="-223954" defTabSz="912927" eaLnBrk="0" fontAlgn="base" hangingPunct="0">
              <a:spcBef>
                <a:spcPct val="0"/>
              </a:spcBef>
              <a:spcAft>
                <a:spcPct val="0"/>
              </a:spcAft>
              <a:defRPr>
                <a:solidFill>
                  <a:schemeClr val="tx1"/>
                </a:solidFill>
                <a:latin typeface="Tahoma" pitchFamily="34" charset="0"/>
                <a:cs typeface="Arial" charset="0"/>
              </a:defRPr>
            </a:lvl7pPr>
            <a:lvl8pPr marL="3359323" indent="-223954" defTabSz="912927" eaLnBrk="0" fontAlgn="base" hangingPunct="0">
              <a:spcBef>
                <a:spcPct val="0"/>
              </a:spcBef>
              <a:spcAft>
                <a:spcPct val="0"/>
              </a:spcAft>
              <a:defRPr>
                <a:solidFill>
                  <a:schemeClr val="tx1"/>
                </a:solidFill>
                <a:latin typeface="Tahoma" pitchFamily="34" charset="0"/>
                <a:cs typeface="Arial" charset="0"/>
              </a:defRPr>
            </a:lvl8pPr>
            <a:lvl9pPr marL="3807232" indent="-223954" defTabSz="912927" eaLnBrk="0" fontAlgn="base" hangingPunct="0">
              <a:spcBef>
                <a:spcPct val="0"/>
              </a:spcBef>
              <a:spcAft>
                <a:spcPct val="0"/>
              </a:spcAft>
              <a:defRPr>
                <a:solidFill>
                  <a:schemeClr val="tx1"/>
                </a:solidFill>
                <a:latin typeface="Tahoma" pitchFamily="34" charset="0"/>
                <a:cs typeface="Arial" charset="0"/>
              </a:defRPr>
            </a:lvl9pPr>
          </a:lstStyle>
          <a:p>
            <a:fld id="{5C7BE5E0-2179-4E16-905B-04599D8A7218}" type="slidenum">
              <a:rPr lang="en-US" smtClean="0">
                <a:latin typeface="Trebuchet MS" pitchFamily="34" charset="0"/>
              </a:rPr>
              <a:pPr/>
              <a:t>41</a:t>
            </a:fld>
            <a:endParaRPr lang="en-US" dirty="0" smtClean="0">
              <a:latin typeface="Trebuchet MS"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5EB665-CAF4-4EC4-BB8A-AD03E702F540}" type="slidenum">
              <a:rPr lang="en-US" smtClean="0">
                <a:solidFill>
                  <a:prstClr val="black"/>
                </a:solidFill>
                <a:latin typeface="Calibri"/>
              </a:rPr>
              <a:pPr/>
              <a:t>3</a:t>
            </a:fld>
            <a:endParaRPr lang="en-US" dirty="0">
              <a:solidFill>
                <a:prstClr val="black"/>
              </a:solidFill>
              <a:latin typeface="Calibri"/>
            </a:endParaRPr>
          </a:p>
        </p:txBody>
      </p:sp>
    </p:spTree>
    <p:extLst>
      <p:ext uri="{BB962C8B-B14F-4D97-AF65-F5344CB8AC3E}">
        <p14:creationId xmlns:p14="http://schemas.microsoft.com/office/powerpoint/2010/main" val="19243501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24AA9509-08A1-41E0-AE81-E0736E70D0E3}" type="slidenum">
              <a:rPr lang="en-US" smtClean="0"/>
              <a:pPr>
                <a:defRPr/>
              </a:pPr>
              <a:t>42</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92165"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927">
              <a:defRPr>
                <a:solidFill>
                  <a:schemeClr val="tx1"/>
                </a:solidFill>
                <a:latin typeface="Tahoma" pitchFamily="34" charset="0"/>
                <a:cs typeface="Arial" charset="0"/>
              </a:defRPr>
            </a:lvl1pPr>
            <a:lvl2pPr marL="727853" indent="-279944" defTabSz="912927">
              <a:defRPr>
                <a:solidFill>
                  <a:schemeClr val="tx1"/>
                </a:solidFill>
                <a:latin typeface="Tahoma" pitchFamily="34" charset="0"/>
                <a:cs typeface="Arial" charset="0"/>
              </a:defRPr>
            </a:lvl2pPr>
            <a:lvl3pPr marL="1119774" indent="-223954" defTabSz="912927">
              <a:defRPr>
                <a:solidFill>
                  <a:schemeClr val="tx1"/>
                </a:solidFill>
                <a:latin typeface="Tahoma" pitchFamily="34" charset="0"/>
                <a:cs typeface="Arial" charset="0"/>
              </a:defRPr>
            </a:lvl3pPr>
            <a:lvl4pPr marL="1567684" indent="-223954" defTabSz="912927">
              <a:defRPr>
                <a:solidFill>
                  <a:schemeClr val="tx1"/>
                </a:solidFill>
                <a:latin typeface="Tahoma" pitchFamily="34" charset="0"/>
                <a:cs typeface="Arial" charset="0"/>
              </a:defRPr>
            </a:lvl4pPr>
            <a:lvl5pPr marL="2015594" indent="-223954" defTabSz="912927">
              <a:defRPr>
                <a:solidFill>
                  <a:schemeClr val="tx1"/>
                </a:solidFill>
                <a:latin typeface="Tahoma" pitchFamily="34" charset="0"/>
                <a:cs typeface="Arial" charset="0"/>
              </a:defRPr>
            </a:lvl5pPr>
            <a:lvl6pPr marL="2463504" indent="-223954" defTabSz="912927" eaLnBrk="0" fontAlgn="base" hangingPunct="0">
              <a:spcBef>
                <a:spcPct val="0"/>
              </a:spcBef>
              <a:spcAft>
                <a:spcPct val="0"/>
              </a:spcAft>
              <a:defRPr>
                <a:solidFill>
                  <a:schemeClr val="tx1"/>
                </a:solidFill>
                <a:latin typeface="Tahoma" pitchFamily="34" charset="0"/>
                <a:cs typeface="Arial" charset="0"/>
              </a:defRPr>
            </a:lvl6pPr>
            <a:lvl7pPr marL="2911413" indent="-223954" defTabSz="912927" eaLnBrk="0" fontAlgn="base" hangingPunct="0">
              <a:spcBef>
                <a:spcPct val="0"/>
              </a:spcBef>
              <a:spcAft>
                <a:spcPct val="0"/>
              </a:spcAft>
              <a:defRPr>
                <a:solidFill>
                  <a:schemeClr val="tx1"/>
                </a:solidFill>
                <a:latin typeface="Tahoma" pitchFamily="34" charset="0"/>
                <a:cs typeface="Arial" charset="0"/>
              </a:defRPr>
            </a:lvl7pPr>
            <a:lvl8pPr marL="3359323" indent="-223954" defTabSz="912927" eaLnBrk="0" fontAlgn="base" hangingPunct="0">
              <a:spcBef>
                <a:spcPct val="0"/>
              </a:spcBef>
              <a:spcAft>
                <a:spcPct val="0"/>
              </a:spcAft>
              <a:defRPr>
                <a:solidFill>
                  <a:schemeClr val="tx1"/>
                </a:solidFill>
                <a:latin typeface="Tahoma" pitchFamily="34" charset="0"/>
                <a:cs typeface="Arial" charset="0"/>
              </a:defRPr>
            </a:lvl8pPr>
            <a:lvl9pPr marL="3807232" indent="-223954" defTabSz="912927" eaLnBrk="0" fontAlgn="base" hangingPunct="0">
              <a:spcBef>
                <a:spcPct val="0"/>
              </a:spcBef>
              <a:spcAft>
                <a:spcPct val="0"/>
              </a:spcAft>
              <a:defRPr>
                <a:solidFill>
                  <a:schemeClr val="tx1"/>
                </a:solidFill>
                <a:latin typeface="Tahoma" pitchFamily="34" charset="0"/>
                <a:cs typeface="Arial" charset="0"/>
              </a:defRPr>
            </a:lvl9pPr>
          </a:lstStyle>
          <a:p>
            <a:fld id="{5C7BE5E0-2179-4E16-905B-04599D8A7218}" type="slidenum">
              <a:rPr lang="en-US" smtClean="0">
                <a:latin typeface="Trebuchet MS" pitchFamily="34" charset="0"/>
              </a:rPr>
              <a:pPr/>
              <a:t>43</a:t>
            </a:fld>
            <a:endParaRPr lang="en-US" dirty="0" smtClean="0">
              <a:latin typeface="Trebuchet MS"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4AA9509-08A1-41E0-AE81-E0736E70D0E3}" type="slidenum">
              <a:rPr lang="en-US" smtClean="0"/>
              <a:pPr>
                <a:defRPr/>
              </a:pPr>
              <a:t>44</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92165"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927">
              <a:defRPr>
                <a:solidFill>
                  <a:schemeClr val="tx1"/>
                </a:solidFill>
                <a:latin typeface="Tahoma" pitchFamily="34" charset="0"/>
                <a:cs typeface="Arial" charset="0"/>
              </a:defRPr>
            </a:lvl1pPr>
            <a:lvl2pPr marL="727853" indent="-279944" defTabSz="912927">
              <a:defRPr>
                <a:solidFill>
                  <a:schemeClr val="tx1"/>
                </a:solidFill>
                <a:latin typeface="Tahoma" pitchFamily="34" charset="0"/>
                <a:cs typeface="Arial" charset="0"/>
              </a:defRPr>
            </a:lvl2pPr>
            <a:lvl3pPr marL="1119774" indent="-223954" defTabSz="912927">
              <a:defRPr>
                <a:solidFill>
                  <a:schemeClr val="tx1"/>
                </a:solidFill>
                <a:latin typeface="Tahoma" pitchFamily="34" charset="0"/>
                <a:cs typeface="Arial" charset="0"/>
              </a:defRPr>
            </a:lvl3pPr>
            <a:lvl4pPr marL="1567684" indent="-223954" defTabSz="912927">
              <a:defRPr>
                <a:solidFill>
                  <a:schemeClr val="tx1"/>
                </a:solidFill>
                <a:latin typeface="Tahoma" pitchFamily="34" charset="0"/>
                <a:cs typeface="Arial" charset="0"/>
              </a:defRPr>
            </a:lvl4pPr>
            <a:lvl5pPr marL="2015594" indent="-223954" defTabSz="912927">
              <a:defRPr>
                <a:solidFill>
                  <a:schemeClr val="tx1"/>
                </a:solidFill>
                <a:latin typeface="Tahoma" pitchFamily="34" charset="0"/>
                <a:cs typeface="Arial" charset="0"/>
              </a:defRPr>
            </a:lvl5pPr>
            <a:lvl6pPr marL="2463504" indent="-223954" defTabSz="912927" eaLnBrk="0" fontAlgn="base" hangingPunct="0">
              <a:spcBef>
                <a:spcPct val="0"/>
              </a:spcBef>
              <a:spcAft>
                <a:spcPct val="0"/>
              </a:spcAft>
              <a:defRPr>
                <a:solidFill>
                  <a:schemeClr val="tx1"/>
                </a:solidFill>
                <a:latin typeface="Tahoma" pitchFamily="34" charset="0"/>
                <a:cs typeface="Arial" charset="0"/>
              </a:defRPr>
            </a:lvl6pPr>
            <a:lvl7pPr marL="2911413" indent="-223954" defTabSz="912927" eaLnBrk="0" fontAlgn="base" hangingPunct="0">
              <a:spcBef>
                <a:spcPct val="0"/>
              </a:spcBef>
              <a:spcAft>
                <a:spcPct val="0"/>
              </a:spcAft>
              <a:defRPr>
                <a:solidFill>
                  <a:schemeClr val="tx1"/>
                </a:solidFill>
                <a:latin typeface="Tahoma" pitchFamily="34" charset="0"/>
                <a:cs typeface="Arial" charset="0"/>
              </a:defRPr>
            </a:lvl7pPr>
            <a:lvl8pPr marL="3359323" indent="-223954" defTabSz="912927" eaLnBrk="0" fontAlgn="base" hangingPunct="0">
              <a:spcBef>
                <a:spcPct val="0"/>
              </a:spcBef>
              <a:spcAft>
                <a:spcPct val="0"/>
              </a:spcAft>
              <a:defRPr>
                <a:solidFill>
                  <a:schemeClr val="tx1"/>
                </a:solidFill>
                <a:latin typeface="Tahoma" pitchFamily="34" charset="0"/>
                <a:cs typeface="Arial" charset="0"/>
              </a:defRPr>
            </a:lvl8pPr>
            <a:lvl9pPr marL="3807232" indent="-223954" defTabSz="912927" eaLnBrk="0" fontAlgn="base" hangingPunct="0">
              <a:spcBef>
                <a:spcPct val="0"/>
              </a:spcBef>
              <a:spcAft>
                <a:spcPct val="0"/>
              </a:spcAft>
              <a:defRPr>
                <a:solidFill>
                  <a:schemeClr val="tx1"/>
                </a:solidFill>
                <a:latin typeface="Tahoma" pitchFamily="34" charset="0"/>
                <a:cs typeface="Arial" charset="0"/>
              </a:defRPr>
            </a:lvl9pPr>
          </a:lstStyle>
          <a:p>
            <a:fld id="{5C7BE5E0-2179-4E16-905B-04599D8A7218}" type="slidenum">
              <a:rPr lang="en-US" smtClean="0">
                <a:latin typeface="Trebuchet MS" pitchFamily="34" charset="0"/>
              </a:rPr>
              <a:pPr/>
              <a:t>46</a:t>
            </a:fld>
            <a:endParaRPr lang="en-US" dirty="0" smtClean="0">
              <a:latin typeface="Trebuchet MS"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i="1" dirty="0">
              <a:latin typeface="Arial" panose="020B0604020202020204" pitchFamily="34" charset="0"/>
              <a:cs typeface="Arial" panose="020B0604020202020204" pitchFamily="34" charset="0"/>
            </a:endParaRPr>
          </a:p>
        </p:txBody>
      </p:sp>
      <p:sp>
        <p:nvSpPr>
          <p:cNvPr id="92165"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946">
              <a:defRPr>
                <a:solidFill>
                  <a:schemeClr val="tx1"/>
                </a:solidFill>
                <a:latin typeface="Tahoma" pitchFamily="34" charset="0"/>
                <a:cs typeface="Arial" charset="0"/>
              </a:defRPr>
            </a:lvl1pPr>
            <a:lvl2pPr marL="727868" indent="-279949" defTabSz="912946">
              <a:defRPr>
                <a:solidFill>
                  <a:schemeClr val="tx1"/>
                </a:solidFill>
                <a:latin typeface="Tahoma" pitchFamily="34" charset="0"/>
                <a:cs typeface="Arial" charset="0"/>
              </a:defRPr>
            </a:lvl2pPr>
            <a:lvl3pPr marL="1119797" indent="-223959" defTabSz="912946">
              <a:defRPr>
                <a:solidFill>
                  <a:schemeClr val="tx1"/>
                </a:solidFill>
                <a:latin typeface="Tahoma" pitchFamily="34" charset="0"/>
                <a:cs typeface="Arial" charset="0"/>
              </a:defRPr>
            </a:lvl3pPr>
            <a:lvl4pPr marL="1567716" indent="-223959" defTabSz="912946">
              <a:defRPr>
                <a:solidFill>
                  <a:schemeClr val="tx1"/>
                </a:solidFill>
                <a:latin typeface="Tahoma" pitchFamily="34" charset="0"/>
                <a:cs typeface="Arial" charset="0"/>
              </a:defRPr>
            </a:lvl4pPr>
            <a:lvl5pPr marL="2015635" indent="-223959" defTabSz="912946">
              <a:defRPr>
                <a:solidFill>
                  <a:schemeClr val="tx1"/>
                </a:solidFill>
                <a:latin typeface="Tahoma" pitchFamily="34" charset="0"/>
                <a:cs typeface="Arial" charset="0"/>
              </a:defRPr>
            </a:lvl5pPr>
            <a:lvl6pPr marL="2463554" indent="-223959" defTabSz="912946" eaLnBrk="0" fontAlgn="base" hangingPunct="0">
              <a:spcBef>
                <a:spcPct val="0"/>
              </a:spcBef>
              <a:spcAft>
                <a:spcPct val="0"/>
              </a:spcAft>
              <a:defRPr>
                <a:solidFill>
                  <a:schemeClr val="tx1"/>
                </a:solidFill>
                <a:latin typeface="Tahoma" pitchFamily="34" charset="0"/>
                <a:cs typeface="Arial" charset="0"/>
              </a:defRPr>
            </a:lvl6pPr>
            <a:lvl7pPr marL="2911472" indent="-223959" defTabSz="912946" eaLnBrk="0" fontAlgn="base" hangingPunct="0">
              <a:spcBef>
                <a:spcPct val="0"/>
              </a:spcBef>
              <a:spcAft>
                <a:spcPct val="0"/>
              </a:spcAft>
              <a:defRPr>
                <a:solidFill>
                  <a:schemeClr val="tx1"/>
                </a:solidFill>
                <a:latin typeface="Tahoma" pitchFamily="34" charset="0"/>
                <a:cs typeface="Arial" charset="0"/>
              </a:defRPr>
            </a:lvl7pPr>
            <a:lvl8pPr marL="3359391" indent="-223959" defTabSz="912946" eaLnBrk="0" fontAlgn="base" hangingPunct="0">
              <a:spcBef>
                <a:spcPct val="0"/>
              </a:spcBef>
              <a:spcAft>
                <a:spcPct val="0"/>
              </a:spcAft>
              <a:defRPr>
                <a:solidFill>
                  <a:schemeClr val="tx1"/>
                </a:solidFill>
                <a:latin typeface="Tahoma" pitchFamily="34" charset="0"/>
                <a:cs typeface="Arial" charset="0"/>
              </a:defRPr>
            </a:lvl8pPr>
            <a:lvl9pPr marL="3807310" indent="-223959" defTabSz="912946" eaLnBrk="0" fontAlgn="base" hangingPunct="0">
              <a:spcBef>
                <a:spcPct val="0"/>
              </a:spcBef>
              <a:spcAft>
                <a:spcPct val="0"/>
              </a:spcAft>
              <a:defRPr>
                <a:solidFill>
                  <a:schemeClr val="tx1"/>
                </a:solidFill>
                <a:latin typeface="Tahoma" pitchFamily="34" charset="0"/>
                <a:cs typeface="Arial" charset="0"/>
              </a:defRPr>
            </a:lvl9pPr>
          </a:lstStyle>
          <a:p>
            <a:fld id="{5C7BE5E0-2179-4E16-905B-04599D8A7218}" type="slidenum">
              <a:rPr lang="en-US" smtClean="0">
                <a:latin typeface="Trebuchet MS" pitchFamily="34" charset="0"/>
              </a:rPr>
              <a:pPr/>
              <a:t>47</a:t>
            </a:fld>
            <a:endParaRPr lang="en-US" smtClean="0">
              <a:latin typeface="Trebuchet MS"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xfrm>
            <a:off x="750288" y="4343401"/>
            <a:ext cx="5193313"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100" dirty="0">
              <a:latin typeface="Arial" pitchFamily="34" charset="0"/>
              <a:cs typeface="Arial" pitchFamily="34" charset="0"/>
            </a:endParaRPr>
          </a:p>
        </p:txBody>
      </p:sp>
      <p:sp>
        <p:nvSpPr>
          <p:cNvPr id="92165"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946">
              <a:defRPr>
                <a:solidFill>
                  <a:schemeClr val="tx1"/>
                </a:solidFill>
                <a:latin typeface="Tahoma" pitchFamily="34" charset="0"/>
                <a:cs typeface="Arial" charset="0"/>
              </a:defRPr>
            </a:lvl1pPr>
            <a:lvl2pPr marL="727868" indent="-279949" defTabSz="912946">
              <a:defRPr>
                <a:solidFill>
                  <a:schemeClr val="tx1"/>
                </a:solidFill>
                <a:latin typeface="Tahoma" pitchFamily="34" charset="0"/>
                <a:cs typeface="Arial" charset="0"/>
              </a:defRPr>
            </a:lvl2pPr>
            <a:lvl3pPr marL="1119797" indent="-223959" defTabSz="912946">
              <a:defRPr>
                <a:solidFill>
                  <a:schemeClr val="tx1"/>
                </a:solidFill>
                <a:latin typeface="Tahoma" pitchFamily="34" charset="0"/>
                <a:cs typeface="Arial" charset="0"/>
              </a:defRPr>
            </a:lvl3pPr>
            <a:lvl4pPr marL="1567716" indent="-223959" defTabSz="912946">
              <a:defRPr>
                <a:solidFill>
                  <a:schemeClr val="tx1"/>
                </a:solidFill>
                <a:latin typeface="Tahoma" pitchFamily="34" charset="0"/>
                <a:cs typeface="Arial" charset="0"/>
              </a:defRPr>
            </a:lvl4pPr>
            <a:lvl5pPr marL="2015635" indent="-223959" defTabSz="912946">
              <a:defRPr>
                <a:solidFill>
                  <a:schemeClr val="tx1"/>
                </a:solidFill>
                <a:latin typeface="Tahoma" pitchFamily="34" charset="0"/>
                <a:cs typeface="Arial" charset="0"/>
              </a:defRPr>
            </a:lvl5pPr>
            <a:lvl6pPr marL="2463554" indent="-223959" defTabSz="912946" eaLnBrk="0" fontAlgn="base" hangingPunct="0">
              <a:spcBef>
                <a:spcPct val="0"/>
              </a:spcBef>
              <a:spcAft>
                <a:spcPct val="0"/>
              </a:spcAft>
              <a:defRPr>
                <a:solidFill>
                  <a:schemeClr val="tx1"/>
                </a:solidFill>
                <a:latin typeface="Tahoma" pitchFamily="34" charset="0"/>
                <a:cs typeface="Arial" charset="0"/>
              </a:defRPr>
            </a:lvl6pPr>
            <a:lvl7pPr marL="2911472" indent="-223959" defTabSz="912946" eaLnBrk="0" fontAlgn="base" hangingPunct="0">
              <a:spcBef>
                <a:spcPct val="0"/>
              </a:spcBef>
              <a:spcAft>
                <a:spcPct val="0"/>
              </a:spcAft>
              <a:defRPr>
                <a:solidFill>
                  <a:schemeClr val="tx1"/>
                </a:solidFill>
                <a:latin typeface="Tahoma" pitchFamily="34" charset="0"/>
                <a:cs typeface="Arial" charset="0"/>
              </a:defRPr>
            </a:lvl7pPr>
            <a:lvl8pPr marL="3359391" indent="-223959" defTabSz="912946" eaLnBrk="0" fontAlgn="base" hangingPunct="0">
              <a:spcBef>
                <a:spcPct val="0"/>
              </a:spcBef>
              <a:spcAft>
                <a:spcPct val="0"/>
              </a:spcAft>
              <a:defRPr>
                <a:solidFill>
                  <a:schemeClr val="tx1"/>
                </a:solidFill>
                <a:latin typeface="Tahoma" pitchFamily="34" charset="0"/>
                <a:cs typeface="Arial" charset="0"/>
              </a:defRPr>
            </a:lvl8pPr>
            <a:lvl9pPr marL="3807310" indent="-223959" defTabSz="912946" eaLnBrk="0" fontAlgn="base" hangingPunct="0">
              <a:spcBef>
                <a:spcPct val="0"/>
              </a:spcBef>
              <a:spcAft>
                <a:spcPct val="0"/>
              </a:spcAft>
              <a:defRPr>
                <a:solidFill>
                  <a:schemeClr val="tx1"/>
                </a:solidFill>
                <a:latin typeface="Tahoma" pitchFamily="34" charset="0"/>
                <a:cs typeface="Arial" charset="0"/>
              </a:defRPr>
            </a:lvl9pPr>
          </a:lstStyle>
          <a:p>
            <a:fld id="{5C7BE5E0-2179-4E16-905B-04599D8A7218}" type="slidenum">
              <a:rPr lang="en-US" smtClean="0">
                <a:solidFill>
                  <a:prstClr val="black"/>
                </a:solidFill>
                <a:latin typeface="Trebuchet MS" pitchFamily="34" charset="0"/>
              </a:rPr>
              <a:pPr/>
              <a:t>48</a:t>
            </a:fld>
            <a:endParaRPr lang="en-US" smtClean="0">
              <a:solidFill>
                <a:prstClr val="black"/>
              </a:solidFill>
              <a:latin typeface="Trebuchet MS"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Arial" panose="020B0604020202020204" pitchFamily="34" charset="0"/>
              <a:cs typeface="Arial" panose="020B0604020202020204" pitchFamily="34" charset="0"/>
            </a:endParaRPr>
          </a:p>
        </p:txBody>
      </p:sp>
      <p:sp>
        <p:nvSpPr>
          <p:cNvPr id="92165"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946">
              <a:defRPr>
                <a:solidFill>
                  <a:schemeClr val="tx1"/>
                </a:solidFill>
                <a:latin typeface="Tahoma" pitchFamily="34" charset="0"/>
                <a:cs typeface="Arial" charset="0"/>
              </a:defRPr>
            </a:lvl1pPr>
            <a:lvl2pPr marL="727868" indent="-279949" defTabSz="912946">
              <a:defRPr>
                <a:solidFill>
                  <a:schemeClr val="tx1"/>
                </a:solidFill>
                <a:latin typeface="Tahoma" pitchFamily="34" charset="0"/>
                <a:cs typeface="Arial" charset="0"/>
              </a:defRPr>
            </a:lvl2pPr>
            <a:lvl3pPr marL="1119797" indent="-223959" defTabSz="912946">
              <a:defRPr>
                <a:solidFill>
                  <a:schemeClr val="tx1"/>
                </a:solidFill>
                <a:latin typeface="Tahoma" pitchFamily="34" charset="0"/>
                <a:cs typeface="Arial" charset="0"/>
              </a:defRPr>
            </a:lvl3pPr>
            <a:lvl4pPr marL="1567716" indent="-223959" defTabSz="912946">
              <a:defRPr>
                <a:solidFill>
                  <a:schemeClr val="tx1"/>
                </a:solidFill>
                <a:latin typeface="Tahoma" pitchFamily="34" charset="0"/>
                <a:cs typeface="Arial" charset="0"/>
              </a:defRPr>
            </a:lvl4pPr>
            <a:lvl5pPr marL="2015635" indent="-223959" defTabSz="912946">
              <a:defRPr>
                <a:solidFill>
                  <a:schemeClr val="tx1"/>
                </a:solidFill>
                <a:latin typeface="Tahoma" pitchFamily="34" charset="0"/>
                <a:cs typeface="Arial" charset="0"/>
              </a:defRPr>
            </a:lvl5pPr>
            <a:lvl6pPr marL="2463554" indent="-223959" defTabSz="912946" eaLnBrk="0" fontAlgn="base" hangingPunct="0">
              <a:spcBef>
                <a:spcPct val="0"/>
              </a:spcBef>
              <a:spcAft>
                <a:spcPct val="0"/>
              </a:spcAft>
              <a:defRPr>
                <a:solidFill>
                  <a:schemeClr val="tx1"/>
                </a:solidFill>
                <a:latin typeface="Tahoma" pitchFamily="34" charset="0"/>
                <a:cs typeface="Arial" charset="0"/>
              </a:defRPr>
            </a:lvl6pPr>
            <a:lvl7pPr marL="2911472" indent="-223959" defTabSz="912946" eaLnBrk="0" fontAlgn="base" hangingPunct="0">
              <a:spcBef>
                <a:spcPct val="0"/>
              </a:spcBef>
              <a:spcAft>
                <a:spcPct val="0"/>
              </a:spcAft>
              <a:defRPr>
                <a:solidFill>
                  <a:schemeClr val="tx1"/>
                </a:solidFill>
                <a:latin typeface="Tahoma" pitchFamily="34" charset="0"/>
                <a:cs typeface="Arial" charset="0"/>
              </a:defRPr>
            </a:lvl7pPr>
            <a:lvl8pPr marL="3359391" indent="-223959" defTabSz="912946" eaLnBrk="0" fontAlgn="base" hangingPunct="0">
              <a:spcBef>
                <a:spcPct val="0"/>
              </a:spcBef>
              <a:spcAft>
                <a:spcPct val="0"/>
              </a:spcAft>
              <a:defRPr>
                <a:solidFill>
                  <a:schemeClr val="tx1"/>
                </a:solidFill>
                <a:latin typeface="Tahoma" pitchFamily="34" charset="0"/>
                <a:cs typeface="Arial" charset="0"/>
              </a:defRPr>
            </a:lvl8pPr>
            <a:lvl9pPr marL="3807310" indent="-223959" defTabSz="912946" eaLnBrk="0" fontAlgn="base" hangingPunct="0">
              <a:spcBef>
                <a:spcPct val="0"/>
              </a:spcBef>
              <a:spcAft>
                <a:spcPct val="0"/>
              </a:spcAft>
              <a:defRPr>
                <a:solidFill>
                  <a:schemeClr val="tx1"/>
                </a:solidFill>
                <a:latin typeface="Tahoma" pitchFamily="34" charset="0"/>
                <a:cs typeface="Arial" charset="0"/>
              </a:defRPr>
            </a:lvl9pPr>
          </a:lstStyle>
          <a:p>
            <a:fld id="{5C7BE5E0-2179-4E16-905B-04599D8A7218}" type="slidenum">
              <a:rPr lang="en-US" smtClean="0">
                <a:latin typeface="Trebuchet MS" pitchFamily="34" charset="0"/>
              </a:rPr>
              <a:pPr/>
              <a:t>49</a:t>
            </a:fld>
            <a:endParaRPr lang="en-US" smtClean="0">
              <a:latin typeface="Trebuchet MS"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92165"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946">
              <a:defRPr>
                <a:solidFill>
                  <a:schemeClr val="tx1"/>
                </a:solidFill>
                <a:latin typeface="Tahoma" pitchFamily="34" charset="0"/>
                <a:cs typeface="Arial" charset="0"/>
              </a:defRPr>
            </a:lvl1pPr>
            <a:lvl2pPr marL="727868" indent="-279949" defTabSz="912946">
              <a:defRPr>
                <a:solidFill>
                  <a:schemeClr val="tx1"/>
                </a:solidFill>
                <a:latin typeface="Tahoma" pitchFamily="34" charset="0"/>
                <a:cs typeface="Arial" charset="0"/>
              </a:defRPr>
            </a:lvl2pPr>
            <a:lvl3pPr marL="1119797" indent="-223959" defTabSz="912946">
              <a:defRPr>
                <a:solidFill>
                  <a:schemeClr val="tx1"/>
                </a:solidFill>
                <a:latin typeface="Tahoma" pitchFamily="34" charset="0"/>
                <a:cs typeface="Arial" charset="0"/>
              </a:defRPr>
            </a:lvl3pPr>
            <a:lvl4pPr marL="1567716" indent="-223959" defTabSz="912946">
              <a:defRPr>
                <a:solidFill>
                  <a:schemeClr val="tx1"/>
                </a:solidFill>
                <a:latin typeface="Tahoma" pitchFamily="34" charset="0"/>
                <a:cs typeface="Arial" charset="0"/>
              </a:defRPr>
            </a:lvl4pPr>
            <a:lvl5pPr marL="2015635" indent="-223959" defTabSz="912946">
              <a:defRPr>
                <a:solidFill>
                  <a:schemeClr val="tx1"/>
                </a:solidFill>
                <a:latin typeface="Tahoma" pitchFamily="34" charset="0"/>
                <a:cs typeface="Arial" charset="0"/>
              </a:defRPr>
            </a:lvl5pPr>
            <a:lvl6pPr marL="2463554" indent="-223959" defTabSz="912946" eaLnBrk="0" fontAlgn="base" hangingPunct="0">
              <a:spcBef>
                <a:spcPct val="0"/>
              </a:spcBef>
              <a:spcAft>
                <a:spcPct val="0"/>
              </a:spcAft>
              <a:defRPr>
                <a:solidFill>
                  <a:schemeClr val="tx1"/>
                </a:solidFill>
                <a:latin typeface="Tahoma" pitchFamily="34" charset="0"/>
                <a:cs typeface="Arial" charset="0"/>
              </a:defRPr>
            </a:lvl6pPr>
            <a:lvl7pPr marL="2911472" indent="-223959" defTabSz="912946" eaLnBrk="0" fontAlgn="base" hangingPunct="0">
              <a:spcBef>
                <a:spcPct val="0"/>
              </a:spcBef>
              <a:spcAft>
                <a:spcPct val="0"/>
              </a:spcAft>
              <a:defRPr>
                <a:solidFill>
                  <a:schemeClr val="tx1"/>
                </a:solidFill>
                <a:latin typeface="Tahoma" pitchFamily="34" charset="0"/>
                <a:cs typeface="Arial" charset="0"/>
              </a:defRPr>
            </a:lvl7pPr>
            <a:lvl8pPr marL="3359391" indent="-223959" defTabSz="912946" eaLnBrk="0" fontAlgn="base" hangingPunct="0">
              <a:spcBef>
                <a:spcPct val="0"/>
              </a:spcBef>
              <a:spcAft>
                <a:spcPct val="0"/>
              </a:spcAft>
              <a:defRPr>
                <a:solidFill>
                  <a:schemeClr val="tx1"/>
                </a:solidFill>
                <a:latin typeface="Tahoma" pitchFamily="34" charset="0"/>
                <a:cs typeface="Arial" charset="0"/>
              </a:defRPr>
            </a:lvl8pPr>
            <a:lvl9pPr marL="3807310" indent="-223959" defTabSz="912946" eaLnBrk="0" fontAlgn="base" hangingPunct="0">
              <a:spcBef>
                <a:spcPct val="0"/>
              </a:spcBef>
              <a:spcAft>
                <a:spcPct val="0"/>
              </a:spcAft>
              <a:defRPr>
                <a:solidFill>
                  <a:schemeClr val="tx1"/>
                </a:solidFill>
                <a:latin typeface="Tahoma" pitchFamily="34" charset="0"/>
                <a:cs typeface="Arial" charset="0"/>
              </a:defRPr>
            </a:lvl9pPr>
          </a:lstStyle>
          <a:p>
            <a:fld id="{5C7BE5E0-2179-4E16-905B-04599D8A7218}" type="slidenum">
              <a:rPr lang="en-US" smtClean="0">
                <a:solidFill>
                  <a:prstClr val="black"/>
                </a:solidFill>
                <a:latin typeface="Trebuchet MS" pitchFamily="34" charset="0"/>
              </a:rPr>
              <a:pPr/>
              <a:t>50</a:t>
            </a:fld>
            <a:endParaRPr lang="en-US" smtClean="0">
              <a:solidFill>
                <a:prstClr val="black"/>
              </a:solidFill>
              <a:latin typeface="Trebuchet MS"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92165"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946">
              <a:defRPr>
                <a:solidFill>
                  <a:schemeClr val="tx1"/>
                </a:solidFill>
                <a:latin typeface="Tahoma" pitchFamily="34" charset="0"/>
                <a:cs typeface="Arial" charset="0"/>
              </a:defRPr>
            </a:lvl1pPr>
            <a:lvl2pPr marL="727868" indent="-279949" defTabSz="912946">
              <a:defRPr>
                <a:solidFill>
                  <a:schemeClr val="tx1"/>
                </a:solidFill>
                <a:latin typeface="Tahoma" pitchFamily="34" charset="0"/>
                <a:cs typeface="Arial" charset="0"/>
              </a:defRPr>
            </a:lvl2pPr>
            <a:lvl3pPr marL="1119797" indent="-223959" defTabSz="912946">
              <a:defRPr>
                <a:solidFill>
                  <a:schemeClr val="tx1"/>
                </a:solidFill>
                <a:latin typeface="Tahoma" pitchFamily="34" charset="0"/>
                <a:cs typeface="Arial" charset="0"/>
              </a:defRPr>
            </a:lvl3pPr>
            <a:lvl4pPr marL="1567716" indent="-223959" defTabSz="912946">
              <a:defRPr>
                <a:solidFill>
                  <a:schemeClr val="tx1"/>
                </a:solidFill>
                <a:latin typeface="Tahoma" pitchFamily="34" charset="0"/>
                <a:cs typeface="Arial" charset="0"/>
              </a:defRPr>
            </a:lvl4pPr>
            <a:lvl5pPr marL="2015635" indent="-223959" defTabSz="912946">
              <a:defRPr>
                <a:solidFill>
                  <a:schemeClr val="tx1"/>
                </a:solidFill>
                <a:latin typeface="Tahoma" pitchFamily="34" charset="0"/>
                <a:cs typeface="Arial" charset="0"/>
              </a:defRPr>
            </a:lvl5pPr>
            <a:lvl6pPr marL="2463554" indent="-223959" defTabSz="912946" eaLnBrk="0" fontAlgn="base" hangingPunct="0">
              <a:spcBef>
                <a:spcPct val="0"/>
              </a:spcBef>
              <a:spcAft>
                <a:spcPct val="0"/>
              </a:spcAft>
              <a:defRPr>
                <a:solidFill>
                  <a:schemeClr val="tx1"/>
                </a:solidFill>
                <a:latin typeface="Tahoma" pitchFamily="34" charset="0"/>
                <a:cs typeface="Arial" charset="0"/>
              </a:defRPr>
            </a:lvl6pPr>
            <a:lvl7pPr marL="2911472" indent="-223959" defTabSz="912946" eaLnBrk="0" fontAlgn="base" hangingPunct="0">
              <a:spcBef>
                <a:spcPct val="0"/>
              </a:spcBef>
              <a:spcAft>
                <a:spcPct val="0"/>
              </a:spcAft>
              <a:defRPr>
                <a:solidFill>
                  <a:schemeClr val="tx1"/>
                </a:solidFill>
                <a:latin typeface="Tahoma" pitchFamily="34" charset="0"/>
                <a:cs typeface="Arial" charset="0"/>
              </a:defRPr>
            </a:lvl7pPr>
            <a:lvl8pPr marL="3359391" indent="-223959" defTabSz="912946" eaLnBrk="0" fontAlgn="base" hangingPunct="0">
              <a:spcBef>
                <a:spcPct val="0"/>
              </a:spcBef>
              <a:spcAft>
                <a:spcPct val="0"/>
              </a:spcAft>
              <a:defRPr>
                <a:solidFill>
                  <a:schemeClr val="tx1"/>
                </a:solidFill>
                <a:latin typeface="Tahoma" pitchFamily="34" charset="0"/>
                <a:cs typeface="Arial" charset="0"/>
              </a:defRPr>
            </a:lvl8pPr>
            <a:lvl9pPr marL="3807310" indent="-223959" defTabSz="912946" eaLnBrk="0" fontAlgn="base" hangingPunct="0">
              <a:spcBef>
                <a:spcPct val="0"/>
              </a:spcBef>
              <a:spcAft>
                <a:spcPct val="0"/>
              </a:spcAft>
              <a:defRPr>
                <a:solidFill>
                  <a:schemeClr val="tx1"/>
                </a:solidFill>
                <a:latin typeface="Tahoma" pitchFamily="34" charset="0"/>
                <a:cs typeface="Arial" charset="0"/>
              </a:defRPr>
            </a:lvl9pPr>
          </a:lstStyle>
          <a:p>
            <a:fld id="{5C7BE5E0-2179-4E16-905B-04599D8A7218}" type="slidenum">
              <a:rPr lang="en-US" smtClean="0">
                <a:solidFill>
                  <a:prstClr val="black"/>
                </a:solidFill>
                <a:latin typeface="Trebuchet MS" pitchFamily="34" charset="0"/>
              </a:rPr>
              <a:pPr/>
              <a:t>51</a:t>
            </a:fld>
            <a:endParaRPr lang="en-US" smtClean="0">
              <a:solidFill>
                <a:prstClr val="black"/>
              </a:solidFill>
              <a:latin typeface="Trebuchet MS"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Arial" panose="020B0604020202020204" pitchFamily="34" charset="0"/>
              <a:cs typeface="Arial" panose="020B0604020202020204" pitchFamily="34" charset="0"/>
            </a:endParaRPr>
          </a:p>
        </p:txBody>
      </p:sp>
      <p:sp>
        <p:nvSpPr>
          <p:cNvPr id="92165"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946">
              <a:defRPr>
                <a:solidFill>
                  <a:schemeClr val="tx1"/>
                </a:solidFill>
                <a:latin typeface="Tahoma" pitchFamily="34" charset="0"/>
                <a:cs typeface="Arial" charset="0"/>
              </a:defRPr>
            </a:lvl1pPr>
            <a:lvl2pPr marL="727868" indent="-279949" defTabSz="912946">
              <a:defRPr>
                <a:solidFill>
                  <a:schemeClr val="tx1"/>
                </a:solidFill>
                <a:latin typeface="Tahoma" pitchFamily="34" charset="0"/>
                <a:cs typeface="Arial" charset="0"/>
              </a:defRPr>
            </a:lvl2pPr>
            <a:lvl3pPr marL="1119797" indent="-223959" defTabSz="912946">
              <a:defRPr>
                <a:solidFill>
                  <a:schemeClr val="tx1"/>
                </a:solidFill>
                <a:latin typeface="Tahoma" pitchFamily="34" charset="0"/>
                <a:cs typeface="Arial" charset="0"/>
              </a:defRPr>
            </a:lvl3pPr>
            <a:lvl4pPr marL="1567716" indent="-223959" defTabSz="912946">
              <a:defRPr>
                <a:solidFill>
                  <a:schemeClr val="tx1"/>
                </a:solidFill>
                <a:latin typeface="Tahoma" pitchFamily="34" charset="0"/>
                <a:cs typeface="Arial" charset="0"/>
              </a:defRPr>
            </a:lvl4pPr>
            <a:lvl5pPr marL="2015635" indent="-223959" defTabSz="912946">
              <a:defRPr>
                <a:solidFill>
                  <a:schemeClr val="tx1"/>
                </a:solidFill>
                <a:latin typeface="Tahoma" pitchFamily="34" charset="0"/>
                <a:cs typeface="Arial" charset="0"/>
              </a:defRPr>
            </a:lvl5pPr>
            <a:lvl6pPr marL="2463554" indent="-223959" defTabSz="912946" eaLnBrk="0" fontAlgn="base" hangingPunct="0">
              <a:spcBef>
                <a:spcPct val="0"/>
              </a:spcBef>
              <a:spcAft>
                <a:spcPct val="0"/>
              </a:spcAft>
              <a:defRPr>
                <a:solidFill>
                  <a:schemeClr val="tx1"/>
                </a:solidFill>
                <a:latin typeface="Tahoma" pitchFamily="34" charset="0"/>
                <a:cs typeface="Arial" charset="0"/>
              </a:defRPr>
            </a:lvl6pPr>
            <a:lvl7pPr marL="2911472" indent="-223959" defTabSz="912946" eaLnBrk="0" fontAlgn="base" hangingPunct="0">
              <a:spcBef>
                <a:spcPct val="0"/>
              </a:spcBef>
              <a:spcAft>
                <a:spcPct val="0"/>
              </a:spcAft>
              <a:defRPr>
                <a:solidFill>
                  <a:schemeClr val="tx1"/>
                </a:solidFill>
                <a:latin typeface="Tahoma" pitchFamily="34" charset="0"/>
                <a:cs typeface="Arial" charset="0"/>
              </a:defRPr>
            </a:lvl7pPr>
            <a:lvl8pPr marL="3359391" indent="-223959" defTabSz="912946" eaLnBrk="0" fontAlgn="base" hangingPunct="0">
              <a:spcBef>
                <a:spcPct val="0"/>
              </a:spcBef>
              <a:spcAft>
                <a:spcPct val="0"/>
              </a:spcAft>
              <a:defRPr>
                <a:solidFill>
                  <a:schemeClr val="tx1"/>
                </a:solidFill>
                <a:latin typeface="Tahoma" pitchFamily="34" charset="0"/>
                <a:cs typeface="Arial" charset="0"/>
              </a:defRPr>
            </a:lvl8pPr>
            <a:lvl9pPr marL="3807310" indent="-223959" defTabSz="912946" eaLnBrk="0" fontAlgn="base" hangingPunct="0">
              <a:spcBef>
                <a:spcPct val="0"/>
              </a:spcBef>
              <a:spcAft>
                <a:spcPct val="0"/>
              </a:spcAft>
              <a:defRPr>
                <a:solidFill>
                  <a:schemeClr val="tx1"/>
                </a:solidFill>
                <a:latin typeface="Tahoma" pitchFamily="34" charset="0"/>
                <a:cs typeface="Arial" charset="0"/>
              </a:defRPr>
            </a:lvl9pPr>
          </a:lstStyle>
          <a:p>
            <a:fld id="{5C7BE5E0-2179-4E16-905B-04599D8A7218}" type="slidenum">
              <a:rPr lang="en-US" smtClean="0">
                <a:latin typeface="Trebuchet MS" pitchFamily="34" charset="0"/>
              </a:rPr>
              <a:pPr/>
              <a:t>52</a:t>
            </a:fld>
            <a:endParaRPr lang="en-US" smtClean="0">
              <a:latin typeface="Trebuchet MS"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5EB665-CAF4-4EC4-BB8A-AD03E702F540}" type="slidenum">
              <a:rPr lang="en-US" smtClean="0"/>
              <a:t>5</a:t>
            </a:fld>
            <a:endParaRPr lang="en-US" dirty="0"/>
          </a:p>
        </p:txBody>
      </p:sp>
    </p:spTree>
    <p:extLst>
      <p:ext uri="{BB962C8B-B14F-4D97-AF65-F5344CB8AC3E}">
        <p14:creationId xmlns:p14="http://schemas.microsoft.com/office/powerpoint/2010/main" val="203810272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Arial" panose="020B0604020202020204" pitchFamily="34" charset="0"/>
              <a:cs typeface="Arial" panose="020B0604020202020204" pitchFamily="34" charset="0"/>
            </a:endParaRPr>
          </a:p>
        </p:txBody>
      </p:sp>
      <p:sp>
        <p:nvSpPr>
          <p:cNvPr id="92165"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946">
              <a:defRPr>
                <a:solidFill>
                  <a:schemeClr val="tx1"/>
                </a:solidFill>
                <a:latin typeface="Tahoma" pitchFamily="34" charset="0"/>
                <a:cs typeface="Arial" charset="0"/>
              </a:defRPr>
            </a:lvl1pPr>
            <a:lvl2pPr marL="727868" indent="-279949" defTabSz="912946">
              <a:defRPr>
                <a:solidFill>
                  <a:schemeClr val="tx1"/>
                </a:solidFill>
                <a:latin typeface="Tahoma" pitchFamily="34" charset="0"/>
                <a:cs typeface="Arial" charset="0"/>
              </a:defRPr>
            </a:lvl2pPr>
            <a:lvl3pPr marL="1119797" indent="-223959" defTabSz="912946">
              <a:defRPr>
                <a:solidFill>
                  <a:schemeClr val="tx1"/>
                </a:solidFill>
                <a:latin typeface="Tahoma" pitchFamily="34" charset="0"/>
                <a:cs typeface="Arial" charset="0"/>
              </a:defRPr>
            </a:lvl3pPr>
            <a:lvl4pPr marL="1567716" indent="-223959" defTabSz="912946">
              <a:defRPr>
                <a:solidFill>
                  <a:schemeClr val="tx1"/>
                </a:solidFill>
                <a:latin typeface="Tahoma" pitchFamily="34" charset="0"/>
                <a:cs typeface="Arial" charset="0"/>
              </a:defRPr>
            </a:lvl4pPr>
            <a:lvl5pPr marL="2015635" indent="-223959" defTabSz="912946">
              <a:defRPr>
                <a:solidFill>
                  <a:schemeClr val="tx1"/>
                </a:solidFill>
                <a:latin typeface="Tahoma" pitchFamily="34" charset="0"/>
                <a:cs typeface="Arial" charset="0"/>
              </a:defRPr>
            </a:lvl5pPr>
            <a:lvl6pPr marL="2463554" indent="-223959" defTabSz="912946" eaLnBrk="0" fontAlgn="base" hangingPunct="0">
              <a:spcBef>
                <a:spcPct val="0"/>
              </a:spcBef>
              <a:spcAft>
                <a:spcPct val="0"/>
              </a:spcAft>
              <a:defRPr>
                <a:solidFill>
                  <a:schemeClr val="tx1"/>
                </a:solidFill>
                <a:latin typeface="Tahoma" pitchFamily="34" charset="0"/>
                <a:cs typeface="Arial" charset="0"/>
              </a:defRPr>
            </a:lvl6pPr>
            <a:lvl7pPr marL="2911472" indent="-223959" defTabSz="912946" eaLnBrk="0" fontAlgn="base" hangingPunct="0">
              <a:spcBef>
                <a:spcPct val="0"/>
              </a:spcBef>
              <a:spcAft>
                <a:spcPct val="0"/>
              </a:spcAft>
              <a:defRPr>
                <a:solidFill>
                  <a:schemeClr val="tx1"/>
                </a:solidFill>
                <a:latin typeface="Tahoma" pitchFamily="34" charset="0"/>
                <a:cs typeface="Arial" charset="0"/>
              </a:defRPr>
            </a:lvl7pPr>
            <a:lvl8pPr marL="3359391" indent="-223959" defTabSz="912946" eaLnBrk="0" fontAlgn="base" hangingPunct="0">
              <a:spcBef>
                <a:spcPct val="0"/>
              </a:spcBef>
              <a:spcAft>
                <a:spcPct val="0"/>
              </a:spcAft>
              <a:defRPr>
                <a:solidFill>
                  <a:schemeClr val="tx1"/>
                </a:solidFill>
                <a:latin typeface="Tahoma" pitchFamily="34" charset="0"/>
                <a:cs typeface="Arial" charset="0"/>
              </a:defRPr>
            </a:lvl8pPr>
            <a:lvl9pPr marL="3807310" indent="-223959" defTabSz="912946" eaLnBrk="0" fontAlgn="base" hangingPunct="0">
              <a:spcBef>
                <a:spcPct val="0"/>
              </a:spcBef>
              <a:spcAft>
                <a:spcPct val="0"/>
              </a:spcAft>
              <a:defRPr>
                <a:solidFill>
                  <a:schemeClr val="tx1"/>
                </a:solidFill>
                <a:latin typeface="Tahoma" pitchFamily="34" charset="0"/>
                <a:cs typeface="Arial" charset="0"/>
              </a:defRPr>
            </a:lvl9pPr>
          </a:lstStyle>
          <a:p>
            <a:fld id="{5C7BE5E0-2179-4E16-905B-04599D8A7218}" type="slidenum">
              <a:rPr lang="en-US" smtClean="0">
                <a:latin typeface="Trebuchet MS" pitchFamily="34" charset="0"/>
              </a:rPr>
              <a:pPr/>
              <a:t>53</a:t>
            </a:fld>
            <a:endParaRPr lang="en-US" smtClean="0">
              <a:latin typeface="Trebuchet MS"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Arial" pitchFamily="34" charset="0"/>
              <a:cs typeface="Arial" pitchFamily="34" charset="0"/>
            </a:endParaRPr>
          </a:p>
        </p:txBody>
      </p:sp>
      <p:sp>
        <p:nvSpPr>
          <p:cNvPr id="92165"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946">
              <a:defRPr>
                <a:solidFill>
                  <a:schemeClr val="tx1"/>
                </a:solidFill>
                <a:latin typeface="Tahoma" pitchFamily="34" charset="0"/>
                <a:cs typeface="Arial" charset="0"/>
              </a:defRPr>
            </a:lvl1pPr>
            <a:lvl2pPr marL="727868" indent="-279949" defTabSz="912946">
              <a:defRPr>
                <a:solidFill>
                  <a:schemeClr val="tx1"/>
                </a:solidFill>
                <a:latin typeface="Tahoma" pitchFamily="34" charset="0"/>
                <a:cs typeface="Arial" charset="0"/>
              </a:defRPr>
            </a:lvl2pPr>
            <a:lvl3pPr marL="1119797" indent="-223959" defTabSz="912946">
              <a:defRPr>
                <a:solidFill>
                  <a:schemeClr val="tx1"/>
                </a:solidFill>
                <a:latin typeface="Tahoma" pitchFamily="34" charset="0"/>
                <a:cs typeface="Arial" charset="0"/>
              </a:defRPr>
            </a:lvl3pPr>
            <a:lvl4pPr marL="1567716" indent="-223959" defTabSz="912946">
              <a:defRPr>
                <a:solidFill>
                  <a:schemeClr val="tx1"/>
                </a:solidFill>
                <a:latin typeface="Tahoma" pitchFamily="34" charset="0"/>
                <a:cs typeface="Arial" charset="0"/>
              </a:defRPr>
            </a:lvl4pPr>
            <a:lvl5pPr marL="2015635" indent="-223959" defTabSz="912946">
              <a:defRPr>
                <a:solidFill>
                  <a:schemeClr val="tx1"/>
                </a:solidFill>
                <a:latin typeface="Tahoma" pitchFamily="34" charset="0"/>
                <a:cs typeface="Arial" charset="0"/>
              </a:defRPr>
            </a:lvl5pPr>
            <a:lvl6pPr marL="2463554" indent="-223959" defTabSz="912946" eaLnBrk="0" fontAlgn="base" hangingPunct="0">
              <a:spcBef>
                <a:spcPct val="0"/>
              </a:spcBef>
              <a:spcAft>
                <a:spcPct val="0"/>
              </a:spcAft>
              <a:defRPr>
                <a:solidFill>
                  <a:schemeClr val="tx1"/>
                </a:solidFill>
                <a:latin typeface="Tahoma" pitchFamily="34" charset="0"/>
                <a:cs typeface="Arial" charset="0"/>
              </a:defRPr>
            </a:lvl6pPr>
            <a:lvl7pPr marL="2911472" indent="-223959" defTabSz="912946" eaLnBrk="0" fontAlgn="base" hangingPunct="0">
              <a:spcBef>
                <a:spcPct val="0"/>
              </a:spcBef>
              <a:spcAft>
                <a:spcPct val="0"/>
              </a:spcAft>
              <a:defRPr>
                <a:solidFill>
                  <a:schemeClr val="tx1"/>
                </a:solidFill>
                <a:latin typeface="Tahoma" pitchFamily="34" charset="0"/>
                <a:cs typeface="Arial" charset="0"/>
              </a:defRPr>
            </a:lvl7pPr>
            <a:lvl8pPr marL="3359391" indent="-223959" defTabSz="912946" eaLnBrk="0" fontAlgn="base" hangingPunct="0">
              <a:spcBef>
                <a:spcPct val="0"/>
              </a:spcBef>
              <a:spcAft>
                <a:spcPct val="0"/>
              </a:spcAft>
              <a:defRPr>
                <a:solidFill>
                  <a:schemeClr val="tx1"/>
                </a:solidFill>
                <a:latin typeface="Tahoma" pitchFamily="34" charset="0"/>
                <a:cs typeface="Arial" charset="0"/>
              </a:defRPr>
            </a:lvl8pPr>
            <a:lvl9pPr marL="3807310" indent="-223959" defTabSz="912946" eaLnBrk="0" fontAlgn="base" hangingPunct="0">
              <a:spcBef>
                <a:spcPct val="0"/>
              </a:spcBef>
              <a:spcAft>
                <a:spcPct val="0"/>
              </a:spcAft>
              <a:defRPr>
                <a:solidFill>
                  <a:schemeClr val="tx1"/>
                </a:solidFill>
                <a:latin typeface="Tahoma" pitchFamily="34" charset="0"/>
                <a:cs typeface="Arial" charset="0"/>
              </a:defRPr>
            </a:lvl9pPr>
          </a:lstStyle>
          <a:p>
            <a:fld id="{5C7BE5E0-2179-4E16-905B-04599D8A7218}" type="slidenum">
              <a:rPr lang="en-US" smtClean="0">
                <a:solidFill>
                  <a:prstClr val="black"/>
                </a:solidFill>
                <a:latin typeface="Trebuchet MS" pitchFamily="34" charset="0"/>
              </a:rPr>
              <a:pPr/>
              <a:t>54</a:t>
            </a:fld>
            <a:endParaRPr lang="en-US" smtClean="0">
              <a:solidFill>
                <a:prstClr val="black"/>
              </a:solidFill>
              <a:latin typeface="Trebuchet MS"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ln/>
        </p:spPr>
      </p:sp>
      <p:sp>
        <p:nvSpPr>
          <p:cNvPr id="147459" name="Notes Placeholder 2"/>
          <p:cNvSpPr>
            <a:spLocks noGrp="1"/>
          </p:cNvSpPr>
          <p:nvPr>
            <p:ph type="body" idx="1"/>
          </p:nvPr>
        </p:nvSpPr>
        <p:spPr>
          <a:noFill/>
          <a:ln/>
        </p:spPr>
        <p:txBody>
          <a:bodyPr/>
          <a:lstStyle/>
          <a:p>
            <a:pPr eaLnBrk="1" hangingPunct="1"/>
            <a:endParaRPr lang="en-US" dirty="0" smtClean="0">
              <a:ea typeface="ＭＳ Ｐゴシック" pitchFamily="34" charset="-128"/>
            </a:endParaRPr>
          </a:p>
        </p:txBody>
      </p:sp>
      <p:sp>
        <p:nvSpPr>
          <p:cNvPr id="147460" name="Slide Number Placeholder 3"/>
          <p:cNvSpPr>
            <a:spLocks noGrp="1"/>
          </p:cNvSpPr>
          <p:nvPr>
            <p:ph type="sldNum" sz="quarter" idx="5"/>
          </p:nvPr>
        </p:nvSpPr>
        <p:spPr>
          <a:noFill/>
        </p:spPr>
        <p:txBody>
          <a:bodyPr/>
          <a:lstStyle/>
          <a:p>
            <a:fld id="{A596DC66-B98B-4F40-936D-8AAA838048D7}" type="slidenum">
              <a:rPr lang="en-US" smtClean="0"/>
              <a:pPr/>
              <a:t>55</a:t>
            </a:fld>
            <a:endParaRPr lang="en-US" dirty="0"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895838" eaLnBrk="0" fontAlgn="base" hangingPunct="0">
              <a:spcBef>
                <a:spcPct val="30000"/>
              </a:spcBef>
              <a:spcAft>
                <a:spcPct val="0"/>
              </a:spcAft>
              <a:defRPr/>
            </a:pPr>
            <a:endParaRPr lang="en-US" dirty="0">
              <a:latin typeface="Arial" panose="020B0604020202020204" pitchFamily="34" charset="0"/>
              <a:cs typeface="Arial" panose="020B0604020202020204" pitchFamily="34" charset="0"/>
            </a:endParaRPr>
          </a:p>
        </p:txBody>
      </p:sp>
      <p:sp>
        <p:nvSpPr>
          <p:cNvPr id="92165"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946">
              <a:defRPr>
                <a:solidFill>
                  <a:schemeClr val="tx1"/>
                </a:solidFill>
                <a:latin typeface="Tahoma" pitchFamily="34" charset="0"/>
                <a:cs typeface="Arial" charset="0"/>
              </a:defRPr>
            </a:lvl1pPr>
            <a:lvl2pPr marL="727868" indent="-279949" defTabSz="912946">
              <a:defRPr>
                <a:solidFill>
                  <a:schemeClr val="tx1"/>
                </a:solidFill>
                <a:latin typeface="Tahoma" pitchFamily="34" charset="0"/>
                <a:cs typeface="Arial" charset="0"/>
              </a:defRPr>
            </a:lvl2pPr>
            <a:lvl3pPr marL="1119797" indent="-223959" defTabSz="912946">
              <a:defRPr>
                <a:solidFill>
                  <a:schemeClr val="tx1"/>
                </a:solidFill>
                <a:latin typeface="Tahoma" pitchFamily="34" charset="0"/>
                <a:cs typeface="Arial" charset="0"/>
              </a:defRPr>
            </a:lvl3pPr>
            <a:lvl4pPr marL="1567716" indent="-223959" defTabSz="912946">
              <a:defRPr>
                <a:solidFill>
                  <a:schemeClr val="tx1"/>
                </a:solidFill>
                <a:latin typeface="Tahoma" pitchFamily="34" charset="0"/>
                <a:cs typeface="Arial" charset="0"/>
              </a:defRPr>
            </a:lvl4pPr>
            <a:lvl5pPr marL="2015635" indent="-223959" defTabSz="912946">
              <a:defRPr>
                <a:solidFill>
                  <a:schemeClr val="tx1"/>
                </a:solidFill>
                <a:latin typeface="Tahoma" pitchFamily="34" charset="0"/>
                <a:cs typeface="Arial" charset="0"/>
              </a:defRPr>
            </a:lvl5pPr>
            <a:lvl6pPr marL="2463554" indent="-223959" defTabSz="912946" eaLnBrk="0" fontAlgn="base" hangingPunct="0">
              <a:spcBef>
                <a:spcPct val="0"/>
              </a:spcBef>
              <a:spcAft>
                <a:spcPct val="0"/>
              </a:spcAft>
              <a:defRPr>
                <a:solidFill>
                  <a:schemeClr val="tx1"/>
                </a:solidFill>
                <a:latin typeface="Tahoma" pitchFamily="34" charset="0"/>
                <a:cs typeface="Arial" charset="0"/>
              </a:defRPr>
            </a:lvl6pPr>
            <a:lvl7pPr marL="2911472" indent="-223959" defTabSz="912946" eaLnBrk="0" fontAlgn="base" hangingPunct="0">
              <a:spcBef>
                <a:spcPct val="0"/>
              </a:spcBef>
              <a:spcAft>
                <a:spcPct val="0"/>
              </a:spcAft>
              <a:defRPr>
                <a:solidFill>
                  <a:schemeClr val="tx1"/>
                </a:solidFill>
                <a:latin typeface="Tahoma" pitchFamily="34" charset="0"/>
                <a:cs typeface="Arial" charset="0"/>
              </a:defRPr>
            </a:lvl7pPr>
            <a:lvl8pPr marL="3359391" indent="-223959" defTabSz="912946" eaLnBrk="0" fontAlgn="base" hangingPunct="0">
              <a:spcBef>
                <a:spcPct val="0"/>
              </a:spcBef>
              <a:spcAft>
                <a:spcPct val="0"/>
              </a:spcAft>
              <a:defRPr>
                <a:solidFill>
                  <a:schemeClr val="tx1"/>
                </a:solidFill>
                <a:latin typeface="Tahoma" pitchFamily="34" charset="0"/>
                <a:cs typeface="Arial" charset="0"/>
              </a:defRPr>
            </a:lvl8pPr>
            <a:lvl9pPr marL="3807310" indent="-223959" defTabSz="912946" eaLnBrk="0" fontAlgn="base" hangingPunct="0">
              <a:spcBef>
                <a:spcPct val="0"/>
              </a:spcBef>
              <a:spcAft>
                <a:spcPct val="0"/>
              </a:spcAft>
              <a:defRPr>
                <a:solidFill>
                  <a:schemeClr val="tx1"/>
                </a:solidFill>
                <a:latin typeface="Tahoma" pitchFamily="34" charset="0"/>
                <a:cs typeface="Arial" charset="0"/>
              </a:defRPr>
            </a:lvl9pPr>
          </a:lstStyle>
          <a:p>
            <a:fld id="{5C7BE5E0-2179-4E16-905B-04599D8A7218}" type="slidenum">
              <a:rPr lang="en-US" smtClean="0">
                <a:latin typeface="Trebuchet MS" pitchFamily="34" charset="0"/>
              </a:rPr>
              <a:pPr/>
              <a:t>58</a:t>
            </a:fld>
            <a:endParaRPr lang="en-US" smtClean="0">
              <a:latin typeface="Trebuchet MS"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Arial" pitchFamily="34" charset="0"/>
              <a:cs typeface="Arial" pitchFamily="34" charset="0"/>
            </a:endParaRPr>
          </a:p>
          <a:p>
            <a:endParaRPr lang="en-US" dirty="0">
              <a:latin typeface="Arial" pitchFamily="34" charset="0"/>
              <a:cs typeface="Arial" pitchFamily="34" charset="0"/>
            </a:endParaRPr>
          </a:p>
        </p:txBody>
      </p:sp>
      <p:sp>
        <p:nvSpPr>
          <p:cNvPr id="92165"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946">
              <a:defRPr>
                <a:solidFill>
                  <a:schemeClr val="tx1"/>
                </a:solidFill>
                <a:latin typeface="Tahoma" pitchFamily="34" charset="0"/>
                <a:cs typeface="Arial" charset="0"/>
              </a:defRPr>
            </a:lvl1pPr>
            <a:lvl2pPr marL="727868" indent="-279949" defTabSz="912946">
              <a:defRPr>
                <a:solidFill>
                  <a:schemeClr val="tx1"/>
                </a:solidFill>
                <a:latin typeface="Tahoma" pitchFamily="34" charset="0"/>
                <a:cs typeface="Arial" charset="0"/>
              </a:defRPr>
            </a:lvl2pPr>
            <a:lvl3pPr marL="1119797" indent="-223959" defTabSz="912946">
              <a:defRPr>
                <a:solidFill>
                  <a:schemeClr val="tx1"/>
                </a:solidFill>
                <a:latin typeface="Tahoma" pitchFamily="34" charset="0"/>
                <a:cs typeface="Arial" charset="0"/>
              </a:defRPr>
            </a:lvl3pPr>
            <a:lvl4pPr marL="1567716" indent="-223959" defTabSz="912946">
              <a:defRPr>
                <a:solidFill>
                  <a:schemeClr val="tx1"/>
                </a:solidFill>
                <a:latin typeface="Tahoma" pitchFamily="34" charset="0"/>
                <a:cs typeface="Arial" charset="0"/>
              </a:defRPr>
            </a:lvl4pPr>
            <a:lvl5pPr marL="2015635" indent="-223959" defTabSz="912946">
              <a:defRPr>
                <a:solidFill>
                  <a:schemeClr val="tx1"/>
                </a:solidFill>
                <a:latin typeface="Tahoma" pitchFamily="34" charset="0"/>
                <a:cs typeface="Arial" charset="0"/>
              </a:defRPr>
            </a:lvl5pPr>
            <a:lvl6pPr marL="2463554" indent="-223959" defTabSz="912946" eaLnBrk="0" fontAlgn="base" hangingPunct="0">
              <a:spcBef>
                <a:spcPct val="0"/>
              </a:spcBef>
              <a:spcAft>
                <a:spcPct val="0"/>
              </a:spcAft>
              <a:defRPr>
                <a:solidFill>
                  <a:schemeClr val="tx1"/>
                </a:solidFill>
                <a:latin typeface="Tahoma" pitchFamily="34" charset="0"/>
                <a:cs typeface="Arial" charset="0"/>
              </a:defRPr>
            </a:lvl6pPr>
            <a:lvl7pPr marL="2911472" indent="-223959" defTabSz="912946" eaLnBrk="0" fontAlgn="base" hangingPunct="0">
              <a:spcBef>
                <a:spcPct val="0"/>
              </a:spcBef>
              <a:spcAft>
                <a:spcPct val="0"/>
              </a:spcAft>
              <a:defRPr>
                <a:solidFill>
                  <a:schemeClr val="tx1"/>
                </a:solidFill>
                <a:latin typeface="Tahoma" pitchFamily="34" charset="0"/>
                <a:cs typeface="Arial" charset="0"/>
              </a:defRPr>
            </a:lvl7pPr>
            <a:lvl8pPr marL="3359391" indent="-223959" defTabSz="912946" eaLnBrk="0" fontAlgn="base" hangingPunct="0">
              <a:spcBef>
                <a:spcPct val="0"/>
              </a:spcBef>
              <a:spcAft>
                <a:spcPct val="0"/>
              </a:spcAft>
              <a:defRPr>
                <a:solidFill>
                  <a:schemeClr val="tx1"/>
                </a:solidFill>
                <a:latin typeface="Tahoma" pitchFamily="34" charset="0"/>
                <a:cs typeface="Arial" charset="0"/>
              </a:defRPr>
            </a:lvl8pPr>
            <a:lvl9pPr marL="3807310" indent="-223959" defTabSz="912946" eaLnBrk="0" fontAlgn="base" hangingPunct="0">
              <a:spcBef>
                <a:spcPct val="0"/>
              </a:spcBef>
              <a:spcAft>
                <a:spcPct val="0"/>
              </a:spcAft>
              <a:defRPr>
                <a:solidFill>
                  <a:schemeClr val="tx1"/>
                </a:solidFill>
                <a:latin typeface="Tahoma" pitchFamily="34" charset="0"/>
                <a:cs typeface="Arial" charset="0"/>
              </a:defRPr>
            </a:lvl9pPr>
          </a:lstStyle>
          <a:p>
            <a:fld id="{5C7BE5E0-2179-4E16-905B-04599D8A7218}" type="slidenum">
              <a:rPr lang="en-US" smtClean="0">
                <a:solidFill>
                  <a:prstClr val="black"/>
                </a:solidFill>
                <a:latin typeface="Trebuchet MS" pitchFamily="34" charset="0"/>
              </a:rPr>
              <a:pPr/>
              <a:t>59</a:t>
            </a:fld>
            <a:endParaRPr lang="en-US" smtClean="0">
              <a:solidFill>
                <a:prstClr val="black"/>
              </a:solidFill>
              <a:latin typeface="Trebuchet MS"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i="0" dirty="0" smtClean="0"/>
          </a:p>
        </p:txBody>
      </p:sp>
      <p:sp>
        <p:nvSpPr>
          <p:cNvPr id="92165"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946">
              <a:defRPr>
                <a:solidFill>
                  <a:schemeClr val="tx1"/>
                </a:solidFill>
                <a:latin typeface="Tahoma" pitchFamily="34" charset="0"/>
                <a:cs typeface="Arial" charset="0"/>
              </a:defRPr>
            </a:lvl1pPr>
            <a:lvl2pPr marL="727868" indent="-279949" defTabSz="912946">
              <a:defRPr>
                <a:solidFill>
                  <a:schemeClr val="tx1"/>
                </a:solidFill>
                <a:latin typeface="Tahoma" pitchFamily="34" charset="0"/>
                <a:cs typeface="Arial" charset="0"/>
              </a:defRPr>
            </a:lvl2pPr>
            <a:lvl3pPr marL="1119797" indent="-223959" defTabSz="912946">
              <a:defRPr>
                <a:solidFill>
                  <a:schemeClr val="tx1"/>
                </a:solidFill>
                <a:latin typeface="Tahoma" pitchFamily="34" charset="0"/>
                <a:cs typeface="Arial" charset="0"/>
              </a:defRPr>
            </a:lvl3pPr>
            <a:lvl4pPr marL="1567716" indent="-223959" defTabSz="912946">
              <a:defRPr>
                <a:solidFill>
                  <a:schemeClr val="tx1"/>
                </a:solidFill>
                <a:latin typeface="Tahoma" pitchFamily="34" charset="0"/>
                <a:cs typeface="Arial" charset="0"/>
              </a:defRPr>
            </a:lvl4pPr>
            <a:lvl5pPr marL="2015635" indent="-223959" defTabSz="912946">
              <a:defRPr>
                <a:solidFill>
                  <a:schemeClr val="tx1"/>
                </a:solidFill>
                <a:latin typeface="Tahoma" pitchFamily="34" charset="0"/>
                <a:cs typeface="Arial" charset="0"/>
              </a:defRPr>
            </a:lvl5pPr>
            <a:lvl6pPr marL="2463554" indent="-223959" defTabSz="912946" eaLnBrk="0" fontAlgn="base" hangingPunct="0">
              <a:spcBef>
                <a:spcPct val="0"/>
              </a:spcBef>
              <a:spcAft>
                <a:spcPct val="0"/>
              </a:spcAft>
              <a:defRPr>
                <a:solidFill>
                  <a:schemeClr val="tx1"/>
                </a:solidFill>
                <a:latin typeface="Tahoma" pitchFamily="34" charset="0"/>
                <a:cs typeface="Arial" charset="0"/>
              </a:defRPr>
            </a:lvl6pPr>
            <a:lvl7pPr marL="2911472" indent="-223959" defTabSz="912946" eaLnBrk="0" fontAlgn="base" hangingPunct="0">
              <a:spcBef>
                <a:spcPct val="0"/>
              </a:spcBef>
              <a:spcAft>
                <a:spcPct val="0"/>
              </a:spcAft>
              <a:defRPr>
                <a:solidFill>
                  <a:schemeClr val="tx1"/>
                </a:solidFill>
                <a:latin typeface="Tahoma" pitchFamily="34" charset="0"/>
                <a:cs typeface="Arial" charset="0"/>
              </a:defRPr>
            </a:lvl7pPr>
            <a:lvl8pPr marL="3359391" indent="-223959" defTabSz="912946" eaLnBrk="0" fontAlgn="base" hangingPunct="0">
              <a:spcBef>
                <a:spcPct val="0"/>
              </a:spcBef>
              <a:spcAft>
                <a:spcPct val="0"/>
              </a:spcAft>
              <a:defRPr>
                <a:solidFill>
                  <a:schemeClr val="tx1"/>
                </a:solidFill>
                <a:latin typeface="Tahoma" pitchFamily="34" charset="0"/>
                <a:cs typeface="Arial" charset="0"/>
              </a:defRPr>
            </a:lvl8pPr>
            <a:lvl9pPr marL="3807310" indent="-223959" defTabSz="912946" eaLnBrk="0" fontAlgn="base" hangingPunct="0">
              <a:spcBef>
                <a:spcPct val="0"/>
              </a:spcBef>
              <a:spcAft>
                <a:spcPct val="0"/>
              </a:spcAft>
              <a:defRPr>
                <a:solidFill>
                  <a:schemeClr val="tx1"/>
                </a:solidFill>
                <a:latin typeface="Tahoma" pitchFamily="34" charset="0"/>
                <a:cs typeface="Arial" charset="0"/>
              </a:defRPr>
            </a:lvl9pPr>
          </a:lstStyle>
          <a:p>
            <a:fld id="{5C7BE5E0-2179-4E16-905B-04599D8A7218}" type="slidenum">
              <a:rPr lang="en-US" smtClean="0">
                <a:solidFill>
                  <a:prstClr val="black"/>
                </a:solidFill>
                <a:latin typeface="Trebuchet MS" pitchFamily="34" charset="0"/>
              </a:rPr>
              <a:pPr/>
              <a:t>60</a:t>
            </a:fld>
            <a:endParaRPr lang="en-US" smtClean="0">
              <a:solidFill>
                <a:prstClr val="black"/>
              </a:solidFill>
              <a:latin typeface="Trebuchet MS"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Arial" panose="020B0604020202020204" pitchFamily="34" charset="0"/>
              <a:cs typeface="Arial" panose="020B0604020202020204" pitchFamily="34" charset="0"/>
            </a:endParaRPr>
          </a:p>
        </p:txBody>
      </p:sp>
      <p:sp>
        <p:nvSpPr>
          <p:cNvPr id="92165"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946">
              <a:defRPr>
                <a:solidFill>
                  <a:schemeClr val="tx1"/>
                </a:solidFill>
                <a:latin typeface="Tahoma" pitchFamily="34" charset="0"/>
                <a:cs typeface="Arial" charset="0"/>
              </a:defRPr>
            </a:lvl1pPr>
            <a:lvl2pPr marL="727868" indent="-279949" defTabSz="912946">
              <a:defRPr>
                <a:solidFill>
                  <a:schemeClr val="tx1"/>
                </a:solidFill>
                <a:latin typeface="Tahoma" pitchFamily="34" charset="0"/>
                <a:cs typeface="Arial" charset="0"/>
              </a:defRPr>
            </a:lvl2pPr>
            <a:lvl3pPr marL="1119797" indent="-223959" defTabSz="912946">
              <a:defRPr>
                <a:solidFill>
                  <a:schemeClr val="tx1"/>
                </a:solidFill>
                <a:latin typeface="Tahoma" pitchFamily="34" charset="0"/>
                <a:cs typeface="Arial" charset="0"/>
              </a:defRPr>
            </a:lvl3pPr>
            <a:lvl4pPr marL="1567716" indent="-223959" defTabSz="912946">
              <a:defRPr>
                <a:solidFill>
                  <a:schemeClr val="tx1"/>
                </a:solidFill>
                <a:latin typeface="Tahoma" pitchFamily="34" charset="0"/>
                <a:cs typeface="Arial" charset="0"/>
              </a:defRPr>
            </a:lvl4pPr>
            <a:lvl5pPr marL="2015635" indent="-223959" defTabSz="912946">
              <a:defRPr>
                <a:solidFill>
                  <a:schemeClr val="tx1"/>
                </a:solidFill>
                <a:latin typeface="Tahoma" pitchFamily="34" charset="0"/>
                <a:cs typeface="Arial" charset="0"/>
              </a:defRPr>
            </a:lvl5pPr>
            <a:lvl6pPr marL="2463554" indent="-223959" defTabSz="912946" eaLnBrk="0" fontAlgn="base" hangingPunct="0">
              <a:spcBef>
                <a:spcPct val="0"/>
              </a:spcBef>
              <a:spcAft>
                <a:spcPct val="0"/>
              </a:spcAft>
              <a:defRPr>
                <a:solidFill>
                  <a:schemeClr val="tx1"/>
                </a:solidFill>
                <a:latin typeface="Tahoma" pitchFamily="34" charset="0"/>
                <a:cs typeface="Arial" charset="0"/>
              </a:defRPr>
            </a:lvl6pPr>
            <a:lvl7pPr marL="2911472" indent="-223959" defTabSz="912946" eaLnBrk="0" fontAlgn="base" hangingPunct="0">
              <a:spcBef>
                <a:spcPct val="0"/>
              </a:spcBef>
              <a:spcAft>
                <a:spcPct val="0"/>
              </a:spcAft>
              <a:defRPr>
                <a:solidFill>
                  <a:schemeClr val="tx1"/>
                </a:solidFill>
                <a:latin typeface="Tahoma" pitchFamily="34" charset="0"/>
                <a:cs typeface="Arial" charset="0"/>
              </a:defRPr>
            </a:lvl7pPr>
            <a:lvl8pPr marL="3359391" indent="-223959" defTabSz="912946" eaLnBrk="0" fontAlgn="base" hangingPunct="0">
              <a:spcBef>
                <a:spcPct val="0"/>
              </a:spcBef>
              <a:spcAft>
                <a:spcPct val="0"/>
              </a:spcAft>
              <a:defRPr>
                <a:solidFill>
                  <a:schemeClr val="tx1"/>
                </a:solidFill>
                <a:latin typeface="Tahoma" pitchFamily="34" charset="0"/>
                <a:cs typeface="Arial" charset="0"/>
              </a:defRPr>
            </a:lvl8pPr>
            <a:lvl9pPr marL="3807310" indent="-223959" defTabSz="912946" eaLnBrk="0" fontAlgn="base" hangingPunct="0">
              <a:spcBef>
                <a:spcPct val="0"/>
              </a:spcBef>
              <a:spcAft>
                <a:spcPct val="0"/>
              </a:spcAft>
              <a:defRPr>
                <a:solidFill>
                  <a:schemeClr val="tx1"/>
                </a:solidFill>
                <a:latin typeface="Tahoma" pitchFamily="34" charset="0"/>
                <a:cs typeface="Arial" charset="0"/>
              </a:defRPr>
            </a:lvl9pPr>
          </a:lstStyle>
          <a:p>
            <a:fld id="{5C7BE5E0-2179-4E16-905B-04599D8A7218}" type="slidenum">
              <a:rPr lang="en-US" smtClean="0">
                <a:latin typeface="Trebuchet MS" pitchFamily="34" charset="0"/>
              </a:rPr>
              <a:pPr/>
              <a:t>61</a:t>
            </a:fld>
            <a:endParaRPr lang="en-US" smtClean="0">
              <a:latin typeface="Trebuchet MS"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chemeClr val="tx1"/>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2DA2F25F-6DCD-45F3-AD02-4167EF5A2304}" type="slidenum">
              <a:rPr lang="en-US" smtClean="0"/>
              <a:pPr>
                <a:defRPr/>
              </a:pPr>
              <a:t>63</a:t>
            </a:fld>
            <a:endParaRPr lang="en-US" dirty="0"/>
          </a:p>
        </p:txBody>
      </p:sp>
    </p:spTree>
    <p:extLst>
      <p:ext uri="{BB962C8B-B14F-4D97-AF65-F5344CB8AC3E}">
        <p14:creationId xmlns:p14="http://schemas.microsoft.com/office/powerpoint/2010/main" val="373796137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0A7D4113-607C-4C8C-A317-57A1D107AA5D}" type="slidenum">
              <a:rPr lang="en-US" smtClean="0"/>
              <a:pPr/>
              <a:t>64</a:t>
            </a:fld>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5EB665-CAF4-4EC4-BB8A-AD03E702F540}" type="slidenum">
              <a:rPr lang="en-US" smtClean="0"/>
              <a:t>66</a:t>
            </a:fld>
            <a:endParaRPr lang="en-US" dirty="0"/>
          </a:p>
        </p:txBody>
      </p:sp>
    </p:spTree>
    <p:extLst>
      <p:ext uri="{BB962C8B-B14F-4D97-AF65-F5344CB8AC3E}">
        <p14:creationId xmlns:p14="http://schemas.microsoft.com/office/powerpoint/2010/main" val="8989968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5EB665-CAF4-4EC4-BB8A-AD03E702F540}" type="slidenum">
              <a:rPr lang="en-US" smtClean="0"/>
              <a:t>6</a:t>
            </a:fld>
            <a:endParaRPr lang="en-US" dirty="0"/>
          </a:p>
        </p:txBody>
      </p:sp>
    </p:spTree>
    <p:extLst>
      <p:ext uri="{BB962C8B-B14F-4D97-AF65-F5344CB8AC3E}">
        <p14:creationId xmlns:p14="http://schemas.microsoft.com/office/powerpoint/2010/main" val="167137371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A7D4113-607C-4C8C-A317-57A1D107AA5D}" type="slidenum">
              <a:rPr lang="en-US" smtClean="0"/>
              <a:pPr/>
              <a:t>67</a:t>
            </a:fld>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A7D4113-607C-4C8C-A317-57A1D107AA5D}" type="slidenum">
              <a:rPr lang="en-US" smtClean="0"/>
              <a:pPr/>
              <a:t>68</a:t>
            </a:fld>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5EB665-CAF4-4EC4-BB8A-AD03E702F540}" type="slidenum">
              <a:rPr lang="en-US" smtClean="0"/>
              <a:t>69</a:t>
            </a:fld>
            <a:endParaRPr lang="en-US" dirty="0"/>
          </a:p>
        </p:txBody>
      </p:sp>
    </p:spTree>
    <p:extLst>
      <p:ext uri="{BB962C8B-B14F-4D97-AF65-F5344CB8AC3E}">
        <p14:creationId xmlns:p14="http://schemas.microsoft.com/office/powerpoint/2010/main" val="123585622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5EB665-CAF4-4EC4-BB8A-AD03E702F540}" type="slidenum">
              <a:rPr lang="en-US" smtClean="0"/>
              <a:t>70</a:t>
            </a:fld>
            <a:endParaRPr lang="en-US" dirty="0"/>
          </a:p>
        </p:txBody>
      </p:sp>
    </p:spTree>
    <p:extLst>
      <p:ext uri="{BB962C8B-B14F-4D97-AF65-F5344CB8AC3E}">
        <p14:creationId xmlns:p14="http://schemas.microsoft.com/office/powerpoint/2010/main" val="85096238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7D4113-607C-4C8C-A317-57A1D107AA5D}" type="slidenum">
              <a:rPr lang="en-US" smtClean="0"/>
              <a:t>74</a:t>
            </a:fld>
            <a:endParaRPr lang="en-US" dirty="0"/>
          </a:p>
        </p:txBody>
      </p:sp>
    </p:spTree>
    <p:extLst>
      <p:ext uri="{BB962C8B-B14F-4D97-AF65-F5344CB8AC3E}">
        <p14:creationId xmlns:p14="http://schemas.microsoft.com/office/powerpoint/2010/main" val="346152034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A7D4113-607C-4C8C-A317-57A1D107AA5D}" type="slidenum">
              <a:rPr lang="en-US" smtClean="0"/>
              <a:pPr/>
              <a:t>78</a:t>
            </a:fld>
            <a:endParaRPr 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A7D4113-607C-4C8C-A317-57A1D107AA5D}" type="slidenum">
              <a:rPr lang="en-US" smtClean="0"/>
              <a:pPr/>
              <a:t>79</a:t>
            </a:fld>
            <a:endParaRPr 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A7D4113-607C-4C8C-A317-57A1D107AA5D}" type="slidenum">
              <a:rPr lang="en-US" smtClean="0"/>
              <a:pPr/>
              <a:t>80</a:t>
            </a:fld>
            <a:endParaRPr lang="en-US"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5EB665-CAF4-4EC4-BB8A-AD03E702F540}" type="slidenum">
              <a:rPr lang="en-US" smtClean="0"/>
              <a:t>82</a:t>
            </a:fld>
            <a:endParaRPr lang="en-US" dirty="0"/>
          </a:p>
        </p:txBody>
      </p:sp>
    </p:spTree>
    <p:extLst>
      <p:ext uri="{BB962C8B-B14F-4D97-AF65-F5344CB8AC3E}">
        <p14:creationId xmlns:p14="http://schemas.microsoft.com/office/powerpoint/2010/main" val="35252834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7D4113-607C-4C8C-A317-57A1D107AA5D}" type="slidenum">
              <a:rPr lang="en-US" smtClean="0">
                <a:solidFill>
                  <a:prstClr val="black"/>
                </a:solidFill>
                <a:latin typeface="Calibri"/>
              </a:rPr>
              <a:pPr/>
              <a:t>7</a:t>
            </a:fld>
            <a:endParaRPr lang="en-US" dirty="0">
              <a:solidFill>
                <a:prstClr val="black"/>
              </a:solidFill>
              <a:latin typeface="Calibri"/>
            </a:endParaRPr>
          </a:p>
        </p:txBody>
      </p:sp>
    </p:spTree>
    <p:extLst>
      <p:ext uri="{BB962C8B-B14F-4D97-AF65-F5344CB8AC3E}">
        <p14:creationId xmlns:p14="http://schemas.microsoft.com/office/powerpoint/2010/main" val="13033450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endParaRPr lang="en-US" dirty="0"/>
          </a:p>
        </p:txBody>
      </p:sp>
      <p:sp>
        <p:nvSpPr>
          <p:cNvPr id="104452" name="Slide Number Placeholder 3"/>
          <p:cNvSpPr>
            <a:spLocks noGrp="1"/>
          </p:cNvSpPr>
          <p:nvPr>
            <p:ph type="sldNum" sz="quarter" idx="5"/>
          </p:nvPr>
        </p:nvSpPr>
        <p:spPr bwMode="auto">
          <a:ln>
            <a:miter lim="800000"/>
            <a:headEnd/>
            <a:tailEnd/>
          </a:ln>
        </p:spPr>
        <p:txBody>
          <a:bodyPr/>
          <a:lstStyle/>
          <a:p>
            <a:pPr>
              <a:defRPr/>
            </a:pPr>
            <a:fld id="{AEEA1BCE-D585-4597-A019-6E494CC1A093}" type="slidenum">
              <a:rPr lang="en-US" smtClean="0"/>
              <a:pPr>
                <a:defRPr/>
              </a:pPr>
              <a:t>12</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0" hangingPunct="0">
              <a:lnSpc>
                <a:spcPct val="80000"/>
              </a:lnSpc>
              <a:spcBef>
                <a:spcPct val="20000"/>
              </a:spcBef>
              <a:buFont typeface="Arial"/>
              <a:buNone/>
            </a:pPr>
            <a:endParaRPr lang="en-US" sz="2200" i="1"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615EB665-CAF4-4EC4-BB8A-AD03E702F540}" type="slidenum">
              <a:rPr lang="en-US" smtClean="0"/>
              <a:t>13</a:t>
            </a:fld>
            <a:endParaRPr lang="en-US" dirty="0"/>
          </a:p>
        </p:txBody>
      </p:sp>
    </p:spTree>
    <p:extLst>
      <p:ext uri="{BB962C8B-B14F-4D97-AF65-F5344CB8AC3E}">
        <p14:creationId xmlns:p14="http://schemas.microsoft.com/office/powerpoint/2010/main" val="5650402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0A7D4113-607C-4C8C-A317-57A1D107AA5D}" type="slidenum">
              <a:rPr lang="en-US" smtClean="0"/>
              <a:pPr/>
              <a:t>14</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0"/>
            <a:ext cx="9144000" cy="1066800"/>
          </a:xfrm>
          <a:prstGeom prst="rect">
            <a:avLst/>
          </a:prstGeom>
        </p:spPr>
        <p:txBody>
          <a:bodyPr anchor="ctr"/>
          <a:lstStyle>
            <a:lvl1pPr>
              <a:defRPr sz="3000">
                <a:solidFill>
                  <a:schemeClr val="bg1"/>
                </a:solidFill>
                <a:latin typeface="Chalkduster" pitchFamily="66" charset="0"/>
              </a:defRPr>
            </a:lvl1pPr>
          </a:lstStyle>
          <a:p>
            <a:r>
              <a:rPr lang="en-US" dirty="0" smtClean="0"/>
              <a:t>CLICK TO EDIT MASTER TITLE STYLE</a:t>
            </a:r>
            <a:endParaRPr lang="en-US" dirty="0"/>
          </a:p>
        </p:txBody>
      </p:sp>
      <p:sp>
        <p:nvSpPr>
          <p:cNvPr id="10" name="Slide Number Placeholder 5"/>
          <p:cNvSpPr>
            <a:spLocks noGrp="1"/>
          </p:cNvSpPr>
          <p:nvPr>
            <p:ph type="sldNum" sz="quarter" idx="4"/>
          </p:nvPr>
        </p:nvSpPr>
        <p:spPr>
          <a:xfrm>
            <a:off x="7010400" y="6553200"/>
            <a:ext cx="2133600" cy="342899"/>
          </a:xfrm>
          <a:prstGeom prst="rect">
            <a:avLst/>
          </a:prstGeom>
        </p:spPr>
        <p:txBody>
          <a:bodyPr vert="horz" lIns="91440" tIns="45720" rIns="91440" bIns="45720" rtlCol="0" anchor="ctr"/>
          <a:lstStyle>
            <a:lvl1pPr algn="r">
              <a:defRPr sz="1200">
                <a:solidFill>
                  <a:schemeClr val="tx1">
                    <a:tint val="75000"/>
                  </a:schemeClr>
                </a:solidFill>
                <a:latin typeface="Steinem" pitchFamily="2" charset="0"/>
              </a:defRPr>
            </a:lvl1pPr>
          </a:lstStyle>
          <a:p>
            <a:endParaRPr lang="en-US" dirty="0">
              <a:solidFill>
                <a:prstClr val="black">
                  <a:tint val="75000"/>
                </a:prstClr>
              </a:solidFill>
            </a:endParaRPr>
          </a:p>
        </p:txBody>
      </p:sp>
      <p:sp>
        <p:nvSpPr>
          <p:cNvPr id="11" name="Footer Placeholder 4"/>
          <p:cNvSpPr>
            <a:spLocks noGrp="1"/>
          </p:cNvSpPr>
          <p:nvPr>
            <p:ph type="ftr" sz="quarter" idx="3"/>
          </p:nvPr>
        </p:nvSpPr>
        <p:spPr>
          <a:xfrm>
            <a:off x="152400" y="6553200"/>
            <a:ext cx="2895600" cy="342899"/>
          </a:xfrm>
          <a:prstGeom prst="rect">
            <a:avLst/>
          </a:prstGeom>
          <a:noFill/>
        </p:spPr>
        <p:txBody>
          <a:bodyPr/>
          <a:lstStyle>
            <a:lvl1pPr>
              <a:defRPr sz="1800">
                <a:solidFill>
                  <a:schemeClr val="bg2">
                    <a:lumMod val="50000"/>
                  </a:schemeClr>
                </a:solidFill>
                <a:latin typeface="Chalkduster" pitchFamily="66" charset="0"/>
              </a:defRPr>
            </a:lvl1pPr>
          </a:lstStyle>
          <a:p>
            <a:endParaRPr lang="en-US" dirty="0">
              <a:solidFill>
                <a:srgbClr val="EEECE1">
                  <a:lumMod val="50000"/>
                </a:srgbClr>
              </a:solidFill>
            </a:endParaRPr>
          </a:p>
        </p:txBody>
      </p:sp>
      <p:sp>
        <p:nvSpPr>
          <p:cNvPr id="4" name="Content Placeholder 3"/>
          <p:cNvSpPr>
            <a:spLocks noGrp="1"/>
          </p:cNvSpPr>
          <p:nvPr>
            <p:ph sz="quarter" idx="10"/>
          </p:nvPr>
        </p:nvSpPr>
        <p:spPr>
          <a:xfrm>
            <a:off x="152400" y="1295400"/>
            <a:ext cx="8839200" cy="5105400"/>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67926260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0"/>
            <a:ext cx="9144000" cy="1066800"/>
          </a:xfrm>
          <a:prstGeom prst="rect">
            <a:avLst/>
          </a:prstGeom>
        </p:spPr>
        <p:txBody>
          <a:bodyPr anchor="ctr"/>
          <a:lstStyle>
            <a:lvl1pPr>
              <a:defRPr sz="3000">
                <a:solidFill>
                  <a:schemeClr val="bg1"/>
                </a:solidFill>
                <a:latin typeface="Chalkduster" pitchFamily="66" charset="0"/>
              </a:defRPr>
            </a:lvl1pPr>
          </a:lstStyle>
          <a:p>
            <a:r>
              <a:rPr lang="en-US" dirty="0" smtClean="0"/>
              <a:t>CLICK TO EDIT MASTER TITLE STYLE</a:t>
            </a:r>
            <a:endParaRPr lang="en-US" dirty="0"/>
          </a:p>
        </p:txBody>
      </p:sp>
      <p:sp>
        <p:nvSpPr>
          <p:cNvPr id="10" name="Slide Number Placeholder 5"/>
          <p:cNvSpPr>
            <a:spLocks noGrp="1"/>
          </p:cNvSpPr>
          <p:nvPr>
            <p:ph type="sldNum" sz="quarter" idx="4"/>
          </p:nvPr>
        </p:nvSpPr>
        <p:spPr>
          <a:xfrm>
            <a:off x="7010400" y="6553200"/>
            <a:ext cx="2133600" cy="342899"/>
          </a:xfrm>
          <a:prstGeom prst="rect">
            <a:avLst/>
          </a:prstGeom>
        </p:spPr>
        <p:txBody>
          <a:bodyPr vert="horz" lIns="91440" tIns="45720" rIns="91440" bIns="45720" rtlCol="0" anchor="ctr"/>
          <a:lstStyle>
            <a:lvl1pPr algn="r">
              <a:defRPr sz="1200">
                <a:solidFill>
                  <a:schemeClr val="tx1">
                    <a:tint val="75000"/>
                  </a:schemeClr>
                </a:solidFill>
                <a:latin typeface="Steinem" pitchFamily="2" charset="0"/>
              </a:defRPr>
            </a:lvl1pPr>
          </a:lstStyle>
          <a:p>
            <a:fld id="{79BA4B8F-8B3F-4B52-9164-AF2CA95F68ED}" type="slidenum">
              <a:rPr lang="en-US" smtClean="0">
                <a:solidFill>
                  <a:prstClr val="black">
                    <a:tint val="75000"/>
                  </a:prstClr>
                </a:solidFill>
              </a:rPr>
              <a:pPr/>
              <a:t>‹#›</a:t>
            </a:fld>
            <a:endParaRPr lang="en-US" dirty="0">
              <a:solidFill>
                <a:prstClr val="black">
                  <a:tint val="75000"/>
                </a:prstClr>
              </a:solidFill>
            </a:endParaRPr>
          </a:p>
        </p:txBody>
      </p:sp>
      <p:sp>
        <p:nvSpPr>
          <p:cNvPr id="11" name="Footer Placeholder 4"/>
          <p:cNvSpPr>
            <a:spLocks noGrp="1"/>
          </p:cNvSpPr>
          <p:nvPr>
            <p:ph type="ftr" sz="quarter" idx="3"/>
          </p:nvPr>
        </p:nvSpPr>
        <p:spPr>
          <a:xfrm>
            <a:off x="152400" y="6553200"/>
            <a:ext cx="2895600" cy="342899"/>
          </a:xfrm>
          <a:prstGeom prst="rect">
            <a:avLst/>
          </a:prstGeom>
          <a:noFill/>
        </p:spPr>
        <p:txBody>
          <a:bodyPr/>
          <a:lstStyle>
            <a:lvl1pPr>
              <a:defRPr sz="1800">
                <a:solidFill>
                  <a:schemeClr val="bg2">
                    <a:lumMod val="50000"/>
                  </a:schemeClr>
                </a:solidFill>
                <a:latin typeface="Chalkduster" pitchFamily="66" charset="0"/>
              </a:defRPr>
            </a:lvl1pPr>
          </a:lstStyle>
          <a:p>
            <a:r>
              <a:rPr lang="en-US" dirty="0" smtClean="0">
                <a:solidFill>
                  <a:srgbClr val="EEECE1">
                    <a:lumMod val="50000"/>
                  </a:srgbClr>
                </a:solidFill>
              </a:rPr>
              <a:t>Louisiana Believes</a:t>
            </a:r>
            <a:endParaRPr lang="en-US" dirty="0">
              <a:solidFill>
                <a:srgbClr val="EEECE1">
                  <a:lumMod val="50000"/>
                </a:srgbClr>
              </a:solidFill>
            </a:endParaRPr>
          </a:p>
        </p:txBody>
      </p:sp>
      <p:sp>
        <p:nvSpPr>
          <p:cNvPr id="4" name="Content Placeholder 3"/>
          <p:cNvSpPr>
            <a:spLocks noGrp="1"/>
          </p:cNvSpPr>
          <p:nvPr>
            <p:ph sz="quarter" idx="10"/>
          </p:nvPr>
        </p:nvSpPr>
        <p:spPr>
          <a:xfrm>
            <a:off x="152400" y="1295400"/>
            <a:ext cx="8839200" cy="5105400"/>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428923345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sp>
        <p:nvSpPr>
          <p:cNvPr id="19"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smtClean="0"/>
              <a:t>Click to edit Master title style</a:t>
            </a:r>
            <a:endParaRPr lang="en-US" dirty="0"/>
          </a:p>
        </p:txBody>
      </p:sp>
      <p:sp>
        <p:nvSpPr>
          <p:cNvPr id="20" name="Slide Number Placeholder 4"/>
          <p:cNvSpPr>
            <a:spLocks noGrp="1"/>
          </p:cNvSpPr>
          <p:nvPr>
            <p:ph type="sldNum" sz="quarter" idx="12"/>
          </p:nvPr>
        </p:nvSpPr>
        <p:spPr>
          <a:xfrm>
            <a:off x="2" y="6569078"/>
            <a:ext cx="609600" cy="288925"/>
          </a:xfrm>
          <a:prstGeom prst="rect">
            <a:avLst/>
          </a:prstGeom>
        </p:spPr>
        <p:txBody>
          <a:bodyPr wrap="square">
            <a:normAutofit/>
          </a:bodyPr>
          <a:lstStyle>
            <a:lvl1pPr algn="ctr">
              <a:defRPr sz="1400">
                <a:solidFill>
                  <a:sysClr val="windowText" lastClr="000000"/>
                </a:solidFill>
              </a:defRPr>
            </a:lvl1pPr>
          </a:lstStyle>
          <a:p>
            <a:pPr>
              <a:defRPr/>
            </a:pPr>
            <a:fld id="{8B1FB4F6-53D1-4649-B6D3-57C1A85B2B3E}" type="slidenum">
              <a:rPr lang="en-US" smtClean="0"/>
              <a:pPr>
                <a:defRPr/>
              </a:pPr>
              <a:t>‹#›</a:t>
            </a:fld>
            <a:endParaRPr lang="en-US" dirty="0"/>
          </a:p>
        </p:txBody>
      </p:sp>
      <p:sp>
        <p:nvSpPr>
          <p:cNvPr id="13" name="Text Placeholder 6"/>
          <p:cNvSpPr>
            <a:spLocks noGrp="1"/>
          </p:cNvSpPr>
          <p:nvPr>
            <p:ph type="body" sz="quarter" idx="13"/>
          </p:nvPr>
        </p:nvSpPr>
        <p:spPr>
          <a:xfrm>
            <a:off x="457200" y="1752600"/>
            <a:ext cx="8382000" cy="3810000"/>
          </a:xfrm>
          <a:prstGeom prst="rect">
            <a:avLst/>
          </a:prstGeom>
        </p:spPr>
        <p:txBody>
          <a:bodyPr lIns="89879" tIns="44940" rIns="89879" bIns="4494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72573943"/>
      </p:ext>
    </p:extLst>
  </p:cSld>
  <p:clrMapOvr>
    <a:masterClrMapping/>
  </p:clrMapOvr>
  <p:transition spd="med" advClick="0">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52400" y="1676400"/>
            <a:ext cx="8839200" cy="4876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9"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smtClean="0"/>
              <a:t>Click to edit Master title style</a:t>
            </a:r>
            <a:endParaRPr lang="en-US" dirty="0"/>
          </a:p>
        </p:txBody>
      </p:sp>
      <p:sp>
        <p:nvSpPr>
          <p:cNvPr id="10" name="Slide Number Placeholder 4"/>
          <p:cNvSpPr>
            <a:spLocks noGrp="1"/>
          </p:cNvSpPr>
          <p:nvPr>
            <p:ph type="sldNum" sz="quarter" idx="4"/>
          </p:nvPr>
        </p:nvSpPr>
        <p:spPr>
          <a:xfrm>
            <a:off x="2" y="6569078"/>
            <a:ext cx="609600" cy="288925"/>
          </a:xfrm>
          <a:prstGeom prst="rect">
            <a:avLst/>
          </a:prstGeom>
        </p:spPr>
        <p:txBody>
          <a:bodyPr wrap="square" lIns="89879" tIns="44940" rIns="89879" bIns="44940">
            <a:normAutofit/>
          </a:bodyPr>
          <a:lstStyle>
            <a:lvl1pPr algn="ctr">
              <a:defRPr sz="1400">
                <a:solidFill>
                  <a:sysClr val="windowText" lastClr="000000"/>
                </a:solidFill>
              </a:defRPr>
            </a:lvl1pPr>
          </a:lstStyle>
          <a:p>
            <a:pPr>
              <a:defRPr/>
            </a:pPr>
            <a:fld id="{F53EAB4E-B152-44CE-8C23-C6686266861F}" type="slidenum">
              <a:rPr lang="en-US" smtClean="0"/>
              <a:pPr>
                <a:defRPr/>
              </a:pPr>
              <a:t>‹#›</a:t>
            </a:fld>
            <a:endParaRPr lang="en-US" dirty="0"/>
          </a:p>
        </p:txBody>
      </p:sp>
    </p:spTree>
    <p:extLst>
      <p:ext uri="{BB962C8B-B14F-4D97-AF65-F5344CB8AC3E}">
        <p14:creationId xmlns:p14="http://schemas.microsoft.com/office/powerpoint/2010/main" val="3450537575"/>
      </p:ext>
    </p:extLst>
  </p:cSld>
  <p:clrMapOvr>
    <a:masterClrMapping/>
  </p:clrMapOvr>
  <p:transition spd="med" advClick="0">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8648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sp>
        <p:nvSpPr>
          <p:cNvPr id="19"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smtClean="0"/>
              <a:t>Click to edit Master title style</a:t>
            </a:r>
            <a:endParaRPr lang="en-US" dirty="0"/>
          </a:p>
        </p:txBody>
      </p:sp>
      <p:sp>
        <p:nvSpPr>
          <p:cNvPr id="20" name="Slide Number Placeholder 4"/>
          <p:cNvSpPr>
            <a:spLocks noGrp="1"/>
          </p:cNvSpPr>
          <p:nvPr>
            <p:ph type="sldNum" sz="quarter" idx="12"/>
          </p:nvPr>
        </p:nvSpPr>
        <p:spPr>
          <a:xfrm>
            <a:off x="2" y="6569078"/>
            <a:ext cx="609600" cy="288925"/>
          </a:xfrm>
          <a:prstGeom prst="rect">
            <a:avLst/>
          </a:prstGeom>
        </p:spPr>
        <p:txBody>
          <a:bodyPr wrap="square">
            <a:normAutofit/>
          </a:bodyPr>
          <a:lstStyle>
            <a:lvl1pPr algn="ctr">
              <a:defRPr sz="1400">
                <a:solidFill>
                  <a:sysClr val="windowText" lastClr="000000"/>
                </a:solidFill>
              </a:defRPr>
            </a:lvl1pPr>
          </a:lstStyle>
          <a:p>
            <a:pPr>
              <a:defRPr/>
            </a:pPr>
            <a:fld id="{8B1FB4F6-53D1-4649-B6D3-57C1A85B2B3E}" type="slidenum">
              <a:rPr lang="en-US" smtClean="0"/>
              <a:pPr>
                <a:defRPr/>
              </a:pPr>
              <a:t>‹#›</a:t>
            </a:fld>
            <a:endParaRPr lang="en-US" dirty="0"/>
          </a:p>
        </p:txBody>
      </p:sp>
      <p:sp>
        <p:nvSpPr>
          <p:cNvPr id="13" name="Text Placeholder 6"/>
          <p:cNvSpPr>
            <a:spLocks noGrp="1"/>
          </p:cNvSpPr>
          <p:nvPr>
            <p:ph type="body" sz="quarter" idx="13"/>
          </p:nvPr>
        </p:nvSpPr>
        <p:spPr>
          <a:xfrm>
            <a:off x="457200" y="1752600"/>
            <a:ext cx="8382000" cy="3810000"/>
          </a:xfrm>
          <a:prstGeom prst="rect">
            <a:avLst/>
          </a:prstGeom>
        </p:spPr>
        <p:txBody>
          <a:bodyPr lIns="89879" tIns="44940" rIns="89879" bIns="4494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08965965"/>
      </p:ext>
    </p:extLst>
  </p:cSld>
  <p:clrMapOvr>
    <a:masterClrMapping/>
  </p:clrMapOvr>
  <p:transition spd="med" advClick="0">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52400" y="1676400"/>
            <a:ext cx="8839200" cy="4876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9"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smtClean="0"/>
              <a:t>Click to edit Master title style</a:t>
            </a:r>
            <a:endParaRPr lang="en-US" dirty="0"/>
          </a:p>
        </p:txBody>
      </p:sp>
      <p:sp>
        <p:nvSpPr>
          <p:cNvPr id="10" name="Slide Number Placeholder 4"/>
          <p:cNvSpPr>
            <a:spLocks noGrp="1"/>
          </p:cNvSpPr>
          <p:nvPr>
            <p:ph type="sldNum" sz="quarter" idx="4"/>
          </p:nvPr>
        </p:nvSpPr>
        <p:spPr>
          <a:xfrm>
            <a:off x="2" y="6569078"/>
            <a:ext cx="609600" cy="288925"/>
          </a:xfrm>
          <a:prstGeom prst="rect">
            <a:avLst/>
          </a:prstGeom>
        </p:spPr>
        <p:txBody>
          <a:bodyPr wrap="square" lIns="89879" tIns="44940" rIns="89879" bIns="44940">
            <a:normAutofit/>
          </a:bodyPr>
          <a:lstStyle>
            <a:lvl1pPr algn="ctr">
              <a:defRPr sz="1400">
                <a:solidFill>
                  <a:sysClr val="windowText" lastClr="000000"/>
                </a:solidFill>
              </a:defRPr>
            </a:lvl1pPr>
          </a:lstStyle>
          <a:p>
            <a:pPr>
              <a:defRPr/>
            </a:pPr>
            <a:fld id="{F53EAB4E-B152-44CE-8C23-C6686266861F}" type="slidenum">
              <a:rPr lang="en-US" smtClean="0"/>
              <a:pPr>
                <a:defRPr/>
              </a:pPr>
              <a:t>‹#›</a:t>
            </a:fld>
            <a:endParaRPr lang="en-US" dirty="0"/>
          </a:p>
        </p:txBody>
      </p:sp>
    </p:spTree>
    <p:extLst>
      <p:ext uri="{BB962C8B-B14F-4D97-AF65-F5344CB8AC3E}">
        <p14:creationId xmlns:p14="http://schemas.microsoft.com/office/powerpoint/2010/main" val="2462119414"/>
      </p:ext>
    </p:extLst>
  </p:cSld>
  <p:clrMapOvr>
    <a:masterClrMapping/>
  </p:clrMapOvr>
  <p:transition spd="med" advClick="0">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59547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0"/>
            <a:ext cx="9144000" cy="1066800"/>
          </a:xfrm>
          <a:prstGeom prst="rect">
            <a:avLst/>
          </a:prstGeom>
        </p:spPr>
        <p:txBody>
          <a:bodyPr anchor="ctr"/>
          <a:lstStyle>
            <a:lvl1pPr>
              <a:defRPr sz="3000">
                <a:solidFill>
                  <a:schemeClr val="bg1"/>
                </a:solidFill>
                <a:latin typeface="Chalkduster" pitchFamily="66" charset="0"/>
              </a:defRPr>
            </a:lvl1pPr>
          </a:lstStyle>
          <a:p>
            <a:r>
              <a:rPr lang="en-US" dirty="0" smtClean="0"/>
              <a:t>CLICK TO EDIT MASTER TITLE STYLE</a:t>
            </a:r>
            <a:endParaRPr lang="en-US" dirty="0"/>
          </a:p>
        </p:txBody>
      </p:sp>
      <p:sp>
        <p:nvSpPr>
          <p:cNvPr id="10" name="Slide Number Placeholder 5"/>
          <p:cNvSpPr>
            <a:spLocks noGrp="1"/>
          </p:cNvSpPr>
          <p:nvPr>
            <p:ph type="sldNum" sz="quarter" idx="4"/>
          </p:nvPr>
        </p:nvSpPr>
        <p:spPr>
          <a:xfrm>
            <a:off x="7010400" y="6553200"/>
            <a:ext cx="2133600" cy="342899"/>
          </a:xfrm>
          <a:prstGeom prst="rect">
            <a:avLst/>
          </a:prstGeom>
        </p:spPr>
        <p:txBody>
          <a:bodyPr vert="horz" lIns="91440" tIns="45720" rIns="91440" bIns="45720" rtlCol="0" anchor="ctr"/>
          <a:lstStyle>
            <a:lvl1pPr algn="r">
              <a:defRPr sz="1200">
                <a:solidFill>
                  <a:schemeClr val="tx1">
                    <a:tint val="75000"/>
                  </a:schemeClr>
                </a:solidFill>
                <a:latin typeface="Steinem" pitchFamily="2" charset="0"/>
              </a:defRPr>
            </a:lvl1pPr>
          </a:lstStyle>
          <a:p>
            <a:fld id="{79BA4B8F-8B3F-4B52-9164-AF2CA95F68ED}" type="slidenum">
              <a:rPr lang="en-US" smtClean="0">
                <a:solidFill>
                  <a:prstClr val="black">
                    <a:tint val="75000"/>
                  </a:prstClr>
                </a:solidFill>
              </a:rPr>
              <a:pPr/>
              <a:t>‹#›</a:t>
            </a:fld>
            <a:endParaRPr lang="en-US" dirty="0">
              <a:solidFill>
                <a:prstClr val="black">
                  <a:tint val="75000"/>
                </a:prstClr>
              </a:solidFill>
            </a:endParaRPr>
          </a:p>
        </p:txBody>
      </p:sp>
      <p:sp>
        <p:nvSpPr>
          <p:cNvPr id="11" name="Footer Placeholder 4"/>
          <p:cNvSpPr>
            <a:spLocks noGrp="1"/>
          </p:cNvSpPr>
          <p:nvPr>
            <p:ph type="ftr" sz="quarter" idx="3"/>
          </p:nvPr>
        </p:nvSpPr>
        <p:spPr>
          <a:xfrm>
            <a:off x="152400" y="6553200"/>
            <a:ext cx="2895600" cy="342899"/>
          </a:xfrm>
          <a:prstGeom prst="rect">
            <a:avLst/>
          </a:prstGeom>
          <a:noFill/>
        </p:spPr>
        <p:txBody>
          <a:bodyPr/>
          <a:lstStyle>
            <a:lvl1pPr>
              <a:defRPr sz="1800">
                <a:solidFill>
                  <a:schemeClr val="bg2">
                    <a:lumMod val="50000"/>
                  </a:schemeClr>
                </a:solidFill>
                <a:latin typeface="Chalkduster" pitchFamily="66" charset="0"/>
              </a:defRPr>
            </a:lvl1pPr>
          </a:lstStyle>
          <a:p>
            <a:r>
              <a:rPr lang="en-US" dirty="0" smtClean="0">
                <a:solidFill>
                  <a:srgbClr val="EEECE1">
                    <a:lumMod val="50000"/>
                  </a:srgbClr>
                </a:solidFill>
              </a:rPr>
              <a:t>Louisiana Believes</a:t>
            </a:r>
            <a:endParaRPr lang="en-US" dirty="0">
              <a:solidFill>
                <a:srgbClr val="EEECE1">
                  <a:lumMod val="50000"/>
                </a:srgbClr>
              </a:solidFill>
            </a:endParaRPr>
          </a:p>
        </p:txBody>
      </p:sp>
      <p:sp>
        <p:nvSpPr>
          <p:cNvPr id="4" name="Content Placeholder 3"/>
          <p:cNvSpPr>
            <a:spLocks noGrp="1"/>
          </p:cNvSpPr>
          <p:nvPr>
            <p:ph sz="quarter" idx="10"/>
          </p:nvPr>
        </p:nvSpPr>
        <p:spPr>
          <a:xfrm>
            <a:off x="152400" y="1295400"/>
            <a:ext cx="8839200" cy="5105400"/>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400379027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a:p>
        </p:txBody>
      </p:sp>
    </p:spTree>
    <p:extLst>
      <p:ext uri="{BB962C8B-B14F-4D97-AF65-F5344CB8AC3E}">
        <p14:creationId xmlns:p14="http://schemas.microsoft.com/office/powerpoint/2010/main" val="12918476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0"/>
            <a:ext cx="9144000" cy="1066800"/>
          </a:xfrm>
          <a:prstGeom prst="rect">
            <a:avLst/>
          </a:prstGeom>
        </p:spPr>
        <p:txBody>
          <a:bodyPr anchor="ctr"/>
          <a:lstStyle>
            <a:lvl1pPr>
              <a:defRPr sz="3000">
                <a:solidFill>
                  <a:schemeClr val="bg1"/>
                </a:solidFill>
                <a:latin typeface="Chalkduster" pitchFamily="66" charset="0"/>
              </a:defRPr>
            </a:lvl1pPr>
          </a:lstStyle>
          <a:p>
            <a:r>
              <a:rPr lang="en-US" dirty="0" smtClean="0"/>
              <a:t>CLICK TO EDIT MASTER TITLE STYLE</a:t>
            </a:r>
            <a:endParaRPr lang="en-US" dirty="0"/>
          </a:p>
        </p:txBody>
      </p:sp>
      <p:sp>
        <p:nvSpPr>
          <p:cNvPr id="10" name="Slide Number Placeholder 5"/>
          <p:cNvSpPr>
            <a:spLocks noGrp="1"/>
          </p:cNvSpPr>
          <p:nvPr>
            <p:ph type="sldNum" sz="quarter" idx="4"/>
          </p:nvPr>
        </p:nvSpPr>
        <p:spPr>
          <a:xfrm>
            <a:off x="7010400" y="6553200"/>
            <a:ext cx="2133600" cy="342899"/>
          </a:xfrm>
          <a:prstGeom prst="rect">
            <a:avLst/>
          </a:prstGeom>
        </p:spPr>
        <p:txBody>
          <a:bodyPr vert="horz" lIns="91440" tIns="45720" rIns="91440" bIns="45720" rtlCol="0" anchor="ctr"/>
          <a:lstStyle>
            <a:lvl1pPr algn="r">
              <a:defRPr sz="1200">
                <a:solidFill>
                  <a:schemeClr val="tx1">
                    <a:tint val="75000"/>
                  </a:schemeClr>
                </a:solidFill>
                <a:latin typeface="Steinem" pitchFamily="2" charset="0"/>
              </a:defRPr>
            </a:lvl1pPr>
          </a:lstStyle>
          <a:p>
            <a:fld id="{79BA4B8F-8B3F-4B52-9164-AF2CA95F68ED}" type="slidenum">
              <a:rPr lang="en-US" smtClean="0">
                <a:solidFill>
                  <a:prstClr val="black">
                    <a:tint val="75000"/>
                  </a:prstClr>
                </a:solidFill>
              </a:rPr>
              <a:pPr/>
              <a:t>‹#›</a:t>
            </a:fld>
            <a:endParaRPr lang="en-US" dirty="0">
              <a:solidFill>
                <a:prstClr val="black">
                  <a:tint val="75000"/>
                </a:prstClr>
              </a:solidFill>
            </a:endParaRPr>
          </a:p>
        </p:txBody>
      </p:sp>
      <p:sp>
        <p:nvSpPr>
          <p:cNvPr id="11" name="Footer Placeholder 4"/>
          <p:cNvSpPr>
            <a:spLocks noGrp="1"/>
          </p:cNvSpPr>
          <p:nvPr>
            <p:ph type="ftr" sz="quarter" idx="3"/>
          </p:nvPr>
        </p:nvSpPr>
        <p:spPr>
          <a:xfrm>
            <a:off x="152400" y="6553200"/>
            <a:ext cx="2895600" cy="342899"/>
          </a:xfrm>
          <a:prstGeom prst="rect">
            <a:avLst/>
          </a:prstGeom>
          <a:noFill/>
        </p:spPr>
        <p:txBody>
          <a:bodyPr/>
          <a:lstStyle>
            <a:lvl1pPr>
              <a:defRPr sz="1800">
                <a:solidFill>
                  <a:schemeClr val="bg2">
                    <a:lumMod val="50000"/>
                  </a:schemeClr>
                </a:solidFill>
                <a:latin typeface="Chalkduster" pitchFamily="66" charset="0"/>
              </a:defRPr>
            </a:lvl1pPr>
          </a:lstStyle>
          <a:p>
            <a:r>
              <a:rPr lang="en-US" dirty="0" smtClean="0">
                <a:solidFill>
                  <a:srgbClr val="EEECE1">
                    <a:lumMod val="50000"/>
                  </a:srgbClr>
                </a:solidFill>
              </a:rPr>
              <a:t>Louisiana Believes</a:t>
            </a:r>
            <a:endParaRPr lang="en-US" dirty="0">
              <a:solidFill>
                <a:srgbClr val="EEECE1">
                  <a:lumMod val="50000"/>
                </a:srgbClr>
              </a:solidFill>
            </a:endParaRPr>
          </a:p>
        </p:txBody>
      </p:sp>
      <p:sp>
        <p:nvSpPr>
          <p:cNvPr id="4" name="Content Placeholder 3"/>
          <p:cNvSpPr>
            <a:spLocks noGrp="1"/>
          </p:cNvSpPr>
          <p:nvPr>
            <p:ph sz="quarter" idx="10"/>
          </p:nvPr>
        </p:nvSpPr>
        <p:spPr>
          <a:xfrm>
            <a:off x="152400" y="1295400"/>
            <a:ext cx="8839200" cy="5105400"/>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16289658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0"/>
            <a:ext cx="9144000" cy="1066800"/>
          </a:xfrm>
          <a:prstGeom prst="rect">
            <a:avLst/>
          </a:prstGeom>
        </p:spPr>
        <p:txBody>
          <a:bodyPr anchor="ctr"/>
          <a:lstStyle>
            <a:lvl1pPr>
              <a:defRPr sz="3000">
                <a:solidFill>
                  <a:schemeClr val="bg1"/>
                </a:solidFill>
                <a:latin typeface="Chalkduster" pitchFamily="66" charset="0"/>
              </a:defRPr>
            </a:lvl1pPr>
          </a:lstStyle>
          <a:p>
            <a:r>
              <a:rPr lang="en-US" dirty="0" smtClean="0"/>
              <a:t>CLICK TO EDIT MASTER TITLE STYLE</a:t>
            </a:r>
            <a:endParaRPr lang="en-US" dirty="0"/>
          </a:p>
        </p:txBody>
      </p:sp>
      <p:sp>
        <p:nvSpPr>
          <p:cNvPr id="10" name="Slide Number Placeholder 5"/>
          <p:cNvSpPr>
            <a:spLocks noGrp="1"/>
          </p:cNvSpPr>
          <p:nvPr>
            <p:ph type="sldNum" sz="quarter" idx="4"/>
          </p:nvPr>
        </p:nvSpPr>
        <p:spPr>
          <a:xfrm>
            <a:off x="7010400" y="6553200"/>
            <a:ext cx="2133600" cy="342899"/>
          </a:xfrm>
          <a:prstGeom prst="rect">
            <a:avLst/>
          </a:prstGeom>
        </p:spPr>
        <p:txBody>
          <a:bodyPr vert="horz" lIns="91440" tIns="45720" rIns="91440" bIns="45720" rtlCol="0" anchor="ctr"/>
          <a:lstStyle>
            <a:lvl1pPr algn="r">
              <a:defRPr sz="1200">
                <a:solidFill>
                  <a:schemeClr val="tx1">
                    <a:tint val="75000"/>
                  </a:schemeClr>
                </a:solidFill>
                <a:latin typeface="Steinem" pitchFamily="2" charset="0"/>
              </a:defRPr>
            </a:lvl1pPr>
          </a:lstStyle>
          <a:p>
            <a:fld id="{79BA4B8F-8B3F-4B52-9164-AF2CA95F68ED}" type="slidenum">
              <a:rPr lang="en-US" smtClean="0">
                <a:solidFill>
                  <a:prstClr val="black">
                    <a:tint val="75000"/>
                  </a:prstClr>
                </a:solidFill>
              </a:rPr>
              <a:pPr/>
              <a:t>‹#›</a:t>
            </a:fld>
            <a:endParaRPr lang="en-US" dirty="0">
              <a:solidFill>
                <a:prstClr val="black">
                  <a:tint val="75000"/>
                </a:prstClr>
              </a:solidFill>
            </a:endParaRPr>
          </a:p>
        </p:txBody>
      </p:sp>
      <p:sp>
        <p:nvSpPr>
          <p:cNvPr id="11" name="Footer Placeholder 4"/>
          <p:cNvSpPr>
            <a:spLocks noGrp="1"/>
          </p:cNvSpPr>
          <p:nvPr>
            <p:ph type="ftr" sz="quarter" idx="3"/>
          </p:nvPr>
        </p:nvSpPr>
        <p:spPr>
          <a:xfrm>
            <a:off x="152400" y="6553200"/>
            <a:ext cx="2895600" cy="342899"/>
          </a:xfrm>
          <a:prstGeom prst="rect">
            <a:avLst/>
          </a:prstGeom>
          <a:noFill/>
        </p:spPr>
        <p:txBody>
          <a:bodyPr/>
          <a:lstStyle>
            <a:lvl1pPr>
              <a:defRPr sz="1800">
                <a:solidFill>
                  <a:schemeClr val="bg2">
                    <a:lumMod val="50000"/>
                  </a:schemeClr>
                </a:solidFill>
                <a:latin typeface="Chalkduster" pitchFamily="66" charset="0"/>
              </a:defRPr>
            </a:lvl1pPr>
          </a:lstStyle>
          <a:p>
            <a:r>
              <a:rPr lang="en-US" dirty="0" smtClean="0">
                <a:solidFill>
                  <a:srgbClr val="EEECE1">
                    <a:lumMod val="50000"/>
                  </a:srgbClr>
                </a:solidFill>
              </a:rPr>
              <a:t>Louisiana Believes</a:t>
            </a:r>
            <a:endParaRPr lang="en-US" dirty="0">
              <a:solidFill>
                <a:srgbClr val="EEECE1">
                  <a:lumMod val="50000"/>
                </a:srgbClr>
              </a:solidFill>
            </a:endParaRPr>
          </a:p>
        </p:txBody>
      </p:sp>
      <p:sp>
        <p:nvSpPr>
          <p:cNvPr id="4" name="Content Placeholder 3"/>
          <p:cNvSpPr>
            <a:spLocks noGrp="1"/>
          </p:cNvSpPr>
          <p:nvPr>
            <p:ph sz="quarter" idx="10"/>
          </p:nvPr>
        </p:nvSpPr>
        <p:spPr>
          <a:xfrm>
            <a:off x="152400" y="1295400"/>
            <a:ext cx="8839200" cy="5105400"/>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80493977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8.xml"/><Relationship Id="rId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5.xml"/><Relationship Id="rId1" Type="http://schemas.openxmlformats.org/officeDocument/2006/relationships/slideLayout" Target="../slideLayouts/slideLayout9.xml"/><Relationship Id="rId4"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Chalkboard-Box-Header.png"/>
          <p:cNvPicPr>
            <a:picLocks noChangeAspect="1"/>
          </p:cNvPicPr>
          <p:nvPr/>
        </p:nvPicPr>
        <p:blipFill>
          <a:blip r:embed="rId6" cstate="print"/>
          <a:stretch>
            <a:fillRect/>
          </a:stretch>
        </p:blipFill>
        <p:spPr>
          <a:xfrm>
            <a:off x="0" y="0"/>
            <a:ext cx="9144000" cy="1270000"/>
          </a:xfrm>
          <a:prstGeom prst="rect">
            <a:avLst/>
          </a:prstGeom>
        </p:spPr>
      </p:pic>
      <p:pic>
        <p:nvPicPr>
          <p:cNvPr id="8" name="Picture 7" descr="Chalkboard-Box-Footer-Blue.png"/>
          <p:cNvPicPr>
            <a:picLocks noChangeAspect="1"/>
          </p:cNvPicPr>
          <p:nvPr/>
        </p:nvPicPr>
        <p:blipFill>
          <a:blip r:embed="rId7" cstate="print"/>
          <a:stretch>
            <a:fillRect/>
          </a:stretch>
        </p:blipFill>
        <p:spPr>
          <a:xfrm>
            <a:off x="0" y="6477000"/>
            <a:ext cx="9144000" cy="419099"/>
          </a:xfrm>
          <a:prstGeom prst="rect">
            <a:avLst/>
          </a:prstGeom>
        </p:spPr>
      </p:pic>
      <p:sp>
        <p:nvSpPr>
          <p:cNvPr id="3" name="Text Placeholder 2"/>
          <p:cNvSpPr>
            <a:spLocks noGrp="1"/>
          </p:cNvSpPr>
          <p:nvPr>
            <p:ph type="body" idx="1"/>
          </p:nvPr>
        </p:nvSpPr>
        <p:spPr>
          <a:xfrm>
            <a:off x="152400" y="1295400"/>
            <a:ext cx="8839200" cy="51054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4"/>
          </p:nvPr>
        </p:nvSpPr>
        <p:spPr>
          <a:xfrm>
            <a:off x="7010400" y="6553200"/>
            <a:ext cx="2133600" cy="342899"/>
          </a:xfrm>
          <a:prstGeom prst="rect">
            <a:avLst/>
          </a:prstGeom>
        </p:spPr>
        <p:txBody>
          <a:bodyPr vert="horz" lIns="91440" tIns="45720" rIns="91440" bIns="45720" rtlCol="0" anchor="ctr"/>
          <a:lstStyle>
            <a:lvl1pPr algn="r">
              <a:defRPr sz="1200">
                <a:solidFill>
                  <a:schemeClr val="tx1">
                    <a:tint val="75000"/>
                  </a:schemeClr>
                </a:solidFill>
                <a:latin typeface="Steinem" pitchFamily="2" charset="0"/>
              </a:defRPr>
            </a:lvl1pPr>
          </a:lstStyle>
          <a:p>
            <a:r>
              <a:rPr lang="en-US" dirty="0" smtClean="0">
                <a:solidFill>
                  <a:prstClr val="black">
                    <a:tint val="75000"/>
                  </a:prstClr>
                </a:solidFill>
              </a:rPr>
              <a:t>#</a:t>
            </a:r>
            <a:endParaRPr lang="en-US" dirty="0">
              <a:solidFill>
                <a:prstClr val="black">
                  <a:tint val="75000"/>
                </a:prstClr>
              </a:solidFill>
            </a:endParaRPr>
          </a:p>
        </p:txBody>
      </p:sp>
      <p:sp>
        <p:nvSpPr>
          <p:cNvPr id="9" name="Footer Placeholder 4"/>
          <p:cNvSpPr>
            <a:spLocks noGrp="1"/>
          </p:cNvSpPr>
          <p:nvPr>
            <p:ph type="ftr" sz="quarter" idx="3"/>
          </p:nvPr>
        </p:nvSpPr>
        <p:spPr>
          <a:xfrm>
            <a:off x="152400" y="6553200"/>
            <a:ext cx="2895600" cy="342899"/>
          </a:xfrm>
          <a:prstGeom prst="rect">
            <a:avLst/>
          </a:prstGeom>
          <a:noFill/>
        </p:spPr>
        <p:txBody>
          <a:bodyPr/>
          <a:lstStyle>
            <a:lvl1pPr>
              <a:defRPr sz="1800">
                <a:solidFill>
                  <a:schemeClr val="bg2">
                    <a:lumMod val="50000"/>
                  </a:schemeClr>
                </a:solidFill>
                <a:latin typeface="Chalkduster" pitchFamily="66" charset="0"/>
              </a:defRPr>
            </a:lvl1pPr>
          </a:lstStyle>
          <a:p>
            <a:endParaRPr lang="en-US" dirty="0">
              <a:solidFill>
                <a:srgbClr val="EEECE1">
                  <a:lumMod val="50000"/>
                </a:srgbClr>
              </a:solidFill>
            </a:endParaRPr>
          </a:p>
        </p:txBody>
      </p:sp>
    </p:spTree>
    <p:extLst>
      <p:ext uri="{BB962C8B-B14F-4D97-AF65-F5344CB8AC3E}">
        <p14:creationId xmlns:p14="http://schemas.microsoft.com/office/powerpoint/2010/main" val="2434225338"/>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717" r:id="rId3"/>
    <p:sldLayoutId id="2147483718" r:id="rId4"/>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230188" indent="-230188" algn="l" defTabSz="914400" rtl="0" eaLnBrk="1" latinLnBrk="0" hangingPunct="1">
        <a:spcBef>
          <a:spcPct val="20000"/>
        </a:spcBef>
        <a:buFont typeface="Arial" pitchFamily="34" charset="0"/>
        <a:buChar char="•"/>
        <a:defRPr sz="3200" kern="1200">
          <a:solidFill>
            <a:schemeClr val="tx1"/>
          </a:solidFill>
          <a:latin typeface="+mj-lt"/>
          <a:ea typeface="+mn-ea"/>
          <a:cs typeface="+mn-cs"/>
        </a:defRPr>
      </a:lvl1pPr>
      <a:lvl2pPr marL="461963" indent="-231775" algn="l" defTabSz="914400" rtl="0" eaLnBrk="1" latinLnBrk="0" hangingPunct="1">
        <a:spcBef>
          <a:spcPct val="20000"/>
        </a:spcBef>
        <a:buFont typeface="Arial" pitchFamily="34" charset="0"/>
        <a:buChar char="•"/>
        <a:defRPr sz="2800" kern="1200">
          <a:solidFill>
            <a:schemeClr val="tx1"/>
          </a:solidFill>
          <a:latin typeface="+mj-lt"/>
          <a:ea typeface="+mn-ea"/>
          <a:cs typeface="+mn-cs"/>
        </a:defRPr>
      </a:lvl2pPr>
      <a:lvl3pPr marL="684213" indent="-222250" algn="l" defTabSz="914400"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6"/>
          <p:cNvPicPr>
            <a:picLocks noChangeAspect="1"/>
          </p:cNvPicPr>
          <p:nvPr userDrawn="1"/>
        </p:nvPicPr>
        <p:blipFill>
          <a:blip r:embed="rId3" cstate="print"/>
          <a:srcRect/>
          <a:stretch>
            <a:fillRect/>
          </a:stretch>
        </p:blipFill>
        <p:spPr bwMode="auto">
          <a:xfrm>
            <a:off x="0" y="2743200"/>
            <a:ext cx="9144000" cy="1752600"/>
          </a:xfrm>
          <a:prstGeom prst="rect">
            <a:avLst/>
          </a:prstGeom>
          <a:noFill/>
          <a:ln w="9525">
            <a:noFill/>
            <a:miter lim="800000"/>
            <a:headEnd/>
            <a:tailEnd/>
          </a:ln>
        </p:spPr>
      </p:pic>
    </p:spTree>
    <p:extLst>
      <p:ext uri="{BB962C8B-B14F-4D97-AF65-F5344CB8AC3E}">
        <p14:creationId xmlns:p14="http://schemas.microsoft.com/office/powerpoint/2010/main" val="4135014912"/>
      </p:ext>
    </p:extLst>
  </p:cSld>
  <p:clrMap bg1="lt1" tx1="dk1" bg2="lt2" tx2="dk2" accent1="accent1" accent2="accent2" accent3="accent3" accent4="accent4" accent5="accent5" accent6="accent6" hlink="hlink" folHlink="folHlink"/>
  <p:sldLayoutIdLst>
    <p:sldLayoutId id="2147483672" r:id="rId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Chalkboard-Box-Header.png"/>
          <p:cNvPicPr>
            <a:picLocks noChangeAspect="1"/>
          </p:cNvPicPr>
          <p:nvPr userDrawn="1"/>
        </p:nvPicPr>
        <p:blipFill>
          <a:blip r:embed="rId4" cstate="print"/>
          <a:stretch>
            <a:fillRect/>
          </a:stretch>
        </p:blipFill>
        <p:spPr>
          <a:xfrm>
            <a:off x="0" y="0"/>
            <a:ext cx="9144000" cy="1270000"/>
          </a:xfrm>
          <a:prstGeom prst="rect">
            <a:avLst/>
          </a:prstGeom>
        </p:spPr>
      </p:pic>
      <p:pic>
        <p:nvPicPr>
          <p:cNvPr id="8" name="Picture 7" descr="Chalkboard-Box-Footer-Blue.png"/>
          <p:cNvPicPr>
            <a:picLocks noChangeAspect="1"/>
          </p:cNvPicPr>
          <p:nvPr userDrawn="1"/>
        </p:nvPicPr>
        <p:blipFill>
          <a:blip r:embed="rId5" cstate="print"/>
          <a:stretch>
            <a:fillRect/>
          </a:stretch>
        </p:blipFill>
        <p:spPr>
          <a:xfrm>
            <a:off x="0" y="6477000"/>
            <a:ext cx="9144000" cy="419099"/>
          </a:xfrm>
          <a:prstGeom prst="rect">
            <a:avLst/>
          </a:prstGeom>
        </p:spPr>
      </p:pic>
      <p:sp>
        <p:nvSpPr>
          <p:cNvPr id="3" name="Text Placeholder 2"/>
          <p:cNvSpPr>
            <a:spLocks noGrp="1"/>
          </p:cNvSpPr>
          <p:nvPr>
            <p:ph type="body" idx="1"/>
          </p:nvPr>
        </p:nvSpPr>
        <p:spPr>
          <a:xfrm>
            <a:off x="152400" y="1295400"/>
            <a:ext cx="8839200" cy="51054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4"/>
          </p:nvPr>
        </p:nvSpPr>
        <p:spPr>
          <a:xfrm>
            <a:off x="7010400" y="6553200"/>
            <a:ext cx="2133600" cy="342899"/>
          </a:xfrm>
          <a:prstGeom prst="rect">
            <a:avLst/>
          </a:prstGeom>
        </p:spPr>
        <p:txBody>
          <a:bodyPr vert="horz" lIns="91440" tIns="45720" rIns="91440" bIns="45720" rtlCol="0" anchor="ctr"/>
          <a:lstStyle>
            <a:lvl1pPr algn="r">
              <a:defRPr sz="1200">
                <a:solidFill>
                  <a:schemeClr val="tx1">
                    <a:tint val="75000"/>
                  </a:schemeClr>
                </a:solidFill>
                <a:latin typeface="Steinem" pitchFamily="2" charset="0"/>
              </a:defRPr>
            </a:lvl1pPr>
          </a:lstStyle>
          <a:p>
            <a:fld id="{79BA4B8F-8B3F-4B52-9164-AF2CA95F68ED}" type="slidenum">
              <a:rPr lang="en-US" smtClean="0">
                <a:solidFill>
                  <a:prstClr val="black">
                    <a:tint val="75000"/>
                  </a:prstClr>
                </a:solidFill>
              </a:rPr>
              <a:pPr/>
              <a:t>‹#›</a:t>
            </a:fld>
            <a:endParaRPr lang="en-US" dirty="0">
              <a:solidFill>
                <a:prstClr val="black">
                  <a:tint val="75000"/>
                </a:prstClr>
              </a:solidFill>
            </a:endParaRPr>
          </a:p>
        </p:txBody>
      </p:sp>
      <p:sp>
        <p:nvSpPr>
          <p:cNvPr id="9" name="Footer Placeholder 4"/>
          <p:cNvSpPr>
            <a:spLocks noGrp="1"/>
          </p:cNvSpPr>
          <p:nvPr>
            <p:ph type="ftr" sz="quarter" idx="3"/>
          </p:nvPr>
        </p:nvSpPr>
        <p:spPr>
          <a:xfrm>
            <a:off x="152400" y="6553200"/>
            <a:ext cx="2895600" cy="342899"/>
          </a:xfrm>
          <a:prstGeom prst="rect">
            <a:avLst/>
          </a:prstGeom>
          <a:noFill/>
        </p:spPr>
        <p:txBody>
          <a:bodyPr/>
          <a:lstStyle>
            <a:lvl1pPr>
              <a:defRPr sz="1800">
                <a:solidFill>
                  <a:schemeClr val="bg2">
                    <a:lumMod val="50000"/>
                  </a:schemeClr>
                </a:solidFill>
                <a:latin typeface="Chalkduster" pitchFamily="66" charset="0"/>
              </a:defRPr>
            </a:lvl1pPr>
          </a:lstStyle>
          <a:p>
            <a:r>
              <a:rPr lang="en-US" dirty="0" smtClean="0">
                <a:solidFill>
                  <a:srgbClr val="EEECE1">
                    <a:lumMod val="50000"/>
                  </a:srgbClr>
                </a:solidFill>
              </a:rPr>
              <a:t>Louisiana Believes</a:t>
            </a:r>
            <a:endParaRPr lang="en-US" dirty="0">
              <a:solidFill>
                <a:srgbClr val="EEECE1">
                  <a:lumMod val="50000"/>
                </a:srgbClr>
              </a:solidFill>
            </a:endParaRPr>
          </a:p>
        </p:txBody>
      </p:sp>
    </p:spTree>
    <p:extLst>
      <p:ext uri="{BB962C8B-B14F-4D97-AF65-F5344CB8AC3E}">
        <p14:creationId xmlns:p14="http://schemas.microsoft.com/office/powerpoint/2010/main" val="3548840179"/>
      </p:ext>
    </p:extLst>
  </p:cSld>
  <p:clrMap bg1="lt1" tx1="dk1" bg2="lt2" tx2="dk2" accent1="accent1" accent2="accent2" accent3="accent3" accent4="accent4" accent5="accent5" accent6="accent6" hlink="hlink" folHlink="folHlink"/>
  <p:sldLayoutIdLst>
    <p:sldLayoutId id="2147483690" r:id="rId1"/>
    <p:sldLayoutId id="2147483711" r:id="rId2"/>
  </p:sldLayoutIdLst>
  <p:timing>
    <p:tnLst>
      <p:par>
        <p:cTn id="1" dur="indefinite" restart="never" nodeType="tmRoot"/>
      </p:par>
    </p:tnLst>
  </p:timing>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230188" indent="-230188" algn="l" defTabSz="914400" rtl="0" eaLnBrk="1" latinLnBrk="0" hangingPunct="1">
        <a:spcBef>
          <a:spcPct val="20000"/>
        </a:spcBef>
        <a:buFont typeface="Arial" pitchFamily="34" charset="0"/>
        <a:buChar char="•"/>
        <a:defRPr sz="3200" kern="1200">
          <a:solidFill>
            <a:schemeClr val="tx1"/>
          </a:solidFill>
          <a:latin typeface="+mj-lt"/>
          <a:ea typeface="+mn-ea"/>
          <a:cs typeface="+mn-cs"/>
        </a:defRPr>
      </a:lvl1pPr>
      <a:lvl2pPr marL="461963" indent="-231775" algn="l" defTabSz="914400" rtl="0" eaLnBrk="1" latinLnBrk="0" hangingPunct="1">
        <a:spcBef>
          <a:spcPct val="20000"/>
        </a:spcBef>
        <a:buFont typeface="Arial" pitchFamily="34" charset="0"/>
        <a:buChar char="•"/>
        <a:defRPr sz="2800" kern="1200">
          <a:solidFill>
            <a:schemeClr val="tx1"/>
          </a:solidFill>
          <a:latin typeface="+mj-lt"/>
          <a:ea typeface="+mn-ea"/>
          <a:cs typeface="+mn-cs"/>
        </a:defRPr>
      </a:lvl2pPr>
      <a:lvl3pPr marL="684213" indent="-222250" algn="l" defTabSz="914400"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Chalkboard-Box-Header.png"/>
          <p:cNvPicPr>
            <a:picLocks noChangeAspect="1"/>
          </p:cNvPicPr>
          <p:nvPr userDrawn="1"/>
        </p:nvPicPr>
        <p:blipFill>
          <a:blip r:embed="rId3" cstate="print"/>
          <a:stretch>
            <a:fillRect/>
          </a:stretch>
        </p:blipFill>
        <p:spPr>
          <a:xfrm>
            <a:off x="0" y="0"/>
            <a:ext cx="9144000" cy="1270000"/>
          </a:xfrm>
          <a:prstGeom prst="rect">
            <a:avLst/>
          </a:prstGeom>
        </p:spPr>
      </p:pic>
      <p:pic>
        <p:nvPicPr>
          <p:cNvPr id="8" name="Picture 7" descr="Chalkboard-Box-Footer-Blue.png"/>
          <p:cNvPicPr>
            <a:picLocks noChangeAspect="1"/>
          </p:cNvPicPr>
          <p:nvPr userDrawn="1"/>
        </p:nvPicPr>
        <p:blipFill>
          <a:blip r:embed="rId4" cstate="print"/>
          <a:stretch>
            <a:fillRect/>
          </a:stretch>
        </p:blipFill>
        <p:spPr>
          <a:xfrm>
            <a:off x="0" y="6477000"/>
            <a:ext cx="9144000" cy="419099"/>
          </a:xfrm>
          <a:prstGeom prst="rect">
            <a:avLst/>
          </a:prstGeom>
        </p:spPr>
      </p:pic>
      <p:sp>
        <p:nvSpPr>
          <p:cNvPr id="3" name="Text Placeholder 2"/>
          <p:cNvSpPr>
            <a:spLocks noGrp="1"/>
          </p:cNvSpPr>
          <p:nvPr>
            <p:ph type="body" idx="1"/>
          </p:nvPr>
        </p:nvSpPr>
        <p:spPr>
          <a:xfrm>
            <a:off x="152400" y="1295400"/>
            <a:ext cx="8839200" cy="51054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4"/>
          </p:nvPr>
        </p:nvSpPr>
        <p:spPr>
          <a:xfrm>
            <a:off x="7010400" y="6553200"/>
            <a:ext cx="2133600" cy="342899"/>
          </a:xfrm>
          <a:prstGeom prst="rect">
            <a:avLst/>
          </a:prstGeom>
        </p:spPr>
        <p:txBody>
          <a:bodyPr vert="horz" lIns="91440" tIns="45720" rIns="91440" bIns="45720" rtlCol="0" anchor="ctr"/>
          <a:lstStyle>
            <a:lvl1pPr algn="r">
              <a:defRPr sz="1200">
                <a:solidFill>
                  <a:schemeClr val="tx1">
                    <a:tint val="75000"/>
                  </a:schemeClr>
                </a:solidFill>
                <a:latin typeface="Steinem" pitchFamily="2" charset="0"/>
              </a:defRPr>
            </a:lvl1pPr>
          </a:lstStyle>
          <a:p>
            <a:fld id="{79BA4B8F-8B3F-4B52-9164-AF2CA95F68ED}" type="slidenum">
              <a:rPr lang="en-US" smtClean="0">
                <a:solidFill>
                  <a:prstClr val="black">
                    <a:tint val="75000"/>
                  </a:prstClr>
                </a:solidFill>
              </a:rPr>
              <a:pPr/>
              <a:t>‹#›</a:t>
            </a:fld>
            <a:endParaRPr lang="en-US" dirty="0">
              <a:solidFill>
                <a:prstClr val="black">
                  <a:tint val="75000"/>
                </a:prstClr>
              </a:solidFill>
            </a:endParaRPr>
          </a:p>
        </p:txBody>
      </p:sp>
      <p:sp>
        <p:nvSpPr>
          <p:cNvPr id="9" name="Footer Placeholder 4"/>
          <p:cNvSpPr>
            <a:spLocks noGrp="1"/>
          </p:cNvSpPr>
          <p:nvPr>
            <p:ph type="ftr" sz="quarter" idx="3"/>
          </p:nvPr>
        </p:nvSpPr>
        <p:spPr>
          <a:xfrm>
            <a:off x="152400" y="6553200"/>
            <a:ext cx="2895600" cy="342899"/>
          </a:xfrm>
          <a:prstGeom prst="rect">
            <a:avLst/>
          </a:prstGeom>
          <a:noFill/>
        </p:spPr>
        <p:txBody>
          <a:bodyPr/>
          <a:lstStyle>
            <a:lvl1pPr>
              <a:defRPr sz="1800">
                <a:solidFill>
                  <a:schemeClr val="bg2">
                    <a:lumMod val="50000"/>
                  </a:schemeClr>
                </a:solidFill>
                <a:latin typeface="Chalkduster" pitchFamily="66" charset="0"/>
              </a:defRPr>
            </a:lvl1pPr>
          </a:lstStyle>
          <a:p>
            <a:r>
              <a:rPr lang="en-US" dirty="0" smtClean="0">
                <a:solidFill>
                  <a:srgbClr val="EEECE1">
                    <a:lumMod val="50000"/>
                  </a:srgbClr>
                </a:solidFill>
              </a:rPr>
              <a:t>Louisiana Believes</a:t>
            </a:r>
            <a:endParaRPr lang="en-US" dirty="0">
              <a:solidFill>
                <a:srgbClr val="EEECE1">
                  <a:lumMod val="50000"/>
                </a:srgbClr>
              </a:solidFill>
            </a:endParaRPr>
          </a:p>
        </p:txBody>
      </p:sp>
    </p:spTree>
    <p:extLst>
      <p:ext uri="{BB962C8B-B14F-4D97-AF65-F5344CB8AC3E}">
        <p14:creationId xmlns:p14="http://schemas.microsoft.com/office/powerpoint/2010/main" val="3230805147"/>
      </p:ext>
    </p:extLst>
  </p:cSld>
  <p:clrMap bg1="lt1" tx1="dk1" bg2="lt2" tx2="dk2" accent1="accent1" accent2="accent2" accent3="accent3" accent4="accent4" accent5="accent5" accent6="accent6" hlink="hlink" folHlink="folHlink"/>
  <p:sldLayoutIdLst>
    <p:sldLayoutId id="2147483706" r:id="rId1"/>
  </p:sldLayoutIdLst>
  <p:timing>
    <p:tnLst>
      <p:par>
        <p:cTn id="1" dur="indefinite" restart="never" nodeType="tmRoot"/>
      </p:par>
    </p:tnLst>
  </p:timing>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230188" indent="-230188" algn="l" defTabSz="914400" rtl="0" eaLnBrk="1" latinLnBrk="0" hangingPunct="1">
        <a:spcBef>
          <a:spcPct val="20000"/>
        </a:spcBef>
        <a:buFont typeface="Arial" pitchFamily="34" charset="0"/>
        <a:buChar char="•"/>
        <a:defRPr sz="3200" kern="1200">
          <a:solidFill>
            <a:schemeClr val="tx1"/>
          </a:solidFill>
          <a:latin typeface="+mj-lt"/>
          <a:ea typeface="+mn-ea"/>
          <a:cs typeface="+mn-cs"/>
        </a:defRPr>
      </a:lvl1pPr>
      <a:lvl2pPr marL="461963" indent="-231775" algn="l" defTabSz="914400" rtl="0" eaLnBrk="1" latinLnBrk="0" hangingPunct="1">
        <a:spcBef>
          <a:spcPct val="20000"/>
        </a:spcBef>
        <a:buFont typeface="Arial" pitchFamily="34" charset="0"/>
        <a:buChar char="•"/>
        <a:defRPr sz="2800" kern="1200">
          <a:solidFill>
            <a:schemeClr val="tx1"/>
          </a:solidFill>
          <a:latin typeface="+mj-lt"/>
          <a:ea typeface="+mn-ea"/>
          <a:cs typeface="+mn-cs"/>
        </a:defRPr>
      </a:lvl2pPr>
      <a:lvl3pPr marL="684213" indent="-222250" algn="l" defTabSz="914400"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Chalkboard-Box-Header.png"/>
          <p:cNvPicPr>
            <a:picLocks noChangeAspect="1"/>
          </p:cNvPicPr>
          <p:nvPr userDrawn="1"/>
        </p:nvPicPr>
        <p:blipFill>
          <a:blip r:embed="rId3" cstate="print"/>
          <a:stretch>
            <a:fillRect/>
          </a:stretch>
        </p:blipFill>
        <p:spPr>
          <a:xfrm>
            <a:off x="0" y="0"/>
            <a:ext cx="9144000" cy="1270000"/>
          </a:xfrm>
          <a:prstGeom prst="rect">
            <a:avLst/>
          </a:prstGeom>
        </p:spPr>
      </p:pic>
      <p:pic>
        <p:nvPicPr>
          <p:cNvPr id="8" name="Picture 7" descr="Chalkboard-Box-Footer-Blue.png"/>
          <p:cNvPicPr>
            <a:picLocks noChangeAspect="1"/>
          </p:cNvPicPr>
          <p:nvPr userDrawn="1"/>
        </p:nvPicPr>
        <p:blipFill>
          <a:blip r:embed="rId4" cstate="print"/>
          <a:stretch>
            <a:fillRect/>
          </a:stretch>
        </p:blipFill>
        <p:spPr>
          <a:xfrm>
            <a:off x="0" y="6477000"/>
            <a:ext cx="9144000" cy="419099"/>
          </a:xfrm>
          <a:prstGeom prst="rect">
            <a:avLst/>
          </a:prstGeom>
        </p:spPr>
      </p:pic>
      <p:sp>
        <p:nvSpPr>
          <p:cNvPr id="3" name="Text Placeholder 2"/>
          <p:cNvSpPr>
            <a:spLocks noGrp="1"/>
          </p:cNvSpPr>
          <p:nvPr>
            <p:ph type="body" idx="1"/>
          </p:nvPr>
        </p:nvSpPr>
        <p:spPr>
          <a:xfrm>
            <a:off x="152400" y="1295400"/>
            <a:ext cx="8839200" cy="51054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4"/>
          </p:nvPr>
        </p:nvSpPr>
        <p:spPr>
          <a:xfrm>
            <a:off x="7010400" y="6553200"/>
            <a:ext cx="2133600" cy="342899"/>
          </a:xfrm>
          <a:prstGeom prst="rect">
            <a:avLst/>
          </a:prstGeom>
        </p:spPr>
        <p:txBody>
          <a:bodyPr vert="horz" lIns="91440" tIns="45720" rIns="91440" bIns="45720" rtlCol="0" anchor="ctr"/>
          <a:lstStyle>
            <a:lvl1pPr algn="r">
              <a:defRPr sz="1200">
                <a:solidFill>
                  <a:schemeClr val="tx1">
                    <a:tint val="75000"/>
                  </a:schemeClr>
                </a:solidFill>
                <a:latin typeface="Steinem" pitchFamily="2" charset="0"/>
              </a:defRPr>
            </a:lvl1pPr>
          </a:lstStyle>
          <a:p>
            <a:fld id="{79BA4B8F-8B3F-4B52-9164-AF2CA95F68ED}" type="slidenum">
              <a:rPr lang="en-US" smtClean="0">
                <a:solidFill>
                  <a:prstClr val="black">
                    <a:tint val="75000"/>
                  </a:prstClr>
                </a:solidFill>
              </a:rPr>
              <a:pPr/>
              <a:t>‹#›</a:t>
            </a:fld>
            <a:endParaRPr lang="en-US" dirty="0">
              <a:solidFill>
                <a:prstClr val="black">
                  <a:tint val="75000"/>
                </a:prstClr>
              </a:solidFill>
            </a:endParaRPr>
          </a:p>
        </p:txBody>
      </p:sp>
      <p:sp>
        <p:nvSpPr>
          <p:cNvPr id="9" name="Footer Placeholder 4"/>
          <p:cNvSpPr>
            <a:spLocks noGrp="1"/>
          </p:cNvSpPr>
          <p:nvPr>
            <p:ph type="ftr" sz="quarter" idx="3"/>
          </p:nvPr>
        </p:nvSpPr>
        <p:spPr>
          <a:xfrm>
            <a:off x="152400" y="6553200"/>
            <a:ext cx="2895600" cy="342899"/>
          </a:xfrm>
          <a:prstGeom prst="rect">
            <a:avLst/>
          </a:prstGeom>
          <a:noFill/>
        </p:spPr>
        <p:txBody>
          <a:bodyPr/>
          <a:lstStyle>
            <a:lvl1pPr>
              <a:defRPr sz="1800">
                <a:solidFill>
                  <a:schemeClr val="bg2">
                    <a:lumMod val="50000"/>
                  </a:schemeClr>
                </a:solidFill>
                <a:latin typeface="Chalkduster" pitchFamily="66" charset="0"/>
              </a:defRPr>
            </a:lvl1pPr>
          </a:lstStyle>
          <a:p>
            <a:r>
              <a:rPr lang="en-US" dirty="0" smtClean="0">
                <a:solidFill>
                  <a:srgbClr val="EEECE1">
                    <a:lumMod val="50000"/>
                  </a:srgbClr>
                </a:solidFill>
              </a:rPr>
              <a:t>Louisiana Believes</a:t>
            </a:r>
            <a:endParaRPr lang="en-US" dirty="0">
              <a:solidFill>
                <a:srgbClr val="EEECE1">
                  <a:lumMod val="50000"/>
                </a:srgbClr>
              </a:solidFill>
            </a:endParaRPr>
          </a:p>
        </p:txBody>
      </p:sp>
    </p:spTree>
    <p:extLst>
      <p:ext uri="{BB962C8B-B14F-4D97-AF65-F5344CB8AC3E}">
        <p14:creationId xmlns:p14="http://schemas.microsoft.com/office/powerpoint/2010/main" val="1329664823"/>
      </p:ext>
    </p:extLst>
  </p:cSld>
  <p:clrMap bg1="lt1" tx1="dk1" bg2="lt2" tx2="dk2" accent1="accent1" accent2="accent2" accent3="accent3" accent4="accent4" accent5="accent5" accent6="accent6" hlink="hlink" folHlink="folHlink"/>
  <p:sldLayoutIdLst>
    <p:sldLayoutId id="2147483708" r:id="rId1"/>
  </p:sldLayoutIdLst>
  <p:timing>
    <p:tnLst>
      <p:par>
        <p:cTn id="1" dur="indefinite" restart="never" nodeType="tmRoot"/>
      </p:par>
    </p:tnLst>
  </p:timing>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230188" indent="-230188" algn="l" defTabSz="914400" rtl="0" eaLnBrk="1" latinLnBrk="0" hangingPunct="1">
        <a:spcBef>
          <a:spcPct val="20000"/>
        </a:spcBef>
        <a:buFont typeface="Arial" pitchFamily="34" charset="0"/>
        <a:buChar char="•"/>
        <a:defRPr sz="3200" kern="1200">
          <a:solidFill>
            <a:schemeClr val="tx1"/>
          </a:solidFill>
          <a:latin typeface="+mj-lt"/>
          <a:ea typeface="+mn-ea"/>
          <a:cs typeface="+mn-cs"/>
        </a:defRPr>
      </a:lvl1pPr>
      <a:lvl2pPr marL="461963" indent="-231775" algn="l" defTabSz="914400" rtl="0" eaLnBrk="1" latinLnBrk="0" hangingPunct="1">
        <a:spcBef>
          <a:spcPct val="20000"/>
        </a:spcBef>
        <a:buFont typeface="Arial" pitchFamily="34" charset="0"/>
        <a:buChar char="•"/>
        <a:defRPr sz="2800" kern="1200">
          <a:solidFill>
            <a:schemeClr val="tx1"/>
          </a:solidFill>
          <a:latin typeface="+mj-lt"/>
          <a:ea typeface="+mn-ea"/>
          <a:cs typeface="+mn-cs"/>
        </a:defRPr>
      </a:lvl2pPr>
      <a:lvl3pPr marL="684213" indent="-222250" algn="l" defTabSz="914400"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Chalkboard-Box-Header.png"/>
          <p:cNvPicPr>
            <a:picLocks noChangeAspect="1"/>
          </p:cNvPicPr>
          <p:nvPr userDrawn="1"/>
        </p:nvPicPr>
        <p:blipFill>
          <a:blip r:embed="rId5" cstate="print"/>
          <a:stretch>
            <a:fillRect/>
          </a:stretch>
        </p:blipFill>
        <p:spPr>
          <a:xfrm>
            <a:off x="0" y="0"/>
            <a:ext cx="9144000" cy="1270000"/>
          </a:xfrm>
          <a:prstGeom prst="rect">
            <a:avLst/>
          </a:prstGeom>
        </p:spPr>
      </p:pic>
      <p:pic>
        <p:nvPicPr>
          <p:cNvPr id="8" name="Picture 7" descr="Chalkboard-Box-Footer-Blue.png"/>
          <p:cNvPicPr>
            <a:picLocks noChangeAspect="1"/>
          </p:cNvPicPr>
          <p:nvPr userDrawn="1"/>
        </p:nvPicPr>
        <p:blipFill>
          <a:blip r:embed="rId6" cstate="print"/>
          <a:stretch>
            <a:fillRect/>
          </a:stretch>
        </p:blipFill>
        <p:spPr>
          <a:xfrm>
            <a:off x="0" y="6477000"/>
            <a:ext cx="9144000" cy="419099"/>
          </a:xfrm>
          <a:prstGeom prst="rect">
            <a:avLst/>
          </a:prstGeom>
        </p:spPr>
      </p:pic>
      <p:sp>
        <p:nvSpPr>
          <p:cNvPr id="3" name="Text Placeholder 2"/>
          <p:cNvSpPr>
            <a:spLocks noGrp="1"/>
          </p:cNvSpPr>
          <p:nvPr>
            <p:ph type="body" idx="1"/>
          </p:nvPr>
        </p:nvSpPr>
        <p:spPr>
          <a:xfrm>
            <a:off x="152400" y="1295400"/>
            <a:ext cx="8839200" cy="51054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4"/>
          </p:nvPr>
        </p:nvSpPr>
        <p:spPr>
          <a:xfrm>
            <a:off x="7010400" y="6553200"/>
            <a:ext cx="2133600" cy="342899"/>
          </a:xfrm>
          <a:prstGeom prst="rect">
            <a:avLst/>
          </a:prstGeom>
        </p:spPr>
        <p:txBody>
          <a:bodyPr vert="horz" lIns="91440" tIns="45720" rIns="91440" bIns="45720" rtlCol="0" anchor="ctr"/>
          <a:lstStyle>
            <a:lvl1pPr algn="r">
              <a:defRPr sz="1200">
                <a:solidFill>
                  <a:schemeClr val="tx1">
                    <a:tint val="75000"/>
                  </a:schemeClr>
                </a:solidFill>
                <a:latin typeface="Steinem" pitchFamily="2" charset="0"/>
              </a:defRPr>
            </a:lvl1pPr>
          </a:lstStyle>
          <a:p>
            <a:fld id="{79BA4B8F-8B3F-4B52-9164-AF2CA95F68ED}" type="slidenum">
              <a:rPr lang="en-US" smtClean="0">
                <a:solidFill>
                  <a:prstClr val="black">
                    <a:tint val="75000"/>
                  </a:prstClr>
                </a:solidFill>
              </a:rPr>
              <a:pPr/>
              <a:t>‹#›</a:t>
            </a:fld>
            <a:endParaRPr lang="en-US" dirty="0">
              <a:solidFill>
                <a:prstClr val="black">
                  <a:tint val="75000"/>
                </a:prstClr>
              </a:solidFill>
            </a:endParaRPr>
          </a:p>
        </p:txBody>
      </p:sp>
      <p:sp>
        <p:nvSpPr>
          <p:cNvPr id="9" name="Footer Placeholder 4"/>
          <p:cNvSpPr>
            <a:spLocks noGrp="1"/>
          </p:cNvSpPr>
          <p:nvPr>
            <p:ph type="ftr" sz="quarter" idx="3"/>
          </p:nvPr>
        </p:nvSpPr>
        <p:spPr>
          <a:xfrm>
            <a:off x="152400" y="6553200"/>
            <a:ext cx="2895600" cy="342899"/>
          </a:xfrm>
          <a:prstGeom prst="rect">
            <a:avLst/>
          </a:prstGeom>
          <a:noFill/>
        </p:spPr>
        <p:txBody>
          <a:bodyPr/>
          <a:lstStyle>
            <a:lvl1pPr>
              <a:defRPr sz="1800">
                <a:solidFill>
                  <a:schemeClr val="bg2">
                    <a:lumMod val="50000"/>
                  </a:schemeClr>
                </a:solidFill>
                <a:latin typeface="Chalkduster" pitchFamily="66" charset="0"/>
              </a:defRPr>
            </a:lvl1pPr>
          </a:lstStyle>
          <a:p>
            <a:r>
              <a:rPr lang="en-US" dirty="0" smtClean="0">
                <a:solidFill>
                  <a:srgbClr val="EEECE1">
                    <a:lumMod val="50000"/>
                  </a:srgbClr>
                </a:solidFill>
              </a:rPr>
              <a:t>Louisiana Believes</a:t>
            </a:r>
            <a:endParaRPr lang="en-US" dirty="0">
              <a:solidFill>
                <a:srgbClr val="EEECE1">
                  <a:lumMod val="50000"/>
                </a:srgbClr>
              </a:solidFill>
            </a:endParaRPr>
          </a:p>
        </p:txBody>
      </p:sp>
    </p:spTree>
    <p:extLst>
      <p:ext uri="{BB962C8B-B14F-4D97-AF65-F5344CB8AC3E}">
        <p14:creationId xmlns:p14="http://schemas.microsoft.com/office/powerpoint/2010/main" val="727735730"/>
      </p:ext>
    </p:extLst>
  </p:cSld>
  <p:clrMap bg1="lt1" tx1="dk1" bg2="lt2" tx2="dk2" accent1="accent1" accent2="accent2" accent3="accent3" accent4="accent4" accent5="accent5" accent6="accent6" hlink="hlink" folHlink="folHlink"/>
  <p:sldLayoutIdLst>
    <p:sldLayoutId id="2147483710" r:id="rId1"/>
    <p:sldLayoutId id="2147483712" r:id="rId2"/>
    <p:sldLayoutId id="2147483716" r:id="rId3"/>
  </p:sldLayoutIdLst>
  <p:timing>
    <p:tnLst>
      <p:par>
        <p:cTn id="1" dur="indefinite" restart="never" nodeType="tmRoot"/>
      </p:par>
    </p:tnLst>
  </p:timing>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230188" indent="-230188" algn="l" defTabSz="914400" rtl="0" eaLnBrk="1" latinLnBrk="0" hangingPunct="1">
        <a:spcBef>
          <a:spcPct val="20000"/>
        </a:spcBef>
        <a:buFont typeface="Arial" pitchFamily="34" charset="0"/>
        <a:buChar char="•"/>
        <a:defRPr sz="3200" kern="1200">
          <a:solidFill>
            <a:schemeClr val="tx1"/>
          </a:solidFill>
          <a:latin typeface="+mj-lt"/>
          <a:ea typeface="+mn-ea"/>
          <a:cs typeface="+mn-cs"/>
        </a:defRPr>
      </a:lvl1pPr>
      <a:lvl2pPr marL="461963" indent="-231775" algn="l" defTabSz="914400" rtl="0" eaLnBrk="1" latinLnBrk="0" hangingPunct="1">
        <a:spcBef>
          <a:spcPct val="20000"/>
        </a:spcBef>
        <a:buFont typeface="Arial" pitchFamily="34" charset="0"/>
        <a:buChar char="•"/>
        <a:defRPr sz="2800" kern="1200">
          <a:solidFill>
            <a:schemeClr val="tx1"/>
          </a:solidFill>
          <a:latin typeface="+mj-lt"/>
          <a:ea typeface="+mn-ea"/>
          <a:cs typeface="+mn-cs"/>
        </a:defRPr>
      </a:lvl2pPr>
      <a:lvl3pPr marL="684213" indent="-222250" algn="l" defTabSz="914400"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hyperlink" Target="http://www.louisianabelieves.com/resources/classroom-support-toolbox/district-support-toolbox/spring-2014-field-test"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pearsonaccess.com/"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parcc.pearson.com/"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4.tm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5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5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5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8" Type="http://schemas.openxmlformats.org/officeDocument/2006/relationships/image" Target="../media/image46.emf"/><Relationship Id="rId3" Type="http://schemas.openxmlformats.org/officeDocument/2006/relationships/image" Target="../media/image41.png"/><Relationship Id="rId7" Type="http://schemas.openxmlformats.org/officeDocument/2006/relationships/image" Target="../media/image45.emf"/><Relationship Id="rId2" Type="http://schemas.openxmlformats.org/officeDocument/2006/relationships/notesSlide" Target="../notesSlides/notesSlide47.xml"/><Relationship Id="rId1" Type="http://schemas.openxmlformats.org/officeDocument/2006/relationships/slideLayout" Target="../slideLayouts/slideLayout11.xml"/><Relationship Id="rId6" Type="http://schemas.openxmlformats.org/officeDocument/2006/relationships/image" Target="../media/image44.emf"/><Relationship Id="rId5" Type="http://schemas.openxmlformats.org/officeDocument/2006/relationships/image" Target="../media/image43.png"/><Relationship Id="rId4" Type="http://schemas.openxmlformats.org/officeDocument/2006/relationships/image" Target="../media/image42.pn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9.xml"/><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1.xml"/><Relationship Id="rId1" Type="http://schemas.openxmlformats.org/officeDocument/2006/relationships/slideLayout" Target="../slideLayouts/slideLayout10.xml"/></Relationships>
</file>

<file path=ppt/slides/_rels/slide6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2.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3.xml"/><Relationship Id="rId1" Type="http://schemas.openxmlformats.org/officeDocument/2006/relationships/slideLayout" Target="../slideLayouts/slideLayout1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3" Type="http://schemas.openxmlformats.org/officeDocument/2006/relationships/hyperlink" Target="http://www.pearsonaccess.com/cs/Satellite?c=Page&amp;childpagename=PARCC/pcPALPLayout_v2&amp;cid=1205795411747&amp;p=1205795411747&amp;pagename=pcPALPWrapper&amp;resourcecategory=Training" TargetMode="External"/><Relationship Id="rId2" Type="http://schemas.openxmlformats.org/officeDocument/2006/relationships/notesSlide" Target="../notesSlides/notesSlide55.xml"/><Relationship Id="rId1" Type="http://schemas.openxmlformats.org/officeDocument/2006/relationships/slideLayout" Target="../slideLayouts/slideLayout1.xml"/><Relationship Id="rId6" Type="http://schemas.openxmlformats.org/officeDocument/2006/relationships/hyperlink" Target="http://www.pearsonaccess.com/cs/Satellite?c=Page&amp;childpagename=PARCC/pcPALPLayout_v2&amp;cid=1205795411747&amp;p=1205795411747&amp;pagename=pcPALPWrapper&amp;resourcecategory=Templates" TargetMode="External"/><Relationship Id="rId5" Type="http://schemas.openxmlformats.org/officeDocument/2006/relationships/hyperlink" Target="http://www.pearsonaccess.com/cs/Satellite?c=Page&amp;childpagename=PARCC/pcPALPLayout_v2&amp;cid=1205795411747&amp;p=1205795411747&amp;pagename=pcPALPWrapper&amp;resourcecategory=Manuals+and+Documents" TargetMode="External"/><Relationship Id="rId4" Type="http://schemas.openxmlformats.org/officeDocument/2006/relationships/hyperlink" Target="http://www.pearsonaccess.com/cs/Satellite?c=Page&amp;childpagename=PARCC/pcPALPLayout_v2&amp;cid=1205795411747&amp;p=1205795411747&amp;pagename=pcPALPWrapper&amp;resourcecategory=Technology+Information" TargetMode="External"/></Relationships>
</file>

<file path=ppt/slides/_rels/slide79.xml.rels><?xml version="1.0" encoding="UTF-8" standalone="yes"?>
<Relationships xmlns="http://schemas.openxmlformats.org/package/2006/relationships"><Relationship Id="rId3" Type="http://schemas.openxmlformats.org/officeDocument/2006/relationships/hyperlink" Target="http://practice.parcc.testnav.com/" TargetMode="External"/><Relationship Id="rId2" Type="http://schemas.openxmlformats.org/officeDocument/2006/relationships/notesSlide" Target="../notesSlides/notesSlide56.xml"/><Relationship Id="rId1" Type="http://schemas.openxmlformats.org/officeDocument/2006/relationships/slideLayout" Target="../slideLayouts/slideLayout1.xml"/><Relationship Id="rId5" Type="http://schemas.openxmlformats.org/officeDocument/2006/relationships/hyperlink" Target="mailto:districtsupport@la.gov" TargetMode="External"/><Relationship Id="rId4" Type="http://schemas.openxmlformats.org/officeDocument/2006/relationships/hyperlink" Target="http://www.pearsononlinetesting.com/TestNav/8/requirements_testnav_8_0_4.html"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0.xml.rels><?xml version="1.0" encoding="UTF-8" standalone="yes"?>
<Relationships xmlns="http://schemas.openxmlformats.org/package/2006/relationships"><Relationship Id="rId3" Type="http://schemas.openxmlformats.org/officeDocument/2006/relationships/hyperlink" Target="http://www.louisianabelieves.com/resources/classroom-support-toolbox/district-support-toolbox/spring-2014-field-test" TargetMode="External"/><Relationship Id="rId2" Type="http://schemas.openxmlformats.org/officeDocument/2006/relationships/notesSlide" Target="../notesSlides/notesSlide57.xml"/><Relationship Id="rId1" Type="http://schemas.openxmlformats.org/officeDocument/2006/relationships/slideLayout" Target="../slideLayouts/slideLayout1.xml"/><Relationship Id="rId4" Type="http://schemas.openxmlformats.org/officeDocument/2006/relationships/hyperlink" Target="http://practice.parcc.testnav.com/" TargetMode="Externa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hyperlink" Target="mailto:Susan.Kahn@la.gov" TargetMode="External"/><Relationship Id="rId2" Type="http://schemas.openxmlformats.org/officeDocument/2006/relationships/notesSlide" Target="../notesSlides/notesSlide58.xml"/><Relationship Id="rId1" Type="http://schemas.openxmlformats.org/officeDocument/2006/relationships/slideLayout" Target="../slideLayouts/slideLayout1.xml"/><Relationship Id="rId4" Type="http://schemas.openxmlformats.org/officeDocument/2006/relationships/image" Target="../media/image5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tangle 3"/>
          <p:cNvSpPr/>
          <p:nvPr/>
        </p:nvSpPr>
        <p:spPr>
          <a:xfrm>
            <a:off x="152400" y="2701008"/>
            <a:ext cx="8763000" cy="3631763"/>
          </a:xfrm>
          <a:prstGeom prst="rect">
            <a:avLst/>
          </a:prstGeom>
        </p:spPr>
        <p:txBody>
          <a:bodyPr wrap="square" anchor="ctr">
            <a:spAutoFit/>
          </a:bodyPr>
          <a:lstStyle/>
          <a:p>
            <a:pPr algn="ctr"/>
            <a:endParaRPr lang="en-US" sz="3500" b="1" spc="300" dirty="0" smtClean="0">
              <a:latin typeface="Steinem" pitchFamily="2" charset="0"/>
              <a:ea typeface="Steinem Unicode" pitchFamily="18" charset="2"/>
              <a:cs typeface="Steinem Unicode" pitchFamily="18" charset="2"/>
            </a:endParaRPr>
          </a:p>
          <a:p>
            <a:pPr algn="ctr"/>
            <a:endParaRPr lang="en-US" sz="3500" b="1" spc="300" dirty="0" smtClean="0">
              <a:latin typeface="Steinem" pitchFamily="2" charset="0"/>
              <a:ea typeface="Steinem Unicode" pitchFamily="18" charset="2"/>
              <a:cs typeface="Steinem Unicode" pitchFamily="18" charset="2"/>
            </a:endParaRPr>
          </a:p>
          <a:p>
            <a:pPr algn="ctr"/>
            <a:r>
              <a:rPr lang="en-US" sz="3600" b="1" dirty="0" smtClean="0">
                <a:latin typeface="Calibri" panose="020F0502020204030204" pitchFamily="34" charset="0"/>
              </a:rPr>
              <a:t>PARCC Field Test</a:t>
            </a:r>
          </a:p>
          <a:p>
            <a:pPr algn="ctr"/>
            <a:r>
              <a:rPr lang="en-US" sz="3600" b="1" dirty="0" smtClean="0">
                <a:latin typeface="Calibri" panose="020F0502020204030204" pitchFamily="34" charset="0"/>
              </a:rPr>
              <a:t>Test Administration Training</a:t>
            </a:r>
          </a:p>
          <a:p>
            <a:pPr algn="ctr"/>
            <a:endParaRPr lang="en-US" sz="2000" b="1" dirty="0">
              <a:latin typeface="Calibri" panose="020F0502020204030204" pitchFamily="34" charset="0"/>
            </a:endParaRPr>
          </a:p>
          <a:p>
            <a:pPr algn="ctr"/>
            <a:r>
              <a:rPr lang="en-US" sz="3600" b="1" dirty="0">
                <a:latin typeface="Calibri" panose="020F0502020204030204" pitchFamily="34" charset="0"/>
              </a:rPr>
              <a:t>Spring 2014</a:t>
            </a:r>
          </a:p>
          <a:p>
            <a:pPr algn="ctr"/>
            <a:endParaRPr lang="en-US" sz="3200" b="1" spc="300" dirty="0">
              <a:latin typeface="+mj-lt"/>
              <a:ea typeface="Steinem Unicode" pitchFamily="18" charset="2"/>
              <a:cs typeface="Steinem Unicode" pitchFamily="18" charset="2"/>
            </a:endParaRPr>
          </a:p>
        </p:txBody>
      </p:sp>
    </p:spTree>
    <p:extLst>
      <p:ext uri="{BB962C8B-B14F-4D97-AF65-F5344CB8AC3E}">
        <p14:creationId xmlns:p14="http://schemas.microsoft.com/office/powerpoint/2010/main" val="13335908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May 2014</a:t>
            </a:r>
            <a:endParaRPr lang="en-US" sz="3200" dirty="0"/>
          </a:p>
        </p:txBody>
      </p:sp>
      <p:sp>
        <p:nvSpPr>
          <p:cNvPr id="3" name="Slide Number Placeholder 2"/>
          <p:cNvSpPr>
            <a:spLocks noGrp="1"/>
          </p:cNvSpPr>
          <p:nvPr>
            <p:ph type="sldNum" sz="quarter" idx="4"/>
          </p:nvPr>
        </p:nvSpPr>
        <p:spPr/>
        <p:txBody>
          <a:bodyPr/>
          <a:lstStyle/>
          <a:p>
            <a:fld id="{79BA4B8F-8B3F-4B52-9164-AF2CA95F68ED}" type="slidenum">
              <a:rPr lang="en-US" smtClean="0">
                <a:solidFill>
                  <a:prstClr val="black">
                    <a:tint val="75000"/>
                  </a:prstClr>
                </a:solidFill>
              </a:rPr>
              <a:pPr/>
              <a:t>10</a:t>
            </a:fld>
            <a:endParaRPr lang="en-US" dirty="0">
              <a:solidFill>
                <a:prstClr val="black">
                  <a:tint val="75000"/>
                </a:prstClr>
              </a:solidFill>
            </a:endParaRPr>
          </a:p>
        </p:txBody>
      </p:sp>
      <p:sp>
        <p:nvSpPr>
          <p:cNvPr id="4" name="Footer Placeholder 3"/>
          <p:cNvSpPr>
            <a:spLocks noGrp="1"/>
          </p:cNvSpPr>
          <p:nvPr>
            <p:ph type="ftr" sz="quarter" idx="3"/>
          </p:nvPr>
        </p:nvSpPr>
        <p:spPr/>
        <p:txBody>
          <a:bodyPr/>
          <a:lstStyle/>
          <a:p>
            <a:r>
              <a:rPr lang="en-US" smtClean="0">
                <a:solidFill>
                  <a:srgbClr val="EEECE1">
                    <a:lumMod val="50000"/>
                  </a:srgbClr>
                </a:solidFill>
              </a:rPr>
              <a:t>Louisiana Believes</a:t>
            </a:r>
            <a:endParaRPr lang="en-US" dirty="0">
              <a:solidFill>
                <a:srgbClr val="EEECE1">
                  <a:lumMod val="50000"/>
                </a:srgbClr>
              </a:solidFill>
            </a:endParaRPr>
          </a:p>
        </p:txBody>
      </p:sp>
      <p:graphicFrame>
        <p:nvGraphicFramePr>
          <p:cNvPr id="6" name="Content Placeholder 5"/>
          <p:cNvGraphicFramePr>
            <a:graphicFrameLocks noGrp="1"/>
          </p:cNvGraphicFramePr>
          <p:nvPr>
            <p:ph sz="quarter" idx="10"/>
            <p:extLst>
              <p:ext uri="{D42A27DB-BD31-4B8C-83A1-F6EECF244321}">
                <p14:modId xmlns:p14="http://schemas.microsoft.com/office/powerpoint/2010/main" val="1901350189"/>
              </p:ext>
            </p:extLst>
          </p:nvPr>
        </p:nvGraphicFramePr>
        <p:xfrm>
          <a:off x="547949" y="1295400"/>
          <a:ext cx="8048101" cy="5105401"/>
        </p:xfrm>
        <a:graphic>
          <a:graphicData uri="http://schemas.openxmlformats.org/drawingml/2006/table">
            <a:tbl>
              <a:tblPr/>
              <a:tblGrid>
                <a:gridCol w="1151446"/>
                <a:gridCol w="1151446"/>
                <a:gridCol w="1151446"/>
                <a:gridCol w="1151446"/>
                <a:gridCol w="1143801"/>
                <a:gridCol w="1147070"/>
                <a:gridCol w="1151446"/>
              </a:tblGrid>
              <a:tr h="394633">
                <a:tc>
                  <a:txBody>
                    <a:bodyPr/>
                    <a:lstStyle/>
                    <a:p>
                      <a:pPr marR="0" indent="0" algn="ctr" rtl="0">
                        <a:spcBef>
                          <a:spcPts val="0"/>
                        </a:spcBef>
                        <a:spcAft>
                          <a:spcPts val="0"/>
                        </a:spcAft>
                      </a:pPr>
                      <a:r>
                        <a:rPr lang="en-US" sz="1300" b="1" kern="1400" dirty="0">
                          <a:solidFill>
                            <a:srgbClr val="000000"/>
                          </a:solidFill>
                          <a:effectLst/>
                          <a:latin typeface="Calibri"/>
                        </a:rPr>
                        <a:t>Sun</a:t>
                      </a:r>
                      <a:endParaRPr lang="en-US" sz="1300" b="1" kern="1400" dirty="0">
                        <a:solidFill>
                          <a:srgbClr val="000000"/>
                        </a:solidFill>
                        <a:effectLst/>
                        <a:latin typeface="Arial"/>
                      </a:endParaRPr>
                    </a:p>
                  </a:txBody>
                  <a:tcPr marL="32910" marR="32910" marT="32910" marB="32910" anchor="ctr">
                    <a:lnL>
                      <a:noFill/>
                    </a:lnL>
                    <a:lnR>
                      <a:noFill/>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solidFill>
                      <a:srgbClr val="FFFFFF"/>
                    </a:solidFill>
                  </a:tcPr>
                </a:tc>
                <a:tc>
                  <a:txBody>
                    <a:bodyPr/>
                    <a:lstStyle/>
                    <a:p>
                      <a:pPr marR="0" indent="0" algn="ctr" rtl="0">
                        <a:spcBef>
                          <a:spcPts val="0"/>
                        </a:spcBef>
                        <a:spcAft>
                          <a:spcPts val="0"/>
                        </a:spcAft>
                      </a:pPr>
                      <a:r>
                        <a:rPr lang="en-US" sz="1300" b="1" kern="1400">
                          <a:solidFill>
                            <a:srgbClr val="000000"/>
                          </a:solidFill>
                          <a:effectLst/>
                          <a:latin typeface="Calibri"/>
                        </a:rPr>
                        <a:t>Mon</a:t>
                      </a:r>
                      <a:endParaRPr lang="en-US" sz="1300" b="1" kern="1400">
                        <a:solidFill>
                          <a:srgbClr val="000000"/>
                        </a:solidFill>
                        <a:effectLst/>
                        <a:latin typeface="Arial"/>
                      </a:endParaRPr>
                    </a:p>
                  </a:txBody>
                  <a:tcPr marL="32910" marR="32910" marT="32910" marB="32910" anchor="ctr">
                    <a:lnL>
                      <a:noFill/>
                    </a:lnL>
                    <a:lnR>
                      <a:noFill/>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solidFill>
                      <a:srgbClr val="FFFFFF"/>
                    </a:solidFill>
                  </a:tcPr>
                </a:tc>
                <a:tc>
                  <a:txBody>
                    <a:bodyPr/>
                    <a:lstStyle/>
                    <a:p>
                      <a:pPr marR="0" indent="0" algn="ctr" rtl="0">
                        <a:spcBef>
                          <a:spcPts val="0"/>
                        </a:spcBef>
                        <a:spcAft>
                          <a:spcPts val="0"/>
                        </a:spcAft>
                      </a:pPr>
                      <a:r>
                        <a:rPr lang="en-US" sz="1300" b="1" kern="1400">
                          <a:solidFill>
                            <a:srgbClr val="000000"/>
                          </a:solidFill>
                          <a:effectLst/>
                          <a:latin typeface="Calibri"/>
                        </a:rPr>
                        <a:t>Tue</a:t>
                      </a:r>
                      <a:endParaRPr lang="en-US" sz="1300" b="1" kern="1400">
                        <a:solidFill>
                          <a:srgbClr val="000000"/>
                        </a:solidFill>
                        <a:effectLst/>
                        <a:latin typeface="Arial"/>
                      </a:endParaRPr>
                    </a:p>
                  </a:txBody>
                  <a:tcPr marL="32910" marR="32910" marT="32910" marB="32910" anchor="ctr">
                    <a:lnL>
                      <a:noFill/>
                    </a:lnL>
                    <a:lnR>
                      <a:noFill/>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solidFill>
                      <a:srgbClr val="FFFFFF"/>
                    </a:solidFill>
                  </a:tcPr>
                </a:tc>
                <a:tc>
                  <a:txBody>
                    <a:bodyPr/>
                    <a:lstStyle/>
                    <a:p>
                      <a:pPr marR="0" indent="0" algn="ctr" rtl="0">
                        <a:spcBef>
                          <a:spcPts val="0"/>
                        </a:spcBef>
                        <a:spcAft>
                          <a:spcPts val="0"/>
                        </a:spcAft>
                      </a:pPr>
                      <a:r>
                        <a:rPr lang="en-US" sz="1300" b="1" kern="1400">
                          <a:solidFill>
                            <a:srgbClr val="000000"/>
                          </a:solidFill>
                          <a:effectLst/>
                          <a:latin typeface="Calibri"/>
                        </a:rPr>
                        <a:t>Wed</a:t>
                      </a:r>
                      <a:endParaRPr lang="en-US" sz="1300" b="1" kern="1400">
                        <a:solidFill>
                          <a:srgbClr val="000000"/>
                        </a:solidFill>
                        <a:effectLst/>
                        <a:latin typeface="Arial"/>
                      </a:endParaRPr>
                    </a:p>
                  </a:txBody>
                  <a:tcPr marL="32910" marR="32910" marT="32910" marB="32910" anchor="ctr">
                    <a:lnL>
                      <a:noFill/>
                    </a:lnL>
                    <a:lnR>
                      <a:noFill/>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solidFill>
                      <a:srgbClr val="FFFFFF"/>
                    </a:solidFill>
                  </a:tcPr>
                </a:tc>
                <a:tc>
                  <a:txBody>
                    <a:bodyPr/>
                    <a:lstStyle/>
                    <a:p>
                      <a:pPr marR="0" indent="0" algn="ctr" rtl="0">
                        <a:spcBef>
                          <a:spcPts val="0"/>
                        </a:spcBef>
                        <a:spcAft>
                          <a:spcPts val="0"/>
                        </a:spcAft>
                      </a:pPr>
                      <a:r>
                        <a:rPr lang="en-US" sz="1300" b="1" kern="1400">
                          <a:solidFill>
                            <a:srgbClr val="000000"/>
                          </a:solidFill>
                          <a:effectLst/>
                          <a:latin typeface="Calibri"/>
                        </a:rPr>
                        <a:t>Thu</a:t>
                      </a:r>
                      <a:endParaRPr lang="en-US" sz="1300" b="1" kern="1400">
                        <a:solidFill>
                          <a:srgbClr val="000000"/>
                        </a:solidFill>
                        <a:effectLst/>
                        <a:latin typeface="Arial"/>
                      </a:endParaRPr>
                    </a:p>
                  </a:txBody>
                  <a:tcPr marL="32910" marR="32910" marT="32910" marB="32910" anchor="ctr">
                    <a:lnL>
                      <a:noFill/>
                    </a:lnL>
                    <a:lnR>
                      <a:noFill/>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solidFill>
                      <a:srgbClr val="FFFFFF"/>
                    </a:solidFill>
                  </a:tcPr>
                </a:tc>
                <a:tc>
                  <a:txBody>
                    <a:bodyPr/>
                    <a:lstStyle/>
                    <a:p>
                      <a:pPr marR="0" indent="0" algn="ctr" rtl="0">
                        <a:spcBef>
                          <a:spcPts val="0"/>
                        </a:spcBef>
                        <a:spcAft>
                          <a:spcPts val="0"/>
                        </a:spcAft>
                      </a:pPr>
                      <a:r>
                        <a:rPr lang="en-US" sz="1300" b="1" kern="1400">
                          <a:solidFill>
                            <a:srgbClr val="000000"/>
                          </a:solidFill>
                          <a:effectLst/>
                          <a:latin typeface="Calibri"/>
                        </a:rPr>
                        <a:t>Fri</a:t>
                      </a:r>
                      <a:endParaRPr lang="en-US" sz="1300" b="1" kern="1400">
                        <a:solidFill>
                          <a:srgbClr val="000000"/>
                        </a:solidFill>
                        <a:effectLst/>
                        <a:latin typeface="Arial"/>
                      </a:endParaRPr>
                    </a:p>
                  </a:txBody>
                  <a:tcPr marL="32910" marR="32910" marT="32910" marB="32910" anchor="ctr">
                    <a:lnL>
                      <a:noFill/>
                    </a:lnL>
                    <a:lnR>
                      <a:noFill/>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solidFill>
                      <a:srgbClr val="FFFFFF"/>
                    </a:solidFill>
                  </a:tcPr>
                </a:tc>
                <a:tc>
                  <a:txBody>
                    <a:bodyPr/>
                    <a:lstStyle/>
                    <a:p>
                      <a:pPr marR="0" indent="0" algn="ctr" rtl="0">
                        <a:spcBef>
                          <a:spcPts val="0"/>
                        </a:spcBef>
                        <a:spcAft>
                          <a:spcPts val="0"/>
                        </a:spcAft>
                      </a:pPr>
                      <a:r>
                        <a:rPr lang="en-US" sz="1300" b="1" kern="1400">
                          <a:solidFill>
                            <a:srgbClr val="000000"/>
                          </a:solidFill>
                          <a:effectLst/>
                          <a:latin typeface="Calibri"/>
                        </a:rPr>
                        <a:t>Sat</a:t>
                      </a:r>
                      <a:endParaRPr lang="en-US" sz="1300" b="1" kern="1400">
                        <a:solidFill>
                          <a:srgbClr val="000000"/>
                        </a:solidFill>
                        <a:effectLst/>
                        <a:latin typeface="Arial"/>
                      </a:endParaRPr>
                    </a:p>
                  </a:txBody>
                  <a:tcPr marL="32910" marR="32910" marT="32910" marB="32910" anchor="ctr">
                    <a:lnL>
                      <a:noFill/>
                    </a:lnL>
                    <a:lnR>
                      <a:noFill/>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solidFill>
                      <a:srgbClr val="FFFFFF"/>
                    </a:solidFill>
                  </a:tcPr>
                </a:tc>
              </a:tr>
              <a:tr h="943507">
                <a:tc>
                  <a:txBody>
                    <a:bodyPr/>
                    <a:lstStyle/>
                    <a:p>
                      <a:pPr marR="0" indent="0" algn="l" rtl="0">
                        <a:lnSpc>
                          <a:spcPct val="119000"/>
                        </a:lnSpc>
                        <a:spcBef>
                          <a:spcPts val="0"/>
                        </a:spcBef>
                        <a:spcAft>
                          <a:spcPts val="0"/>
                        </a:spcAft>
                      </a:pPr>
                      <a:r>
                        <a:rPr lang="en-US" sz="900" i="0" kern="1400" dirty="0">
                          <a:solidFill>
                            <a:srgbClr val="000000"/>
                          </a:solidFill>
                          <a:effectLst/>
                          <a:latin typeface="Calibri"/>
                        </a:rPr>
                        <a:t> </a:t>
                      </a:r>
                      <a:endParaRPr lang="en-US" sz="900" i="1" kern="1400" dirty="0">
                        <a:solidFill>
                          <a:srgbClr val="000000"/>
                        </a:solidFill>
                        <a:effectLst/>
                        <a:latin typeface="Times New Roman"/>
                      </a:endParaRPr>
                    </a:p>
                  </a:txBody>
                  <a:tcPr marL="66398" marR="32910" marT="32910" marB="3291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3F3F3"/>
                    </a:solidFill>
                  </a:tcPr>
                </a:tc>
                <a:tc>
                  <a:txBody>
                    <a:bodyPr/>
                    <a:lstStyle/>
                    <a:p>
                      <a:pPr marR="0" indent="0" algn="l" rtl="0">
                        <a:lnSpc>
                          <a:spcPct val="119000"/>
                        </a:lnSpc>
                        <a:spcBef>
                          <a:spcPts val="0"/>
                        </a:spcBef>
                        <a:spcAft>
                          <a:spcPts val="0"/>
                        </a:spcAft>
                      </a:pPr>
                      <a:r>
                        <a:rPr lang="en-US" sz="900" i="0" kern="1400">
                          <a:solidFill>
                            <a:srgbClr val="000000"/>
                          </a:solidFill>
                          <a:effectLst/>
                          <a:latin typeface="Calibri"/>
                        </a:rPr>
                        <a:t> </a:t>
                      </a:r>
                      <a:endParaRPr lang="en-US" sz="900" i="1" kern="1400">
                        <a:solidFill>
                          <a:srgbClr val="000000"/>
                        </a:solidFill>
                        <a:effectLst/>
                        <a:latin typeface="Times New Roman"/>
                      </a:endParaRPr>
                    </a:p>
                  </a:txBody>
                  <a:tcPr marL="66398" marR="32910" marT="32910" marB="3291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3F3F3"/>
                    </a:solidFill>
                  </a:tcPr>
                </a:tc>
                <a:tc>
                  <a:txBody>
                    <a:bodyPr/>
                    <a:lstStyle/>
                    <a:p>
                      <a:pPr marR="0" indent="0" algn="l" rtl="0">
                        <a:lnSpc>
                          <a:spcPct val="119000"/>
                        </a:lnSpc>
                        <a:spcBef>
                          <a:spcPts val="0"/>
                        </a:spcBef>
                        <a:spcAft>
                          <a:spcPts val="0"/>
                        </a:spcAft>
                      </a:pPr>
                      <a:r>
                        <a:rPr lang="en-US" sz="900" i="0" kern="1400" dirty="0">
                          <a:solidFill>
                            <a:srgbClr val="000000"/>
                          </a:solidFill>
                          <a:effectLst/>
                          <a:latin typeface="Calibri"/>
                        </a:rPr>
                        <a:t> </a:t>
                      </a:r>
                      <a:endParaRPr lang="en-US" sz="900" i="1" kern="1400" dirty="0">
                        <a:solidFill>
                          <a:srgbClr val="000000"/>
                        </a:solidFill>
                        <a:effectLst/>
                        <a:latin typeface="Times New Roman"/>
                      </a:endParaRPr>
                    </a:p>
                  </a:txBody>
                  <a:tcPr marL="66398" marR="32910" marT="32910" marB="3291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3F3F3"/>
                    </a:solidFill>
                  </a:tcPr>
                </a:tc>
                <a:tc>
                  <a:txBody>
                    <a:bodyPr/>
                    <a:lstStyle/>
                    <a:p>
                      <a:pPr marR="0" indent="0" algn="l" rtl="0">
                        <a:lnSpc>
                          <a:spcPct val="119000"/>
                        </a:lnSpc>
                        <a:spcBef>
                          <a:spcPts val="0"/>
                        </a:spcBef>
                        <a:spcAft>
                          <a:spcPts val="0"/>
                        </a:spcAft>
                      </a:pPr>
                      <a:r>
                        <a:rPr lang="en-US" sz="900" i="0" kern="1400">
                          <a:solidFill>
                            <a:srgbClr val="000000"/>
                          </a:solidFill>
                          <a:effectLst/>
                          <a:latin typeface="Calibri"/>
                        </a:rPr>
                        <a:t> </a:t>
                      </a:r>
                      <a:endParaRPr lang="en-US" sz="900" i="1" kern="1400">
                        <a:solidFill>
                          <a:srgbClr val="000000"/>
                        </a:solidFill>
                        <a:effectLst/>
                        <a:latin typeface="Times New Roman"/>
                      </a:endParaRPr>
                    </a:p>
                  </a:txBody>
                  <a:tcPr marL="66398" marR="32910" marT="32910" marB="3291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3F3F3"/>
                    </a:solidFill>
                  </a:tcPr>
                </a:tc>
                <a:tc>
                  <a:txBody>
                    <a:bodyPr/>
                    <a:lstStyle/>
                    <a:p>
                      <a:pPr marR="0" indent="0" algn="l" rtl="0">
                        <a:lnSpc>
                          <a:spcPct val="119000"/>
                        </a:lnSpc>
                        <a:spcBef>
                          <a:spcPts val="0"/>
                        </a:spcBef>
                        <a:spcAft>
                          <a:spcPts val="0"/>
                        </a:spcAft>
                      </a:pPr>
                      <a:r>
                        <a:rPr lang="en-US" sz="900" i="0" kern="1400" dirty="0" smtClean="0">
                          <a:solidFill>
                            <a:srgbClr val="000000"/>
                          </a:solidFill>
                          <a:effectLst/>
                          <a:latin typeface="Calibri"/>
                        </a:rPr>
                        <a:t>1</a:t>
                      </a:r>
                    </a:p>
                    <a:p>
                      <a:pPr marR="0" indent="0" algn="l" rtl="0">
                        <a:lnSpc>
                          <a:spcPct val="119000"/>
                        </a:lnSpc>
                        <a:spcBef>
                          <a:spcPts val="0"/>
                        </a:spcBef>
                        <a:spcAft>
                          <a:spcPts val="0"/>
                        </a:spcAft>
                      </a:pPr>
                      <a:endParaRPr lang="en-US" sz="900" i="1" kern="1400" dirty="0">
                        <a:solidFill>
                          <a:srgbClr val="000000"/>
                        </a:solidFill>
                        <a:effectLst/>
                        <a:latin typeface="Times New Roman"/>
                      </a:endParaRPr>
                    </a:p>
                  </a:txBody>
                  <a:tcPr marL="66398" marR="32910" marT="32910" marB="3291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FFFFF"/>
                    </a:solidFill>
                  </a:tcPr>
                </a:tc>
                <a:tc>
                  <a:txBody>
                    <a:bodyPr/>
                    <a:lstStyle/>
                    <a:p>
                      <a:pPr marR="0" indent="0" algn="l" rtl="0">
                        <a:lnSpc>
                          <a:spcPct val="119000"/>
                        </a:lnSpc>
                        <a:spcBef>
                          <a:spcPts val="0"/>
                        </a:spcBef>
                        <a:spcAft>
                          <a:spcPts val="0"/>
                        </a:spcAft>
                      </a:pPr>
                      <a:r>
                        <a:rPr lang="en-US" sz="900" i="0" kern="1400">
                          <a:solidFill>
                            <a:srgbClr val="000000"/>
                          </a:solidFill>
                          <a:effectLst/>
                          <a:latin typeface="Calibri"/>
                        </a:rPr>
                        <a:t>2</a:t>
                      </a:r>
                      <a:endParaRPr lang="en-US" sz="900" i="1" kern="1400">
                        <a:solidFill>
                          <a:srgbClr val="000000"/>
                        </a:solidFill>
                        <a:effectLst/>
                        <a:latin typeface="Times New Roman"/>
                      </a:endParaRPr>
                    </a:p>
                  </a:txBody>
                  <a:tcPr marL="66398" marR="32910" marT="32910" marB="3291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FFFFF"/>
                    </a:solidFill>
                  </a:tcPr>
                </a:tc>
                <a:tc>
                  <a:txBody>
                    <a:bodyPr/>
                    <a:lstStyle/>
                    <a:p>
                      <a:pPr marR="0" indent="0" algn="l" rtl="0">
                        <a:lnSpc>
                          <a:spcPct val="119000"/>
                        </a:lnSpc>
                        <a:spcBef>
                          <a:spcPts val="0"/>
                        </a:spcBef>
                        <a:spcAft>
                          <a:spcPts val="0"/>
                        </a:spcAft>
                      </a:pPr>
                      <a:r>
                        <a:rPr lang="en-US" sz="900" i="0" kern="1400">
                          <a:solidFill>
                            <a:srgbClr val="000000"/>
                          </a:solidFill>
                          <a:effectLst/>
                          <a:latin typeface="Calibri"/>
                        </a:rPr>
                        <a:t>3</a:t>
                      </a:r>
                      <a:endParaRPr lang="en-US" sz="900" i="1" kern="1400">
                        <a:solidFill>
                          <a:srgbClr val="000000"/>
                        </a:solidFill>
                        <a:effectLst/>
                        <a:latin typeface="Times New Roman"/>
                      </a:endParaRPr>
                    </a:p>
                  </a:txBody>
                  <a:tcPr marL="66398" marR="32910" marT="32910" marB="3291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3F3F3"/>
                    </a:solidFill>
                  </a:tcPr>
                </a:tc>
              </a:tr>
              <a:tr h="943507">
                <a:tc>
                  <a:txBody>
                    <a:bodyPr/>
                    <a:lstStyle/>
                    <a:p>
                      <a:pPr marR="0" indent="0" algn="l" rtl="0">
                        <a:lnSpc>
                          <a:spcPct val="119000"/>
                        </a:lnSpc>
                        <a:spcBef>
                          <a:spcPts val="0"/>
                        </a:spcBef>
                        <a:spcAft>
                          <a:spcPts val="0"/>
                        </a:spcAft>
                      </a:pPr>
                      <a:r>
                        <a:rPr lang="en-US" sz="900" i="0" kern="1400">
                          <a:solidFill>
                            <a:srgbClr val="000000"/>
                          </a:solidFill>
                          <a:effectLst/>
                          <a:latin typeface="Calibri"/>
                        </a:rPr>
                        <a:t>4</a:t>
                      </a:r>
                      <a:endParaRPr lang="en-US" sz="900" i="1" kern="1400">
                        <a:solidFill>
                          <a:srgbClr val="000000"/>
                        </a:solidFill>
                        <a:effectLst/>
                        <a:latin typeface="Times New Roman"/>
                      </a:endParaRPr>
                    </a:p>
                  </a:txBody>
                  <a:tcPr marL="66398" marR="32910" marT="32910" marB="3291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3F3F3"/>
                    </a:solidFill>
                  </a:tcPr>
                </a:tc>
                <a:tc>
                  <a:txBody>
                    <a:bodyPr/>
                    <a:lstStyle/>
                    <a:p>
                      <a:pPr marR="0" indent="0" algn="l" rtl="0">
                        <a:lnSpc>
                          <a:spcPct val="119000"/>
                        </a:lnSpc>
                        <a:spcBef>
                          <a:spcPts val="0"/>
                        </a:spcBef>
                        <a:spcAft>
                          <a:spcPts val="0"/>
                        </a:spcAft>
                      </a:pPr>
                      <a:r>
                        <a:rPr lang="en-US" sz="900" i="0" kern="1400">
                          <a:solidFill>
                            <a:srgbClr val="000000"/>
                          </a:solidFill>
                          <a:effectLst/>
                          <a:latin typeface="Calibri"/>
                        </a:rPr>
                        <a:t>5</a:t>
                      </a:r>
                      <a:endParaRPr lang="en-US" sz="900" i="1" kern="1400">
                        <a:solidFill>
                          <a:srgbClr val="000000"/>
                        </a:solidFill>
                        <a:effectLst/>
                        <a:latin typeface="Times New Roman"/>
                      </a:endParaRPr>
                    </a:p>
                  </a:txBody>
                  <a:tcPr marL="66398" marR="32910" marT="32910" marB="3291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FFFFF"/>
                    </a:solidFill>
                  </a:tcPr>
                </a:tc>
                <a:tc>
                  <a:txBody>
                    <a:bodyPr/>
                    <a:lstStyle/>
                    <a:p>
                      <a:pPr marR="0" indent="0" algn="l" rtl="0">
                        <a:lnSpc>
                          <a:spcPct val="119000"/>
                        </a:lnSpc>
                        <a:spcBef>
                          <a:spcPts val="0"/>
                        </a:spcBef>
                        <a:spcAft>
                          <a:spcPts val="0"/>
                        </a:spcAft>
                      </a:pPr>
                      <a:r>
                        <a:rPr lang="en-US" sz="900" i="0" kern="1400">
                          <a:solidFill>
                            <a:srgbClr val="000000"/>
                          </a:solidFill>
                          <a:effectLst/>
                          <a:latin typeface="Calibri"/>
                        </a:rPr>
                        <a:t>6</a:t>
                      </a:r>
                      <a:endParaRPr lang="en-US" sz="900" i="1" kern="1400">
                        <a:solidFill>
                          <a:srgbClr val="000000"/>
                        </a:solidFill>
                        <a:effectLst/>
                        <a:latin typeface="Times New Roman"/>
                      </a:endParaRPr>
                    </a:p>
                  </a:txBody>
                  <a:tcPr marL="66398" marR="32910" marT="32910" marB="3291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FFFFF"/>
                    </a:solidFill>
                  </a:tcPr>
                </a:tc>
                <a:tc>
                  <a:txBody>
                    <a:bodyPr/>
                    <a:lstStyle/>
                    <a:p>
                      <a:pPr marR="0" indent="0" algn="l" rtl="0">
                        <a:lnSpc>
                          <a:spcPct val="119000"/>
                        </a:lnSpc>
                        <a:spcBef>
                          <a:spcPts val="0"/>
                        </a:spcBef>
                        <a:spcAft>
                          <a:spcPts val="0"/>
                        </a:spcAft>
                      </a:pPr>
                      <a:r>
                        <a:rPr lang="en-US" sz="900" i="0" kern="1400">
                          <a:solidFill>
                            <a:srgbClr val="000000"/>
                          </a:solidFill>
                          <a:effectLst/>
                          <a:latin typeface="Calibri"/>
                        </a:rPr>
                        <a:t>7</a:t>
                      </a:r>
                      <a:endParaRPr lang="en-US" sz="900" i="1" kern="1400">
                        <a:solidFill>
                          <a:srgbClr val="000000"/>
                        </a:solidFill>
                        <a:effectLst/>
                        <a:latin typeface="Times New Roman"/>
                      </a:endParaRPr>
                    </a:p>
                  </a:txBody>
                  <a:tcPr marL="66398" marR="32910" marT="32910" marB="3291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FFFFF"/>
                    </a:solidFill>
                  </a:tcPr>
                </a:tc>
                <a:tc>
                  <a:txBody>
                    <a:bodyPr/>
                    <a:lstStyle/>
                    <a:p>
                      <a:pPr marR="0" indent="0" algn="l" rtl="0">
                        <a:lnSpc>
                          <a:spcPct val="119000"/>
                        </a:lnSpc>
                        <a:spcBef>
                          <a:spcPts val="0"/>
                        </a:spcBef>
                        <a:spcAft>
                          <a:spcPts val="0"/>
                        </a:spcAft>
                      </a:pPr>
                      <a:r>
                        <a:rPr lang="en-US" sz="900" i="0" kern="1400">
                          <a:solidFill>
                            <a:srgbClr val="000000"/>
                          </a:solidFill>
                          <a:effectLst/>
                          <a:latin typeface="Calibri"/>
                        </a:rPr>
                        <a:t>8</a:t>
                      </a:r>
                      <a:endParaRPr lang="en-US" sz="900" i="1" kern="1400">
                        <a:solidFill>
                          <a:srgbClr val="000000"/>
                        </a:solidFill>
                        <a:effectLst/>
                        <a:latin typeface="Times New Roman"/>
                      </a:endParaRPr>
                    </a:p>
                  </a:txBody>
                  <a:tcPr marL="66398" marR="32910" marT="32910" marB="3291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FFFFF"/>
                    </a:solidFill>
                  </a:tcPr>
                </a:tc>
                <a:tc>
                  <a:txBody>
                    <a:bodyPr/>
                    <a:lstStyle/>
                    <a:p>
                      <a:pPr marR="0" indent="0" algn="l" rtl="0">
                        <a:lnSpc>
                          <a:spcPct val="119000"/>
                        </a:lnSpc>
                        <a:spcBef>
                          <a:spcPts val="0"/>
                        </a:spcBef>
                        <a:spcAft>
                          <a:spcPts val="0"/>
                        </a:spcAft>
                      </a:pPr>
                      <a:r>
                        <a:rPr lang="en-US" sz="900" i="0" kern="1400">
                          <a:solidFill>
                            <a:srgbClr val="000000"/>
                          </a:solidFill>
                          <a:effectLst/>
                          <a:latin typeface="Calibri"/>
                        </a:rPr>
                        <a:t>9</a:t>
                      </a:r>
                      <a:endParaRPr lang="en-US" sz="900" i="1" kern="1400">
                        <a:solidFill>
                          <a:srgbClr val="000000"/>
                        </a:solidFill>
                        <a:effectLst/>
                        <a:latin typeface="Times New Roman"/>
                      </a:endParaRPr>
                    </a:p>
                  </a:txBody>
                  <a:tcPr marL="66398" marR="32910" marT="32910" marB="3291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FFFFF"/>
                    </a:solidFill>
                  </a:tcPr>
                </a:tc>
                <a:tc>
                  <a:txBody>
                    <a:bodyPr/>
                    <a:lstStyle/>
                    <a:p>
                      <a:pPr marR="0" indent="0" algn="l" rtl="0">
                        <a:lnSpc>
                          <a:spcPct val="119000"/>
                        </a:lnSpc>
                        <a:spcBef>
                          <a:spcPts val="0"/>
                        </a:spcBef>
                        <a:spcAft>
                          <a:spcPts val="0"/>
                        </a:spcAft>
                      </a:pPr>
                      <a:r>
                        <a:rPr lang="en-US" sz="900" i="0" kern="1400">
                          <a:solidFill>
                            <a:srgbClr val="000000"/>
                          </a:solidFill>
                          <a:effectLst/>
                          <a:latin typeface="Calibri"/>
                        </a:rPr>
                        <a:t>10</a:t>
                      </a:r>
                      <a:endParaRPr lang="en-US" sz="900" i="1" kern="1400">
                        <a:solidFill>
                          <a:srgbClr val="000000"/>
                        </a:solidFill>
                        <a:effectLst/>
                        <a:latin typeface="Times New Roman"/>
                      </a:endParaRPr>
                    </a:p>
                  </a:txBody>
                  <a:tcPr marL="66398" marR="32910" marT="32910" marB="3291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3F3F3"/>
                    </a:solidFill>
                  </a:tcPr>
                </a:tc>
              </a:tr>
              <a:tr h="936740">
                <a:tc>
                  <a:txBody>
                    <a:bodyPr/>
                    <a:lstStyle/>
                    <a:p>
                      <a:pPr marR="0" indent="0" algn="l" rtl="0">
                        <a:lnSpc>
                          <a:spcPct val="119000"/>
                        </a:lnSpc>
                        <a:spcBef>
                          <a:spcPts val="0"/>
                        </a:spcBef>
                        <a:spcAft>
                          <a:spcPts val="0"/>
                        </a:spcAft>
                      </a:pPr>
                      <a:r>
                        <a:rPr lang="en-US" sz="900" i="0" kern="1400">
                          <a:solidFill>
                            <a:srgbClr val="000000"/>
                          </a:solidFill>
                          <a:effectLst/>
                          <a:latin typeface="Calibri"/>
                        </a:rPr>
                        <a:t>11</a:t>
                      </a:r>
                      <a:endParaRPr lang="en-US" sz="900" i="1" kern="1400">
                        <a:solidFill>
                          <a:srgbClr val="000000"/>
                        </a:solidFill>
                        <a:effectLst/>
                        <a:latin typeface="Times New Roman"/>
                      </a:endParaRPr>
                    </a:p>
                  </a:txBody>
                  <a:tcPr marL="66398" marR="32910" marT="32910" marB="3291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3F3F3"/>
                    </a:solidFill>
                  </a:tcPr>
                </a:tc>
                <a:tc>
                  <a:txBody>
                    <a:bodyPr/>
                    <a:lstStyle/>
                    <a:p>
                      <a:pPr marR="0" indent="0" algn="l" rtl="0">
                        <a:lnSpc>
                          <a:spcPct val="119000"/>
                        </a:lnSpc>
                        <a:spcBef>
                          <a:spcPts val="0"/>
                        </a:spcBef>
                        <a:spcAft>
                          <a:spcPts val="0"/>
                        </a:spcAft>
                      </a:pPr>
                      <a:r>
                        <a:rPr lang="en-US" sz="900" i="0" kern="1400">
                          <a:solidFill>
                            <a:srgbClr val="000000"/>
                          </a:solidFill>
                          <a:effectLst/>
                          <a:latin typeface="Calibri"/>
                        </a:rPr>
                        <a:t>12</a:t>
                      </a:r>
                      <a:endParaRPr lang="en-US" sz="900" i="1" kern="1400">
                        <a:solidFill>
                          <a:srgbClr val="000000"/>
                        </a:solidFill>
                        <a:effectLst/>
                        <a:latin typeface="Times New Roman"/>
                      </a:endParaRPr>
                    </a:p>
                  </a:txBody>
                  <a:tcPr marL="66398" marR="32910" marT="32910" marB="3291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FFFFF"/>
                    </a:solidFill>
                  </a:tcPr>
                </a:tc>
                <a:tc>
                  <a:txBody>
                    <a:bodyPr/>
                    <a:lstStyle/>
                    <a:p>
                      <a:pPr marR="0" indent="0" algn="l" rtl="0">
                        <a:lnSpc>
                          <a:spcPct val="119000"/>
                        </a:lnSpc>
                        <a:spcBef>
                          <a:spcPts val="0"/>
                        </a:spcBef>
                        <a:spcAft>
                          <a:spcPts val="0"/>
                        </a:spcAft>
                      </a:pPr>
                      <a:r>
                        <a:rPr lang="en-US" sz="900" i="0" kern="1400">
                          <a:solidFill>
                            <a:srgbClr val="000000"/>
                          </a:solidFill>
                          <a:effectLst/>
                          <a:latin typeface="Calibri"/>
                        </a:rPr>
                        <a:t>13</a:t>
                      </a:r>
                      <a:endParaRPr lang="en-US" sz="900" i="1" kern="1400">
                        <a:solidFill>
                          <a:srgbClr val="000000"/>
                        </a:solidFill>
                        <a:effectLst/>
                        <a:latin typeface="Times New Roman"/>
                      </a:endParaRPr>
                    </a:p>
                  </a:txBody>
                  <a:tcPr marL="66398" marR="32910" marT="32910" marB="3291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FFFFF"/>
                    </a:solidFill>
                  </a:tcPr>
                </a:tc>
                <a:tc>
                  <a:txBody>
                    <a:bodyPr/>
                    <a:lstStyle/>
                    <a:p>
                      <a:pPr marR="0" indent="0" algn="l" rtl="0">
                        <a:lnSpc>
                          <a:spcPct val="119000"/>
                        </a:lnSpc>
                        <a:spcBef>
                          <a:spcPts val="0"/>
                        </a:spcBef>
                        <a:spcAft>
                          <a:spcPts val="0"/>
                        </a:spcAft>
                      </a:pPr>
                      <a:r>
                        <a:rPr lang="en-US" sz="900" i="0" kern="1400" dirty="0">
                          <a:solidFill>
                            <a:srgbClr val="000000"/>
                          </a:solidFill>
                          <a:effectLst/>
                          <a:latin typeface="Calibri"/>
                        </a:rPr>
                        <a:t>14</a:t>
                      </a:r>
                      <a:endParaRPr lang="en-US" sz="900" i="1" kern="1400" dirty="0">
                        <a:solidFill>
                          <a:srgbClr val="000000"/>
                        </a:solidFill>
                        <a:effectLst/>
                        <a:latin typeface="Times New Roman"/>
                      </a:endParaRPr>
                    </a:p>
                  </a:txBody>
                  <a:tcPr marL="66398" marR="32910" marT="32910" marB="3291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FFFFF"/>
                    </a:solidFill>
                  </a:tcPr>
                </a:tc>
                <a:tc>
                  <a:txBody>
                    <a:bodyPr/>
                    <a:lstStyle/>
                    <a:p>
                      <a:pPr marR="0" indent="0" algn="l" rtl="0">
                        <a:lnSpc>
                          <a:spcPct val="119000"/>
                        </a:lnSpc>
                        <a:spcBef>
                          <a:spcPts val="0"/>
                        </a:spcBef>
                        <a:spcAft>
                          <a:spcPts val="0"/>
                        </a:spcAft>
                      </a:pPr>
                      <a:r>
                        <a:rPr lang="en-US" sz="900" i="0" kern="1400">
                          <a:solidFill>
                            <a:srgbClr val="000000"/>
                          </a:solidFill>
                          <a:effectLst/>
                          <a:latin typeface="Calibri"/>
                        </a:rPr>
                        <a:t>15</a:t>
                      </a:r>
                      <a:endParaRPr lang="en-US" sz="900" i="1" kern="1400">
                        <a:solidFill>
                          <a:srgbClr val="000000"/>
                        </a:solidFill>
                        <a:effectLst/>
                        <a:latin typeface="Times New Roman"/>
                      </a:endParaRPr>
                    </a:p>
                  </a:txBody>
                  <a:tcPr marL="66398" marR="32910" marT="32910" marB="3291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FFFFF"/>
                    </a:solidFill>
                  </a:tcPr>
                </a:tc>
                <a:tc>
                  <a:txBody>
                    <a:bodyPr/>
                    <a:lstStyle/>
                    <a:p>
                      <a:pPr marR="0" indent="0" algn="l" rtl="0">
                        <a:lnSpc>
                          <a:spcPct val="119000"/>
                        </a:lnSpc>
                        <a:spcBef>
                          <a:spcPts val="0"/>
                        </a:spcBef>
                        <a:spcAft>
                          <a:spcPts val="0"/>
                        </a:spcAft>
                      </a:pPr>
                      <a:r>
                        <a:rPr lang="en-US" sz="900" i="0" kern="1400" dirty="0" smtClean="0">
                          <a:solidFill>
                            <a:srgbClr val="000000"/>
                          </a:solidFill>
                          <a:effectLst/>
                          <a:latin typeface="Calibri"/>
                        </a:rPr>
                        <a:t>16</a:t>
                      </a:r>
                      <a:r>
                        <a:rPr lang="en-US" sz="900" i="1" kern="1400" dirty="0" smtClean="0">
                          <a:solidFill>
                            <a:srgbClr val="000000"/>
                          </a:solidFill>
                          <a:effectLst/>
                          <a:latin typeface="Calibri"/>
                        </a:rPr>
                        <a:t> </a:t>
                      </a:r>
                    </a:p>
                  </a:txBody>
                  <a:tcPr marL="66398" marR="32910" marT="32910" marB="3291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FFFFF"/>
                    </a:solidFill>
                  </a:tcPr>
                </a:tc>
                <a:tc>
                  <a:txBody>
                    <a:bodyPr/>
                    <a:lstStyle/>
                    <a:p>
                      <a:pPr marR="0" indent="0" algn="l" rtl="0">
                        <a:lnSpc>
                          <a:spcPct val="119000"/>
                        </a:lnSpc>
                        <a:spcBef>
                          <a:spcPts val="0"/>
                        </a:spcBef>
                        <a:spcAft>
                          <a:spcPts val="0"/>
                        </a:spcAft>
                      </a:pPr>
                      <a:r>
                        <a:rPr lang="en-US" sz="900" i="0" kern="1400" dirty="0">
                          <a:solidFill>
                            <a:srgbClr val="000000"/>
                          </a:solidFill>
                          <a:effectLst/>
                          <a:latin typeface="Calibri"/>
                        </a:rPr>
                        <a:t>17</a:t>
                      </a:r>
                      <a:endParaRPr lang="en-US" sz="900" i="1" kern="1400" dirty="0">
                        <a:solidFill>
                          <a:srgbClr val="000000"/>
                        </a:solidFill>
                        <a:effectLst/>
                        <a:latin typeface="Times New Roman"/>
                      </a:endParaRPr>
                    </a:p>
                  </a:txBody>
                  <a:tcPr marL="66398" marR="32910" marT="32910" marB="3291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3F3F3"/>
                    </a:solidFill>
                  </a:tcPr>
                </a:tc>
              </a:tr>
              <a:tr h="943507">
                <a:tc>
                  <a:txBody>
                    <a:bodyPr/>
                    <a:lstStyle/>
                    <a:p>
                      <a:pPr marR="0" indent="0" algn="l" rtl="0">
                        <a:lnSpc>
                          <a:spcPct val="119000"/>
                        </a:lnSpc>
                        <a:spcBef>
                          <a:spcPts val="0"/>
                        </a:spcBef>
                        <a:spcAft>
                          <a:spcPts val="0"/>
                        </a:spcAft>
                      </a:pPr>
                      <a:r>
                        <a:rPr lang="en-US" sz="900" i="0" kern="1400">
                          <a:solidFill>
                            <a:srgbClr val="000000"/>
                          </a:solidFill>
                          <a:effectLst/>
                          <a:latin typeface="Calibri"/>
                        </a:rPr>
                        <a:t>18</a:t>
                      </a:r>
                      <a:endParaRPr lang="en-US" sz="900" i="1" kern="1400">
                        <a:solidFill>
                          <a:srgbClr val="000000"/>
                        </a:solidFill>
                        <a:effectLst/>
                        <a:latin typeface="Times New Roman"/>
                      </a:endParaRPr>
                    </a:p>
                  </a:txBody>
                  <a:tcPr marL="66398" marR="32910" marT="32910" marB="3291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3F3F3"/>
                    </a:solidFill>
                  </a:tcPr>
                </a:tc>
                <a:tc>
                  <a:txBody>
                    <a:bodyPr/>
                    <a:lstStyle/>
                    <a:p>
                      <a:pPr marR="0" indent="0" algn="l" rtl="0">
                        <a:lnSpc>
                          <a:spcPct val="119000"/>
                        </a:lnSpc>
                        <a:spcBef>
                          <a:spcPts val="0"/>
                        </a:spcBef>
                        <a:spcAft>
                          <a:spcPts val="0"/>
                        </a:spcAft>
                      </a:pPr>
                      <a:r>
                        <a:rPr lang="en-US" sz="900" i="0" kern="1400">
                          <a:solidFill>
                            <a:srgbClr val="000000"/>
                          </a:solidFill>
                          <a:effectLst/>
                          <a:latin typeface="Calibri"/>
                        </a:rPr>
                        <a:t>19</a:t>
                      </a:r>
                      <a:endParaRPr lang="en-US" sz="900" i="1" kern="1400">
                        <a:solidFill>
                          <a:srgbClr val="000000"/>
                        </a:solidFill>
                        <a:effectLst/>
                        <a:latin typeface="Times New Roman"/>
                      </a:endParaRPr>
                    </a:p>
                  </a:txBody>
                  <a:tcPr marL="66398" marR="32910" marT="32910" marB="3291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FFFFF"/>
                    </a:solidFill>
                  </a:tcPr>
                </a:tc>
                <a:tc>
                  <a:txBody>
                    <a:bodyPr/>
                    <a:lstStyle/>
                    <a:p>
                      <a:pPr marR="0" indent="0" algn="l" rtl="0">
                        <a:lnSpc>
                          <a:spcPct val="119000"/>
                        </a:lnSpc>
                        <a:spcBef>
                          <a:spcPts val="0"/>
                        </a:spcBef>
                        <a:spcAft>
                          <a:spcPts val="0"/>
                        </a:spcAft>
                      </a:pPr>
                      <a:r>
                        <a:rPr lang="en-US" sz="900" i="0" kern="1400">
                          <a:solidFill>
                            <a:srgbClr val="000000"/>
                          </a:solidFill>
                          <a:effectLst/>
                          <a:latin typeface="Calibri"/>
                        </a:rPr>
                        <a:t>20</a:t>
                      </a:r>
                      <a:endParaRPr lang="en-US" sz="900" i="1" kern="1400">
                        <a:solidFill>
                          <a:srgbClr val="000000"/>
                        </a:solidFill>
                        <a:effectLst/>
                        <a:latin typeface="Times New Roman"/>
                      </a:endParaRPr>
                    </a:p>
                  </a:txBody>
                  <a:tcPr marL="66398" marR="32910" marT="32910" marB="3291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FFFFF"/>
                    </a:solidFill>
                  </a:tcPr>
                </a:tc>
                <a:tc>
                  <a:txBody>
                    <a:bodyPr/>
                    <a:lstStyle/>
                    <a:p>
                      <a:pPr marR="0" indent="0" algn="l" rtl="0">
                        <a:lnSpc>
                          <a:spcPct val="119000"/>
                        </a:lnSpc>
                        <a:spcBef>
                          <a:spcPts val="0"/>
                        </a:spcBef>
                        <a:spcAft>
                          <a:spcPts val="0"/>
                        </a:spcAft>
                      </a:pPr>
                      <a:r>
                        <a:rPr lang="en-US" sz="900" i="0" kern="1400">
                          <a:solidFill>
                            <a:srgbClr val="000000"/>
                          </a:solidFill>
                          <a:effectLst/>
                          <a:latin typeface="Calibri"/>
                        </a:rPr>
                        <a:t>21</a:t>
                      </a:r>
                      <a:endParaRPr lang="en-US" sz="900" i="1" kern="1400">
                        <a:solidFill>
                          <a:srgbClr val="000000"/>
                        </a:solidFill>
                        <a:effectLst/>
                        <a:latin typeface="Times New Roman"/>
                      </a:endParaRPr>
                    </a:p>
                  </a:txBody>
                  <a:tcPr marL="66398" marR="32910" marT="32910" marB="3291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FFFFF"/>
                    </a:solidFill>
                  </a:tcPr>
                </a:tc>
                <a:tc>
                  <a:txBody>
                    <a:bodyPr/>
                    <a:lstStyle/>
                    <a:p>
                      <a:pPr marR="0" indent="0" algn="l" rtl="0">
                        <a:lnSpc>
                          <a:spcPct val="119000"/>
                        </a:lnSpc>
                        <a:spcBef>
                          <a:spcPts val="0"/>
                        </a:spcBef>
                        <a:spcAft>
                          <a:spcPts val="0"/>
                        </a:spcAft>
                      </a:pPr>
                      <a:r>
                        <a:rPr lang="en-US" sz="900" i="0" kern="1400">
                          <a:solidFill>
                            <a:srgbClr val="000000"/>
                          </a:solidFill>
                          <a:effectLst/>
                          <a:latin typeface="Calibri"/>
                        </a:rPr>
                        <a:t>22</a:t>
                      </a:r>
                      <a:endParaRPr lang="en-US" sz="900" i="1" kern="1400">
                        <a:solidFill>
                          <a:srgbClr val="000000"/>
                        </a:solidFill>
                        <a:effectLst/>
                        <a:latin typeface="Times New Roman"/>
                      </a:endParaRPr>
                    </a:p>
                  </a:txBody>
                  <a:tcPr marL="66398" marR="32910" marT="32910" marB="3291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FFFFF"/>
                    </a:solidFill>
                  </a:tcPr>
                </a:tc>
                <a:tc>
                  <a:txBody>
                    <a:bodyPr/>
                    <a:lstStyle/>
                    <a:p>
                      <a:pPr marR="0" indent="0" algn="l" rtl="0">
                        <a:lnSpc>
                          <a:spcPct val="119000"/>
                        </a:lnSpc>
                        <a:spcBef>
                          <a:spcPts val="0"/>
                        </a:spcBef>
                        <a:spcAft>
                          <a:spcPts val="0"/>
                        </a:spcAft>
                      </a:pPr>
                      <a:r>
                        <a:rPr lang="en-US" sz="900" i="0" kern="1400" dirty="0">
                          <a:solidFill>
                            <a:srgbClr val="000000"/>
                          </a:solidFill>
                          <a:effectLst/>
                          <a:latin typeface="Calibri"/>
                        </a:rPr>
                        <a:t>23</a:t>
                      </a:r>
                      <a:endParaRPr lang="en-US" sz="900" i="1" kern="1400" dirty="0">
                        <a:solidFill>
                          <a:srgbClr val="000000"/>
                        </a:solidFill>
                        <a:effectLst/>
                        <a:latin typeface="Times New Roman"/>
                      </a:endParaRPr>
                    </a:p>
                  </a:txBody>
                  <a:tcPr marL="66398" marR="32910" marT="32910" marB="3291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FFFFF"/>
                    </a:solidFill>
                  </a:tcPr>
                </a:tc>
                <a:tc>
                  <a:txBody>
                    <a:bodyPr/>
                    <a:lstStyle/>
                    <a:p>
                      <a:pPr marR="0" indent="0" algn="l" rtl="0">
                        <a:lnSpc>
                          <a:spcPct val="119000"/>
                        </a:lnSpc>
                        <a:spcBef>
                          <a:spcPts val="0"/>
                        </a:spcBef>
                        <a:spcAft>
                          <a:spcPts val="0"/>
                        </a:spcAft>
                      </a:pPr>
                      <a:r>
                        <a:rPr lang="en-US" sz="900" i="0" kern="1400" dirty="0">
                          <a:solidFill>
                            <a:srgbClr val="000000"/>
                          </a:solidFill>
                          <a:effectLst/>
                          <a:latin typeface="Calibri"/>
                        </a:rPr>
                        <a:t>24</a:t>
                      </a:r>
                      <a:endParaRPr lang="en-US" sz="900" i="1" kern="1400" dirty="0">
                        <a:solidFill>
                          <a:srgbClr val="000000"/>
                        </a:solidFill>
                        <a:effectLst/>
                        <a:latin typeface="Times New Roman"/>
                      </a:endParaRPr>
                    </a:p>
                  </a:txBody>
                  <a:tcPr marL="66398" marR="32910" marT="32910" marB="3291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3F3F3"/>
                    </a:solidFill>
                  </a:tcPr>
                </a:tc>
              </a:tr>
              <a:tr h="943507">
                <a:tc>
                  <a:txBody>
                    <a:bodyPr/>
                    <a:lstStyle/>
                    <a:p>
                      <a:pPr marR="0" indent="0" algn="l" rtl="0">
                        <a:lnSpc>
                          <a:spcPct val="119000"/>
                        </a:lnSpc>
                        <a:spcBef>
                          <a:spcPts val="0"/>
                        </a:spcBef>
                        <a:spcAft>
                          <a:spcPts val="0"/>
                        </a:spcAft>
                      </a:pPr>
                      <a:r>
                        <a:rPr lang="en-US" sz="900" i="0" kern="1400">
                          <a:solidFill>
                            <a:srgbClr val="000000"/>
                          </a:solidFill>
                          <a:effectLst/>
                          <a:latin typeface="Calibri"/>
                        </a:rPr>
                        <a:t>25</a:t>
                      </a:r>
                      <a:endParaRPr lang="en-US" sz="900" i="1" kern="1400">
                        <a:solidFill>
                          <a:srgbClr val="000000"/>
                        </a:solidFill>
                        <a:effectLst/>
                        <a:latin typeface="Times New Roman"/>
                      </a:endParaRPr>
                    </a:p>
                  </a:txBody>
                  <a:tcPr marL="66398" marR="32910" marT="32910" marB="3291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3F3F3"/>
                    </a:solidFill>
                  </a:tcPr>
                </a:tc>
                <a:tc>
                  <a:txBody>
                    <a:bodyPr/>
                    <a:lstStyle/>
                    <a:p>
                      <a:pPr marR="0" indent="0" algn="l" rtl="0">
                        <a:lnSpc>
                          <a:spcPct val="119000"/>
                        </a:lnSpc>
                        <a:spcBef>
                          <a:spcPts val="0"/>
                        </a:spcBef>
                        <a:spcAft>
                          <a:spcPts val="0"/>
                        </a:spcAft>
                      </a:pPr>
                      <a:r>
                        <a:rPr lang="en-US" sz="900" i="0" kern="1400" dirty="0" smtClean="0">
                          <a:solidFill>
                            <a:srgbClr val="000000"/>
                          </a:solidFill>
                          <a:effectLst/>
                          <a:latin typeface="Calibri"/>
                        </a:rPr>
                        <a:t>26</a:t>
                      </a:r>
                      <a:endParaRPr lang="en-US" sz="900" b="1" i="1" kern="1400" dirty="0">
                        <a:solidFill>
                          <a:srgbClr val="C00000"/>
                        </a:solidFill>
                        <a:effectLst/>
                        <a:latin typeface="Times New Roman"/>
                      </a:endParaRPr>
                    </a:p>
                  </a:txBody>
                  <a:tcPr marL="66398" marR="32910" marT="32910" marB="3291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FFFFF"/>
                    </a:solidFill>
                  </a:tcPr>
                </a:tc>
                <a:tc>
                  <a:txBody>
                    <a:bodyPr/>
                    <a:lstStyle/>
                    <a:p>
                      <a:pPr marR="0" indent="0" algn="l" rtl="0">
                        <a:lnSpc>
                          <a:spcPct val="119000"/>
                        </a:lnSpc>
                        <a:spcBef>
                          <a:spcPts val="0"/>
                        </a:spcBef>
                        <a:spcAft>
                          <a:spcPts val="0"/>
                        </a:spcAft>
                      </a:pPr>
                      <a:r>
                        <a:rPr lang="en-US" sz="900" i="0" kern="1400">
                          <a:solidFill>
                            <a:srgbClr val="000000"/>
                          </a:solidFill>
                          <a:effectLst/>
                          <a:latin typeface="Calibri"/>
                        </a:rPr>
                        <a:t>27</a:t>
                      </a:r>
                      <a:endParaRPr lang="en-US" sz="900" i="1" kern="1400">
                        <a:solidFill>
                          <a:srgbClr val="000000"/>
                        </a:solidFill>
                        <a:effectLst/>
                        <a:latin typeface="Times New Roman"/>
                      </a:endParaRPr>
                    </a:p>
                  </a:txBody>
                  <a:tcPr marL="66398" marR="32910" marT="32910" marB="3291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FFFFF"/>
                    </a:solidFill>
                  </a:tcPr>
                </a:tc>
                <a:tc>
                  <a:txBody>
                    <a:bodyPr/>
                    <a:lstStyle/>
                    <a:p>
                      <a:pPr marR="0" indent="0" algn="l" rtl="0">
                        <a:lnSpc>
                          <a:spcPct val="119000"/>
                        </a:lnSpc>
                        <a:spcBef>
                          <a:spcPts val="0"/>
                        </a:spcBef>
                        <a:spcAft>
                          <a:spcPts val="0"/>
                        </a:spcAft>
                      </a:pPr>
                      <a:r>
                        <a:rPr lang="en-US" sz="900" i="0" kern="1400">
                          <a:solidFill>
                            <a:srgbClr val="000000"/>
                          </a:solidFill>
                          <a:effectLst/>
                          <a:latin typeface="Calibri"/>
                        </a:rPr>
                        <a:t>28</a:t>
                      </a:r>
                      <a:endParaRPr lang="en-US" sz="900" i="1" kern="1400">
                        <a:solidFill>
                          <a:srgbClr val="000000"/>
                        </a:solidFill>
                        <a:effectLst/>
                        <a:latin typeface="Times New Roman"/>
                      </a:endParaRPr>
                    </a:p>
                  </a:txBody>
                  <a:tcPr marL="66398" marR="32910" marT="32910" marB="3291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FFFFF"/>
                    </a:solidFill>
                  </a:tcPr>
                </a:tc>
                <a:tc>
                  <a:txBody>
                    <a:bodyPr/>
                    <a:lstStyle/>
                    <a:p>
                      <a:pPr marR="0" indent="0" algn="l" rtl="0">
                        <a:lnSpc>
                          <a:spcPct val="119000"/>
                        </a:lnSpc>
                        <a:spcBef>
                          <a:spcPts val="0"/>
                        </a:spcBef>
                        <a:spcAft>
                          <a:spcPts val="0"/>
                        </a:spcAft>
                      </a:pPr>
                      <a:r>
                        <a:rPr lang="en-US" sz="900" i="0" kern="1400" dirty="0">
                          <a:solidFill>
                            <a:srgbClr val="000000"/>
                          </a:solidFill>
                          <a:effectLst/>
                          <a:latin typeface="Calibri"/>
                        </a:rPr>
                        <a:t>29</a:t>
                      </a:r>
                      <a:endParaRPr lang="en-US" sz="900" i="1" kern="1400" dirty="0">
                        <a:solidFill>
                          <a:srgbClr val="000000"/>
                        </a:solidFill>
                        <a:effectLst/>
                        <a:latin typeface="Times New Roman"/>
                      </a:endParaRPr>
                    </a:p>
                  </a:txBody>
                  <a:tcPr marL="66398" marR="32910" marT="32910" marB="3291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FFFFF"/>
                    </a:solidFill>
                  </a:tcPr>
                </a:tc>
                <a:tc>
                  <a:txBody>
                    <a:bodyPr/>
                    <a:lstStyle/>
                    <a:p>
                      <a:pPr marR="0" indent="0" algn="l" rtl="0">
                        <a:lnSpc>
                          <a:spcPct val="119000"/>
                        </a:lnSpc>
                        <a:spcBef>
                          <a:spcPts val="0"/>
                        </a:spcBef>
                        <a:spcAft>
                          <a:spcPts val="0"/>
                        </a:spcAft>
                      </a:pPr>
                      <a:r>
                        <a:rPr lang="en-US" sz="900" i="0" kern="1400">
                          <a:solidFill>
                            <a:srgbClr val="000000"/>
                          </a:solidFill>
                          <a:effectLst/>
                          <a:latin typeface="Calibri"/>
                        </a:rPr>
                        <a:t>30</a:t>
                      </a:r>
                      <a:endParaRPr lang="en-US" sz="900" i="1" kern="1400">
                        <a:solidFill>
                          <a:srgbClr val="000000"/>
                        </a:solidFill>
                        <a:effectLst/>
                        <a:latin typeface="Times New Roman"/>
                      </a:endParaRPr>
                    </a:p>
                  </a:txBody>
                  <a:tcPr marL="66398" marR="32910" marT="32910" marB="3291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FFFFF"/>
                    </a:solidFill>
                  </a:tcPr>
                </a:tc>
                <a:tc>
                  <a:txBody>
                    <a:bodyPr/>
                    <a:lstStyle/>
                    <a:p>
                      <a:pPr marR="0" indent="0" algn="l" rtl="0">
                        <a:lnSpc>
                          <a:spcPct val="119000"/>
                        </a:lnSpc>
                        <a:spcBef>
                          <a:spcPts val="0"/>
                        </a:spcBef>
                        <a:spcAft>
                          <a:spcPts val="0"/>
                        </a:spcAft>
                      </a:pPr>
                      <a:r>
                        <a:rPr lang="en-US" sz="900" i="0" kern="1400" dirty="0">
                          <a:solidFill>
                            <a:srgbClr val="000000"/>
                          </a:solidFill>
                          <a:effectLst/>
                          <a:latin typeface="Calibri"/>
                        </a:rPr>
                        <a:t>31</a:t>
                      </a:r>
                      <a:endParaRPr lang="en-US" sz="900" i="1" kern="1400" dirty="0">
                        <a:solidFill>
                          <a:srgbClr val="000000"/>
                        </a:solidFill>
                        <a:effectLst/>
                        <a:latin typeface="Times New Roman"/>
                      </a:endParaRPr>
                    </a:p>
                  </a:txBody>
                  <a:tcPr marL="66398" marR="32910" marT="32910" marB="3291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3F3F3"/>
                    </a:solidFill>
                  </a:tcPr>
                </a:tc>
              </a:tr>
            </a:tbl>
          </a:graphicData>
        </a:graphic>
      </p:graphicFrame>
      <p:sp>
        <p:nvSpPr>
          <p:cNvPr id="7" name="Control 1"/>
          <p:cNvSpPr>
            <a:spLocks noChangeArrowheads="1" noChangeShapeType="1"/>
          </p:cNvSpPr>
          <p:nvPr/>
        </p:nvSpPr>
        <p:spPr bwMode="auto">
          <a:xfrm>
            <a:off x="1150938" y="2995613"/>
            <a:ext cx="8851900" cy="5614987"/>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FFFFFF"/>
                  </a:outerShdw>
                </a:effectLst>
              </a14:hiddenEffects>
            </a:ext>
          </a:extLst>
        </p:spPr>
        <p:txBody>
          <a:bodyPr vert="horz" wrap="square" lIns="0" tIns="0" rIns="0" bIns="0" numCol="1" anchor="t" anchorCtr="0" compatLnSpc="1">
            <a:prstTxWarp prst="textNoShape">
              <a:avLst/>
            </a:prstTxWarp>
          </a:bodyPr>
          <a:lstStyle/>
          <a:p>
            <a:endParaRPr lang="en-US">
              <a:solidFill>
                <a:prstClr val="black"/>
              </a:solidFill>
              <a:latin typeface="Calibri"/>
            </a:endParaRPr>
          </a:p>
        </p:txBody>
      </p:sp>
      <p:sp>
        <p:nvSpPr>
          <p:cNvPr id="9" name="Text Box 2"/>
          <p:cNvSpPr txBox="1">
            <a:spLocks noChangeArrowheads="1"/>
          </p:cNvSpPr>
          <p:nvPr/>
        </p:nvSpPr>
        <p:spPr bwMode="auto">
          <a:xfrm>
            <a:off x="1905000" y="3276600"/>
            <a:ext cx="5486400" cy="216694"/>
          </a:xfrm>
          <a:prstGeom prst="rect">
            <a:avLst/>
          </a:prstGeom>
          <a:solidFill>
            <a:srgbClr val="FFFFFF"/>
          </a:solidFill>
          <a:ln w="9525" algn="in">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FFFFFF"/>
                  </a:outerShdw>
                </a:effectLst>
              </a14:hiddenEffects>
            </a:ext>
          </a:extLst>
        </p:spPr>
        <p:txBody>
          <a:bodyPr vert="horz" wrap="square" lIns="36576" tIns="36576" rIns="36576" bIns="36576" numCol="1" anchor="t" anchorCtr="0" compatLnSpc="1">
            <a:prstTxWarp prst="textNoShape">
              <a:avLst/>
            </a:prstTxWarp>
          </a:bodyPr>
          <a:lstStyle/>
          <a:p>
            <a:pPr algn="ctr" fontAlgn="base">
              <a:spcBef>
                <a:spcPct val="0"/>
              </a:spcBef>
              <a:spcAft>
                <a:spcPct val="0"/>
              </a:spcAft>
            </a:pPr>
            <a:r>
              <a:rPr lang="en-US" altLang="en-US" sz="800" b="1" dirty="0">
                <a:latin typeface="Calibri" pitchFamily="34" charset="0"/>
                <a:cs typeface="Arial" pitchFamily="34" charset="0"/>
              </a:rPr>
              <a:t>Spring 2014 PARCC Field Test Phase </a:t>
            </a:r>
            <a:r>
              <a:rPr lang="en-US" altLang="en-US" sz="800" b="1" dirty="0" smtClean="0">
                <a:latin typeface="Calibri" pitchFamily="34" charset="0"/>
                <a:cs typeface="Arial" pitchFamily="34" charset="0"/>
              </a:rPr>
              <a:t>II: EOY</a:t>
            </a:r>
            <a:endParaRPr lang="en-US" altLang="en-US" sz="800" dirty="0">
              <a:latin typeface="Arial" pitchFamily="34" charset="0"/>
              <a:cs typeface="Arial" pitchFamily="34" charset="0"/>
            </a:endParaRPr>
          </a:p>
        </p:txBody>
      </p:sp>
      <p:sp>
        <p:nvSpPr>
          <p:cNvPr id="10" name="Text Box 2"/>
          <p:cNvSpPr txBox="1">
            <a:spLocks noChangeArrowheads="1"/>
          </p:cNvSpPr>
          <p:nvPr/>
        </p:nvSpPr>
        <p:spPr bwMode="auto">
          <a:xfrm>
            <a:off x="1905000" y="4267200"/>
            <a:ext cx="5486400" cy="216694"/>
          </a:xfrm>
          <a:prstGeom prst="rect">
            <a:avLst/>
          </a:prstGeom>
          <a:solidFill>
            <a:srgbClr val="FFFFFF"/>
          </a:solidFill>
          <a:ln w="9525" algn="in">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FFFFFF"/>
                  </a:outerShdw>
                </a:effectLst>
              </a14:hiddenEffects>
            </a:ext>
          </a:extLst>
        </p:spPr>
        <p:txBody>
          <a:bodyPr vert="horz" wrap="square" lIns="36576" tIns="36576" rIns="36576" bIns="36576" numCol="1" anchor="t" anchorCtr="0" compatLnSpc="1">
            <a:prstTxWarp prst="textNoShape">
              <a:avLst/>
            </a:prstTxWarp>
          </a:bodyPr>
          <a:lstStyle/>
          <a:p>
            <a:pPr algn="ctr" fontAlgn="base">
              <a:spcBef>
                <a:spcPct val="0"/>
              </a:spcBef>
              <a:spcAft>
                <a:spcPct val="0"/>
              </a:spcAft>
            </a:pPr>
            <a:r>
              <a:rPr lang="en-US" altLang="en-US" sz="800" b="1" dirty="0">
                <a:latin typeface="Calibri" pitchFamily="34" charset="0"/>
                <a:cs typeface="Arial" pitchFamily="34" charset="0"/>
              </a:rPr>
              <a:t>Spring 2014 PARCC Field Test Phase II: EOY</a:t>
            </a:r>
            <a:endParaRPr lang="en-US" altLang="en-US" sz="800" dirty="0">
              <a:latin typeface="Arial" pitchFamily="34" charset="0"/>
              <a:cs typeface="Arial" pitchFamily="34" charset="0"/>
            </a:endParaRPr>
          </a:p>
        </p:txBody>
      </p:sp>
      <p:sp>
        <p:nvSpPr>
          <p:cNvPr id="11" name="Text Box 2"/>
          <p:cNvSpPr txBox="1">
            <a:spLocks noChangeArrowheads="1"/>
          </p:cNvSpPr>
          <p:nvPr/>
        </p:nvSpPr>
        <p:spPr bwMode="auto">
          <a:xfrm>
            <a:off x="1930400" y="5181600"/>
            <a:ext cx="5486400" cy="216694"/>
          </a:xfrm>
          <a:prstGeom prst="rect">
            <a:avLst/>
          </a:prstGeom>
          <a:solidFill>
            <a:srgbClr val="FFFFFF"/>
          </a:solidFill>
          <a:ln w="9525" algn="in">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FFFFFF"/>
                  </a:outerShdw>
                </a:effectLst>
              </a14:hiddenEffects>
            </a:ext>
          </a:extLst>
        </p:spPr>
        <p:txBody>
          <a:bodyPr vert="horz" wrap="square" lIns="36576" tIns="36576" rIns="36576" bIns="36576" numCol="1" anchor="t" anchorCtr="0" compatLnSpc="1">
            <a:prstTxWarp prst="textNoShape">
              <a:avLst/>
            </a:prstTxWarp>
          </a:bodyPr>
          <a:lstStyle/>
          <a:p>
            <a:pPr algn="ctr" fontAlgn="base">
              <a:spcBef>
                <a:spcPct val="0"/>
              </a:spcBef>
              <a:spcAft>
                <a:spcPct val="0"/>
              </a:spcAft>
            </a:pPr>
            <a:r>
              <a:rPr lang="en-US" altLang="en-US" sz="800" b="1" dirty="0">
                <a:latin typeface="Calibri" pitchFamily="34" charset="0"/>
                <a:cs typeface="Arial" pitchFamily="34" charset="0"/>
              </a:rPr>
              <a:t>Spring 2014 PARCC Field Test Phase II: EOY</a:t>
            </a:r>
            <a:endParaRPr lang="en-US" altLang="en-US" sz="800" dirty="0">
              <a:latin typeface="Arial" pitchFamily="34" charset="0"/>
              <a:cs typeface="Arial" pitchFamily="34" charset="0"/>
            </a:endParaRPr>
          </a:p>
        </p:txBody>
      </p:sp>
      <p:sp>
        <p:nvSpPr>
          <p:cNvPr id="12" name="Text Box 2"/>
          <p:cNvSpPr txBox="1">
            <a:spLocks noChangeArrowheads="1"/>
          </p:cNvSpPr>
          <p:nvPr/>
        </p:nvSpPr>
        <p:spPr bwMode="auto">
          <a:xfrm>
            <a:off x="1905000" y="6096000"/>
            <a:ext cx="5486400" cy="216694"/>
          </a:xfrm>
          <a:prstGeom prst="rect">
            <a:avLst/>
          </a:prstGeom>
          <a:solidFill>
            <a:srgbClr val="FFFFFF"/>
          </a:solidFill>
          <a:ln w="9525" algn="in">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FFFFFF"/>
                  </a:outerShdw>
                </a:effectLst>
              </a14:hiddenEffects>
            </a:ext>
          </a:extLst>
        </p:spPr>
        <p:txBody>
          <a:bodyPr vert="horz" wrap="square" lIns="36576" tIns="36576" rIns="36576" bIns="36576" numCol="1" anchor="t" anchorCtr="0" compatLnSpc="1">
            <a:prstTxWarp prst="textNoShape">
              <a:avLst/>
            </a:prstTxWarp>
          </a:bodyPr>
          <a:lstStyle/>
          <a:p>
            <a:pPr algn="ctr" fontAlgn="base">
              <a:spcBef>
                <a:spcPct val="0"/>
              </a:spcBef>
              <a:spcAft>
                <a:spcPct val="0"/>
              </a:spcAft>
            </a:pPr>
            <a:r>
              <a:rPr lang="en-US" altLang="en-US" sz="800" b="1" dirty="0">
                <a:latin typeface="Calibri" pitchFamily="34" charset="0"/>
                <a:cs typeface="Arial" pitchFamily="34" charset="0"/>
              </a:rPr>
              <a:t>Spring 2014 PARCC Field Test Phase II: EOY</a:t>
            </a:r>
            <a:endParaRPr lang="en-US" altLang="en-US" sz="800" dirty="0">
              <a:latin typeface="Arial" pitchFamily="34" charset="0"/>
              <a:cs typeface="Arial" pitchFamily="34" charset="0"/>
            </a:endParaRPr>
          </a:p>
        </p:txBody>
      </p:sp>
    </p:spTree>
    <p:extLst>
      <p:ext uri="{BB962C8B-B14F-4D97-AF65-F5344CB8AC3E}">
        <p14:creationId xmlns:p14="http://schemas.microsoft.com/office/powerpoint/2010/main" val="1921268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3200400"/>
            <a:ext cx="9144000" cy="10668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prstClr val="white"/>
                </a:solidFill>
                <a:latin typeface="Chalkduster"/>
                <a:cs typeface="Chalkduster"/>
              </a:rPr>
              <a:t>DESIGN</a:t>
            </a:r>
            <a:endParaRPr lang="en-US" dirty="0">
              <a:solidFill>
                <a:prstClr val="white"/>
              </a:solidFill>
              <a:latin typeface="Chalkduster"/>
              <a:cs typeface="Chalkduster"/>
            </a:endParaRPr>
          </a:p>
        </p:txBody>
      </p:sp>
    </p:spTree>
    <p:extLst>
      <p:ext uri="{BB962C8B-B14F-4D97-AF65-F5344CB8AC3E}">
        <p14:creationId xmlns:p14="http://schemas.microsoft.com/office/powerpoint/2010/main" val="27649601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bwMode="auto">
          <a:xfrm>
            <a:off x="1143000" y="152400"/>
            <a:ext cx="63246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p>
            <a:pPr marL="0" algn="ctr"/>
            <a:r>
              <a:rPr lang="en-US" altLang="en-US" sz="3600" dirty="0" smtClean="0">
                <a:solidFill>
                  <a:schemeClr val="bg1"/>
                </a:solidFill>
                <a:latin typeface="Chalkduster"/>
                <a:ea typeface="ＭＳ Ｐゴシック" pitchFamily="34" charset="-128"/>
              </a:rPr>
              <a:t>Schedule</a:t>
            </a:r>
          </a:p>
        </p:txBody>
      </p:sp>
      <p:sp>
        <p:nvSpPr>
          <p:cNvPr id="5" name="Slide Number Placeholder 4"/>
          <p:cNvSpPr>
            <a:spLocks noGrp="1"/>
          </p:cNvSpPr>
          <p:nvPr>
            <p:ph type="sldNum" sz="quarter" idx="10"/>
          </p:nvPr>
        </p:nvSpPr>
        <p:spPr/>
        <p:txBody>
          <a:bodyPr>
            <a:normAutofit/>
          </a:bodyPr>
          <a:lstStyle/>
          <a:p>
            <a:pPr>
              <a:defRPr/>
            </a:pPr>
            <a:fld id="{B8509E9D-7426-4A45-AEA3-2605D5C428CA}" type="slidenum">
              <a:rPr lang="en-US" smtClean="0"/>
              <a:pPr>
                <a:defRPr/>
              </a:pPr>
              <a:t>12</a:t>
            </a:fld>
            <a:endParaRPr lang="en-US"/>
          </a:p>
        </p:txBody>
      </p:sp>
      <p:sp>
        <p:nvSpPr>
          <p:cNvPr id="3" name="Content Placeholder 2"/>
          <p:cNvSpPr>
            <a:spLocks noGrp="1"/>
          </p:cNvSpPr>
          <p:nvPr>
            <p:ph idx="4294967295"/>
          </p:nvPr>
        </p:nvSpPr>
        <p:spPr>
          <a:xfrm>
            <a:off x="0" y="1295400"/>
            <a:ext cx="9144000" cy="1295400"/>
          </a:xfrm>
          <a:prstGeom prst="rect">
            <a:avLst/>
          </a:prstGeom>
        </p:spPr>
        <p:txBody>
          <a:bodyPr>
            <a:normAutofit/>
          </a:bodyPr>
          <a:lstStyle/>
          <a:p>
            <a:pPr marL="0" indent="0">
              <a:buFont typeface="Arial" charset="0"/>
              <a:buNone/>
              <a:defRPr/>
            </a:pPr>
            <a:r>
              <a:rPr lang="en-US" dirty="0"/>
              <a:t>Schools can </a:t>
            </a:r>
            <a:r>
              <a:rPr lang="en-US" dirty="0" smtClean="0"/>
              <a:t>schedule testing at </a:t>
            </a:r>
            <a:r>
              <a:rPr lang="en-US" b="1" dirty="0"/>
              <a:t>any time </a:t>
            </a:r>
            <a:r>
              <a:rPr lang="en-US" dirty="0"/>
              <a:t>during the </a:t>
            </a:r>
            <a:r>
              <a:rPr lang="en-US" dirty="0" smtClean="0"/>
              <a:t>Field Test testing windows:</a:t>
            </a:r>
          </a:p>
          <a:p>
            <a:pPr>
              <a:defRPr/>
            </a:pPr>
            <a:endParaRPr lang="en-US" dirty="0"/>
          </a:p>
          <a:p>
            <a:pPr marL="0" indent="0">
              <a:buFont typeface="Arial" charset="0"/>
              <a:buNone/>
              <a:defRPr/>
            </a:pPr>
            <a:endParaRPr lang="en-US" dirty="0"/>
          </a:p>
          <a:p>
            <a:pPr marL="0" indent="0">
              <a:buFont typeface="Arial" charset="0"/>
              <a:buNone/>
              <a:defRPr/>
            </a:pPr>
            <a:endParaRPr lang="en-US" dirty="0" smtClean="0"/>
          </a:p>
        </p:txBody>
      </p:sp>
      <p:graphicFrame>
        <p:nvGraphicFramePr>
          <p:cNvPr id="6" name="Table 5"/>
          <p:cNvGraphicFramePr>
            <a:graphicFrameLocks noGrp="1"/>
          </p:cNvGraphicFramePr>
          <p:nvPr>
            <p:extLst>
              <p:ext uri="{D42A27DB-BD31-4B8C-83A1-F6EECF244321}">
                <p14:modId xmlns:p14="http://schemas.microsoft.com/office/powerpoint/2010/main" val="3495440034"/>
              </p:ext>
            </p:extLst>
          </p:nvPr>
        </p:nvGraphicFramePr>
        <p:xfrm>
          <a:off x="152400" y="2808764"/>
          <a:ext cx="8839200" cy="1915636"/>
        </p:xfrm>
        <a:graphic>
          <a:graphicData uri="http://schemas.openxmlformats.org/drawingml/2006/table">
            <a:tbl>
              <a:tblPr firstRow="1" bandRow="1">
                <a:tableStyleId>{69012ECD-51FC-41F1-AA8D-1B2483CD663E}</a:tableStyleId>
              </a:tblPr>
              <a:tblGrid>
                <a:gridCol w="5240942"/>
                <a:gridCol w="3598258"/>
              </a:tblGrid>
              <a:tr h="546355">
                <a:tc>
                  <a:txBody>
                    <a:bodyPr/>
                    <a:lstStyle/>
                    <a:p>
                      <a:pPr algn="ctr"/>
                      <a:r>
                        <a:rPr lang="en-US" sz="2400" dirty="0" smtClean="0"/>
                        <a:t>Component </a:t>
                      </a:r>
                      <a:endParaRPr lang="en-US" sz="2400" dirty="0"/>
                    </a:p>
                  </a:txBody>
                  <a:tcPr marT="45703" marB="45703" anchor="ctr"/>
                </a:tc>
                <a:tc>
                  <a:txBody>
                    <a:bodyPr/>
                    <a:lstStyle/>
                    <a:p>
                      <a:pPr algn="ctr"/>
                      <a:r>
                        <a:rPr lang="en-US" sz="2400" dirty="0" smtClean="0"/>
                        <a:t>Administration Dates</a:t>
                      </a:r>
                      <a:endParaRPr lang="en-US" sz="2400" dirty="0"/>
                    </a:p>
                  </a:txBody>
                  <a:tcPr marT="45703" marB="45703" anchor="ctr"/>
                </a:tc>
              </a:tr>
              <a:tr h="812291">
                <a:tc>
                  <a:txBody>
                    <a:bodyPr/>
                    <a:lstStyle/>
                    <a:p>
                      <a:r>
                        <a:rPr lang="en-US" sz="2400" dirty="0" smtClean="0"/>
                        <a:t>Phase</a:t>
                      </a:r>
                      <a:r>
                        <a:rPr lang="en-US" sz="2400" baseline="0" dirty="0" smtClean="0"/>
                        <a:t> I: </a:t>
                      </a:r>
                      <a:r>
                        <a:rPr lang="en-US" sz="2400" dirty="0" smtClean="0"/>
                        <a:t>Performance-Based Assessment (PBA) </a:t>
                      </a:r>
                      <a:endParaRPr lang="en-US" sz="2400" b="1" dirty="0"/>
                    </a:p>
                  </a:txBody>
                  <a:tcPr marT="45703" marB="45703" anchor="ct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400" dirty="0" smtClean="0"/>
                        <a:t>March 24 to April 11, 2014</a:t>
                      </a:r>
                      <a:endParaRPr lang="en-US" sz="2400" dirty="0"/>
                    </a:p>
                  </a:txBody>
                  <a:tcPr marT="45703" marB="45703" anchor="ctr"/>
                </a:tc>
              </a:tr>
              <a:tr h="546355">
                <a:tc>
                  <a:txBody>
                    <a:bodyPr/>
                    <a:lstStyle/>
                    <a:p>
                      <a:r>
                        <a:rPr lang="en-US" sz="2400" dirty="0" smtClean="0"/>
                        <a:t>Phase II: End-of-Year (EOY) </a:t>
                      </a:r>
                      <a:endParaRPr lang="en-US" sz="2400" b="1" dirty="0"/>
                    </a:p>
                  </a:txBody>
                  <a:tcPr marT="45703" marB="45703" anchor="ct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400" dirty="0" smtClean="0"/>
                        <a:t>May 5</a:t>
                      </a:r>
                      <a:r>
                        <a:rPr lang="en-US" sz="2400" baseline="0" dirty="0" smtClean="0"/>
                        <a:t> </a:t>
                      </a:r>
                      <a:r>
                        <a:rPr lang="en-US" sz="2400" dirty="0" smtClean="0"/>
                        <a:t>to June 6, 2014</a:t>
                      </a:r>
                      <a:endParaRPr lang="en-US" sz="2400" dirty="0"/>
                    </a:p>
                  </a:txBody>
                  <a:tcPr marT="45703" marB="45703" anchor="ctr"/>
                </a:tc>
              </a:tr>
            </a:tbl>
          </a:graphicData>
        </a:graphic>
      </p:graphicFrame>
      <p:sp>
        <p:nvSpPr>
          <p:cNvPr id="7" name="Footer Placeholder 3"/>
          <p:cNvSpPr txBox="1">
            <a:spLocks/>
          </p:cNvSpPr>
          <p:nvPr/>
        </p:nvSpPr>
        <p:spPr>
          <a:xfrm>
            <a:off x="152400" y="6553200"/>
            <a:ext cx="2895600" cy="34289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rgbClr val="EEECE1">
                    <a:lumMod val="50000"/>
                  </a:srgbClr>
                </a:solidFill>
                <a:latin typeface="Chalkduster"/>
                <a:cs typeface="Chalkduster"/>
              </a:rPr>
              <a:t>Louisiana Believes</a:t>
            </a:r>
            <a:endParaRPr lang="en-US" dirty="0">
              <a:solidFill>
                <a:srgbClr val="EEECE1">
                  <a:lumMod val="50000"/>
                </a:srgbClr>
              </a:solidFill>
              <a:latin typeface="Chalkduster"/>
              <a:cs typeface="Chalkduster"/>
            </a:endParaRPr>
          </a:p>
        </p:txBody>
      </p:sp>
    </p:spTree>
    <p:extLst>
      <p:ext uri="{BB962C8B-B14F-4D97-AF65-F5344CB8AC3E}">
        <p14:creationId xmlns:p14="http://schemas.microsoft.com/office/powerpoint/2010/main" val="30542566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Testing Components</a:t>
            </a:r>
            <a:endParaRPr lang="en-US" sz="3200" dirty="0"/>
          </a:p>
        </p:txBody>
      </p:sp>
      <p:sp>
        <p:nvSpPr>
          <p:cNvPr id="3" name="Slide Number Placeholder 2"/>
          <p:cNvSpPr>
            <a:spLocks noGrp="1"/>
          </p:cNvSpPr>
          <p:nvPr>
            <p:ph type="sldNum" sz="quarter" idx="4"/>
          </p:nvPr>
        </p:nvSpPr>
        <p:spPr/>
        <p:txBody>
          <a:bodyPr/>
          <a:lstStyle/>
          <a:p>
            <a:fld id="{79BA4B8F-8B3F-4B52-9164-AF2CA95F68ED}" type="slidenum">
              <a:rPr lang="en-US" smtClean="0"/>
              <a:pPr/>
              <a:t>13</a:t>
            </a:fld>
            <a:endParaRPr lang="en-US" dirty="0"/>
          </a:p>
        </p:txBody>
      </p:sp>
      <p:sp>
        <p:nvSpPr>
          <p:cNvPr id="4" name="Footer Placeholder 3"/>
          <p:cNvSpPr>
            <a:spLocks noGrp="1"/>
          </p:cNvSpPr>
          <p:nvPr>
            <p:ph type="ftr" sz="quarter" idx="3"/>
          </p:nvPr>
        </p:nvSpPr>
        <p:spPr/>
        <p:txBody>
          <a:bodyPr/>
          <a:lstStyle/>
          <a:p>
            <a:r>
              <a:rPr lang="en-US" smtClean="0"/>
              <a:t>Louisiana Believes</a:t>
            </a:r>
            <a:endParaRPr lang="en-US" dirty="0"/>
          </a:p>
        </p:txBody>
      </p:sp>
      <p:graphicFrame>
        <p:nvGraphicFramePr>
          <p:cNvPr id="7" name="Content Placeholder 6"/>
          <p:cNvGraphicFramePr>
            <a:graphicFrameLocks noGrp="1"/>
          </p:cNvGraphicFramePr>
          <p:nvPr>
            <p:ph sz="quarter" idx="10"/>
            <p:extLst>
              <p:ext uri="{D42A27DB-BD31-4B8C-83A1-F6EECF244321}">
                <p14:modId xmlns:p14="http://schemas.microsoft.com/office/powerpoint/2010/main" val="335697296"/>
              </p:ext>
            </p:extLst>
          </p:nvPr>
        </p:nvGraphicFramePr>
        <p:xfrm>
          <a:off x="152400" y="1143000"/>
          <a:ext cx="8763000" cy="4754880"/>
        </p:xfrm>
        <a:graphic>
          <a:graphicData uri="http://schemas.openxmlformats.org/drawingml/2006/table">
            <a:tbl>
              <a:tblPr firstRow="1" bandRow="1">
                <a:tableStyleId>{5C22544A-7EE6-4342-B048-85BDC9FD1C3A}</a:tableStyleId>
              </a:tblPr>
              <a:tblGrid>
                <a:gridCol w="1800616"/>
                <a:gridCol w="6962384"/>
              </a:tblGrid>
              <a:tr h="304800">
                <a:tc>
                  <a:txBody>
                    <a:bodyPr/>
                    <a:lstStyle/>
                    <a:p>
                      <a:r>
                        <a:rPr lang="en-US" sz="1600" baseline="0" dirty="0" smtClean="0"/>
                        <a:t>Component </a:t>
                      </a:r>
                      <a:endParaRPr lang="en-US" sz="1600" dirty="0"/>
                    </a:p>
                  </a:txBody>
                  <a:tcPr/>
                </a:tc>
                <a:tc>
                  <a:txBody>
                    <a:bodyPr/>
                    <a:lstStyle/>
                    <a:p>
                      <a:r>
                        <a:rPr lang="en-US" sz="1600" dirty="0" smtClean="0"/>
                        <a:t>Format</a:t>
                      </a:r>
                      <a:r>
                        <a:rPr lang="en-US" sz="1600" baseline="0" dirty="0" smtClean="0"/>
                        <a:t> and Administration </a:t>
                      </a:r>
                      <a:endParaRPr lang="en-US" sz="1600" dirty="0"/>
                    </a:p>
                  </a:txBody>
                  <a:tcPr/>
                </a:tc>
              </a:tr>
              <a:tr h="21793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t>PHASE I</a:t>
                      </a:r>
                      <a:endParaRPr lang="en-US" sz="16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Performance-Based Assessment (</a:t>
                      </a:r>
                      <a:r>
                        <a:rPr lang="en-US" sz="1600" dirty="0" err="1" smtClean="0"/>
                        <a:t>PBA</a:t>
                      </a:r>
                      <a:r>
                        <a:rPr lang="en-US" sz="1600"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600" i="1" dirty="0" smtClean="0"/>
                        <a:t>Hand scored &amp; Computer scored</a:t>
                      </a:r>
                    </a:p>
                    <a:p>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1" dirty="0" smtClean="0"/>
                        <a:t>Format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t>Approximately 75% of the way through the year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t>3 ELA sessions (40-80 min/session)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t>2 math sessions (50</a:t>
                      </a:r>
                      <a:r>
                        <a:rPr lang="en-US" sz="1400" baseline="0" dirty="0" smtClean="0"/>
                        <a:t> </a:t>
                      </a:r>
                      <a:r>
                        <a:rPr lang="en-US" sz="1400" dirty="0" smtClean="0"/>
                        <a:t>minutes/session)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400" b="1"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1" dirty="0" smtClean="0"/>
                        <a:t>Admin</a:t>
                      </a:r>
                      <a:r>
                        <a:rPr lang="en-US" sz="1400" b="1" baseline="0" dirty="0" smtClean="0"/>
                        <a:t>istration </a:t>
                      </a:r>
                      <a:endParaRPr lang="en-US" sz="1400" dirty="0" smtClean="0"/>
                    </a:p>
                    <a:p>
                      <a:pPr marL="285750" lvl="0" indent="-285750">
                        <a:buFont typeface="Arial" panose="020B0604020202020204" pitchFamily="34" charset="0"/>
                        <a:buChar char="•"/>
                      </a:pPr>
                      <a:r>
                        <a:rPr lang="en-US" sz="1400" dirty="0" smtClean="0"/>
                        <a:t>15 day testing window: </a:t>
                      </a:r>
                      <a:r>
                        <a:rPr lang="en-US" sz="1400" b="1" dirty="0" smtClean="0"/>
                        <a:t>March 24-April11, 2014</a:t>
                      </a:r>
                    </a:p>
                  </a:txBody>
                  <a:tcPr/>
                </a:tc>
              </a:tr>
              <a:tr h="21336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t>PHASE II</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End-of-Year Assessment (EOY)</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600" i="1" dirty="0" smtClean="0"/>
                        <a:t>Computer scored </a:t>
                      </a:r>
                    </a:p>
                    <a:p>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1" dirty="0" smtClean="0"/>
                        <a:t>Format </a:t>
                      </a:r>
                      <a:endParaRPr lang="en-US" sz="1400" dirty="0" smtClean="0"/>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t>Approximately 90% of the way through the year</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t>2 ELA sessions (40-70 minutes/session)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t>2 math sessions (55 minutes/session)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400" b="1"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1" dirty="0" smtClean="0"/>
                        <a:t>Admin</a:t>
                      </a:r>
                      <a:r>
                        <a:rPr lang="en-US" sz="1400" b="1" baseline="0" dirty="0" smtClean="0"/>
                        <a:t>istration </a:t>
                      </a:r>
                      <a:endParaRPr lang="en-US" sz="1400" b="1" dirty="0" smtClean="0"/>
                    </a:p>
                    <a:p>
                      <a:pPr marL="342900" lvl="0" indent="-342900">
                        <a:buFont typeface="Arial" panose="020B0604020202020204" pitchFamily="34" charset="0"/>
                        <a:buChar char="•"/>
                      </a:pPr>
                      <a:r>
                        <a:rPr lang="en-US" sz="1400" dirty="0" smtClean="0"/>
                        <a:t>20 day testing window : </a:t>
                      </a:r>
                      <a:r>
                        <a:rPr lang="en-US" sz="1400" b="1" dirty="0" smtClean="0"/>
                        <a:t>May</a:t>
                      </a:r>
                      <a:r>
                        <a:rPr lang="en-US" sz="1400" b="1" baseline="0" dirty="0" smtClean="0"/>
                        <a:t> 5</a:t>
                      </a:r>
                      <a:r>
                        <a:rPr lang="en-US" sz="1400" b="1" dirty="0" smtClean="0"/>
                        <a:t>-June</a:t>
                      </a:r>
                      <a:r>
                        <a:rPr lang="en-US" sz="1400" b="1" baseline="0" dirty="0" smtClean="0"/>
                        <a:t> 6</a:t>
                      </a:r>
                      <a:r>
                        <a:rPr lang="en-US" sz="1400" b="1" dirty="0" smtClean="0"/>
                        <a:t>, 2014</a:t>
                      </a:r>
                    </a:p>
                  </a:txBody>
                  <a:tcPr/>
                </a:tc>
              </a:tr>
            </a:tbl>
          </a:graphicData>
        </a:graphic>
      </p:graphicFrame>
    </p:spTree>
    <p:extLst>
      <p:ext uri="{BB962C8B-B14F-4D97-AF65-F5344CB8AC3E}">
        <p14:creationId xmlns:p14="http://schemas.microsoft.com/office/powerpoint/2010/main" val="6639068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sz="3200" dirty="0" smtClean="0">
                <a:latin typeface="Chalkduster" charset="0"/>
                <a:cs typeface="Arial" pitchFamily="34" charset="0"/>
              </a:rPr>
              <a:t>Testing Times</a:t>
            </a:r>
            <a:endParaRPr lang="en-US" sz="3200" dirty="0">
              <a:latin typeface="Chalkduster" charset="0"/>
              <a:cs typeface="Arial" pitchFamily="34" charset="0"/>
            </a:endParaRPr>
          </a:p>
        </p:txBody>
      </p:sp>
      <p:sp>
        <p:nvSpPr>
          <p:cNvPr id="13" name="Footer Placeholder 12"/>
          <p:cNvSpPr>
            <a:spLocks noGrp="1"/>
          </p:cNvSpPr>
          <p:nvPr>
            <p:ph type="ftr" sz="quarter" idx="3"/>
          </p:nvPr>
        </p:nvSpPr>
        <p:spPr/>
        <p:txBody>
          <a:bodyPr/>
          <a:lstStyle/>
          <a:p>
            <a:r>
              <a:rPr lang="en-US" dirty="0" smtClean="0"/>
              <a:t>Louisiana Believes</a:t>
            </a:r>
            <a:endParaRPr lang="en-US" dirty="0"/>
          </a:p>
        </p:txBody>
      </p:sp>
      <p:sp>
        <p:nvSpPr>
          <p:cNvPr id="14" name="Slide Number Placeholder 13"/>
          <p:cNvSpPr>
            <a:spLocks noGrp="1"/>
          </p:cNvSpPr>
          <p:nvPr>
            <p:ph type="sldNum" sz="quarter" idx="4"/>
          </p:nvPr>
        </p:nvSpPr>
        <p:spPr/>
        <p:txBody>
          <a:bodyPr/>
          <a:lstStyle/>
          <a:p>
            <a:fld id="{79BA4B8F-8B3F-4B52-9164-AF2CA95F68ED}" type="slidenum">
              <a:rPr lang="en-US" smtClean="0"/>
              <a:pPr/>
              <a:t>14</a:t>
            </a:fld>
            <a:endParaRPr lang="en-US" dirty="0"/>
          </a:p>
        </p:txBody>
      </p:sp>
      <p:graphicFrame>
        <p:nvGraphicFramePr>
          <p:cNvPr id="2" name="Content Placeholder 1"/>
          <p:cNvGraphicFramePr>
            <a:graphicFrameLocks noGrp="1"/>
          </p:cNvGraphicFramePr>
          <p:nvPr>
            <p:ph sz="quarter" idx="10"/>
            <p:extLst>
              <p:ext uri="{D42A27DB-BD31-4B8C-83A1-F6EECF244321}">
                <p14:modId xmlns:p14="http://schemas.microsoft.com/office/powerpoint/2010/main" val="2495583499"/>
              </p:ext>
            </p:extLst>
          </p:nvPr>
        </p:nvGraphicFramePr>
        <p:xfrm>
          <a:off x="152400" y="4114800"/>
          <a:ext cx="8839201" cy="2123440"/>
        </p:xfrm>
        <a:graphic>
          <a:graphicData uri="http://schemas.openxmlformats.org/drawingml/2006/table">
            <a:tbl>
              <a:tblPr firstRow="1" bandRow="1">
                <a:tableStyleId>{5C22544A-7EE6-4342-B048-85BDC9FD1C3A}</a:tableStyleId>
              </a:tblPr>
              <a:tblGrid>
                <a:gridCol w="914400"/>
                <a:gridCol w="1611086"/>
                <a:gridCol w="1262743"/>
                <a:gridCol w="1262743"/>
                <a:gridCol w="1262743"/>
                <a:gridCol w="1262743"/>
                <a:gridCol w="1262743"/>
              </a:tblGrid>
              <a:tr h="370840">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gridSpan="3">
                  <a:txBody>
                    <a:bodyPr/>
                    <a:lstStyle/>
                    <a:p>
                      <a:r>
                        <a:rPr lang="en-US" dirty="0" smtClean="0"/>
                        <a:t>Performance Based Test</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dirty="0"/>
                    </a:p>
                  </a:txBody>
                  <a:tcPr/>
                </a:tc>
                <a:tc hMerge="1">
                  <a:txBody>
                    <a:bodyPr/>
                    <a:lstStyle/>
                    <a:p>
                      <a:endParaRPr lang="en-US" dirty="0"/>
                    </a:p>
                  </a:txBody>
                  <a:tcPr/>
                </a:tc>
                <a:tc gridSpan="2">
                  <a:txBody>
                    <a:bodyPr/>
                    <a:lstStyle/>
                    <a:p>
                      <a:r>
                        <a:rPr lang="en-US" dirty="0" smtClean="0"/>
                        <a:t>End of Year</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dirty="0"/>
                    </a:p>
                  </a:txBody>
                  <a:tcPr/>
                </a:tc>
              </a:tr>
              <a:tr h="370840">
                <a:tc row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ELA Grade 3</a:t>
                      </a:r>
                    </a:p>
                    <a:p>
                      <a:endParaRPr lang="en-US"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c>
                  <a:txBody>
                    <a:bodyPr/>
                    <a:lstStyle/>
                    <a:p>
                      <a:r>
                        <a:rPr lang="en-US" b="1" dirty="0" smtClean="0"/>
                        <a:t>Administration</a:t>
                      </a:r>
                      <a:r>
                        <a:rPr lang="en-US" b="1" baseline="0" dirty="0" smtClean="0"/>
                        <a:t> time</a:t>
                      </a:r>
                      <a:endParaRPr lang="en-US"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b="1" dirty="0" smtClean="0"/>
                        <a:t>Literary Analysis</a:t>
                      </a:r>
                      <a:endParaRPr lang="en-US"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b="1" dirty="0" smtClean="0"/>
                        <a:t>Research Simulation</a:t>
                      </a:r>
                      <a:endParaRPr lang="en-US"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b="1" dirty="0" smtClean="0"/>
                        <a:t>Narrative Writing</a:t>
                      </a:r>
                      <a:endParaRPr lang="en-US"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b="1" dirty="0" smtClean="0"/>
                        <a:t>Session 1</a:t>
                      </a:r>
                      <a:endParaRPr lang="en-US"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b="1" dirty="0" smtClean="0"/>
                        <a:t>Session 2</a:t>
                      </a:r>
                      <a:endParaRPr lang="en-US"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vMerge="1">
                  <a:txBody>
                    <a:bodyPr/>
                    <a:lstStyle/>
                    <a:p>
                      <a:endParaRPr lang="en-US" dirty="0"/>
                    </a:p>
                  </a:txBody>
                  <a:tcPr/>
                </a:tc>
                <a:tc>
                  <a:txBody>
                    <a:bodyPr/>
                    <a:lstStyle/>
                    <a:p>
                      <a:r>
                        <a:rPr lang="en-US" dirty="0" smtClean="0"/>
                        <a:t>Session time</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smtClean="0"/>
                        <a:t>60</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smtClean="0"/>
                        <a:t>60</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smtClean="0"/>
                        <a:t>40</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smtClean="0"/>
                        <a:t>70</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smtClean="0"/>
                        <a:t>50</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vMerge="1">
                  <a:txBody>
                    <a:bodyPr/>
                    <a:lstStyle/>
                    <a:p>
                      <a:endParaRPr lang="en-US" dirty="0"/>
                    </a:p>
                  </a:txBody>
                  <a:tcPr/>
                </a:tc>
                <a:tc>
                  <a:txBody>
                    <a:bodyPr/>
                    <a:lstStyle/>
                    <a:p>
                      <a:r>
                        <a:rPr lang="en-US" dirty="0" smtClean="0"/>
                        <a:t>Additional time</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smtClean="0"/>
                        <a:t>30</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smtClean="0"/>
                        <a:t>30</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smtClean="0"/>
                        <a:t>20</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smtClean="0"/>
                        <a:t>35</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smtClean="0"/>
                        <a:t>25</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vMerge="1">
                  <a:txBody>
                    <a:bodyPr/>
                    <a:lstStyle/>
                    <a:p>
                      <a:endParaRPr lang="en-US" dirty="0"/>
                    </a:p>
                  </a:txBody>
                  <a:tcPr/>
                </a:tc>
                <a:tc>
                  <a:txBody>
                    <a:bodyPr/>
                    <a:lstStyle/>
                    <a:p>
                      <a:r>
                        <a:rPr lang="en-US" dirty="0" smtClean="0"/>
                        <a:t>Total time</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smtClean="0"/>
                        <a:t>90</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smtClean="0"/>
                        <a:t>90</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smtClean="0"/>
                        <a:t>60</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smtClean="0"/>
                        <a:t>105 </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smtClean="0"/>
                        <a:t>75</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3" name="TextBox 2"/>
          <p:cNvSpPr txBox="1"/>
          <p:nvPr/>
        </p:nvSpPr>
        <p:spPr>
          <a:xfrm>
            <a:off x="152400" y="1295400"/>
            <a:ext cx="8534400" cy="2554545"/>
          </a:xfrm>
          <a:prstGeom prst="rect">
            <a:avLst/>
          </a:prstGeom>
          <a:noFill/>
        </p:spPr>
        <p:txBody>
          <a:bodyPr wrap="square" rtlCol="0">
            <a:spAutoFit/>
          </a:bodyPr>
          <a:lstStyle/>
          <a:p>
            <a:r>
              <a:rPr lang="en-US" sz="2000" dirty="0" smtClean="0"/>
              <a:t>The field test will be timed.  Each grade level and content area has a unique set of testing times.   </a:t>
            </a:r>
          </a:p>
          <a:p>
            <a:pPr marL="285750" indent="-285750">
              <a:buFont typeface="Arial"/>
              <a:buChar char="•"/>
            </a:pPr>
            <a:r>
              <a:rPr lang="en-US" sz="2000" b="1" dirty="0" smtClean="0"/>
              <a:t>Session time</a:t>
            </a:r>
            <a:r>
              <a:rPr lang="en-US" sz="2000" dirty="0" smtClean="0"/>
              <a:t>:  The amount of time anticipated allocated for the section</a:t>
            </a:r>
          </a:p>
          <a:p>
            <a:pPr marL="285750" indent="-285750">
              <a:buFont typeface="Arial"/>
              <a:buChar char="•"/>
            </a:pPr>
            <a:r>
              <a:rPr lang="en-US" sz="2000" b="1" dirty="0" smtClean="0"/>
              <a:t>Additional time</a:t>
            </a:r>
            <a:r>
              <a:rPr lang="en-US" sz="2000" dirty="0" smtClean="0"/>
              <a:t>: The amount of extra time that can be offered for all students</a:t>
            </a:r>
          </a:p>
          <a:p>
            <a:pPr marL="285750" indent="-285750">
              <a:buFont typeface="Arial"/>
              <a:buChar char="•"/>
            </a:pPr>
            <a:r>
              <a:rPr lang="en-US" sz="2000" b="1" dirty="0" smtClean="0"/>
              <a:t>Students with IEPs/504 plans:  </a:t>
            </a:r>
            <a:r>
              <a:rPr lang="en-US" sz="2000" dirty="0" smtClean="0"/>
              <a:t>If the student has an ‘extended time’ accommodation, he/she should be granted additional time</a:t>
            </a:r>
          </a:p>
          <a:p>
            <a:pPr marL="285750" indent="-285750">
              <a:buFont typeface="Arial"/>
              <a:buChar char="•"/>
            </a:pPr>
            <a:endParaRPr lang="en-US" sz="2000" dirty="0"/>
          </a:p>
          <a:p>
            <a:r>
              <a:rPr lang="en-US" sz="2000" dirty="0" smtClean="0"/>
              <a:t>A complete list of testing times is available in the </a:t>
            </a:r>
            <a:r>
              <a:rPr lang="en-US" sz="2000" dirty="0" smtClean="0">
                <a:hlinkClick r:id="rId3"/>
              </a:rPr>
              <a:t>Test Coordinators Manual.</a:t>
            </a:r>
            <a:endParaRPr lang="en-US" sz="2000" dirty="0"/>
          </a:p>
        </p:txBody>
      </p:sp>
    </p:spTree>
    <p:extLst>
      <p:ext uri="{BB962C8B-B14F-4D97-AF65-F5344CB8AC3E}">
        <p14:creationId xmlns:p14="http://schemas.microsoft.com/office/powerpoint/2010/main" val="24879540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Transfer Policy</a:t>
            </a:r>
            <a:r>
              <a:rPr lang="en-US" sz="3600" dirty="0" smtClean="0"/>
              <a:t>	</a:t>
            </a:r>
            <a:endParaRPr lang="en-US" sz="3600" dirty="0"/>
          </a:p>
        </p:txBody>
      </p:sp>
      <p:sp>
        <p:nvSpPr>
          <p:cNvPr id="3" name="Slide Number Placeholder 2"/>
          <p:cNvSpPr>
            <a:spLocks noGrp="1"/>
          </p:cNvSpPr>
          <p:nvPr>
            <p:ph type="sldNum" sz="quarter" idx="4"/>
          </p:nvPr>
        </p:nvSpPr>
        <p:spPr/>
        <p:txBody>
          <a:bodyPr/>
          <a:lstStyle/>
          <a:p>
            <a:fld id="{79BA4B8F-8B3F-4B52-9164-AF2CA95F68ED}" type="slidenum">
              <a:rPr lang="en-US" smtClean="0">
                <a:solidFill>
                  <a:prstClr val="black">
                    <a:tint val="75000"/>
                  </a:prstClr>
                </a:solidFill>
              </a:rPr>
              <a:pPr/>
              <a:t>15</a:t>
            </a:fld>
            <a:endParaRPr lang="en-US" dirty="0">
              <a:solidFill>
                <a:prstClr val="black">
                  <a:tint val="75000"/>
                </a:prstClr>
              </a:solidFill>
            </a:endParaRPr>
          </a:p>
        </p:txBody>
      </p:sp>
      <p:sp>
        <p:nvSpPr>
          <p:cNvPr id="4" name="Footer Placeholder 3"/>
          <p:cNvSpPr>
            <a:spLocks noGrp="1"/>
          </p:cNvSpPr>
          <p:nvPr>
            <p:ph type="ftr" sz="quarter" idx="3"/>
          </p:nvPr>
        </p:nvSpPr>
        <p:spPr/>
        <p:txBody>
          <a:bodyPr/>
          <a:lstStyle/>
          <a:p>
            <a:r>
              <a:rPr lang="en-US" smtClean="0">
                <a:solidFill>
                  <a:srgbClr val="EEECE1">
                    <a:lumMod val="50000"/>
                  </a:srgbClr>
                </a:solidFill>
              </a:rPr>
              <a:t>Louisiana Believes</a:t>
            </a:r>
            <a:endParaRPr lang="en-US" dirty="0">
              <a:solidFill>
                <a:srgbClr val="EEECE1">
                  <a:lumMod val="50000"/>
                </a:srgbClr>
              </a:solidFill>
            </a:endParaRPr>
          </a:p>
        </p:txBody>
      </p:sp>
      <p:sp>
        <p:nvSpPr>
          <p:cNvPr id="5" name="Content Placeholder 4"/>
          <p:cNvSpPr>
            <a:spLocks noGrp="1"/>
          </p:cNvSpPr>
          <p:nvPr>
            <p:ph sz="quarter" idx="10"/>
          </p:nvPr>
        </p:nvSpPr>
        <p:spPr/>
        <p:txBody>
          <a:bodyPr/>
          <a:lstStyle/>
          <a:p>
            <a:r>
              <a:rPr lang="en-US" dirty="0" smtClean="0"/>
              <a:t>For the </a:t>
            </a:r>
            <a:r>
              <a:rPr lang="en-US" dirty="0"/>
              <a:t>Spring 2014 </a:t>
            </a:r>
            <a:r>
              <a:rPr lang="en-US" dirty="0" smtClean="0"/>
              <a:t>PARCC Field Test, </a:t>
            </a:r>
            <a:r>
              <a:rPr lang="en-US" dirty="0"/>
              <a:t>s</a:t>
            </a:r>
            <a:r>
              <a:rPr lang="en-US" dirty="0" smtClean="0"/>
              <a:t>tudents will not be added to the participation sample once the Student Data Upload has been completed. </a:t>
            </a:r>
            <a:endParaRPr lang="en-US" dirty="0"/>
          </a:p>
        </p:txBody>
      </p:sp>
    </p:spTree>
    <p:extLst>
      <p:ext uri="{BB962C8B-B14F-4D97-AF65-F5344CB8AC3E}">
        <p14:creationId xmlns:p14="http://schemas.microsoft.com/office/powerpoint/2010/main" val="939290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3200400"/>
            <a:ext cx="9144000" cy="10668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prstClr val="white"/>
                </a:solidFill>
                <a:latin typeface="Chalkduster"/>
                <a:cs typeface="Chalkduster"/>
              </a:rPr>
              <a:t>ADMINISTRATION</a:t>
            </a:r>
            <a:endParaRPr lang="en-US" dirty="0">
              <a:solidFill>
                <a:prstClr val="white"/>
              </a:solidFill>
              <a:latin typeface="Chalkduster"/>
              <a:cs typeface="Chalkduster"/>
            </a:endParaRPr>
          </a:p>
        </p:txBody>
      </p:sp>
    </p:spTree>
    <p:extLst>
      <p:ext uri="{BB962C8B-B14F-4D97-AF65-F5344CB8AC3E}">
        <p14:creationId xmlns:p14="http://schemas.microsoft.com/office/powerpoint/2010/main" val="9672363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152400"/>
            <a:ext cx="9144000" cy="9144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smtClean="0">
                <a:solidFill>
                  <a:schemeClr val="bg1"/>
                </a:solidFill>
                <a:latin typeface="Chalkduster"/>
              </a:rPr>
              <a:t>Pearson Access</a:t>
            </a:r>
            <a:endParaRPr lang="en-US" sz="3600" dirty="0">
              <a:solidFill>
                <a:schemeClr val="bg1"/>
              </a:solidFill>
              <a:latin typeface="Chalkduster"/>
            </a:endParaRPr>
          </a:p>
        </p:txBody>
      </p:sp>
      <p:sp>
        <p:nvSpPr>
          <p:cNvPr id="3" name="TextBox 2"/>
          <p:cNvSpPr txBox="1"/>
          <p:nvPr/>
        </p:nvSpPr>
        <p:spPr>
          <a:xfrm>
            <a:off x="76200" y="1219200"/>
            <a:ext cx="9067800" cy="2895600"/>
          </a:xfrm>
          <a:prstGeom prst="rect">
            <a:avLst/>
          </a:prstGeom>
          <a:noFill/>
        </p:spPr>
        <p:txBody>
          <a:bodyPr wrap="square" rtlCol="0">
            <a:spAutoFit/>
          </a:bodyPr>
          <a:lstStyle/>
          <a:p>
            <a:r>
              <a:rPr lang="en-US" sz="2000" dirty="0" smtClean="0"/>
              <a:t>Access to the Test Administrations tools, Training Site, Manuals and Training Modules can be found in Pearson Access:</a:t>
            </a:r>
          </a:p>
          <a:p>
            <a:pPr marL="800100" lvl="1" indent="-342900">
              <a:buFont typeface="Arial" panose="020B0604020202020204" pitchFamily="34" charset="0"/>
              <a:buChar char="•"/>
            </a:pPr>
            <a:r>
              <a:rPr lang="en-US" sz="2000" dirty="0" smtClean="0"/>
              <a:t>Type into web:  </a:t>
            </a:r>
            <a:r>
              <a:rPr lang="en-US" sz="2000" dirty="0" smtClean="0">
                <a:hlinkClick r:id="rId2"/>
              </a:rPr>
              <a:t>www.pearsonaccess.com</a:t>
            </a:r>
            <a:endParaRPr lang="en-US" sz="2000" dirty="0" smtClean="0"/>
          </a:p>
          <a:p>
            <a:pPr marL="800100" lvl="1" indent="-342900">
              <a:buFont typeface="Arial" panose="020B0604020202020204" pitchFamily="34" charset="0"/>
              <a:buChar char="•"/>
            </a:pPr>
            <a:r>
              <a:rPr lang="en-US" sz="2000" dirty="0" smtClean="0"/>
              <a:t>Select PARCC from the dropdown menu</a:t>
            </a:r>
          </a:p>
          <a:p>
            <a:pPr marL="800100" lvl="1" indent="-342900">
              <a:buFont typeface="Arial" panose="020B0604020202020204" pitchFamily="34" charset="0"/>
              <a:buChar char="•"/>
            </a:pPr>
            <a:r>
              <a:rPr lang="en-US" sz="2000" dirty="0" smtClean="0"/>
              <a:t>Three tabs:	</a:t>
            </a:r>
          </a:p>
          <a:p>
            <a:pPr marL="1257300" lvl="2" indent="-342900">
              <a:buFont typeface="Arial" panose="020B0604020202020204" pitchFamily="34" charset="0"/>
              <a:buChar char="•"/>
            </a:pPr>
            <a:r>
              <a:rPr lang="en-US" sz="2000" dirty="0" smtClean="0"/>
              <a:t>Home (used to log into Pearson Access live site)</a:t>
            </a:r>
          </a:p>
          <a:p>
            <a:pPr marL="1257300" lvl="2" indent="-342900">
              <a:buFont typeface="Arial" panose="020B0604020202020204" pitchFamily="34" charset="0"/>
              <a:buChar char="•"/>
            </a:pPr>
            <a:r>
              <a:rPr lang="en-US" sz="2000" dirty="0" smtClean="0"/>
              <a:t>Support (manuals and training modules)</a:t>
            </a:r>
          </a:p>
          <a:p>
            <a:pPr marL="1257300" lvl="2" indent="-342900">
              <a:buFont typeface="Arial" panose="020B0604020202020204" pitchFamily="34" charset="0"/>
              <a:buChar char="•"/>
            </a:pPr>
            <a:r>
              <a:rPr lang="en-US" sz="2000" dirty="0" smtClean="0"/>
              <a:t>Training (used to log into Pearson Training site)</a:t>
            </a:r>
          </a:p>
          <a:p>
            <a:endParaRPr lang="en-US" sz="2000" dirty="0"/>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3609" b="39168"/>
          <a:stretch/>
        </p:blipFill>
        <p:spPr bwMode="auto">
          <a:xfrm>
            <a:off x="228600" y="3733800"/>
            <a:ext cx="8686800" cy="27947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Footer Placeholder 3"/>
          <p:cNvSpPr txBox="1">
            <a:spLocks/>
          </p:cNvSpPr>
          <p:nvPr/>
        </p:nvSpPr>
        <p:spPr>
          <a:xfrm>
            <a:off x="152400" y="6553200"/>
            <a:ext cx="2895600" cy="34289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rgbClr val="EEECE1">
                    <a:lumMod val="50000"/>
                  </a:srgbClr>
                </a:solidFill>
                <a:latin typeface="Chalkduster"/>
                <a:cs typeface="Chalkduster"/>
              </a:rPr>
              <a:t>Louisiana Believes</a:t>
            </a:r>
            <a:endParaRPr lang="en-US" dirty="0">
              <a:solidFill>
                <a:srgbClr val="EEECE1">
                  <a:lumMod val="50000"/>
                </a:srgbClr>
              </a:solidFill>
              <a:latin typeface="Chalkduster"/>
              <a:cs typeface="Chalkduster"/>
            </a:endParaRPr>
          </a:p>
        </p:txBody>
      </p:sp>
    </p:spTree>
    <p:extLst>
      <p:ext uri="{BB962C8B-B14F-4D97-AF65-F5344CB8AC3E}">
        <p14:creationId xmlns:p14="http://schemas.microsoft.com/office/powerpoint/2010/main" val="38618779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155553825"/>
              </p:ext>
            </p:extLst>
          </p:nvPr>
        </p:nvGraphicFramePr>
        <p:xfrm>
          <a:off x="228601" y="1219201"/>
          <a:ext cx="8534398" cy="5181599"/>
        </p:xfrm>
        <a:graphic>
          <a:graphicData uri="http://schemas.openxmlformats.org/drawingml/2006/table">
            <a:tbl>
              <a:tblPr firstRow="1" firstCol="1" bandRow="1">
                <a:tableStyleId>{5C22544A-7EE6-4342-B048-85BDC9FD1C3A}</a:tableStyleId>
              </a:tblPr>
              <a:tblGrid>
                <a:gridCol w="2241630"/>
                <a:gridCol w="3146384"/>
                <a:gridCol w="3146384"/>
              </a:tblGrid>
              <a:tr h="571988">
                <a:tc>
                  <a:txBody>
                    <a:bodyPr/>
                    <a:lstStyle/>
                    <a:p>
                      <a:pPr>
                        <a:spcAft>
                          <a:spcPts val="0"/>
                        </a:spcAft>
                      </a:pPr>
                      <a:r>
                        <a:rPr lang="en-US" sz="1400" dirty="0">
                          <a:effectLst/>
                        </a:rPr>
                        <a:t> </a:t>
                      </a:r>
                      <a:endParaRPr lang="en-US" sz="1400" dirty="0">
                        <a:effectLst/>
                        <a:latin typeface="Calibri"/>
                      </a:endParaRPr>
                    </a:p>
                  </a:txBody>
                  <a:tcPr marL="68580" marR="68580" marT="0" marB="0"/>
                </a:tc>
                <a:tc>
                  <a:txBody>
                    <a:bodyPr/>
                    <a:lstStyle/>
                    <a:p>
                      <a:pPr algn="ctr">
                        <a:spcAft>
                          <a:spcPts val="0"/>
                        </a:spcAft>
                      </a:pPr>
                      <a:r>
                        <a:rPr lang="en-US" sz="2400" dirty="0" smtClean="0">
                          <a:effectLst/>
                        </a:rPr>
                        <a:t>Live Site</a:t>
                      </a:r>
                      <a:endParaRPr lang="en-US" sz="2400" dirty="0">
                        <a:effectLst/>
                        <a:latin typeface="Calibri"/>
                      </a:endParaRPr>
                    </a:p>
                  </a:txBody>
                  <a:tcPr marL="68580" marR="68580" marT="0" marB="0"/>
                </a:tc>
                <a:tc>
                  <a:txBody>
                    <a:bodyPr/>
                    <a:lstStyle/>
                    <a:p>
                      <a:pPr algn="ctr">
                        <a:spcAft>
                          <a:spcPts val="0"/>
                        </a:spcAft>
                      </a:pPr>
                      <a:r>
                        <a:rPr lang="en-US" sz="2400" dirty="0" smtClean="0">
                          <a:effectLst/>
                        </a:rPr>
                        <a:t>Training </a:t>
                      </a:r>
                      <a:r>
                        <a:rPr lang="en-US" sz="2400" dirty="0">
                          <a:effectLst/>
                        </a:rPr>
                        <a:t>Center</a:t>
                      </a:r>
                      <a:endParaRPr lang="en-US" sz="2400" dirty="0">
                        <a:effectLst/>
                        <a:latin typeface="Calibri"/>
                      </a:endParaRPr>
                    </a:p>
                  </a:txBody>
                  <a:tcPr marL="68580" marR="68580" marT="0" marB="0"/>
                </a:tc>
              </a:tr>
              <a:tr h="1168951">
                <a:tc>
                  <a:txBody>
                    <a:bodyPr/>
                    <a:lstStyle/>
                    <a:p>
                      <a:pPr>
                        <a:spcAft>
                          <a:spcPts val="0"/>
                        </a:spcAft>
                      </a:pPr>
                      <a:r>
                        <a:rPr lang="en-US" sz="2400" dirty="0">
                          <a:effectLst/>
                        </a:rPr>
                        <a:t>Location</a:t>
                      </a:r>
                      <a:endParaRPr lang="en-US" sz="2400" dirty="0">
                        <a:effectLst/>
                        <a:latin typeface="Calibri"/>
                      </a:endParaRPr>
                    </a:p>
                  </a:txBody>
                  <a:tcPr marL="68580" marR="68580" marT="0" marB="0"/>
                </a:tc>
                <a:tc>
                  <a:txBody>
                    <a:bodyPr/>
                    <a:lstStyle/>
                    <a:p>
                      <a:pPr>
                        <a:spcAft>
                          <a:spcPts val="0"/>
                        </a:spcAft>
                      </a:pPr>
                      <a:r>
                        <a:rPr lang="en-US" sz="1800" u="sng" dirty="0">
                          <a:effectLst/>
                          <a:hlinkClick r:id="rId2"/>
                        </a:rPr>
                        <a:t>http://parcc.pearson.com</a:t>
                      </a:r>
                      <a:r>
                        <a:rPr lang="en-US" sz="1800" dirty="0">
                          <a:effectLst/>
                        </a:rPr>
                        <a:t> </a:t>
                      </a:r>
                      <a:endParaRPr lang="en-US" sz="1800" dirty="0">
                        <a:effectLst/>
                        <a:latin typeface="Calibri"/>
                      </a:endParaRPr>
                    </a:p>
                  </a:txBody>
                  <a:tcPr marL="68580" marR="68580" marT="0" marB="0"/>
                </a:tc>
                <a:tc>
                  <a:txBody>
                    <a:bodyPr/>
                    <a:lstStyle/>
                    <a:p>
                      <a:pPr>
                        <a:spcAft>
                          <a:spcPts val="0"/>
                        </a:spcAft>
                      </a:pPr>
                      <a:r>
                        <a:rPr lang="en-US" sz="1800" dirty="0">
                          <a:effectLst/>
                        </a:rPr>
                        <a:t>Start at </a:t>
                      </a:r>
                      <a:r>
                        <a:rPr lang="en-US" sz="1800" u="sng" dirty="0">
                          <a:effectLst/>
                          <a:hlinkClick r:id="rId2"/>
                        </a:rPr>
                        <a:t>http://parcc.pearson.com</a:t>
                      </a:r>
                      <a:r>
                        <a:rPr lang="en-US" sz="1800" dirty="0">
                          <a:effectLst/>
                        </a:rPr>
                        <a:t> then click on Training Center tab.</a:t>
                      </a:r>
                      <a:endParaRPr lang="en-US" sz="1800" dirty="0">
                        <a:effectLst/>
                        <a:latin typeface="Calibri"/>
                      </a:endParaRPr>
                    </a:p>
                  </a:txBody>
                  <a:tcPr marL="68580" marR="68580" marT="0" marB="0"/>
                </a:tc>
              </a:tr>
              <a:tr h="3440660">
                <a:tc>
                  <a:txBody>
                    <a:bodyPr/>
                    <a:lstStyle/>
                    <a:p>
                      <a:pPr>
                        <a:spcAft>
                          <a:spcPts val="0"/>
                        </a:spcAft>
                      </a:pPr>
                      <a:r>
                        <a:rPr lang="en-US" sz="2400" dirty="0">
                          <a:effectLst/>
                        </a:rPr>
                        <a:t>Uses</a:t>
                      </a:r>
                      <a:endParaRPr lang="en-US" sz="2400" dirty="0">
                        <a:effectLst/>
                        <a:latin typeface="Calibri"/>
                      </a:endParaRPr>
                    </a:p>
                  </a:txBody>
                  <a:tcPr marL="68580" marR="68580" marT="0" marB="0"/>
                </a:tc>
                <a:tc>
                  <a:txBody>
                    <a:bodyPr/>
                    <a:lstStyle/>
                    <a:p>
                      <a:pPr marL="342900" marR="0" lvl="0" indent="-342900">
                        <a:lnSpc>
                          <a:spcPct val="115000"/>
                        </a:lnSpc>
                        <a:spcBef>
                          <a:spcPts val="0"/>
                        </a:spcBef>
                        <a:spcAft>
                          <a:spcPts val="0"/>
                        </a:spcAft>
                        <a:buFont typeface="Wingdings"/>
                        <a:buChar char=""/>
                      </a:pPr>
                      <a:r>
                        <a:rPr lang="en-US" sz="1800" dirty="0">
                          <a:effectLst/>
                        </a:rPr>
                        <a:t>Load Student Data for students participating the Spring 2014 PARCC Field Test</a:t>
                      </a:r>
                    </a:p>
                    <a:p>
                      <a:pPr marL="342900" marR="0" lvl="0" indent="-342900">
                        <a:lnSpc>
                          <a:spcPct val="115000"/>
                        </a:lnSpc>
                        <a:spcBef>
                          <a:spcPts val="0"/>
                        </a:spcBef>
                        <a:spcAft>
                          <a:spcPts val="0"/>
                        </a:spcAft>
                        <a:buFont typeface="Wingdings"/>
                        <a:buChar char=""/>
                      </a:pPr>
                      <a:r>
                        <a:rPr lang="en-US" sz="1800" dirty="0">
                          <a:effectLst/>
                        </a:rPr>
                        <a:t>Set up and manage test sessions for live, online testing</a:t>
                      </a:r>
                    </a:p>
                    <a:p>
                      <a:pPr marL="342900" marR="0" lvl="0" indent="-342900">
                        <a:lnSpc>
                          <a:spcPct val="115000"/>
                        </a:lnSpc>
                        <a:spcBef>
                          <a:spcPts val="0"/>
                        </a:spcBef>
                        <a:spcAft>
                          <a:spcPts val="0"/>
                        </a:spcAft>
                        <a:buFont typeface="Wingdings"/>
                        <a:buChar char=""/>
                      </a:pPr>
                      <a:r>
                        <a:rPr lang="en-US" sz="1800" dirty="0">
                          <a:effectLst/>
                        </a:rPr>
                        <a:t>Order additional paper test materials once initial shipments are received</a:t>
                      </a:r>
                      <a:endParaRPr lang="en-US" sz="1800" dirty="0">
                        <a:effectLst/>
                        <a:latin typeface="Calibri"/>
                        <a:ea typeface="Calibri"/>
                        <a:cs typeface="Times New Roman"/>
                      </a:endParaRPr>
                    </a:p>
                  </a:txBody>
                  <a:tcPr marL="68580" marR="68580" marT="0" marB="0"/>
                </a:tc>
                <a:tc>
                  <a:txBody>
                    <a:bodyPr/>
                    <a:lstStyle/>
                    <a:p>
                      <a:pPr marL="342900" marR="0" lvl="0" indent="-342900">
                        <a:lnSpc>
                          <a:spcPct val="115000"/>
                        </a:lnSpc>
                        <a:spcBef>
                          <a:spcPts val="0"/>
                        </a:spcBef>
                        <a:spcAft>
                          <a:spcPts val="0"/>
                        </a:spcAft>
                        <a:buFont typeface="Wingdings"/>
                        <a:buChar char=""/>
                      </a:pPr>
                      <a:r>
                        <a:rPr lang="en-US" sz="1800" dirty="0">
                          <a:effectLst/>
                        </a:rPr>
                        <a:t>Run infrastructure trial</a:t>
                      </a:r>
                    </a:p>
                    <a:p>
                      <a:pPr marL="342900" marR="0" lvl="0" indent="-342900">
                        <a:lnSpc>
                          <a:spcPct val="115000"/>
                        </a:lnSpc>
                        <a:spcBef>
                          <a:spcPts val="0"/>
                        </a:spcBef>
                        <a:spcAft>
                          <a:spcPts val="0"/>
                        </a:spcAft>
                        <a:buFont typeface="Wingdings"/>
                        <a:buChar char=""/>
                      </a:pPr>
                      <a:r>
                        <a:rPr lang="en-US" sz="1800" dirty="0">
                          <a:effectLst/>
                        </a:rPr>
                        <a:t>Practice setting up and managing test sessions for online testing</a:t>
                      </a:r>
                    </a:p>
                    <a:p>
                      <a:pPr>
                        <a:spcAft>
                          <a:spcPts val="0"/>
                        </a:spcAft>
                      </a:pPr>
                      <a:r>
                        <a:rPr lang="en-US" sz="1800" dirty="0">
                          <a:effectLst/>
                        </a:rPr>
                        <a:t> </a:t>
                      </a:r>
                    </a:p>
                    <a:p>
                      <a:pPr>
                        <a:spcAft>
                          <a:spcPts val="0"/>
                        </a:spcAft>
                      </a:pPr>
                      <a:r>
                        <a:rPr lang="en-US" sz="1800" dirty="0">
                          <a:effectLst/>
                        </a:rPr>
                        <a:t>NOTE: Accommodations are not available in Training Center during the Infrastructure Trial.  </a:t>
                      </a:r>
                      <a:endParaRPr lang="en-US" sz="1800" dirty="0">
                        <a:effectLst/>
                        <a:latin typeface="Calibri"/>
                      </a:endParaRPr>
                    </a:p>
                  </a:txBody>
                  <a:tcPr marL="68580" marR="68580" marT="0" marB="0"/>
                </a:tc>
              </a:tr>
            </a:tbl>
          </a:graphicData>
        </a:graphic>
      </p:graphicFrame>
      <p:sp>
        <p:nvSpPr>
          <p:cNvPr id="3" name="Title 1"/>
          <p:cNvSpPr txBox="1">
            <a:spLocks/>
          </p:cNvSpPr>
          <p:nvPr/>
        </p:nvSpPr>
        <p:spPr>
          <a:xfrm>
            <a:off x="0" y="152400"/>
            <a:ext cx="9144000" cy="9144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smtClean="0">
                <a:solidFill>
                  <a:schemeClr val="bg1"/>
                </a:solidFill>
                <a:latin typeface="Chalkduster"/>
              </a:rPr>
              <a:t>Live vs. Training Center</a:t>
            </a:r>
            <a:endParaRPr lang="en-US" sz="3600" dirty="0">
              <a:solidFill>
                <a:schemeClr val="bg1"/>
              </a:solidFill>
              <a:latin typeface="Chalkduster"/>
            </a:endParaRPr>
          </a:p>
        </p:txBody>
      </p:sp>
      <p:sp>
        <p:nvSpPr>
          <p:cNvPr id="7" name="Footer Placeholder 3"/>
          <p:cNvSpPr txBox="1">
            <a:spLocks/>
          </p:cNvSpPr>
          <p:nvPr/>
        </p:nvSpPr>
        <p:spPr>
          <a:xfrm>
            <a:off x="152400" y="6553200"/>
            <a:ext cx="2895600" cy="34289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rgbClr val="EEECE1">
                    <a:lumMod val="50000"/>
                  </a:srgbClr>
                </a:solidFill>
                <a:latin typeface="Chalkduster"/>
                <a:cs typeface="Chalkduster"/>
              </a:rPr>
              <a:t>Louisiana Believes</a:t>
            </a:r>
            <a:endParaRPr lang="en-US" dirty="0">
              <a:solidFill>
                <a:srgbClr val="EEECE1">
                  <a:lumMod val="50000"/>
                </a:srgbClr>
              </a:solidFill>
              <a:latin typeface="Chalkduster"/>
              <a:cs typeface="Chalkduster"/>
            </a:endParaRPr>
          </a:p>
        </p:txBody>
      </p:sp>
    </p:spTree>
    <p:extLst>
      <p:ext uri="{BB962C8B-B14F-4D97-AF65-F5344CB8AC3E}">
        <p14:creationId xmlns:p14="http://schemas.microsoft.com/office/powerpoint/2010/main" val="25542323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152400"/>
            <a:ext cx="9144000" cy="9144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smtClean="0">
                <a:solidFill>
                  <a:schemeClr val="bg1"/>
                </a:solidFill>
                <a:latin typeface="Chalkduster"/>
              </a:rPr>
              <a:t>Support</a:t>
            </a:r>
            <a:endParaRPr lang="en-US" sz="3600" dirty="0">
              <a:solidFill>
                <a:schemeClr val="bg1"/>
              </a:solidFill>
              <a:latin typeface="Chalkduster"/>
            </a:endParaRPr>
          </a:p>
        </p:txBody>
      </p:sp>
      <p:sp>
        <p:nvSpPr>
          <p:cNvPr id="3" name="TextBox 2"/>
          <p:cNvSpPr txBox="1"/>
          <p:nvPr/>
        </p:nvSpPr>
        <p:spPr>
          <a:xfrm>
            <a:off x="152400" y="1219200"/>
            <a:ext cx="8610600" cy="5262979"/>
          </a:xfrm>
          <a:prstGeom prst="rect">
            <a:avLst/>
          </a:prstGeom>
          <a:noFill/>
        </p:spPr>
        <p:txBody>
          <a:bodyPr wrap="square" rtlCol="0">
            <a:spAutoFit/>
          </a:bodyPr>
          <a:lstStyle/>
          <a:p>
            <a:r>
              <a:rPr lang="en-US" sz="2400" b="1" dirty="0" smtClean="0"/>
              <a:t>Technology Information</a:t>
            </a:r>
          </a:p>
          <a:p>
            <a:pPr marL="800100" lvl="1" indent="-342900">
              <a:buFont typeface="Arial" panose="020B0604020202020204" pitchFamily="34" charset="0"/>
              <a:buChar char="•"/>
            </a:pPr>
            <a:r>
              <a:rPr lang="en-US" sz="2400" dirty="0" smtClean="0"/>
              <a:t>Proctor Cache Installer and Manual</a:t>
            </a:r>
          </a:p>
          <a:p>
            <a:pPr marL="800100" lvl="1" indent="-342900">
              <a:buFont typeface="Arial" panose="020B0604020202020204" pitchFamily="34" charset="0"/>
              <a:buChar char="•"/>
            </a:pPr>
            <a:r>
              <a:rPr lang="en-US" sz="2400" dirty="0" err="1" smtClean="0"/>
              <a:t>TestNav</a:t>
            </a:r>
            <a:r>
              <a:rPr lang="en-US" sz="2400" dirty="0" smtClean="0"/>
              <a:t> 8 Manual</a:t>
            </a:r>
          </a:p>
          <a:p>
            <a:r>
              <a:rPr lang="en-US" sz="2400" b="1" dirty="0" smtClean="0"/>
              <a:t>Manuals and Documents</a:t>
            </a:r>
          </a:p>
          <a:p>
            <a:pPr marL="800100" lvl="1" indent="-342900">
              <a:buFont typeface="Arial" panose="020B0604020202020204" pitchFamily="34" charset="0"/>
              <a:buChar char="•"/>
            </a:pPr>
            <a:r>
              <a:rPr lang="en-US" sz="2400" dirty="0" smtClean="0"/>
              <a:t>Pearson Access User Guide</a:t>
            </a:r>
          </a:p>
          <a:p>
            <a:pPr marL="800100" lvl="1" indent="-342900">
              <a:buFont typeface="Arial" panose="020B0604020202020204" pitchFamily="34" charset="0"/>
              <a:buChar char="•"/>
            </a:pPr>
            <a:r>
              <a:rPr lang="en-US" sz="2400" dirty="0" smtClean="0"/>
              <a:t>Test Coordinator and Administrator Manuals (PBT &amp; CBT)</a:t>
            </a:r>
          </a:p>
          <a:p>
            <a:r>
              <a:rPr lang="en-US" sz="2400" b="1" dirty="0" smtClean="0"/>
              <a:t>Templates</a:t>
            </a:r>
          </a:p>
          <a:p>
            <a:pPr marL="800100" lvl="1" indent="-342900">
              <a:buFont typeface="Arial" panose="020B0604020202020204" pitchFamily="34" charset="0"/>
              <a:buChar char="•"/>
            </a:pPr>
            <a:r>
              <a:rPr lang="en-US" sz="2400" dirty="0" smtClean="0"/>
              <a:t>User File Layout and Field Definitions</a:t>
            </a:r>
          </a:p>
          <a:p>
            <a:r>
              <a:rPr lang="en-US" sz="2400" b="1" dirty="0" smtClean="0"/>
              <a:t>Training</a:t>
            </a:r>
          </a:p>
          <a:p>
            <a:pPr marL="800100" lvl="1" indent="-342900">
              <a:buFont typeface="Arial" panose="020B0604020202020204" pitchFamily="34" charset="0"/>
              <a:buChar char="•"/>
            </a:pPr>
            <a:r>
              <a:rPr lang="en-US" sz="2400" dirty="0" smtClean="0"/>
              <a:t>Technology Training</a:t>
            </a:r>
          </a:p>
          <a:p>
            <a:pPr marL="1257300" lvl="2" indent="-342900">
              <a:buFont typeface="Arial" panose="020B0604020202020204" pitchFamily="34" charset="0"/>
              <a:buChar char="•"/>
            </a:pPr>
            <a:r>
              <a:rPr lang="en-US" sz="2400" dirty="0" smtClean="0"/>
              <a:t>Infrastructure Trial, Tech Set-up, Emerging Technologies</a:t>
            </a:r>
          </a:p>
          <a:p>
            <a:pPr marL="800100" lvl="1" indent="-342900">
              <a:buFont typeface="Arial" panose="020B0604020202020204" pitchFamily="34" charset="0"/>
              <a:buChar char="•"/>
            </a:pPr>
            <a:r>
              <a:rPr lang="en-US" sz="2400" dirty="0" smtClean="0"/>
              <a:t>Test Administration</a:t>
            </a:r>
          </a:p>
          <a:p>
            <a:pPr marL="1257300" lvl="2" indent="-342900">
              <a:buFont typeface="Arial" panose="020B0604020202020204" pitchFamily="34" charset="0"/>
              <a:buChar char="•"/>
            </a:pPr>
            <a:r>
              <a:rPr lang="en-US" sz="2400" dirty="0" smtClean="0"/>
              <a:t>Accessibility/Accommodations, CBT and PBT Administration</a:t>
            </a:r>
          </a:p>
        </p:txBody>
      </p:sp>
      <p:sp>
        <p:nvSpPr>
          <p:cNvPr id="5" name="Footer Placeholder 3"/>
          <p:cNvSpPr>
            <a:spLocks noGrp="1"/>
          </p:cNvSpPr>
          <p:nvPr/>
        </p:nvSpPr>
        <p:spPr>
          <a:xfrm>
            <a:off x="152400" y="6515101"/>
            <a:ext cx="2895600" cy="342899"/>
          </a:xfrm>
          <a:prstGeom prst="rect">
            <a:avLst/>
          </a:prstGeom>
          <a:noFill/>
        </p:spPr>
        <p:txBody>
          <a:bodyPr/>
          <a:lstStyle>
            <a:defPPr>
              <a:defRPr lang="en-US"/>
            </a:defPPr>
            <a:lvl1pPr marL="0" algn="l" defTabSz="914400" rtl="0" eaLnBrk="1" latinLnBrk="0" hangingPunct="1">
              <a:defRPr sz="1800" kern="1200">
                <a:solidFill>
                  <a:schemeClr val="bg2">
                    <a:lumMod val="50000"/>
                  </a:schemeClr>
                </a:solidFill>
                <a:latin typeface="Chalkduster" pitchFamily="66"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rgbClr val="EEECE1">
                    <a:lumMod val="50000"/>
                  </a:srgbClr>
                </a:solidFill>
              </a:rPr>
              <a:t>Louisiana Believes</a:t>
            </a:r>
            <a:endParaRPr lang="en-US" dirty="0">
              <a:solidFill>
                <a:srgbClr val="EEECE1">
                  <a:lumMod val="50000"/>
                </a:srgbClr>
              </a:solidFill>
            </a:endParaRPr>
          </a:p>
        </p:txBody>
      </p:sp>
    </p:spTree>
    <p:extLst>
      <p:ext uri="{BB962C8B-B14F-4D97-AF65-F5344CB8AC3E}">
        <p14:creationId xmlns:p14="http://schemas.microsoft.com/office/powerpoint/2010/main" val="35022311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79BA4B8F-8B3F-4B52-9164-AF2CA95F68ED}" type="slidenum">
              <a:rPr lang="en-US" smtClean="0">
                <a:solidFill>
                  <a:prstClr val="black">
                    <a:tint val="75000"/>
                  </a:prstClr>
                </a:solidFill>
              </a:rPr>
              <a:pPr/>
              <a:t>2</a:t>
            </a:fld>
            <a:endParaRPr lang="en-US" dirty="0">
              <a:solidFill>
                <a:prstClr val="black">
                  <a:tint val="75000"/>
                </a:prstClr>
              </a:solidFill>
            </a:endParaRPr>
          </a:p>
        </p:txBody>
      </p:sp>
      <p:sp>
        <p:nvSpPr>
          <p:cNvPr id="4" name="Footer Placeholder 3"/>
          <p:cNvSpPr>
            <a:spLocks noGrp="1"/>
          </p:cNvSpPr>
          <p:nvPr>
            <p:ph type="ftr" sz="quarter" idx="3"/>
          </p:nvPr>
        </p:nvSpPr>
        <p:spPr/>
        <p:txBody>
          <a:bodyPr/>
          <a:lstStyle/>
          <a:p>
            <a:r>
              <a:rPr lang="en-US" dirty="0" smtClean="0">
                <a:solidFill>
                  <a:srgbClr val="EEECE1">
                    <a:lumMod val="50000"/>
                  </a:srgbClr>
                </a:solidFill>
              </a:rPr>
              <a:t>Louisiana Believes</a:t>
            </a:r>
            <a:endParaRPr lang="en-US" dirty="0">
              <a:solidFill>
                <a:srgbClr val="EEECE1">
                  <a:lumMod val="50000"/>
                </a:srgbClr>
              </a:solidFill>
            </a:endParaRPr>
          </a:p>
        </p:txBody>
      </p:sp>
      <p:sp>
        <p:nvSpPr>
          <p:cNvPr id="5" name="Content Placeholder 4"/>
          <p:cNvSpPr>
            <a:spLocks noGrp="1"/>
          </p:cNvSpPr>
          <p:nvPr>
            <p:ph sz="quarter" idx="10"/>
          </p:nvPr>
        </p:nvSpPr>
        <p:spPr/>
        <p:txBody>
          <a:bodyPr>
            <a:normAutofit/>
          </a:bodyPr>
          <a:lstStyle/>
          <a:p>
            <a:pPr marL="0" indent="0">
              <a:buNone/>
            </a:pPr>
            <a:endParaRPr lang="en-US" sz="2400" b="1" dirty="0" smtClean="0"/>
          </a:p>
          <a:p>
            <a:pPr marL="0" indent="0">
              <a:buNone/>
            </a:pPr>
            <a:endParaRPr lang="en-US" sz="2400" dirty="0"/>
          </a:p>
          <a:p>
            <a:pPr marL="0" indent="0">
              <a:buNone/>
            </a:pPr>
            <a:endParaRPr lang="en-US" sz="4000" dirty="0"/>
          </a:p>
        </p:txBody>
      </p:sp>
      <p:sp>
        <p:nvSpPr>
          <p:cNvPr id="6" name="Title 1"/>
          <p:cNvSpPr>
            <a:spLocks noGrp="1"/>
          </p:cNvSpPr>
          <p:nvPr>
            <p:ph type="title"/>
          </p:nvPr>
        </p:nvSpPr>
        <p:spPr/>
        <p:txBody>
          <a:bodyPr>
            <a:noAutofit/>
          </a:bodyPr>
          <a:lstStyle/>
          <a:p>
            <a:r>
              <a:rPr lang="en-US" sz="3200" dirty="0" smtClean="0"/>
              <a:t>2014-2015 Assessment Plan</a:t>
            </a:r>
            <a:endParaRPr lang="en-US" sz="3200" dirty="0"/>
          </a:p>
        </p:txBody>
      </p:sp>
      <p:sp>
        <p:nvSpPr>
          <p:cNvPr id="8" name="Content Placeholder 4"/>
          <p:cNvSpPr txBox="1">
            <a:spLocks/>
          </p:cNvSpPr>
          <p:nvPr/>
        </p:nvSpPr>
        <p:spPr>
          <a:xfrm>
            <a:off x="304800" y="1219200"/>
            <a:ext cx="8839200" cy="5105400"/>
          </a:xfrm>
          <a:prstGeom prst="rect">
            <a:avLst/>
          </a:prstGeom>
        </p:spPr>
        <p:txBody>
          <a:bodyPr vert="horz" lIns="91440" tIns="45720" rIns="91440" bIns="45720" rtlCol="0">
            <a:normAutofit/>
          </a:bodyPr>
          <a:lstStyle>
            <a:lvl1pPr marL="230188" indent="-230188" algn="l" defTabSz="914400" rtl="0" eaLnBrk="1" latinLnBrk="0" hangingPunct="1">
              <a:spcBef>
                <a:spcPct val="20000"/>
              </a:spcBef>
              <a:buFont typeface="Arial" pitchFamily="34" charset="0"/>
              <a:buChar char="•"/>
              <a:defRPr sz="3200" kern="1200">
                <a:solidFill>
                  <a:schemeClr val="tx1"/>
                </a:solidFill>
                <a:latin typeface="+mj-lt"/>
                <a:ea typeface="+mn-ea"/>
                <a:cs typeface="+mn-cs"/>
              </a:defRPr>
            </a:lvl1pPr>
            <a:lvl2pPr marL="461963" indent="-231775" algn="l" defTabSz="914400" rtl="0" eaLnBrk="1" latinLnBrk="0" hangingPunct="1">
              <a:spcBef>
                <a:spcPct val="20000"/>
              </a:spcBef>
              <a:buFont typeface="Arial" pitchFamily="34" charset="0"/>
              <a:buChar char="•"/>
              <a:defRPr sz="2800" kern="1200">
                <a:solidFill>
                  <a:schemeClr val="tx1"/>
                </a:solidFill>
                <a:latin typeface="+mj-lt"/>
                <a:ea typeface="+mn-ea"/>
                <a:cs typeface="+mn-cs"/>
              </a:defRPr>
            </a:lvl2pPr>
            <a:lvl3pPr marL="684213" indent="-222250" algn="l" defTabSz="914400"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US" sz="2400" b="1" dirty="0" smtClean="0">
              <a:solidFill>
                <a:prstClr val="black"/>
              </a:solidFill>
            </a:endParaRPr>
          </a:p>
          <a:p>
            <a:pPr marL="0" indent="0">
              <a:buFont typeface="Arial" pitchFamily="34" charset="0"/>
              <a:buNone/>
            </a:pPr>
            <a:endParaRPr lang="en-US" sz="2400" dirty="0" smtClean="0">
              <a:solidFill>
                <a:prstClr val="black"/>
              </a:solidFill>
            </a:endParaRPr>
          </a:p>
          <a:p>
            <a:pPr marL="0" indent="0">
              <a:buFont typeface="Arial" pitchFamily="34" charset="0"/>
              <a:buNone/>
            </a:pPr>
            <a:endParaRPr lang="en-US" sz="4000" dirty="0">
              <a:solidFill>
                <a:prstClr val="black"/>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3630003208"/>
              </p:ext>
            </p:extLst>
          </p:nvPr>
        </p:nvGraphicFramePr>
        <p:xfrm>
          <a:off x="0" y="1112476"/>
          <a:ext cx="9144000" cy="5725992"/>
        </p:xfrm>
        <a:graphic>
          <a:graphicData uri="http://schemas.openxmlformats.org/drawingml/2006/table">
            <a:tbl>
              <a:tblPr firstRow="1" bandRow="1">
                <a:tableStyleId>{5C22544A-7EE6-4342-B048-85BDC9FD1C3A}</a:tableStyleId>
              </a:tblPr>
              <a:tblGrid>
                <a:gridCol w="1497725"/>
                <a:gridCol w="2521895"/>
                <a:gridCol w="2444242"/>
                <a:gridCol w="2680138"/>
              </a:tblGrid>
              <a:tr h="355919">
                <a:tc>
                  <a:txBody>
                    <a:bodyPr/>
                    <a:lstStyle/>
                    <a:p>
                      <a:pPr algn="ctr"/>
                      <a:r>
                        <a:rPr lang="en-US" sz="1600" dirty="0" smtClean="0"/>
                        <a:t>Grade</a:t>
                      </a:r>
                      <a:endParaRPr lang="en-US" sz="1600" dirty="0">
                        <a:solidFill>
                          <a:schemeClr val="tx1"/>
                        </a:solidFill>
                      </a:endParaRPr>
                    </a:p>
                  </a:txBody>
                  <a:tcPr/>
                </a:tc>
                <a:tc>
                  <a:txBody>
                    <a:bodyPr/>
                    <a:lstStyle/>
                    <a:p>
                      <a:pPr algn="ctr"/>
                      <a:r>
                        <a:rPr lang="en-US" sz="1600" dirty="0" smtClean="0"/>
                        <a:t>Subject</a:t>
                      </a:r>
                      <a:endParaRPr lang="en-US" sz="1600" dirty="0">
                        <a:solidFill>
                          <a:schemeClr val="tx1"/>
                        </a:solidFill>
                      </a:endParaRPr>
                    </a:p>
                  </a:txBody>
                  <a:tcPr/>
                </a:tc>
                <a:tc>
                  <a:txBody>
                    <a:bodyPr/>
                    <a:lstStyle/>
                    <a:p>
                      <a:pPr algn="ctr"/>
                      <a:r>
                        <a:rPr lang="en-US" sz="1600" dirty="0" smtClean="0"/>
                        <a:t>13-14 Assessment</a:t>
                      </a:r>
                      <a:endParaRPr lang="en-US" sz="1600" dirty="0">
                        <a:solidFill>
                          <a:schemeClr val="tx1"/>
                        </a:solidFill>
                      </a:endParaRPr>
                    </a:p>
                  </a:txBody>
                  <a:tcPr/>
                </a:tc>
                <a:tc>
                  <a:txBody>
                    <a:bodyPr/>
                    <a:lstStyle/>
                    <a:p>
                      <a:pPr algn="ctr"/>
                      <a:r>
                        <a:rPr lang="en-US" sz="1600" dirty="0" smtClean="0"/>
                        <a:t>14-15 Assessment</a:t>
                      </a:r>
                      <a:r>
                        <a:rPr lang="en-US" sz="1600" baseline="0" dirty="0" smtClean="0"/>
                        <a:t> </a:t>
                      </a:r>
                      <a:endParaRPr lang="en-US" sz="1600" dirty="0">
                        <a:solidFill>
                          <a:schemeClr val="tx1"/>
                        </a:solidFill>
                      </a:endParaRPr>
                    </a:p>
                  </a:txBody>
                  <a:tcPr/>
                </a:tc>
              </a:tr>
              <a:tr h="368865">
                <a:tc rowSpan="4">
                  <a:txBody>
                    <a:bodyPr/>
                    <a:lstStyle/>
                    <a:p>
                      <a:pPr algn="ctr"/>
                      <a:r>
                        <a:rPr lang="en-US" sz="1600" b="1" dirty="0" smtClean="0"/>
                        <a:t>Grades </a:t>
                      </a:r>
                    </a:p>
                    <a:p>
                      <a:pPr algn="ctr"/>
                      <a:r>
                        <a:rPr lang="en-US" sz="1600" b="1" dirty="0" smtClean="0"/>
                        <a:t>3 to 8</a:t>
                      </a:r>
                      <a:endParaRPr lang="en-US" sz="1600" b="1" dirty="0">
                        <a:solidFill>
                          <a:schemeClr val="tx1"/>
                        </a:solidFill>
                      </a:endParaRPr>
                    </a:p>
                  </a:txBody>
                  <a:tcPr anchor="ctr"/>
                </a:tc>
                <a:tc>
                  <a:txBody>
                    <a:bodyPr/>
                    <a:lstStyle/>
                    <a:p>
                      <a:pPr marL="0" indent="0">
                        <a:buFont typeface="Arial" panose="020B0604020202020204" pitchFamily="34" charset="0"/>
                        <a:buNone/>
                      </a:pPr>
                      <a:r>
                        <a:rPr lang="en-US" sz="1400" dirty="0" smtClean="0">
                          <a:solidFill>
                            <a:srgbClr val="000000"/>
                          </a:solidFill>
                        </a:rPr>
                        <a:t>ELA</a:t>
                      </a:r>
                      <a:endParaRPr lang="en-US" sz="1400" dirty="0">
                        <a:solidFill>
                          <a:srgbClr val="000000"/>
                        </a:solidFill>
                      </a:endParaRPr>
                    </a:p>
                  </a:txBody>
                  <a:tcPr/>
                </a:tc>
                <a:tc>
                  <a:txBody>
                    <a:bodyPr/>
                    <a:lstStyle/>
                    <a:p>
                      <a:pPr marL="0" indent="0">
                        <a:buFont typeface="Arial" panose="020B0604020202020204" pitchFamily="34" charset="0"/>
                        <a:buNone/>
                      </a:pPr>
                      <a:r>
                        <a:rPr lang="en-US" sz="1400" dirty="0" smtClean="0"/>
                        <a:t>LEAP and </a:t>
                      </a:r>
                      <a:r>
                        <a:rPr lang="en-US" sz="1400" dirty="0" err="1" smtClean="0"/>
                        <a:t>iLEAP</a:t>
                      </a:r>
                      <a:endParaRPr lang="en-US" sz="1400" dirty="0">
                        <a:solidFill>
                          <a:schemeClr val="tx1"/>
                        </a:solidFill>
                      </a:endParaRPr>
                    </a:p>
                  </a:txBody>
                  <a:tcPr>
                    <a:solidFill>
                      <a:schemeClr val="accent6">
                        <a:lumMod val="40000"/>
                        <a:lumOff val="60000"/>
                      </a:schemeClr>
                    </a:solidFill>
                  </a:tcPr>
                </a:tc>
                <a:tc>
                  <a:txBody>
                    <a:bodyPr/>
                    <a:lstStyle/>
                    <a:p>
                      <a:pPr marL="0" indent="0">
                        <a:buFont typeface="Arial" panose="020B0604020202020204" pitchFamily="34" charset="0"/>
                        <a:buNone/>
                      </a:pPr>
                      <a:r>
                        <a:rPr lang="en-US" sz="1400" dirty="0" smtClean="0"/>
                        <a:t>PARCC</a:t>
                      </a:r>
                      <a:endParaRPr lang="en-US" sz="1400" dirty="0">
                        <a:solidFill>
                          <a:schemeClr val="tx1"/>
                        </a:solidFill>
                      </a:endParaRPr>
                    </a:p>
                  </a:txBody>
                  <a:tcPr>
                    <a:solidFill>
                      <a:schemeClr val="accent6">
                        <a:lumMod val="40000"/>
                        <a:lumOff val="60000"/>
                      </a:schemeClr>
                    </a:solidFill>
                  </a:tcPr>
                </a:tc>
              </a:tr>
              <a:tr h="368865">
                <a:tc vMerge="1">
                  <a:txBody>
                    <a:bodyPr/>
                    <a:lstStyle/>
                    <a:p>
                      <a:endParaRPr lang="en-US" b="1" dirty="0">
                        <a:solidFill>
                          <a:schemeClr val="tx1"/>
                        </a:solidFill>
                      </a:endParaRPr>
                    </a:p>
                  </a:txBody>
                  <a:tcPr/>
                </a:tc>
                <a:tc>
                  <a:txBody>
                    <a:bodyPr/>
                    <a:lstStyle/>
                    <a:p>
                      <a:pPr marL="0" indent="0">
                        <a:buFont typeface="Arial" panose="020B0604020202020204" pitchFamily="34" charset="0"/>
                        <a:buNone/>
                      </a:pPr>
                      <a:r>
                        <a:rPr lang="en-US" sz="1400" dirty="0" smtClean="0"/>
                        <a:t>Math</a:t>
                      </a:r>
                      <a:endParaRPr lang="en-US" sz="1400" dirty="0">
                        <a:solidFill>
                          <a:schemeClr val="tx1"/>
                        </a:solidFill>
                      </a:endParaRPr>
                    </a:p>
                  </a:txBody>
                  <a:tcPr/>
                </a:tc>
                <a:tc>
                  <a:txBody>
                    <a:bodyPr/>
                    <a:lstStyle/>
                    <a:p>
                      <a:pPr marL="0" indent="0">
                        <a:buFont typeface="Arial" panose="020B0604020202020204" pitchFamily="34" charset="0"/>
                        <a:buNone/>
                      </a:pPr>
                      <a:r>
                        <a:rPr lang="en-US" sz="1400" dirty="0" smtClean="0"/>
                        <a:t>LEAP</a:t>
                      </a:r>
                      <a:r>
                        <a:rPr lang="en-US" sz="1400" baseline="0" dirty="0" smtClean="0"/>
                        <a:t> and </a:t>
                      </a:r>
                      <a:r>
                        <a:rPr lang="en-US" sz="1400" baseline="0" dirty="0" err="1" smtClean="0"/>
                        <a:t>iLEAP</a:t>
                      </a:r>
                      <a:endParaRPr lang="en-US" sz="1400" dirty="0">
                        <a:solidFill>
                          <a:schemeClr val="tx1"/>
                        </a:solidFill>
                      </a:endParaRPr>
                    </a:p>
                  </a:txBody>
                  <a:tcPr>
                    <a:solidFill>
                      <a:schemeClr val="accent6">
                        <a:lumMod val="40000"/>
                        <a:lumOff val="60000"/>
                      </a:schemeClr>
                    </a:solidFill>
                  </a:tcPr>
                </a:tc>
                <a:tc>
                  <a:txBody>
                    <a:bodyPr/>
                    <a:lstStyle/>
                    <a:p>
                      <a:pPr marL="0" indent="0">
                        <a:buFont typeface="Arial" panose="020B0604020202020204" pitchFamily="34" charset="0"/>
                        <a:buNone/>
                      </a:pPr>
                      <a:r>
                        <a:rPr lang="en-US" sz="1400" dirty="0" smtClean="0"/>
                        <a:t>PARCC</a:t>
                      </a:r>
                      <a:endParaRPr lang="en-US" sz="1400" dirty="0">
                        <a:solidFill>
                          <a:schemeClr val="tx1"/>
                        </a:solidFill>
                      </a:endParaRPr>
                    </a:p>
                  </a:txBody>
                  <a:tcPr>
                    <a:solidFill>
                      <a:schemeClr val="accent6">
                        <a:lumMod val="40000"/>
                        <a:lumOff val="60000"/>
                      </a:schemeClr>
                    </a:solidFill>
                  </a:tcPr>
                </a:tc>
              </a:tr>
              <a:tr h="368865">
                <a:tc vMerge="1">
                  <a:txBody>
                    <a:bodyPr/>
                    <a:lstStyle/>
                    <a:p>
                      <a:endParaRPr lang="en-US" b="1" dirty="0">
                        <a:solidFill>
                          <a:schemeClr val="tx1"/>
                        </a:solidFill>
                      </a:endParaRPr>
                    </a:p>
                  </a:txBody>
                  <a:tcPr/>
                </a:tc>
                <a:tc>
                  <a:txBody>
                    <a:bodyPr/>
                    <a:lstStyle/>
                    <a:p>
                      <a:pPr marL="0" indent="0">
                        <a:buFont typeface="Arial" panose="020B0604020202020204" pitchFamily="34" charset="0"/>
                        <a:buNone/>
                      </a:pPr>
                      <a:r>
                        <a:rPr lang="en-US" sz="1400" dirty="0" smtClean="0"/>
                        <a:t>Science</a:t>
                      </a:r>
                      <a:endParaRPr lang="en-US" sz="1400" dirty="0">
                        <a:solidFill>
                          <a:schemeClr val="tx1"/>
                        </a:solidFill>
                      </a:endParaRPr>
                    </a:p>
                  </a:txBody>
                  <a:tcPr/>
                </a:tc>
                <a:tc>
                  <a:txBody>
                    <a:bodyPr/>
                    <a:lstStyle/>
                    <a:p>
                      <a:pPr marL="0" indent="0">
                        <a:buFont typeface="Arial" panose="020B0604020202020204" pitchFamily="34" charset="0"/>
                        <a:buNone/>
                      </a:pPr>
                      <a:r>
                        <a:rPr lang="en-US" sz="1400" dirty="0" smtClean="0"/>
                        <a:t>LEAP</a:t>
                      </a:r>
                      <a:r>
                        <a:rPr lang="en-US" sz="1400" baseline="0" dirty="0" smtClean="0"/>
                        <a:t> and </a:t>
                      </a:r>
                      <a:r>
                        <a:rPr lang="en-US" sz="1400" baseline="0" dirty="0" err="1" smtClean="0"/>
                        <a:t>iLEAP</a:t>
                      </a:r>
                      <a:endParaRPr lang="en-US" sz="140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dirty="0" smtClean="0"/>
                        <a:t>LEAP</a:t>
                      </a:r>
                      <a:r>
                        <a:rPr lang="en-US" sz="1400" baseline="0" dirty="0" smtClean="0"/>
                        <a:t> and </a:t>
                      </a:r>
                      <a:r>
                        <a:rPr lang="en-US" sz="1400" baseline="0" dirty="0" err="1" smtClean="0"/>
                        <a:t>iLEAP</a:t>
                      </a:r>
                      <a:endParaRPr lang="en-US" sz="1400" dirty="0" smtClean="0">
                        <a:solidFill>
                          <a:schemeClr val="tx1"/>
                        </a:solidFill>
                      </a:endParaRPr>
                    </a:p>
                  </a:txBody>
                  <a:tcPr/>
                </a:tc>
              </a:tr>
              <a:tr h="368865">
                <a:tc vMerge="1">
                  <a:txBody>
                    <a:bodyPr/>
                    <a:lstStyle/>
                    <a:p>
                      <a:endParaRPr lang="en-US" b="1" dirty="0">
                        <a:solidFill>
                          <a:schemeClr val="tx1"/>
                        </a:solidFill>
                      </a:endParaRPr>
                    </a:p>
                  </a:txBody>
                  <a:tcPr/>
                </a:tc>
                <a:tc>
                  <a:txBody>
                    <a:bodyPr/>
                    <a:lstStyle/>
                    <a:p>
                      <a:pPr marL="0" indent="0">
                        <a:buFont typeface="Arial" panose="020B0604020202020204" pitchFamily="34" charset="0"/>
                        <a:buNone/>
                      </a:pPr>
                      <a:r>
                        <a:rPr lang="en-US" sz="1400" dirty="0" smtClean="0"/>
                        <a:t>Social</a:t>
                      </a:r>
                      <a:r>
                        <a:rPr lang="en-US" sz="1400" baseline="0" dirty="0" smtClean="0"/>
                        <a:t> Studies</a:t>
                      </a:r>
                      <a:endParaRPr lang="en-US" sz="1400" dirty="0">
                        <a:solidFill>
                          <a:schemeClr val="tx1"/>
                        </a:solidFill>
                      </a:endParaRPr>
                    </a:p>
                  </a:txBody>
                  <a:tcPr/>
                </a:tc>
                <a:tc>
                  <a:txBody>
                    <a:bodyPr/>
                    <a:lstStyle/>
                    <a:p>
                      <a:pPr marL="0" indent="0">
                        <a:buFont typeface="Arial" panose="020B0604020202020204" pitchFamily="34" charset="0"/>
                        <a:buNone/>
                      </a:pPr>
                      <a:r>
                        <a:rPr lang="en-US" sz="1400" dirty="0" smtClean="0"/>
                        <a:t>LEAP</a:t>
                      </a:r>
                      <a:r>
                        <a:rPr lang="en-US" sz="1400" baseline="0" dirty="0" smtClean="0"/>
                        <a:t> and iLEAP</a:t>
                      </a:r>
                      <a:endParaRPr lang="en-US" sz="1400" dirty="0">
                        <a:solidFill>
                          <a:schemeClr val="tx1"/>
                        </a:solidFill>
                      </a:endParaRPr>
                    </a:p>
                  </a:txBody>
                  <a:tcPr/>
                </a:tc>
                <a:tc>
                  <a:txBody>
                    <a:bodyPr/>
                    <a:lstStyle/>
                    <a:p>
                      <a:pPr marL="0" indent="0">
                        <a:buFont typeface="Arial" panose="020B0604020202020204" pitchFamily="34" charset="0"/>
                        <a:buNone/>
                      </a:pPr>
                      <a:r>
                        <a:rPr lang="en-US" sz="1400" dirty="0" smtClean="0"/>
                        <a:t>LEAP</a:t>
                      </a:r>
                      <a:r>
                        <a:rPr lang="en-US" sz="1400" baseline="0" dirty="0" smtClean="0"/>
                        <a:t> and </a:t>
                      </a:r>
                      <a:r>
                        <a:rPr lang="en-US" sz="1400" baseline="0" dirty="0" err="1" smtClean="0"/>
                        <a:t>iLEAP</a:t>
                      </a:r>
                      <a:endParaRPr lang="en-US" sz="1400" dirty="0">
                        <a:solidFill>
                          <a:schemeClr val="tx1"/>
                        </a:solidFill>
                      </a:endParaRPr>
                    </a:p>
                  </a:txBody>
                  <a:tcPr/>
                </a:tc>
              </a:tr>
              <a:tr h="563538">
                <a:tc rowSpan="5">
                  <a:txBody>
                    <a:bodyPr/>
                    <a:lstStyle/>
                    <a:p>
                      <a:pPr algn="ctr"/>
                      <a:r>
                        <a:rPr lang="en-US" sz="1600" b="1" dirty="0" smtClean="0"/>
                        <a:t>High</a:t>
                      </a:r>
                      <a:r>
                        <a:rPr lang="en-US" sz="1600" b="1" baseline="0" dirty="0" smtClean="0"/>
                        <a:t> School</a:t>
                      </a:r>
                      <a:endParaRPr lang="en-US" sz="1600" b="1" dirty="0">
                        <a:solidFill>
                          <a:schemeClr val="tx1"/>
                        </a:solidFill>
                      </a:endParaRPr>
                    </a:p>
                  </a:txBody>
                  <a:tcPr anchor="ctr"/>
                </a:tc>
                <a:tc>
                  <a:txBody>
                    <a:bodyPr/>
                    <a:lstStyle/>
                    <a:p>
                      <a:pPr marL="0" indent="0">
                        <a:buFont typeface="Arial" panose="020B0604020202020204" pitchFamily="34" charset="0"/>
                        <a:buNone/>
                      </a:pPr>
                      <a:r>
                        <a:rPr lang="en-US" sz="1400" dirty="0" smtClean="0">
                          <a:solidFill>
                            <a:schemeClr val="dk1"/>
                          </a:solidFill>
                        </a:rPr>
                        <a:t>All subjects</a:t>
                      </a:r>
                      <a:r>
                        <a:rPr lang="en-US" sz="1400" baseline="0" dirty="0" smtClean="0">
                          <a:solidFill>
                            <a:schemeClr val="dk1"/>
                          </a:solidFill>
                        </a:rPr>
                        <a:t> </a:t>
                      </a:r>
                      <a:endParaRPr lang="en-US" sz="1400" dirty="0">
                        <a:solidFill>
                          <a:schemeClr val="tx1"/>
                        </a:solidFill>
                      </a:endParaRPr>
                    </a:p>
                  </a:txBody>
                  <a:tcPr/>
                </a:tc>
                <a:tc>
                  <a:txBody>
                    <a:bodyPr/>
                    <a:lstStyle/>
                    <a:p>
                      <a:r>
                        <a:rPr lang="en-US" sz="1400" dirty="0" smtClean="0"/>
                        <a:t>ACT </a:t>
                      </a:r>
                    </a:p>
                    <a:p>
                      <a:r>
                        <a:rPr lang="en-US" sz="1400" dirty="0" smtClean="0">
                          <a:solidFill>
                            <a:schemeClr val="tx1"/>
                          </a:solidFill>
                        </a:rPr>
                        <a:t>Advanced</a:t>
                      </a:r>
                      <a:r>
                        <a:rPr lang="en-US" sz="1400" baseline="0" dirty="0" smtClean="0">
                          <a:solidFill>
                            <a:schemeClr val="tx1"/>
                          </a:solidFill>
                        </a:rPr>
                        <a:t> Placement</a:t>
                      </a:r>
                      <a:endParaRPr lang="en-US" sz="1400" dirty="0" smtClean="0">
                        <a:solidFill>
                          <a:schemeClr val="tx1"/>
                        </a:solidFill>
                      </a:endParaRPr>
                    </a:p>
                  </a:txBody>
                  <a:tcPr/>
                </a:tc>
                <a:tc>
                  <a:txBody>
                    <a:bodyPr/>
                    <a:lstStyle/>
                    <a:p>
                      <a:r>
                        <a:rPr lang="en-US" sz="1400" dirty="0" smtClean="0">
                          <a:solidFill>
                            <a:schemeClr val="dk1"/>
                          </a:solidFill>
                        </a:rPr>
                        <a:t>ACT</a:t>
                      </a:r>
                      <a:r>
                        <a:rPr lang="en-US" sz="1400" baseline="0" dirty="0" smtClean="0">
                          <a:solidFill>
                            <a:schemeClr val="dk1"/>
                          </a:solidFill>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rPr>
                        <a:t>Advanced</a:t>
                      </a:r>
                      <a:r>
                        <a:rPr lang="en-US" sz="1400" baseline="0" dirty="0" smtClean="0">
                          <a:solidFill>
                            <a:schemeClr val="tx1"/>
                          </a:solidFill>
                        </a:rPr>
                        <a:t> Placement</a:t>
                      </a:r>
                      <a:endParaRPr lang="en-US" sz="1400" dirty="0" smtClean="0">
                        <a:solidFill>
                          <a:schemeClr val="tx1"/>
                        </a:solidFill>
                      </a:endParaRPr>
                    </a:p>
                  </a:txBody>
                  <a:tcPr/>
                </a:tc>
              </a:tr>
              <a:tr h="563538">
                <a:tc vMerge="1">
                  <a:txBody>
                    <a:bodyPr/>
                    <a:lstStyle/>
                    <a:p>
                      <a:endParaRPr lang="en-US"/>
                    </a:p>
                  </a:txBody>
                  <a:tcPr/>
                </a:tc>
                <a:tc>
                  <a:txBody>
                    <a:bodyPr/>
                    <a:lstStyle/>
                    <a:p>
                      <a:pPr marL="0" indent="0">
                        <a:buFont typeface="Arial" panose="020B0604020202020204" pitchFamily="34" charset="0"/>
                        <a:buNone/>
                      </a:pPr>
                      <a:r>
                        <a:rPr lang="en-US" sz="1400" dirty="0" smtClean="0"/>
                        <a:t>ELA</a:t>
                      </a:r>
                      <a:endParaRPr lang="en-US" sz="1400" dirty="0">
                        <a:solidFill>
                          <a:schemeClr val="tx1"/>
                        </a:solidFill>
                      </a:endParaRPr>
                    </a:p>
                  </a:txBody>
                  <a:tcPr/>
                </a:tc>
                <a:tc>
                  <a:txBody>
                    <a:bodyPr/>
                    <a:lstStyle/>
                    <a:p>
                      <a:r>
                        <a:rPr lang="en-US" sz="1400" dirty="0" smtClean="0"/>
                        <a:t>English</a:t>
                      </a:r>
                      <a:r>
                        <a:rPr lang="en-US" sz="1400" baseline="0" dirty="0" smtClean="0"/>
                        <a:t> II EOC</a:t>
                      </a:r>
                    </a:p>
                    <a:p>
                      <a:r>
                        <a:rPr lang="en-US" sz="1400" baseline="0" dirty="0" smtClean="0"/>
                        <a:t>English III EOC</a:t>
                      </a:r>
                    </a:p>
                  </a:txBody>
                  <a:tcPr/>
                </a:tc>
                <a:tc>
                  <a:txBody>
                    <a:bodyPr/>
                    <a:lstStyle/>
                    <a:p>
                      <a:r>
                        <a:rPr lang="en-US" sz="1400" dirty="0" smtClean="0"/>
                        <a:t>English</a:t>
                      </a:r>
                      <a:r>
                        <a:rPr lang="en-US" sz="1400" baseline="0" dirty="0" smtClean="0"/>
                        <a:t> II EOC</a:t>
                      </a:r>
                    </a:p>
                    <a:p>
                      <a:r>
                        <a:rPr lang="en-US" sz="1400" baseline="0" dirty="0" smtClean="0"/>
                        <a:t>English III EOC</a:t>
                      </a:r>
                    </a:p>
                  </a:txBody>
                  <a:tcPr/>
                </a:tc>
              </a:tr>
              <a:tr h="563538">
                <a:tc vMerge="1">
                  <a:txBody>
                    <a:bodyPr/>
                    <a:lstStyle/>
                    <a:p>
                      <a:endParaRPr lang="en-US" b="1" dirty="0">
                        <a:solidFill>
                          <a:schemeClr val="tx1"/>
                        </a:solidFill>
                      </a:endParaRPr>
                    </a:p>
                  </a:txBody>
                  <a:tcPr/>
                </a:tc>
                <a:tc>
                  <a:txBody>
                    <a:bodyPr/>
                    <a:lstStyle/>
                    <a:p>
                      <a:pPr marL="0" indent="0">
                        <a:buFont typeface="Arial" panose="020B0604020202020204" pitchFamily="34" charset="0"/>
                        <a:buNone/>
                      </a:pPr>
                      <a:r>
                        <a:rPr lang="en-US" sz="1400" dirty="0" smtClean="0"/>
                        <a:t>Math</a:t>
                      </a:r>
                      <a:endParaRPr lang="en-US" sz="1400" dirty="0">
                        <a:solidFill>
                          <a:schemeClr val="tx1"/>
                        </a:solidFill>
                      </a:endParaRPr>
                    </a:p>
                  </a:txBody>
                  <a:tcPr/>
                </a:tc>
                <a:tc>
                  <a:txBody>
                    <a:bodyPr/>
                    <a:lstStyle/>
                    <a:p>
                      <a:r>
                        <a:rPr lang="en-US" sz="1400" dirty="0" smtClean="0"/>
                        <a:t>Algebra I</a:t>
                      </a:r>
                      <a:r>
                        <a:rPr lang="en-US" sz="1400" baseline="0" dirty="0" smtClean="0"/>
                        <a:t> EOC</a:t>
                      </a:r>
                    </a:p>
                    <a:p>
                      <a:r>
                        <a:rPr lang="en-US" sz="1400" baseline="0" dirty="0" smtClean="0"/>
                        <a:t>Geometry EOC</a:t>
                      </a:r>
                    </a:p>
                  </a:txBody>
                  <a:tcPr/>
                </a:tc>
                <a:tc>
                  <a:txBody>
                    <a:bodyPr/>
                    <a:lstStyle/>
                    <a:p>
                      <a:r>
                        <a:rPr lang="en-US" sz="1400" dirty="0" smtClean="0"/>
                        <a:t>Algebra I</a:t>
                      </a:r>
                      <a:r>
                        <a:rPr lang="en-US" sz="1400" baseline="0" dirty="0" smtClean="0"/>
                        <a:t> EOC</a:t>
                      </a:r>
                    </a:p>
                    <a:p>
                      <a:r>
                        <a:rPr lang="en-US" sz="1400" baseline="0" dirty="0" smtClean="0"/>
                        <a:t>Geometry EOC</a:t>
                      </a:r>
                    </a:p>
                  </a:txBody>
                  <a:tcPr/>
                </a:tc>
              </a:tr>
              <a:tr h="326259">
                <a:tc vMerge="1">
                  <a:txBody>
                    <a:bodyPr/>
                    <a:lstStyle/>
                    <a:p>
                      <a:endParaRPr lang="en-US" b="1" dirty="0">
                        <a:solidFill>
                          <a:schemeClr val="tx1"/>
                        </a:solidFill>
                      </a:endParaRPr>
                    </a:p>
                  </a:txBody>
                  <a:tcPr/>
                </a:tc>
                <a:tc>
                  <a:txBody>
                    <a:bodyPr/>
                    <a:lstStyle/>
                    <a:p>
                      <a:pPr marL="0" indent="0">
                        <a:buFont typeface="Arial" panose="020B0604020202020204" pitchFamily="34" charset="0"/>
                        <a:buNone/>
                      </a:pPr>
                      <a:r>
                        <a:rPr lang="en-US" sz="1400" dirty="0" smtClean="0"/>
                        <a:t>Science</a:t>
                      </a:r>
                      <a:endParaRPr lang="en-US" sz="1400" dirty="0">
                        <a:solidFill>
                          <a:schemeClr val="tx1"/>
                        </a:solidFill>
                      </a:endParaRPr>
                    </a:p>
                  </a:txBody>
                  <a:tcPr/>
                </a:tc>
                <a:tc>
                  <a:txBody>
                    <a:bodyPr/>
                    <a:lstStyle/>
                    <a:p>
                      <a:r>
                        <a:rPr lang="en-US" sz="1400" dirty="0" smtClean="0"/>
                        <a:t>Biology EOC</a:t>
                      </a:r>
                    </a:p>
                  </a:txBody>
                  <a:tcPr/>
                </a:tc>
                <a:tc>
                  <a:txBody>
                    <a:bodyPr/>
                    <a:lstStyle/>
                    <a:p>
                      <a:r>
                        <a:rPr lang="en-US" sz="1400" dirty="0" smtClean="0"/>
                        <a:t>Biology EOC</a:t>
                      </a:r>
                    </a:p>
                  </a:txBody>
                  <a:tcPr/>
                </a:tc>
              </a:tr>
              <a:tr h="337202">
                <a:tc vMerge="1">
                  <a:txBody>
                    <a:bodyPr/>
                    <a:lstStyle/>
                    <a:p>
                      <a:endParaRPr lang="en-US" b="1" dirty="0">
                        <a:solidFill>
                          <a:schemeClr val="tx1"/>
                        </a:solidFill>
                      </a:endParaRPr>
                    </a:p>
                  </a:txBody>
                  <a:tcPr/>
                </a:tc>
                <a:tc>
                  <a:txBody>
                    <a:bodyPr/>
                    <a:lstStyle/>
                    <a:p>
                      <a:pPr marL="0" indent="0">
                        <a:buFont typeface="Arial" panose="020B0604020202020204" pitchFamily="34" charset="0"/>
                        <a:buNone/>
                      </a:pPr>
                      <a:r>
                        <a:rPr lang="en-US" sz="1400" dirty="0" smtClean="0"/>
                        <a:t>Social</a:t>
                      </a:r>
                      <a:r>
                        <a:rPr lang="en-US" sz="1400" baseline="0" dirty="0" smtClean="0"/>
                        <a:t> Studies</a:t>
                      </a:r>
                      <a:endParaRPr lang="en-US" sz="1400" dirty="0">
                        <a:solidFill>
                          <a:schemeClr val="tx1"/>
                        </a:solidFill>
                      </a:endParaRPr>
                    </a:p>
                  </a:txBody>
                  <a:tcPr/>
                </a:tc>
                <a:tc>
                  <a:txBody>
                    <a:bodyPr/>
                    <a:lstStyle/>
                    <a:p>
                      <a:r>
                        <a:rPr lang="en-US" sz="1400" dirty="0" smtClean="0"/>
                        <a:t>US History EOC</a:t>
                      </a:r>
                      <a:endParaRPr lang="en-US" sz="1400" dirty="0">
                        <a:solidFill>
                          <a:schemeClr val="tx1"/>
                        </a:solidFill>
                      </a:endParaRPr>
                    </a:p>
                  </a:txBody>
                  <a:tcPr/>
                </a:tc>
                <a:tc>
                  <a:txBody>
                    <a:bodyPr/>
                    <a:lstStyle/>
                    <a:p>
                      <a:r>
                        <a:rPr lang="en-US" sz="1400" dirty="0" smtClean="0"/>
                        <a:t>US History EOC</a:t>
                      </a:r>
                      <a:endParaRPr lang="en-US" sz="1400" dirty="0">
                        <a:solidFill>
                          <a:schemeClr val="tx1"/>
                        </a:solidFill>
                      </a:endParaRPr>
                    </a:p>
                  </a:txBody>
                  <a:tcPr/>
                </a:tc>
              </a:tr>
              <a:tr h="472084">
                <a:tc rowSpan="3">
                  <a:txBody>
                    <a:bodyPr/>
                    <a:lstStyle/>
                    <a:p>
                      <a:pPr algn="ctr"/>
                      <a:r>
                        <a:rPr lang="en-US" sz="1600" b="1" dirty="0" smtClean="0">
                          <a:solidFill>
                            <a:schemeClr val="tx1"/>
                          </a:solidFill>
                        </a:rPr>
                        <a:t>Alternate Assessments</a:t>
                      </a:r>
                      <a:endParaRPr lang="en-US" sz="1600" b="1" dirty="0">
                        <a:solidFill>
                          <a:schemeClr val="tx1"/>
                        </a:solidFill>
                      </a:endParaRPr>
                    </a:p>
                  </a:txBody>
                  <a:tcPr anchor="ctr"/>
                </a:tc>
                <a:tc>
                  <a:txBody>
                    <a:bodyPr/>
                    <a:lstStyle/>
                    <a:p>
                      <a:pPr marL="0" indent="0">
                        <a:buFont typeface="Arial" panose="020B0604020202020204" pitchFamily="34" charset="0"/>
                        <a:buNone/>
                      </a:pPr>
                      <a:r>
                        <a:rPr lang="en-US" sz="1400" dirty="0" smtClean="0">
                          <a:solidFill>
                            <a:schemeClr val="tx1"/>
                          </a:solidFill>
                        </a:rPr>
                        <a:t>ELA, Math,</a:t>
                      </a:r>
                      <a:r>
                        <a:rPr lang="en-US" sz="1400" baseline="0" dirty="0" smtClean="0">
                          <a:solidFill>
                            <a:schemeClr val="tx1"/>
                          </a:solidFill>
                        </a:rPr>
                        <a:t> Science </a:t>
                      </a:r>
                    </a:p>
                    <a:p>
                      <a:pPr marL="0" indent="0">
                        <a:buFont typeface="Arial" panose="020B0604020202020204" pitchFamily="34" charset="0"/>
                        <a:buNone/>
                      </a:pPr>
                      <a:r>
                        <a:rPr lang="en-US" sz="1400" baseline="0" dirty="0" smtClean="0">
                          <a:solidFill>
                            <a:schemeClr val="tx1"/>
                          </a:solidFill>
                        </a:rPr>
                        <a:t>(varies by grade level)</a:t>
                      </a:r>
                      <a:endParaRPr lang="en-US" sz="1400" dirty="0">
                        <a:solidFill>
                          <a:schemeClr val="tx1"/>
                        </a:solidFill>
                      </a:endParaRPr>
                    </a:p>
                  </a:txBody>
                  <a:tcPr/>
                </a:tc>
                <a:tc>
                  <a:txBody>
                    <a:bodyPr/>
                    <a:lstStyle/>
                    <a:p>
                      <a:r>
                        <a:rPr lang="en-US" sz="1400" dirty="0" smtClean="0">
                          <a:solidFill>
                            <a:schemeClr val="tx1"/>
                          </a:solidFill>
                        </a:rPr>
                        <a:t>LAA1</a:t>
                      </a:r>
                      <a:endParaRPr lang="en-US" sz="1400" dirty="0">
                        <a:solidFill>
                          <a:schemeClr val="tx1"/>
                        </a:solidFill>
                      </a:endParaRPr>
                    </a:p>
                  </a:txBody>
                  <a:tcPr/>
                </a:tc>
                <a:tc>
                  <a:txBody>
                    <a:bodyPr/>
                    <a:lstStyle/>
                    <a:p>
                      <a:r>
                        <a:rPr lang="en-US" sz="1400" dirty="0" smtClean="0">
                          <a:solidFill>
                            <a:schemeClr val="tx1"/>
                          </a:solidFill>
                        </a:rPr>
                        <a:t>LAA1</a:t>
                      </a:r>
                      <a:endParaRPr lang="en-US" sz="1400" dirty="0">
                        <a:solidFill>
                          <a:schemeClr val="tx1"/>
                        </a:solidFill>
                      </a:endParaRPr>
                    </a:p>
                  </a:txBody>
                  <a:tcPr/>
                </a:tc>
              </a:tr>
              <a:tr h="504218">
                <a:tc vMerge="1">
                  <a:txBody>
                    <a:bodyPr/>
                    <a:lstStyle/>
                    <a:p>
                      <a:endParaRPr lang="en-US" sz="1800" b="0" dirty="0">
                        <a:solidFill>
                          <a:schemeClr val="tx1"/>
                        </a:solidFill>
                      </a:endParaRPr>
                    </a:p>
                  </a:txBody>
                  <a:tcPr/>
                </a:tc>
                <a:tc>
                  <a:txBody>
                    <a:bodyPr/>
                    <a:lstStyle/>
                    <a:p>
                      <a:pPr marL="0" indent="0">
                        <a:buFont typeface="Arial" panose="020B0604020202020204" pitchFamily="34" charset="0"/>
                        <a:buNone/>
                      </a:pPr>
                      <a:r>
                        <a:rPr lang="en-US" sz="1400" dirty="0" smtClean="0">
                          <a:solidFill>
                            <a:schemeClr val="tx1"/>
                          </a:solidFill>
                        </a:rPr>
                        <a:t>ELA, Math, Science,</a:t>
                      </a:r>
                      <a:r>
                        <a:rPr lang="en-US" sz="1400" baseline="0" dirty="0" smtClean="0">
                          <a:solidFill>
                            <a:schemeClr val="tx1"/>
                          </a:solidFill>
                        </a:rPr>
                        <a:t> Social Studies (varies by grade level)</a:t>
                      </a:r>
                      <a:endParaRPr lang="en-US" sz="1400" dirty="0">
                        <a:solidFill>
                          <a:schemeClr val="tx1"/>
                        </a:solidFill>
                      </a:endParaRPr>
                    </a:p>
                  </a:txBody>
                  <a:tcPr/>
                </a:tc>
                <a:tc>
                  <a:txBody>
                    <a:bodyPr/>
                    <a:lstStyle/>
                    <a:p>
                      <a:r>
                        <a:rPr lang="en-US" sz="1400" dirty="0" smtClean="0">
                          <a:solidFill>
                            <a:schemeClr val="tx1"/>
                          </a:solidFill>
                        </a:rPr>
                        <a:t>LAA2</a:t>
                      </a:r>
                      <a:endParaRPr lang="en-US" sz="1400" dirty="0">
                        <a:solidFill>
                          <a:schemeClr val="tx1"/>
                        </a:solidFill>
                      </a:endParaRPr>
                    </a:p>
                  </a:txBody>
                  <a:tcPr/>
                </a:tc>
                <a:tc>
                  <a:txBody>
                    <a:bodyPr/>
                    <a:lstStyle/>
                    <a:p>
                      <a:r>
                        <a:rPr lang="en-US" sz="1400" dirty="0" smtClean="0">
                          <a:solidFill>
                            <a:schemeClr val="tx1"/>
                          </a:solidFill>
                        </a:rPr>
                        <a:t>LAA2</a:t>
                      </a:r>
                      <a:r>
                        <a:rPr lang="en-US" sz="1400" baseline="0" dirty="0" smtClean="0">
                          <a:solidFill>
                            <a:schemeClr val="tx1"/>
                          </a:solidFill>
                        </a:rPr>
                        <a:t> for eligible re-testers (high school)</a:t>
                      </a:r>
                    </a:p>
                  </a:txBody>
                  <a:tcPr/>
                </a:tc>
              </a:tr>
              <a:tr h="504218">
                <a:tc vMerge="1">
                  <a:txBody>
                    <a:bodyPr/>
                    <a:lstStyle/>
                    <a:p>
                      <a:endParaRPr lang="en-US"/>
                    </a:p>
                  </a:txBody>
                  <a:tcPr/>
                </a:tc>
                <a:tc>
                  <a:txBody>
                    <a:bodyPr/>
                    <a:lstStyle/>
                    <a:p>
                      <a:pPr marL="0" indent="0">
                        <a:buFont typeface="Arial" panose="020B0604020202020204" pitchFamily="34" charset="0"/>
                        <a:buNone/>
                      </a:pPr>
                      <a:r>
                        <a:rPr lang="en-US" sz="1400" dirty="0" smtClean="0">
                          <a:solidFill>
                            <a:schemeClr val="tx1"/>
                          </a:solidFill>
                        </a:rPr>
                        <a:t>English</a:t>
                      </a:r>
                      <a:r>
                        <a:rPr lang="en-US" sz="1400" baseline="0" dirty="0" smtClean="0">
                          <a:solidFill>
                            <a:schemeClr val="tx1"/>
                          </a:solidFill>
                        </a:rPr>
                        <a:t> Language</a:t>
                      </a:r>
                      <a:endParaRPr lang="en-US" sz="1400" dirty="0">
                        <a:solidFill>
                          <a:schemeClr val="tx1"/>
                        </a:solidFill>
                      </a:endParaRPr>
                    </a:p>
                  </a:txBody>
                  <a:tcPr/>
                </a:tc>
                <a:tc>
                  <a:txBody>
                    <a:bodyPr/>
                    <a:lstStyle/>
                    <a:p>
                      <a:r>
                        <a:rPr lang="en-US" sz="1400" dirty="0" smtClean="0">
                          <a:solidFill>
                            <a:schemeClr val="tx1"/>
                          </a:solidFill>
                        </a:rPr>
                        <a:t>ELDA</a:t>
                      </a:r>
                      <a:endParaRPr lang="en-US" sz="1400" dirty="0">
                        <a:solidFill>
                          <a:schemeClr val="tx1"/>
                        </a:solidFill>
                      </a:endParaRPr>
                    </a:p>
                  </a:txBody>
                  <a:tcPr/>
                </a:tc>
                <a:tc>
                  <a:txBody>
                    <a:bodyPr/>
                    <a:lstStyle/>
                    <a:p>
                      <a:r>
                        <a:rPr lang="en-US" sz="1400" dirty="0" smtClean="0">
                          <a:solidFill>
                            <a:schemeClr val="tx1"/>
                          </a:solidFill>
                        </a:rPr>
                        <a:t>ELDA</a:t>
                      </a:r>
                      <a:endParaRPr lang="en-US" sz="1400" baseline="0" dirty="0" smtClean="0">
                        <a:solidFill>
                          <a:schemeClr val="tx1"/>
                        </a:solidFill>
                      </a:endParaRPr>
                    </a:p>
                  </a:txBody>
                  <a:tcPr/>
                </a:tc>
              </a:tr>
            </a:tbl>
          </a:graphicData>
        </a:graphic>
      </p:graphicFrame>
    </p:spTree>
    <p:extLst>
      <p:ext uri="{BB962C8B-B14F-4D97-AF65-F5344CB8AC3E}">
        <p14:creationId xmlns:p14="http://schemas.microsoft.com/office/powerpoint/2010/main" val="24006819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152400"/>
            <a:ext cx="9144000" cy="9144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smtClean="0">
                <a:solidFill>
                  <a:schemeClr val="bg1"/>
                </a:solidFill>
                <a:latin typeface="Chalkduster"/>
              </a:rPr>
              <a:t>Test Coordinator Manual (TCM)</a:t>
            </a:r>
            <a:endParaRPr lang="en-US" sz="3600" dirty="0">
              <a:solidFill>
                <a:schemeClr val="bg1"/>
              </a:solidFill>
              <a:latin typeface="Chalkduster"/>
            </a:endParaRPr>
          </a:p>
        </p:txBody>
      </p:sp>
      <p:sp>
        <p:nvSpPr>
          <p:cNvPr id="3" name="TextBox 2"/>
          <p:cNvSpPr txBox="1"/>
          <p:nvPr/>
        </p:nvSpPr>
        <p:spPr>
          <a:xfrm>
            <a:off x="0" y="1219200"/>
            <a:ext cx="9144000" cy="3108544"/>
          </a:xfrm>
          <a:prstGeom prst="rect">
            <a:avLst/>
          </a:prstGeom>
          <a:noFill/>
        </p:spPr>
        <p:txBody>
          <a:bodyPr wrap="square" rtlCol="0">
            <a:spAutoFit/>
          </a:bodyPr>
          <a:lstStyle/>
          <a:p>
            <a:r>
              <a:rPr lang="en-US" sz="2800" dirty="0" smtClean="0"/>
              <a:t>Table of Contents</a:t>
            </a:r>
          </a:p>
          <a:p>
            <a:pPr marL="800100" lvl="1" indent="-342900">
              <a:buFont typeface="Arial" panose="020B0604020202020204" pitchFamily="34" charset="0"/>
              <a:buChar char="•"/>
            </a:pPr>
            <a:r>
              <a:rPr lang="en-US" sz="2800" dirty="0" smtClean="0"/>
              <a:t>Assessment Overview</a:t>
            </a:r>
          </a:p>
          <a:p>
            <a:pPr marL="800100" lvl="1" indent="-342900">
              <a:buFont typeface="Arial" panose="020B0604020202020204" pitchFamily="34" charset="0"/>
              <a:buChar char="•"/>
            </a:pPr>
            <a:r>
              <a:rPr lang="en-US" sz="2800" dirty="0" smtClean="0"/>
              <a:t>Test Security Protocols</a:t>
            </a:r>
          </a:p>
          <a:p>
            <a:pPr marL="800100" lvl="1" indent="-342900">
              <a:buFont typeface="Arial" panose="020B0604020202020204" pitchFamily="34" charset="0"/>
              <a:buChar char="•"/>
            </a:pPr>
            <a:r>
              <a:rPr lang="en-US" sz="2800" dirty="0" smtClean="0"/>
              <a:t>Tasks to Complete Before, During, and After Testing</a:t>
            </a:r>
          </a:p>
          <a:p>
            <a:pPr marL="800100" lvl="1" indent="-342900">
              <a:buFont typeface="Arial" panose="020B0604020202020204" pitchFamily="34" charset="0"/>
              <a:buChar char="•"/>
            </a:pPr>
            <a:r>
              <a:rPr lang="en-US" sz="2800" dirty="0" smtClean="0"/>
              <a:t>Administering the PARCC Field Test</a:t>
            </a:r>
          </a:p>
          <a:p>
            <a:pPr marL="800100" lvl="1" indent="-342900">
              <a:buFont typeface="Arial" panose="020B0604020202020204" pitchFamily="34" charset="0"/>
              <a:buChar char="•"/>
            </a:pPr>
            <a:r>
              <a:rPr lang="en-US" sz="2800" dirty="0" smtClean="0"/>
              <a:t>Appendices (i.e., forms, checklists, glossary)</a:t>
            </a:r>
          </a:p>
          <a:p>
            <a:endParaRPr lang="en-US" sz="2800" dirty="0" smtClean="0"/>
          </a:p>
        </p:txBody>
      </p:sp>
      <p:sp>
        <p:nvSpPr>
          <p:cNvPr id="4" name="Footer Placeholder 3"/>
          <p:cNvSpPr>
            <a:spLocks noGrp="1"/>
          </p:cNvSpPr>
          <p:nvPr/>
        </p:nvSpPr>
        <p:spPr>
          <a:xfrm>
            <a:off x="152400" y="6515101"/>
            <a:ext cx="2895600" cy="342899"/>
          </a:xfrm>
          <a:prstGeom prst="rect">
            <a:avLst/>
          </a:prstGeom>
          <a:noFill/>
        </p:spPr>
        <p:txBody>
          <a:bodyPr/>
          <a:lstStyle>
            <a:defPPr>
              <a:defRPr lang="en-US"/>
            </a:defPPr>
            <a:lvl1pPr marL="0" algn="l" defTabSz="914400" rtl="0" eaLnBrk="1" latinLnBrk="0" hangingPunct="1">
              <a:defRPr sz="1800" kern="1200">
                <a:solidFill>
                  <a:schemeClr val="bg2">
                    <a:lumMod val="50000"/>
                  </a:schemeClr>
                </a:solidFill>
                <a:latin typeface="Chalkduster" pitchFamily="66"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rgbClr val="EEECE1">
                    <a:lumMod val="50000"/>
                  </a:srgbClr>
                </a:solidFill>
              </a:rPr>
              <a:t>Louisiana Believes</a:t>
            </a:r>
            <a:endParaRPr lang="en-US" dirty="0">
              <a:solidFill>
                <a:srgbClr val="EEECE1">
                  <a:lumMod val="50000"/>
                </a:srgbClr>
              </a:solidFill>
            </a:endParaRPr>
          </a:p>
        </p:txBody>
      </p:sp>
    </p:spTree>
    <p:extLst>
      <p:ext uri="{BB962C8B-B14F-4D97-AF65-F5344CB8AC3E}">
        <p14:creationId xmlns:p14="http://schemas.microsoft.com/office/powerpoint/2010/main" val="17410319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124200"/>
            <a:ext cx="9144000" cy="830997"/>
          </a:xfrm>
          <a:prstGeom prst="rect">
            <a:avLst/>
          </a:prstGeom>
          <a:noFill/>
        </p:spPr>
        <p:txBody>
          <a:bodyPr wrap="square" rtlCol="0">
            <a:spAutoFit/>
          </a:bodyPr>
          <a:lstStyle/>
          <a:p>
            <a:pPr algn="ctr"/>
            <a:r>
              <a:rPr lang="en-US" sz="4800" dirty="0" smtClean="0">
                <a:solidFill>
                  <a:schemeClr val="bg1"/>
                </a:solidFill>
                <a:latin typeface="Chalkduster"/>
                <a:cs typeface="Chalkduster"/>
              </a:rPr>
              <a:t>Pearson Access </a:t>
            </a:r>
            <a:endParaRPr lang="en-US" sz="4800" dirty="0">
              <a:solidFill>
                <a:schemeClr val="bg1"/>
              </a:solidFill>
              <a:latin typeface="Chalkduster"/>
              <a:cs typeface="Chalkduster"/>
            </a:endParaRPr>
          </a:p>
        </p:txBody>
      </p:sp>
    </p:spTree>
    <p:extLst>
      <p:ext uri="{BB962C8B-B14F-4D97-AF65-F5344CB8AC3E}">
        <p14:creationId xmlns:p14="http://schemas.microsoft.com/office/powerpoint/2010/main" val="41462225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Pearson Access</a:t>
            </a:r>
            <a:endParaRPr lang="en-US" sz="3600" dirty="0"/>
          </a:p>
        </p:txBody>
      </p:sp>
      <p:sp>
        <p:nvSpPr>
          <p:cNvPr id="3" name="Slide Number Placeholder 2"/>
          <p:cNvSpPr>
            <a:spLocks noGrp="1"/>
          </p:cNvSpPr>
          <p:nvPr>
            <p:ph type="sldNum" sz="quarter" idx="4"/>
          </p:nvPr>
        </p:nvSpPr>
        <p:spPr/>
        <p:txBody>
          <a:bodyPr/>
          <a:lstStyle/>
          <a:p>
            <a:fld id="{79BA4B8F-8B3F-4B52-9164-AF2CA95F68ED}" type="slidenum">
              <a:rPr lang="en-US" smtClean="0">
                <a:solidFill>
                  <a:prstClr val="black">
                    <a:tint val="75000"/>
                  </a:prstClr>
                </a:solidFill>
              </a:rPr>
              <a:pPr/>
              <a:t>22</a:t>
            </a:fld>
            <a:endParaRPr lang="en-US" dirty="0">
              <a:solidFill>
                <a:prstClr val="black">
                  <a:tint val="75000"/>
                </a:prstClr>
              </a:solidFill>
            </a:endParaRPr>
          </a:p>
        </p:txBody>
      </p:sp>
      <p:sp>
        <p:nvSpPr>
          <p:cNvPr id="4" name="Footer Placeholder 3"/>
          <p:cNvSpPr>
            <a:spLocks noGrp="1"/>
          </p:cNvSpPr>
          <p:nvPr>
            <p:ph type="ftr" sz="quarter" idx="3"/>
          </p:nvPr>
        </p:nvSpPr>
        <p:spPr/>
        <p:txBody>
          <a:bodyPr/>
          <a:lstStyle/>
          <a:p>
            <a:r>
              <a:rPr lang="en-US" smtClean="0">
                <a:solidFill>
                  <a:srgbClr val="EEECE1">
                    <a:lumMod val="50000"/>
                  </a:srgbClr>
                </a:solidFill>
              </a:rPr>
              <a:t>Louisiana Believes</a:t>
            </a:r>
            <a:endParaRPr lang="en-US" dirty="0">
              <a:solidFill>
                <a:srgbClr val="EEECE1">
                  <a:lumMod val="50000"/>
                </a:srgbClr>
              </a:solidFill>
            </a:endParaRPr>
          </a:p>
        </p:txBody>
      </p:sp>
      <p:pic>
        <p:nvPicPr>
          <p:cNvPr id="43" name="Content Placeholder 42" descr="PARCC PA Test Administration Training.pptx - Microsoft PowerPoint"/>
          <p:cNvPicPr>
            <a:picLocks noGrp="1" noChangeAspect="1"/>
          </p:cNvPicPr>
          <p:nvPr>
            <p:ph sz="quarter" idx="10"/>
          </p:nvPr>
        </p:nvPicPr>
        <p:blipFill rotWithShape="1">
          <a:blip r:embed="rId3">
            <a:extLst>
              <a:ext uri="{28A0092B-C50C-407E-A947-70E740481C1C}">
                <a14:useLocalDpi xmlns:a14="http://schemas.microsoft.com/office/drawing/2010/main" val="0"/>
              </a:ext>
            </a:extLst>
          </a:blip>
          <a:srcRect l="33678" t="28916" r="12759" b="18775"/>
          <a:stretch/>
        </p:blipFill>
        <p:spPr>
          <a:xfrm>
            <a:off x="304800" y="1447800"/>
            <a:ext cx="8551195" cy="4495800"/>
          </a:xfrm>
        </p:spPr>
      </p:pic>
    </p:spTree>
    <p:extLst>
      <p:ext uri="{BB962C8B-B14F-4D97-AF65-F5344CB8AC3E}">
        <p14:creationId xmlns:p14="http://schemas.microsoft.com/office/powerpoint/2010/main" val="41763742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User Roles and Permissions</a:t>
            </a:r>
            <a:endParaRPr lang="en-US" sz="3200" dirty="0"/>
          </a:p>
        </p:txBody>
      </p:sp>
      <p:sp>
        <p:nvSpPr>
          <p:cNvPr id="3" name="Slide Number Placeholder 2"/>
          <p:cNvSpPr>
            <a:spLocks noGrp="1"/>
          </p:cNvSpPr>
          <p:nvPr>
            <p:ph type="sldNum" sz="quarter" idx="4"/>
          </p:nvPr>
        </p:nvSpPr>
        <p:spPr/>
        <p:txBody>
          <a:bodyPr/>
          <a:lstStyle/>
          <a:p>
            <a:fld id="{79BA4B8F-8B3F-4B52-9164-AF2CA95F68ED}" type="slidenum">
              <a:rPr lang="en-US" smtClean="0">
                <a:solidFill>
                  <a:prstClr val="black">
                    <a:tint val="75000"/>
                  </a:prstClr>
                </a:solidFill>
              </a:rPr>
              <a:pPr/>
              <a:t>23</a:t>
            </a:fld>
            <a:endParaRPr lang="en-US" dirty="0">
              <a:solidFill>
                <a:prstClr val="black">
                  <a:tint val="75000"/>
                </a:prstClr>
              </a:solidFill>
            </a:endParaRPr>
          </a:p>
        </p:txBody>
      </p:sp>
      <p:sp>
        <p:nvSpPr>
          <p:cNvPr id="4" name="Footer Placeholder 3"/>
          <p:cNvSpPr>
            <a:spLocks noGrp="1"/>
          </p:cNvSpPr>
          <p:nvPr>
            <p:ph type="ftr" sz="quarter" idx="3"/>
          </p:nvPr>
        </p:nvSpPr>
        <p:spPr/>
        <p:txBody>
          <a:bodyPr/>
          <a:lstStyle/>
          <a:p>
            <a:r>
              <a:rPr lang="en-US" dirty="0" smtClean="0">
                <a:solidFill>
                  <a:srgbClr val="EEECE1">
                    <a:lumMod val="50000"/>
                  </a:srgbClr>
                </a:solidFill>
              </a:rPr>
              <a:t>Louisiana Believes</a:t>
            </a:r>
            <a:endParaRPr lang="en-US" dirty="0">
              <a:solidFill>
                <a:srgbClr val="EEECE1">
                  <a:lumMod val="50000"/>
                </a:srgbClr>
              </a:solidFill>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3616" t="32161" r="12191" b="16687"/>
          <a:stretch/>
        </p:blipFill>
        <p:spPr bwMode="auto">
          <a:xfrm>
            <a:off x="0" y="1219200"/>
            <a:ext cx="9144000" cy="419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685800" y="5715000"/>
            <a:ext cx="7848600" cy="584776"/>
          </a:xfrm>
          <a:prstGeom prst="rect">
            <a:avLst/>
          </a:prstGeom>
          <a:solidFill>
            <a:schemeClr val="accent6">
              <a:lumMod val="40000"/>
              <a:lumOff val="60000"/>
            </a:schemeClr>
          </a:solidFill>
        </p:spPr>
        <p:txBody>
          <a:bodyPr wrap="square" rtlCol="0">
            <a:spAutoFit/>
          </a:bodyPr>
          <a:lstStyle/>
          <a:p>
            <a:pPr marL="0" lvl="1" algn="ctr"/>
            <a:r>
              <a:rPr lang="en-US" sz="1600" b="1" i="1" dirty="0" smtClean="0"/>
              <a:t>User account information is provided via secure email upon establishment within the </a:t>
            </a:r>
            <a:r>
              <a:rPr lang="en-US" sz="1600" b="1" i="1" dirty="0" err="1" smtClean="0"/>
              <a:t>PearsonAccess</a:t>
            </a:r>
            <a:r>
              <a:rPr lang="en-US" sz="1600" b="1" i="1" dirty="0" smtClean="0"/>
              <a:t> system. </a:t>
            </a:r>
            <a:endParaRPr lang="en-US" sz="1600" b="1" i="1" dirty="0"/>
          </a:p>
        </p:txBody>
      </p:sp>
    </p:spTree>
    <p:extLst>
      <p:ext uri="{BB962C8B-B14F-4D97-AF65-F5344CB8AC3E}">
        <p14:creationId xmlns:p14="http://schemas.microsoft.com/office/powerpoint/2010/main" val="14575288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3944" y="1410849"/>
            <a:ext cx="8668512" cy="707886"/>
          </a:xfrm>
          <a:prstGeom prst="rect">
            <a:avLst/>
          </a:prstGeom>
        </p:spPr>
        <p:txBody>
          <a:bodyPr wrap="square">
            <a:spAutoFit/>
          </a:bodyPr>
          <a:lstStyle/>
          <a:p>
            <a:pPr algn="ctr"/>
            <a:r>
              <a:rPr lang="en-US" sz="2000" dirty="0" smtClean="0">
                <a:latin typeface="+mn-lt"/>
              </a:rPr>
              <a:t>Authorized district and school personnel will be able to view and create staff user accounts within PearsonAccess manually or by submitting a file.</a:t>
            </a:r>
            <a:endParaRPr lang="en-US" sz="2000" dirty="0">
              <a:latin typeface="+mn-lt"/>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932" y="2514600"/>
            <a:ext cx="7781544" cy="292273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3"/>
          <p:cNvSpPr>
            <a:spLocks noChangeArrowheads="1"/>
          </p:cNvSpPr>
          <p:nvPr/>
        </p:nvSpPr>
        <p:spPr bwMode="auto">
          <a:xfrm>
            <a:off x="2945524" y="4419600"/>
            <a:ext cx="1270215" cy="325437"/>
          </a:xfrm>
          <a:prstGeom prst="rect">
            <a:avLst/>
          </a:prstGeom>
          <a:solidFill>
            <a:schemeClr val="accent1">
              <a:alpha val="0"/>
            </a:schemeClr>
          </a:solidFill>
          <a:ln w="22225" algn="ctr">
            <a:solidFill>
              <a:srgbClr val="FF0000"/>
            </a:solidFill>
            <a:round/>
            <a:headEnd/>
            <a:tailEnd/>
          </a:ln>
        </p:spPr>
        <p:txBody>
          <a:bodyPr/>
          <a:lstStyle/>
          <a:p>
            <a:pPr algn="ctr"/>
            <a:endParaRPr lang="en-US" dirty="0"/>
          </a:p>
        </p:txBody>
      </p:sp>
      <p:sp>
        <p:nvSpPr>
          <p:cNvPr id="15" name="Rectangle 14"/>
          <p:cNvSpPr>
            <a:spLocks noChangeArrowheads="1"/>
          </p:cNvSpPr>
          <p:nvPr/>
        </p:nvSpPr>
        <p:spPr bwMode="auto">
          <a:xfrm>
            <a:off x="2839968" y="2590800"/>
            <a:ext cx="1481328" cy="243881"/>
          </a:xfrm>
          <a:prstGeom prst="rect">
            <a:avLst/>
          </a:prstGeom>
          <a:solidFill>
            <a:schemeClr val="accent1">
              <a:alpha val="0"/>
            </a:schemeClr>
          </a:solidFill>
          <a:ln w="22225" algn="ctr">
            <a:solidFill>
              <a:srgbClr val="FF0000"/>
            </a:solidFill>
            <a:round/>
            <a:headEnd/>
            <a:tailEnd/>
          </a:ln>
        </p:spPr>
        <p:txBody>
          <a:bodyPr/>
          <a:lstStyle/>
          <a:p>
            <a:pPr algn="ctr"/>
            <a:endParaRPr lang="en-US" dirty="0"/>
          </a:p>
        </p:txBody>
      </p:sp>
      <p:sp>
        <p:nvSpPr>
          <p:cNvPr id="3" name="Title 2"/>
          <p:cNvSpPr>
            <a:spLocks noGrp="1"/>
          </p:cNvSpPr>
          <p:nvPr>
            <p:ph type="title"/>
          </p:nvPr>
        </p:nvSpPr>
        <p:spPr/>
        <p:txBody>
          <a:bodyPr/>
          <a:lstStyle/>
          <a:p>
            <a:r>
              <a:rPr lang="en-US" sz="3600" dirty="0" smtClean="0"/>
              <a:t>Individual User </a:t>
            </a:r>
            <a:r>
              <a:rPr lang="en-US" sz="3600" dirty="0"/>
              <a:t>Accounts</a:t>
            </a:r>
          </a:p>
        </p:txBody>
      </p:sp>
      <p:sp>
        <p:nvSpPr>
          <p:cNvPr id="8" name="Footer Placeholder 3"/>
          <p:cNvSpPr>
            <a:spLocks noGrp="1"/>
          </p:cNvSpPr>
          <p:nvPr>
            <p:ph type="ftr" sz="quarter" idx="3"/>
          </p:nvPr>
        </p:nvSpPr>
        <p:spPr>
          <a:xfrm>
            <a:off x="152400" y="6553200"/>
            <a:ext cx="2895600" cy="342899"/>
          </a:xfrm>
        </p:spPr>
        <p:txBody>
          <a:bodyPr/>
          <a:lstStyle/>
          <a:p>
            <a:r>
              <a:rPr lang="en-US" dirty="0" smtClean="0">
                <a:solidFill>
                  <a:srgbClr val="EEECE1">
                    <a:lumMod val="50000"/>
                  </a:srgbClr>
                </a:solidFill>
              </a:rPr>
              <a:t>Louisiana Believes</a:t>
            </a:r>
            <a:endParaRPr lang="en-US" dirty="0">
              <a:solidFill>
                <a:srgbClr val="EEECE1">
                  <a:lumMod val="50000"/>
                </a:srgbClr>
              </a:solidFill>
            </a:endParaRPr>
          </a:p>
        </p:txBody>
      </p:sp>
    </p:spTree>
    <p:extLst>
      <p:ext uri="{BB962C8B-B14F-4D97-AF65-F5344CB8AC3E}">
        <p14:creationId xmlns:p14="http://schemas.microsoft.com/office/powerpoint/2010/main" val="15232854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autoUpdateAnimBg="0"/>
      <p:bldP spid="15" grpId="0" animBg="1"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088" y="3319063"/>
            <a:ext cx="7781544" cy="252848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a:spLocks noChangeArrowheads="1"/>
          </p:cNvSpPr>
          <p:nvPr/>
        </p:nvSpPr>
        <p:spPr bwMode="auto">
          <a:xfrm>
            <a:off x="793728" y="4809631"/>
            <a:ext cx="7483374" cy="354938"/>
          </a:xfrm>
          <a:prstGeom prst="rect">
            <a:avLst/>
          </a:prstGeom>
          <a:solidFill>
            <a:schemeClr val="accent1">
              <a:alpha val="0"/>
            </a:schemeClr>
          </a:solidFill>
          <a:ln w="22225" algn="ctr">
            <a:solidFill>
              <a:srgbClr val="FF0000"/>
            </a:solidFill>
            <a:round/>
            <a:headEnd/>
            <a:tailEnd/>
          </a:ln>
        </p:spPr>
        <p:txBody>
          <a:bodyPr/>
          <a:lstStyle/>
          <a:p>
            <a:pPr algn="ctr"/>
            <a:endParaRPr lang="en-US"/>
          </a:p>
        </p:txBody>
      </p:sp>
      <p:sp>
        <p:nvSpPr>
          <p:cNvPr id="2" name="Rectangle 1"/>
          <p:cNvSpPr/>
          <p:nvPr/>
        </p:nvSpPr>
        <p:spPr>
          <a:xfrm>
            <a:off x="0" y="1371600"/>
            <a:ext cx="9144000" cy="830997"/>
          </a:xfrm>
          <a:prstGeom prst="rect">
            <a:avLst/>
          </a:prstGeom>
        </p:spPr>
        <p:txBody>
          <a:bodyPr wrap="square">
            <a:spAutoFit/>
          </a:bodyPr>
          <a:lstStyle/>
          <a:p>
            <a:pPr algn="ctr"/>
            <a:r>
              <a:rPr lang="en-US" sz="2400" i="1" dirty="0" smtClean="0">
                <a:latin typeface="+mn-lt"/>
              </a:rPr>
              <a:t>View User Accounts </a:t>
            </a:r>
            <a:r>
              <a:rPr lang="en-US" sz="2400" dirty="0" smtClean="0">
                <a:latin typeface="+mn-lt"/>
              </a:rPr>
              <a:t>lets authorized personnel view and update existing accounts, as well as create new accounts manually.</a:t>
            </a:r>
            <a:endParaRPr lang="en-US" sz="2400" dirty="0">
              <a:latin typeface="+mn-lt"/>
            </a:endParaRPr>
          </a:p>
        </p:txBody>
      </p:sp>
      <p:sp>
        <p:nvSpPr>
          <p:cNvPr id="9" name="Up Arrow 8"/>
          <p:cNvSpPr/>
          <p:nvPr/>
        </p:nvSpPr>
        <p:spPr bwMode="auto">
          <a:xfrm>
            <a:off x="2441369" y="4632819"/>
            <a:ext cx="381000" cy="304800"/>
          </a:xfrm>
          <a:prstGeom prst="up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Verdana" pitchFamily="1" charset="0"/>
              <a:ea typeface="ＭＳ Ｐゴシック" pitchFamily="1" charset="-128"/>
            </a:endParaRPr>
          </a:p>
        </p:txBody>
      </p:sp>
      <p:sp>
        <p:nvSpPr>
          <p:cNvPr id="3" name="Title 2"/>
          <p:cNvSpPr>
            <a:spLocks noGrp="1"/>
          </p:cNvSpPr>
          <p:nvPr>
            <p:ph type="title"/>
          </p:nvPr>
        </p:nvSpPr>
        <p:spPr/>
        <p:txBody>
          <a:bodyPr/>
          <a:lstStyle/>
          <a:p>
            <a:r>
              <a:rPr lang="en-US" sz="3600" dirty="0"/>
              <a:t>View User Accounts</a:t>
            </a:r>
          </a:p>
        </p:txBody>
      </p:sp>
      <p:sp>
        <p:nvSpPr>
          <p:cNvPr id="10" name="Up Arrow 9"/>
          <p:cNvSpPr/>
          <p:nvPr/>
        </p:nvSpPr>
        <p:spPr bwMode="auto">
          <a:xfrm>
            <a:off x="3925785" y="4636008"/>
            <a:ext cx="381000" cy="304800"/>
          </a:xfrm>
          <a:prstGeom prst="up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Verdana" pitchFamily="1" charset="0"/>
              <a:ea typeface="ＭＳ Ｐゴシック" pitchFamily="1" charset="-128"/>
            </a:endParaRPr>
          </a:p>
        </p:txBody>
      </p:sp>
      <p:sp>
        <p:nvSpPr>
          <p:cNvPr id="11" name="Up Arrow 10"/>
          <p:cNvSpPr/>
          <p:nvPr/>
        </p:nvSpPr>
        <p:spPr bwMode="auto">
          <a:xfrm>
            <a:off x="5505202" y="4636008"/>
            <a:ext cx="381000" cy="304800"/>
          </a:xfrm>
          <a:prstGeom prst="up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Verdana" pitchFamily="1" charset="0"/>
              <a:ea typeface="ＭＳ Ｐゴシック" pitchFamily="1" charset="-128"/>
            </a:endParaRPr>
          </a:p>
        </p:txBody>
      </p:sp>
      <p:sp>
        <p:nvSpPr>
          <p:cNvPr id="12" name="Up Arrow 11"/>
          <p:cNvSpPr/>
          <p:nvPr/>
        </p:nvSpPr>
        <p:spPr bwMode="auto">
          <a:xfrm>
            <a:off x="1253837" y="4636008"/>
            <a:ext cx="381000" cy="304800"/>
          </a:xfrm>
          <a:prstGeom prst="up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Verdana" pitchFamily="1" charset="0"/>
              <a:ea typeface="ＭＳ Ｐゴシック" pitchFamily="1" charset="-128"/>
            </a:endParaRPr>
          </a:p>
        </p:txBody>
      </p:sp>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6544" y="4297680"/>
            <a:ext cx="1319404" cy="132979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Footer Placeholder 3"/>
          <p:cNvSpPr>
            <a:spLocks noGrp="1"/>
          </p:cNvSpPr>
          <p:nvPr/>
        </p:nvSpPr>
        <p:spPr>
          <a:xfrm>
            <a:off x="228600" y="6523764"/>
            <a:ext cx="2895600" cy="342899"/>
          </a:xfrm>
          <a:prstGeom prst="rect">
            <a:avLst/>
          </a:prstGeom>
          <a:noFill/>
        </p:spPr>
        <p:txBody>
          <a:bodyPr/>
          <a:lstStyle>
            <a:defPPr>
              <a:defRPr lang="en-US"/>
            </a:defPPr>
            <a:lvl1pPr marL="0" algn="l" defTabSz="914400" rtl="0" eaLnBrk="1" latinLnBrk="0" hangingPunct="1">
              <a:defRPr sz="1800" kern="1200">
                <a:solidFill>
                  <a:schemeClr val="bg2">
                    <a:lumMod val="50000"/>
                  </a:schemeClr>
                </a:solidFill>
                <a:latin typeface="Chalkduster" pitchFamily="66"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rgbClr val="EEECE1">
                    <a:lumMod val="50000"/>
                  </a:srgbClr>
                </a:solidFill>
              </a:rPr>
              <a:t>Louisiana Believes</a:t>
            </a:r>
            <a:endParaRPr lang="en-US" dirty="0">
              <a:solidFill>
                <a:srgbClr val="EEECE1">
                  <a:lumMod val="50000"/>
                </a:srgbClr>
              </a:solidFill>
            </a:endParaRPr>
          </a:p>
        </p:txBody>
      </p:sp>
    </p:spTree>
    <p:extLst>
      <p:ext uri="{BB962C8B-B14F-4D97-AF65-F5344CB8AC3E}">
        <p14:creationId xmlns:p14="http://schemas.microsoft.com/office/powerpoint/2010/main" val="19127782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148"/>
                                        </p:tgtEl>
                                        <p:attrNameLst>
                                          <p:attrName>style.visibility</p:attrName>
                                        </p:attrNameLst>
                                      </p:cBhvr>
                                      <p:to>
                                        <p:strVal val="visible"/>
                                      </p:to>
                                    </p:set>
                                    <p:animEffect transition="in" filter="fade">
                                      <p:cBhvr>
                                        <p:cTn id="20" dur="500"/>
                                        <p:tgtEl>
                                          <p:spTgt spid="6148"/>
                                        </p:tgtEl>
                                      </p:cBhvr>
                                    </p:animEffect>
                                  </p:childTnLst>
                                </p:cTn>
                              </p:par>
                              <p:par>
                                <p:cTn id="21" presetID="6" presetClass="emph" presetSubtype="0" fill="hold" nodeType="withEffect">
                                  <p:stCondLst>
                                    <p:cond delay="0"/>
                                  </p:stCondLst>
                                  <p:childTnLst>
                                    <p:animScale>
                                      <p:cBhvr>
                                        <p:cTn id="22" dur="2000" fill="hold"/>
                                        <p:tgtEl>
                                          <p:spTgt spid="6148"/>
                                        </p:tgtEl>
                                      </p:cBhvr>
                                      <p:by x="150000" y="150000"/>
                                    </p:animScale>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6148"/>
                                        </p:tgtEl>
                                      </p:cBhvr>
                                    </p:animEffect>
                                    <p:set>
                                      <p:cBhvr>
                                        <p:cTn id="27" dur="1" fill="hold">
                                          <p:stCondLst>
                                            <p:cond delay="499"/>
                                          </p:stCondLst>
                                        </p:cTn>
                                        <p:tgtEl>
                                          <p:spTgt spid="6148"/>
                                        </p:tgtEl>
                                        <p:attrNameLst>
                                          <p:attrName>style.visibility</p:attrName>
                                        </p:attrNameLst>
                                      </p:cBhvr>
                                      <p:to>
                                        <p:strVal val="hidden"/>
                                      </p:to>
                                    </p:set>
                                  </p:childTnLst>
                                </p:cTn>
                              </p:par>
                              <p:par>
                                <p:cTn id="28" presetID="10" presetClass="exit" presetSubtype="0" fill="hold" grpId="1" nodeType="withEffect">
                                  <p:stCondLst>
                                    <p:cond delay="0"/>
                                  </p:stCondLst>
                                  <p:childTnLst>
                                    <p:animEffect transition="out" filter="fade">
                                      <p:cBhvr>
                                        <p:cTn id="29" dur="500"/>
                                        <p:tgtEl>
                                          <p:spTgt spid="9"/>
                                        </p:tgtEl>
                                      </p:cBhvr>
                                    </p:animEffect>
                                    <p:set>
                                      <p:cBhvr>
                                        <p:cTn id="30" dur="1" fill="hold">
                                          <p:stCondLst>
                                            <p:cond delay="499"/>
                                          </p:stCondLst>
                                        </p:cTn>
                                        <p:tgtEl>
                                          <p:spTgt spid="9"/>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1" nodeType="clickEffect">
                                  <p:stCondLst>
                                    <p:cond delay="0"/>
                                  </p:stCondLst>
                                  <p:childTnLst>
                                    <p:animEffect transition="out" filter="fade">
                                      <p:cBhvr>
                                        <p:cTn id="41" dur="500"/>
                                        <p:tgtEl>
                                          <p:spTgt spid="10"/>
                                        </p:tgtEl>
                                      </p:cBhvr>
                                    </p:animEffect>
                                    <p:set>
                                      <p:cBhvr>
                                        <p:cTn id="42" dur="1" fill="hold">
                                          <p:stCondLst>
                                            <p:cond delay="499"/>
                                          </p:stCondLst>
                                        </p:cTn>
                                        <p:tgtEl>
                                          <p:spTgt spid="10"/>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1000"/>
                                        <p:tgtEl>
                                          <p:spTgt spid="11"/>
                                        </p:tgtEl>
                                      </p:cBhvr>
                                    </p:animEffect>
                                    <p:anim calcmode="lin" valueType="num">
                                      <p:cBhvr>
                                        <p:cTn id="48" dur="1000" fill="hold"/>
                                        <p:tgtEl>
                                          <p:spTgt spid="11"/>
                                        </p:tgtEl>
                                        <p:attrNameLst>
                                          <p:attrName>ppt_x</p:attrName>
                                        </p:attrNameLst>
                                      </p:cBhvr>
                                      <p:tavLst>
                                        <p:tav tm="0">
                                          <p:val>
                                            <p:strVal val="#ppt_x"/>
                                          </p:val>
                                        </p:tav>
                                        <p:tav tm="100000">
                                          <p:val>
                                            <p:strVal val="#ppt_x"/>
                                          </p:val>
                                        </p:tav>
                                      </p:tavLst>
                                    </p:anim>
                                    <p:anim calcmode="lin" valueType="num">
                                      <p:cBhvr>
                                        <p:cTn id="4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10" presetClass="exit" presetSubtype="0" fill="hold" grpId="1" nodeType="clickEffect">
                                  <p:stCondLst>
                                    <p:cond delay="0"/>
                                  </p:stCondLst>
                                  <p:childTnLst>
                                    <p:animEffect transition="out" filter="fade">
                                      <p:cBhvr>
                                        <p:cTn id="53" dur="500"/>
                                        <p:tgtEl>
                                          <p:spTgt spid="11"/>
                                        </p:tgtEl>
                                      </p:cBhvr>
                                    </p:animEffect>
                                    <p:set>
                                      <p:cBhvr>
                                        <p:cTn id="54" dur="1" fill="hold">
                                          <p:stCondLst>
                                            <p:cond delay="499"/>
                                          </p:stCondLst>
                                        </p:cTn>
                                        <p:tgtEl>
                                          <p:spTgt spid="11"/>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fade">
                                      <p:cBhvr>
                                        <p:cTn id="59" dur="1000"/>
                                        <p:tgtEl>
                                          <p:spTgt spid="12"/>
                                        </p:tgtEl>
                                      </p:cBhvr>
                                    </p:animEffect>
                                    <p:anim calcmode="lin" valueType="num">
                                      <p:cBhvr>
                                        <p:cTn id="60" dur="1000" fill="hold"/>
                                        <p:tgtEl>
                                          <p:spTgt spid="12"/>
                                        </p:tgtEl>
                                        <p:attrNameLst>
                                          <p:attrName>ppt_x</p:attrName>
                                        </p:attrNameLst>
                                      </p:cBhvr>
                                      <p:tavLst>
                                        <p:tav tm="0">
                                          <p:val>
                                            <p:strVal val="#ppt_x"/>
                                          </p:val>
                                        </p:tav>
                                        <p:tav tm="100000">
                                          <p:val>
                                            <p:strVal val="#ppt_x"/>
                                          </p:val>
                                        </p:tav>
                                      </p:tavLst>
                                    </p:anim>
                                    <p:anim calcmode="lin" valueType="num">
                                      <p:cBhvr>
                                        <p:cTn id="6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9" grpId="1" animBg="1"/>
      <p:bldP spid="10" grpId="0" animBg="1"/>
      <p:bldP spid="10" grpId="1" animBg="1"/>
      <p:bldP spid="11" grpId="0" animBg="1"/>
      <p:bldP spid="11" grpId="1" animBg="1"/>
      <p:bldP spid="1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163370"/>
            <a:ext cx="7543800" cy="404680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2292" name="Rectangle 3"/>
          <p:cNvSpPr>
            <a:spLocks noChangeArrowheads="1"/>
          </p:cNvSpPr>
          <p:nvPr/>
        </p:nvSpPr>
        <p:spPr bwMode="auto">
          <a:xfrm>
            <a:off x="914400" y="4495800"/>
            <a:ext cx="7391400" cy="762000"/>
          </a:xfrm>
          <a:prstGeom prst="rect">
            <a:avLst/>
          </a:prstGeom>
          <a:solidFill>
            <a:schemeClr val="accent1">
              <a:alpha val="0"/>
            </a:schemeClr>
          </a:solidFill>
          <a:ln w="22225" algn="ctr">
            <a:solidFill>
              <a:srgbClr val="FF0000"/>
            </a:solidFill>
            <a:round/>
            <a:headEnd/>
            <a:tailEnd/>
          </a:ln>
        </p:spPr>
        <p:txBody>
          <a:bodyPr/>
          <a:lstStyle/>
          <a:p>
            <a:pPr algn="ctr"/>
            <a:endParaRPr lang="en-US"/>
          </a:p>
        </p:txBody>
      </p:sp>
      <p:sp>
        <p:nvSpPr>
          <p:cNvPr id="5" name="Rectangle 4"/>
          <p:cNvSpPr>
            <a:spLocks noChangeArrowheads="1"/>
          </p:cNvSpPr>
          <p:nvPr/>
        </p:nvSpPr>
        <p:spPr bwMode="auto">
          <a:xfrm>
            <a:off x="914400" y="2971800"/>
            <a:ext cx="7391400" cy="1447800"/>
          </a:xfrm>
          <a:prstGeom prst="rect">
            <a:avLst/>
          </a:prstGeom>
          <a:solidFill>
            <a:schemeClr val="accent1">
              <a:alpha val="0"/>
            </a:schemeClr>
          </a:solidFill>
          <a:ln w="22225" algn="ctr">
            <a:solidFill>
              <a:srgbClr val="FF0000"/>
            </a:solidFill>
            <a:round/>
            <a:headEnd/>
            <a:tailEnd/>
          </a:ln>
        </p:spPr>
        <p:txBody>
          <a:bodyPr/>
          <a:lstStyle/>
          <a:p>
            <a:pPr algn="ctr"/>
            <a:endParaRPr lang="en-US"/>
          </a:p>
        </p:txBody>
      </p:sp>
      <p:sp>
        <p:nvSpPr>
          <p:cNvPr id="6" name="Rectangle 5"/>
          <p:cNvSpPr/>
          <p:nvPr/>
        </p:nvSpPr>
        <p:spPr>
          <a:xfrm>
            <a:off x="0" y="1371600"/>
            <a:ext cx="8997696" cy="830997"/>
          </a:xfrm>
          <a:prstGeom prst="rect">
            <a:avLst/>
          </a:prstGeom>
        </p:spPr>
        <p:txBody>
          <a:bodyPr wrap="square">
            <a:spAutoFit/>
          </a:bodyPr>
          <a:lstStyle/>
          <a:p>
            <a:r>
              <a:rPr lang="en-US" sz="2400" dirty="0" smtClean="0">
                <a:latin typeface="+mn-lt"/>
              </a:rPr>
              <a:t>A user’s role and organization will determine the functionality they can access</a:t>
            </a:r>
            <a:r>
              <a:rPr lang="en-US" sz="2000" dirty="0" smtClean="0">
                <a:latin typeface="+mn-lt"/>
              </a:rPr>
              <a:t>.</a:t>
            </a:r>
            <a:endParaRPr lang="en-US" sz="2000" dirty="0">
              <a:latin typeface="+mn-lt"/>
            </a:endParaRPr>
          </a:p>
        </p:txBody>
      </p:sp>
      <p:sp>
        <p:nvSpPr>
          <p:cNvPr id="2" name="Title 1"/>
          <p:cNvSpPr>
            <a:spLocks noGrp="1"/>
          </p:cNvSpPr>
          <p:nvPr>
            <p:ph type="title"/>
          </p:nvPr>
        </p:nvSpPr>
        <p:spPr/>
        <p:txBody>
          <a:bodyPr/>
          <a:lstStyle/>
          <a:p>
            <a:r>
              <a:rPr lang="en-US" sz="3200" dirty="0" smtClean="0"/>
              <a:t>Create </a:t>
            </a:r>
            <a:r>
              <a:rPr lang="en-US" sz="3200" dirty="0"/>
              <a:t>a New User Account </a:t>
            </a:r>
          </a:p>
        </p:txBody>
      </p:sp>
      <p:sp>
        <p:nvSpPr>
          <p:cNvPr id="8" name="Rectangle 3"/>
          <p:cNvSpPr>
            <a:spLocks noChangeArrowheads="1"/>
          </p:cNvSpPr>
          <p:nvPr/>
        </p:nvSpPr>
        <p:spPr bwMode="auto">
          <a:xfrm>
            <a:off x="914400" y="5334000"/>
            <a:ext cx="7391400" cy="838200"/>
          </a:xfrm>
          <a:prstGeom prst="rect">
            <a:avLst/>
          </a:prstGeom>
          <a:solidFill>
            <a:schemeClr val="accent1">
              <a:alpha val="0"/>
            </a:schemeClr>
          </a:solidFill>
          <a:ln w="22225" algn="ctr">
            <a:solidFill>
              <a:srgbClr val="FF0000"/>
            </a:solidFill>
            <a:round/>
            <a:headEnd/>
            <a:tailEnd/>
          </a:ln>
        </p:spPr>
        <p:txBody>
          <a:bodyPr/>
          <a:lstStyle/>
          <a:p>
            <a:pPr algn="ctr"/>
            <a:endParaRPr lang="en-US"/>
          </a:p>
        </p:txBody>
      </p:sp>
      <p:sp>
        <p:nvSpPr>
          <p:cNvPr id="10" name="Footer Placeholder 3"/>
          <p:cNvSpPr>
            <a:spLocks noGrp="1"/>
          </p:cNvSpPr>
          <p:nvPr/>
        </p:nvSpPr>
        <p:spPr>
          <a:xfrm>
            <a:off x="228600" y="6515101"/>
            <a:ext cx="2895600" cy="342899"/>
          </a:xfrm>
          <a:prstGeom prst="rect">
            <a:avLst/>
          </a:prstGeom>
          <a:noFill/>
        </p:spPr>
        <p:txBody>
          <a:bodyPr/>
          <a:lstStyle>
            <a:defPPr>
              <a:defRPr lang="en-US"/>
            </a:defPPr>
            <a:lvl1pPr marL="0" algn="l" defTabSz="914400" rtl="0" eaLnBrk="1" latinLnBrk="0" hangingPunct="1">
              <a:defRPr sz="1800" kern="1200">
                <a:solidFill>
                  <a:schemeClr val="bg2">
                    <a:lumMod val="50000"/>
                  </a:schemeClr>
                </a:solidFill>
                <a:latin typeface="Chalkduster" pitchFamily="66"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rgbClr val="EEECE1">
                    <a:lumMod val="50000"/>
                  </a:srgbClr>
                </a:solidFill>
              </a:rPr>
              <a:t>Louisiana Believes</a:t>
            </a:r>
            <a:endParaRPr lang="en-US" dirty="0">
              <a:solidFill>
                <a:srgbClr val="EEECE1">
                  <a:lumMod val="50000"/>
                </a:srgbClr>
              </a:solidFill>
            </a:endParaRPr>
          </a:p>
        </p:txBody>
      </p:sp>
    </p:spTree>
    <p:extLst>
      <p:ext uri="{BB962C8B-B14F-4D97-AF65-F5344CB8AC3E}">
        <p14:creationId xmlns:p14="http://schemas.microsoft.com/office/powerpoint/2010/main" val="18729802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292"/>
                                        </p:tgtEl>
                                        <p:attrNameLst>
                                          <p:attrName>style.visibility</p:attrName>
                                        </p:attrNameLst>
                                      </p:cBhvr>
                                      <p:to>
                                        <p:strVal val="visible"/>
                                      </p:to>
                                    </p:set>
                                    <p:anim calcmode="lin" valueType="num">
                                      <p:cBhvr additive="base">
                                        <p:cTn id="13" dur="500" fill="hold"/>
                                        <p:tgtEl>
                                          <p:spTgt spid="12292"/>
                                        </p:tgtEl>
                                        <p:attrNameLst>
                                          <p:attrName>ppt_x</p:attrName>
                                        </p:attrNameLst>
                                      </p:cBhvr>
                                      <p:tavLst>
                                        <p:tav tm="0">
                                          <p:val>
                                            <p:strVal val="#ppt_x"/>
                                          </p:val>
                                        </p:tav>
                                        <p:tav tm="100000">
                                          <p:val>
                                            <p:strVal val="#ppt_x"/>
                                          </p:val>
                                        </p:tav>
                                      </p:tavLst>
                                    </p:anim>
                                    <p:anim calcmode="lin" valueType="num">
                                      <p:cBhvr additive="base">
                                        <p:cTn id="14" dur="500" fill="hold"/>
                                        <p:tgtEl>
                                          <p:spTgt spid="1229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animBg="1"/>
      <p:bldP spid="5" grpId="0" animBg="1"/>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088" y="3081528"/>
            <a:ext cx="7781544" cy="242737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0" y="1600200"/>
            <a:ext cx="9144000" cy="1200328"/>
          </a:xfrm>
          <a:prstGeom prst="rect">
            <a:avLst/>
          </a:prstGeom>
        </p:spPr>
        <p:txBody>
          <a:bodyPr wrap="square">
            <a:spAutoFit/>
          </a:bodyPr>
          <a:lstStyle/>
          <a:p>
            <a:r>
              <a:rPr lang="en-US" sz="2400" dirty="0" smtClean="0">
                <a:latin typeface="+mn-lt"/>
              </a:rPr>
              <a:t>User accounts may also be created or maintained by submitting a user account file; this is especially helpful when working with accounts in bulk. </a:t>
            </a:r>
            <a:endParaRPr lang="en-US" sz="2400" dirty="0">
              <a:latin typeface="+mn-lt"/>
            </a:endParaRPr>
          </a:p>
        </p:txBody>
      </p:sp>
      <p:sp>
        <p:nvSpPr>
          <p:cNvPr id="3" name="Title 2"/>
          <p:cNvSpPr>
            <a:spLocks noGrp="1"/>
          </p:cNvSpPr>
          <p:nvPr>
            <p:ph type="title"/>
          </p:nvPr>
        </p:nvSpPr>
        <p:spPr/>
        <p:txBody>
          <a:bodyPr/>
          <a:lstStyle/>
          <a:p>
            <a:r>
              <a:rPr lang="en-US" sz="3200" dirty="0"/>
              <a:t>Send User Account File</a:t>
            </a:r>
          </a:p>
        </p:txBody>
      </p:sp>
      <p:sp>
        <p:nvSpPr>
          <p:cNvPr id="7" name="Rectangle 6"/>
          <p:cNvSpPr>
            <a:spLocks noChangeArrowheads="1"/>
          </p:cNvSpPr>
          <p:nvPr/>
        </p:nvSpPr>
        <p:spPr bwMode="auto">
          <a:xfrm>
            <a:off x="3604382" y="4422447"/>
            <a:ext cx="1632636" cy="173037"/>
          </a:xfrm>
          <a:prstGeom prst="rect">
            <a:avLst/>
          </a:prstGeom>
          <a:solidFill>
            <a:schemeClr val="accent1">
              <a:alpha val="0"/>
            </a:schemeClr>
          </a:solidFill>
          <a:ln w="22225" algn="ctr">
            <a:solidFill>
              <a:srgbClr val="FF0000"/>
            </a:solidFill>
            <a:round/>
            <a:headEnd/>
            <a:tailEnd/>
          </a:ln>
        </p:spPr>
        <p:txBody>
          <a:bodyPr/>
          <a:lstStyle/>
          <a:p>
            <a:pPr algn="ctr"/>
            <a:endParaRPr lang="en-US" dirty="0"/>
          </a:p>
        </p:txBody>
      </p:sp>
      <p:sp>
        <p:nvSpPr>
          <p:cNvPr id="8" name="Footer Placeholder 3"/>
          <p:cNvSpPr>
            <a:spLocks noGrp="1"/>
          </p:cNvSpPr>
          <p:nvPr/>
        </p:nvSpPr>
        <p:spPr>
          <a:xfrm>
            <a:off x="228600" y="6522259"/>
            <a:ext cx="2895600" cy="342899"/>
          </a:xfrm>
          <a:prstGeom prst="rect">
            <a:avLst/>
          </a:prstGeom>
          <a:noFill/>
        </p:spPr>
        <p:txBody>
          <a:bodyPr/>
          <a:lstStyle>
            <a:defPPr>
              <a:defRPr lang="en-US"/>
            </a:defPPr>
            <a:lvl1pPr marL="0" algn="l" defTabSz="914400" rtl="0" eaLnBrk="1" latinLnBrk="0" hangingPunct="1">
              <a:defRPr sz="1800" kern="1200">
                <a:solidFill>
                  <a:schemeClr val="bg2">
                    <a:lumMod val="50000"/>
                  </a:schemeClr>
                </a:solidFill>
                <a:latin typeface="Chalkduster" pitchFamily="66"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rgbClr val="EEECE1">
                    <a:lumMod val="50000"/>
                  </a:srgbClr>
                </a:solidFill>
              </a:rPr>
              <a:t>Louisiana Believes</a:t>
            </a:r>
            <a:endParaRPr lang="en-US" dirty="0">
              <a:solidFill>
                <a:srgbClr val="EEECE1">
                  <a:lumMod val="50000"/>
                </a:srgbClr>
              </a:solidFill>
            </a:endParaRPr>
          </a:p>
        </p:txBody>
      </p:sp>
    </p:spTree>
    <p:extLst>
      <p:ext uri="{BB962C8B-B14F-4D97-AF65-F5344CB8AC3E}">
        <p14:creationId xmlns:p14="http://schemas.microsoft.com/office/powerpoint/2010/main" val="4125878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24001"/>
            <a:ext cx="9144000" cy="830997"/>
          </a:xfrm>
          <a:prstGeom prst="rect">
            <a:avLst/>
          </a:prstGeom>
        </p:spPr>
        <p:txBody>
          <a:bodyPr wrap="square">
            <a:spAutoFit/>
          </a:bodyPr>
          <a:lstStyle/>
          <a:p>
            <a:r>
              <a:rPr lang="en-US" sz="2400" dirty="0">
                <a:latin typeface="+mn-lt"/>
              </a:rPr>
              <a:t>By using the </a:t>
            </a:r>
            <a:r>
              <a:rPr lang="en-US" sz="2400" b="1" i="1" dirty="0">
                <a:latin typeface="+mn-lt"/>
              </a:rPr>
              <a:t>Export to Excel</a:t>
            </a:r>
            <a:r>
              <a:rPr lang="en-US" sz="2400" i="1" dirty="0">
                <a:latin typeface="+mn-lt"/>
              </a:rPr>
              <a:t> </a:t>
            </a:r>
            <a:r>
              <a:rPr lang="en-US" sz="2400" dirty="0" smtClean="0">
                <a:latin typeface="+mn-lt"/>
              </a:rPr>
              <a:t>button on the </a:t>
            </a:r>
            <a:r>
              <a:rPr lang="en-US" sz="2400" i="1" dirty="0">
                <a:latin typeface="+mn-lt"/>
              </a:rPr>
              <a:t>View User Accounts </a:t>
            </a:r>
            <a:r>
              <a:rPr lang="en-US" sz="2400" dirty="0">
                <a:latin typeface="+mn-lt"/>
              </a:rPr>
              <a:t>page, a template is created for submitting a User Account file. </a:t>
            </a:r>
          </a:p>
        </p:txBody>
      </p:sp>
      <p:sp>
        <p:nvSpPr>
          <p:cNvPr id="3" name="Title 2"/>
          <p:cNvSpPr>
            <a:spLocks noGrp="1"/>
          </p:cNvSpPr>
          <p:nvPr>
            <p:ph type="title"/>
          </p:nvPr>
        </p:nvSpPr>
        <p:spPr/>
        <p:txBody>
          <a:bodyPr/>
          <a:lstStyle/>
          <a:p>
            <a:r>
              <a:rPr lang="en-US" sz="3200" dirty="0" smtClean="0"/>
              <a:t>User </a:t>
            </a:r>
            <a:r>
              <a:rPr lang="en-US" sz="3200" dirty="0"/>
              <a:t>Account File</a:t>
            </a:r>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088" y="2927188"/>
            <a:ext cx="7781544" cy="252848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Up Arrow 7"/>
          <p:cNvSpPr/>
          <p:nvPr/>
        </p:nvSpPr>
        <p:spPr bwMode="auto">
          <a:xfrm>
            <a:off x="5505202" y="4244133"/>
            <a:ext cx="381000" cy="304800"/>
          </a:xfrm>
          <a:prstGeom prst="up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Verdana" pitchFamily="1" charset="0"/>
              <a:ea typeface="ＭＳ Ｐゴシック" pitchFamily="1" charset="-128"/>
            </a:endParaRPr>
          </a:p>
        </p:txBody>
      </p:sp>
      <p:sp>
        <p:nvSpPr>
          <p:cNvPr id="11" name="Footer Placeholder 3"/>
          <p:cNvSpPr>
            <a:spLocks noGrp="1"/>
          </p:cNvSpPr>
          <p:nvPr/>
        </p:nvSpPr>
        <p:spPr>
          <a:xfrm>
            <a:off x="228600" y="6542438"/>
            <a:ext cx="2895600" cy="342899"/>
          </a:xfrm>
          <a:prstGeom prst="rect">
            <a:avLst/>
          </a:prstGeom>
          <a:noFill/>
        </p:spPr>
        <p:txBody>
          <a:bodyPr/>
          <a:lstStyle>
            <a:defPPr>
              <a:defRPr lang="en-US"/>
            </a:defPPr>
            <a:lvl1pPr marL="0" algn="l" defTabSz="914400" rtl="0" eaLnBrk="1" latinLnBrk="0" hangingPunct="1">
              <a:defRPr sz="1800" kern="1200">
                <a:solidFill>
                  <a:schemeClr val="bg2">
                    <a:lumMod val="50000"/>
                  </a:schemeClr>
                </a:solidFill>
                <a:latin typeface="Chalkduster" pitchFamily="66"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rgbClr val="EEECE1">
                    <a:lumMod val="50000"/>
                  </a:srgbClr>
                </a:solidFill>
              </a:rPr>
              <a:t>Louisiana Believes</a:t>
            </a:r>
            <a:endParaRPr lang="en-US" dirty="0">
              <a:solidFill>
                <a:srgbClr val="EEECE1">
                  <a:lumMod val="50000"/>
                </a:srgbClr>
              </a:solidFill>
            </a:endParaRPr>
          </a:p>
        </p:txBody>
      </p:sp>
    </p:spTree>
    <p:extLst>
      <p:ext uri="{BB962C8B-B14F-4D97-AF65-F5344CB8AC3E}">
        <p14:creationId xmlns:p14="http://schemas.microsoft.com/office/powerpoint/2010/main" val="1959793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grpId="1" nodeType="clickEffect">
                                  <p:stCondLst>
                                    <p:cond delay="0"/>
                                  </p:stCondLst>
                                  <p:childTnLst>
                                    <p:animEffect transition="out" filter="fade">
                                      <p:cBhvr>
                                        <p:cTn id="13" dur="500"/>
                                        <p:tgtEl>
                                          <p:spTgt spid="8"/>
                                        </p:tgtEl>
                                      </p:cBhvr>
                                    </p:animEffect>
                                    <p:set>
                                      <p:cBhvr>
                                        <p:cTn id="14"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618" y="1928386"/>
            <a:ext cx="7781544" cy="93709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29184" y="1364682"/>
            <a:ext cx="8668512" cy="523220"/>
          </a:xfrm>
          <a:prstGeom prst="rect">
            <a:avLst/>
          </a:prstGeom>
        </p:spPr>
        <p:txBody>
          <a:bodyPr wrap="square">
            <a:spAutoFit/>
          </a:bodyPr>
          <a:lstStyle/>
          <a:p>
            <a:pPr algn="ctr"/>
            <a:r>
              <a:rPr lang="en-US" sz="2800" dirty="0" smtClean="0">
                <a:latin typeface="+mn-lt"/>
              </a:rPr>
              <a:t>The User Account File template</a:t>
            </a:r>
            <a:endParaRPr lang="en-US" sz="2800" dirty="0">
              <a:latin typeface="+mn-lt"/>
            </a:endParaRPr>
          </a:p>
        </p:txBody>
      </p:sp>
      <p:sp>
        <p:nvSpPr>
          <p:cNvPr id="3" name="Title 2"/>
          <p:cNvSpPr>
            <a:spLocks noGrp="1"/>
          </p:cNvSpPr>
          <p:nvPr>
            <p:ph type="title"/>
          </p:nvPr>
        </p:nvSpPr>
        <p:spPr/>
        <p:txBody>
          <a:bodyPr/>
          <a:lstStyle/>
          <a:p>
            <a:r>
              <a:rPr lang="en-US" sz="3200" dirty="0" smtClean="0"/>
              <a:t>User </a:t>
            </a:r>
            <a:r>
              <a:rPr lang="en-US" sz="3200" dirty="0"/>
              <a:t>Account </a:t>
            </a:r>
            <a:r>
              <a:rPr lang="en-US" sz="3200" dirty="0" smtClean="0"/>
              <a:t>File Fields</a:t>
            </a:r>
            <a:endParaRPr lang="en-US" sz="3200" dirty="0"/>
          </a:p>
        </p:txBody>
      </p:sp>
      <p:sp>
        <p:nvSpPr>
          <p:cNvPr id="34" name="Rectangle 33"/>
          <p:cNvSpPr/>
          <p:nvPr/>
        </p:nvSpPr>
        <p:spPr>
          <a:xfrm>
            <a:off x="357759" y="3200400"/>
            <a:ext cx="8668512" cy="461665"/>
          </a:xfrm>
          <a:prstGeom prst="rect">
            <a:avLst/>
          </a:prstGeom>
        </p:spPr>
        <p:txBody>
          <a:bodyPr wrap="square">
            <a:spAutoFit/>
          </a:bodyPr>
          <a:lstStyle/>
          <a:p>
            <a:pPr algn="ctr"/>
            <a:r>
              <a:rPr lang="en-US" sz="2400" dirty="0" smtClean="0"/>
              <a:t>Directions and Field Definitions for the User Account File Upload</a:t>
            </a:r>
            <a:endParaRPr lang="en-US" sz="2400" dirty="0"/>
          </a:p>
        </p:txBody>
      </p:sp>
      <p:pic>
        <p:nvPicPr>
          <p:cNvPr id="8" name="Picture 7" descr="User File Field Definitions.pdf - Adobe Reader"/>
          <p:cNvPicPr>
            <a:picLocks noChangeAspect="1"/>
          </p:cNvPicPr>
          <p:nvPr/>
        </p:nvPicPr>
        <p:blipFill rotWithShape="1">
          <a:blip r:embed="rId4">
            <a:extLst>
              <a:ext uri="{28A0092B-C50C-407E-A947-70E740481C1C}">
                <a14:useLocalDpi xmlns:a14="http://schemas.microsoft.com/office/drawing/2010/main" val="0"/>
              </a:ext>
            </a:extLst>
          </a:blip>
          <a:srcRect l="14011" t="12902" r="11927" b="57185"/>
          <a:stretch/>
        </p:blipFill>
        <p:spPr>
          <a:xfrm>
            <a:off x="1143000" y="3810000"/>
            <a:ext cx="6772276" cy="1943070"/>
          </a:xfrm>
          <a:prstGeom prst="rect">
            <a:avLst/>
          </a:prstGeom>
        </p:spPr>
      </p:pic>
      <p:sp>
        <p:nvSpPr>
          <p:cNvPr id="36" name="Rectangle 35"/>
          <p:cNvSpPr/>
          <p:nvPr/>
        </p:nvSpPr>
        <p:spPr>
          <a:xfrm>
            <a:off x="1143000" y="5943600"/>
            <a:ext cx="6781800" cy="400110"/>
          </a:xfrm>
          <a:prstGeom prst="rect">
            <a:avLst/>
          </a:prstGeom>
          <a:solidFill>
            <a:schemeClr val="accent6">
              <a:lumMod val="60000"/>
              <a:lumOff val="40000"/>
            </a:schemeClr>
          </a:solidFill>
        </p:spPr>
        <p:txBody>
          <a:bodyPr wrap="square">
            <a:spAutoFit/>
          </a:bodyPr>
          <a:lstStyle/>
          <a:p>
            <a:pPr algn="ctr"/>
            <a:r>
              <a:rPr lang="en-US" sz="2000" dirty="0" smtClean="0"/>
              <a:t>Both files are available in the Support</a:t>
            </a:r>
            <a:r>
              <a:rPr lang="en-US" sz="2000" dirty="0"/>
              <a:t> </a:t>
            </a:r>
            <a:r>
              <a:rPr lang="en-US" sz="2000" dirty="0" smtClean="0"/>
              <a:t>Tab of Pearson Access</a:t>
            </a:r>
            <a:endParaRPr lang="en-US" sz="2000" dirty="0">
              <a:latin typeface="+mn-lt"/>
            </a:endParaRPr>
          </a:p>
        </p:txBody>
      </p:sp>
      <p:sp>
        <p:nvSpPr>
          <p:cNvPr id="9" name="Footer Placeholder 3"/>
          <p:cNvSpPr>
            <a:spLocks noGrp="1"/>
          </p:cNvSpPr>
          <p:nvPr/>
        </p:nvSpPr>
        <p:spPr>
          <a:xfrm>
            <a:off x="228600" y="6523764"/>
            <a:ext cx="2895600" cy="342899"/>
          </a:xfrm>
          <a:prstGeom prst="rect">
            <a:avLst/>
          </a:prstGeom>
          <a:noFill/>
        </p:spPr>
        <p:txBody>
          <a:bodyPr/>
          <a:lstStyle>
            <a:defPPr>
              <a:defRPr lang="en-US"/>
            </a:defPPr>
            <a:lvl1pPr marL="0" algn="l" defTabSz="914400" rtl="0" eaLnBrk="1" latinLnBrk="0" hangingPunct="1">
              <a:defRPr sz="1800" kern="1200">
                <a:solidFill>
                  <a:schemeClr val="bg2">
                    <a:lumMod val="50000"/>
                  </a:schemeClr>
                </a:solidFill>
                <a:latin typeface="Chalkduster" pitchFamily="66"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rgbClr val="EEECE1">
                    <a:lumMod val="50000"/>
                  </a:srgbClr>
                </a:solidFill>
              </a:rPr>
              <a:t>Louisiana Believes</a:t>
            </a:r>
            <a:endParaRPr lang="en-US" dirty="0">
              <a:solidFill>
                <a:srgbClr val="EEECE1">
                  <a:lumMod val="50000"/>
                </a:srgbClr>
              </a:solidFill>
            </a:endParaRPr>
          </a:p>
        </p:txBody>
      </p:sp>
    </p:spTree>
    <p:extLst>
      <p:ext uri="{BB962C8B-B14F-4D97-AF65-F5344CB8AC3E}">
        <p14:creationId xmlns:p14="http://schemas.microsoft.com/office/powerpoint/2010/main" val="31405360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PARCC Spring 2014 Field Test</a:t>
            </a:r>
            <a:endParaRPr lang="en-US" sz="3600" dirty="0"/>
          </a:p>
        </p:txBody>
      </p:sp>
      <p:sp>
        <p:nvSpPr>
          <p:cNvPr id="3" name="Content Placeholder 2"/>
          <p:cNvSpPr>
            <a:spLocks noGrp="1"/>
          </p:cNvSpPr>
          <p:nvPr>
            <p:ph sz="quarter" idx="10"/>
          </p:nvPr>
        </p:nvSpPr>
        <p:spPr/>
        <p:txBody>
          <a:bodyPr>
            <a:normAutofit fontScale="92500"/>
          </a:bodyPr>
          <a:lstStyle/>
          <a:p>
            <a:pPr marL="0" indent="0">
              <a:buNone/>
            </a:pPr>
            <a:r>
              <a:rPr lang="en-US" sz="2400" b="1" dirty="0" smtClean="0"/>
              <a:t>The majority of districts will have exposure to PARCC prior to implementation</a:t>
            </a:r>
            <a:r>
              <a:rPr lang="en-US" sz="2400" dirty="0" smtClean="0"/>
              <a:t>. </a:t>
            </a:r>
          </a:p>
          <a:p>
            <a:pPr marL="0" indent="0">
              <a:buNone/>
            </a:pPr>
            <a:endParaRPr lang="en-US" sz="2400" dirty="0" smtClean="0"/>
          </a:p>
          <a:p>
            <a:r>
              <a:rPr lang="en-US" sz="2400" dirty="0" smtClean="0"/>
              <a:t>65 </a:t>
            </a:r>
            <a:r>
              <a:rPr lang="en-US" sz="2400" dirty="0"/>
              <a:t>traditional </a:t>
            </a:r>
            <a:r>
              <a:rPr lang="en-US" sz="2400" dirty="0" smtClean="0"/>
              <a:t>districts </a:t>
            </a:r>
            <a:r>
              <a:rPr lang="en-US" sz="2400" dirty="0"/>
              <a:t>and 33 nontraditional schools/charters elected to </a:t>
            </a:r>
            <a:r>
              <a:rPr lang="en-US" sz="2400" dirty="0" smtClean="0"/>
              <a:t>participate (645 </a:t>
            </a:r>
            <a:r>
              <a:rPr lang="en-US" sz="2400" dirty="0"/>
              <a:t>schools and approximately 50,000 </a:t>
            </a:r>
            <a:r>
              <a:rPr lang="en-US" sz="2400" dirty="0" smtClean="0"/>
              <a:t>students)</a:t>
            </a:r>
          </a:p>
          <a:p>
            <a:r>
              <a:rPr lang="en-US" sz="2400" dirty="0" smtClean="0"/>
              <a:t>Sampling </a:t>
            </a:r>
            <a:r>
              <a:rPr lang="en-US" sz="2400" dirty="0"/>
              <a:t>eased the burden for </a:t>
            </a:r>
            <a:r>
              <a:rPr lang="en-US" sz="2400" dirty="0" smtClean="0"/>
              <a:t>participation</a:t>
            </a:r>
          </a:p>
          <a:p>
            <a:pPr lvl="1"/>
            <a:r>
              <a:rPr lang="en-US" sz="2400" dirty="0" smtClean="0"/>
              <a:t>only 2-3 </a:t>
            </a:r>
            <a:r>
              <a:rPr lang="en-US" sz="2400" dirty="0"/>
              <a:t>grade levels within a </a:t>
            </a:r>
            <a:r>
              <a:rPr lang="en-US" sz="2400" dirty="0" smtClean="0"/>
              <a:t>school</a:t>
            </a:r>
          </a:p>
          <a:p>
            <a:pPr lvl="1"/>
            <a:r>
              <a:rPr lang="en-US" sz="2400" dirty="0" smtClean="0"/>
              <a:t>only </a:t>
            </a:r>
            <a:r>
              <a:rPr lang="en-US" sz="2400" dirty="0"/>
              <a:t>selecting 1-2 classes within a grade </a:t>
            </a:r>
            <a:r>
              <a:rPr lang="en-US" sz="2400" dirty="0" smtClean="0"/>
              <a:t>level</a:t>
            </a:r>
          </a:p>
          <a:p>
            <a:r>
              <a:rPr lang="en-US" sz="2400" dirty="0" smtClean="0"/>
              <a:t>Students </a:t>
            </a:r>
            <a:r>
              <a:rPr lang="en-US" sz="2400" dirty="0"/>
              <a:t>will participate in either the ELA or math component, not </a:t>
            </a:r>
            <a:r>
              <a:rPr lang="en-US" sz="2400" dirty="0" smtClean="0"/>
              <a:t>both</a:t>
            </a:r>
          </a:p>
          <a:p>
            <a:r>
              <a:rPr lang="en-US" sz="2400" dirty="0" smtClean="0"/>
              <a:t>Students </a:t>
            </a:r>
            <a:r>
              <a:rPr lang="en-US" sz="2400" dirty="0"/>
              <a:t>will participate in either the </a:t>
            </a:r>
            <a:r>
              <a:rPr lang="en-US" sz="2400" dirty="0" smtClean="0"/>
              <a:t>phase I, phase II </a:t>
            </a:r>
            <a:r>
              <a:rPr lang="en-US" sz="2400" dirty="0"/>
              <a:t>or both components ranging from 2-5 </a:t>
            </a:r>
            <a:r>
              <a:rPr lang="en-US" sz="2400" dirty="0" smtClean="0"/>
              <a:t>sessions</a:t>
            </a:r>
          </a:p>
          <a:p>
            <a:pPr marL="0" indent="0">
              <a:buNone/>
            </a:pPr>
            <a:endParaRPr lang="en-US" sz="2400" dirty="0"/>
          </a:p>
          <a:p>
            <a:pPr marL="0" indent="0">
              <a:buNone/>
            </a:pPr>
            <a:r>
              <a:rPr lang="en-US" sz="2400" dirty="0"/>
              <a:t>Testing dates: </a:t>
            </a:r>
            <a:r>
              <a:rPr lang="en-US" sz="2400" b="1" dirty="0" err="1"/>
              <a:t>PBA</a:t>
            </a:r>
            <a:r>
              <a:rPr lang="en-US" sz="2400" b="1" dirty="0"/>
              <a:t>:</a:t>
            </a:r>
            <a:r>
              <a:rPr lang="en-US" sz="2400" dirty="0"/>
              <a:t> March 24-April 11, </a:t>
            </a:r>
            <a:r>
              <a:rPr lang="en-US" sz="2400" dirty="0" smtClean="0"/>
              <a:t>2014 and </a:t>
            </a:r>
            <a:r>
              <a:rPr lang="en-US" sz="2400" b="1" dirty="0" smtClean="0"/>
              <a:t>EOY</a:t>
            </a:r>
            <a:r>
              <a:rPr lang="en-US" sz="2400" b="1" dirty="0"/>
              <a:t>:</a:t>
            </a:r>
            <a:r>
              <a:rPr lang="en-US" sz="2400" dirty="0"/>
              <a:t> May 5-June 6, </a:t>
            </a:r>
            <a:r>
              <a:rPr lang="en-US" sz="2400" dirty="0" smtClean="0"/>
              <a:t>2014</a:t>
            </a:r>
          </a:p>
          <a:p>
            <a:endParaRPr lang="en-US" sz="2400" dirty="0"/>
          </a:p>
          <a:p>
            <a:endParaRPr lang="en-US" sz="2000" dirty="0" smtClean="0"/>
          </a:p>
          <a:p>
            <a:endParaRPr lang="en-US" sz="2000" dirty="0"/>
          </a:p>
        </p:txBody>
      </p:sp>
      <p:sp>
        <p:nvSpPr>
          <p:cNvPr id="4" name="Footer Placeholder 3"/>
          <p:cNvSpPr txBox="1">
            <a:spLocks/>
          </p:cNvSpPr>
          <p:nvPr/>
        </p:nvSpPr>
        <p:spPr>
          <a:xfrm>
            <a:off x="228600" y="6540933"/>
            <a:ext cx="2895600" cy="34289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rgbClr val="EEECE1">
                    <a:lumMod val="50000"/>
                  </a:srgbClr>
                </a:solidFill>
                <a:latin typeface="Chalkduster"/>
                <a:cs typeface="Chalkduster"/>
              </a:rPr>
              <a:t>Louisiana Believes</a:t>
            </a:r>
            <a:endParaRPr lang="en-US" dirty="0">
              <a:solidFill>
                <a:srgbClr val="EEECE1">
                  <a:lumMod val="50000"/>
                </a:srgbClr>
              </a:solidFill>
              <a:latin typeface="Chalkduster"/>
              <a:cs typeface="Chalkduster"/>
            </a:endParaRPr>
          </a:p>
        </p:txBody>
      </p:sp>
    </p:spTree>
    <p:extLst>
      <p:ext uri="{BB962C8B-B14F-4D97-AF65-F5344CB8AC3E}">
        <p14:creationId xmlns:p14="http://schemas.microsoft.com/office/powerpoint/2010/main" val="22617581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088" y="2648114"/>
            <a:ext cx="7781544" cy="22131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a:spLocks noChangeArrowheads="1"/>
          </p:cNvSpPr>
          <p:nvPr/>
        </p:nvSpPr>
        <p:spPr bwMode="auto">
          <a:xfrm>
            <a:off x="6258301" y="4539431"/>
            <a:ext cx="2137554" cy="165476"/>
          </a:xfrm>
          <a:prstGeom prst="rect">
            <a:avLst/>
          </a:prstGeom>
          <a:solidFill>
            <a:schemeClr val="accent1">
              <a:alpha val="0"/>
            </a:schemeClr>
          </a:solidFill>
          <a:ln w="22225" algn="ctr">
            <a:solidFill>
              <a:srgbClr val="FF0000"/>
            </a:solidFill>
            <a:round/>
            <a:headEnd/>
            <a:tailEnd/>
          </a:ln>
        </p:spPr>
        <p:txBody>
          <a:bodyPr/>
          <a:lstStyle/>
          <a:p>
            <a:pPr algn="ctr"/>
            <a:endParaRPr lang="en-US"/>
          </a:p>
        </p:txBody>
      </p:sp>
      <p:sp>
        <p:nvSpPr>
          <p:cNvPr id="2" name="Rectangle 1"/>
          <p:cNvSpPr/>
          <p:nvPr/>
        </p:nvSpPr>
        <p:spPr>
          <a:xfrm>
            <a:off x="0" y="1447800"/>
            <a:ext cx="9144000" cy="830997"/>
          </a:xfrm>
          <a:prstGeom prst="rect">
            <a:avLst/>
          </a:prstGeom>
        </p:spPr>
        <p:txBody>
          <a:bodyPr wrap="square">
            <a:spAutoFit/>
          </a:bodyPr>
          <a:lstStyle/>
          <a:p>
            <a:r>
              <a:rPr lang="en-US" sz="2400" dirty="0" smtClean="0">
                <a:latin typeface="+mn-lt"/>
              </a:rPr>
              <a:t>Submit </a:t>
            </a:r>
            <a:r>
              <a:rPr lang="en-US" sz="2400" dirty="0" smtClean="0"/>
              <a:t>the</a:t>
            </a:r>
            <a:r>
              <a:rPr lang="en-US" sz="2400" dirty="0" smtClean="0">
                <a:latin typeface="+mn-lt"/>
              </a:rPr>
              <a:t> file for processing at </a:t>
            </a:r>
          </a:p>
          <a:p>
            <a:r>
              <a:rPr lang="en-US" sz="2400" dirty="0" smtClean="0">
                <a:latin typeface="+mn-lt"/>
              </a:rPr>
              <a:t>Administrative Management &gt; Send User Account File.</a:t>
            </a:r>
            <a:endParaRPr lang="en-US" sz="2400" dirty="0">
              <a:latin typeface="+mn-lt"/>
            </a:endParaRPr>
          </a:p>
        </p:txBody>
      </p:sp>
      <p:sp>
        <p:nvSpPr>
          <p:cNvPr id="4" name="Rectangle 3"/>
          <p:cNvSpPr/>
          <p:nvPr/>
        </p:nvSpPr>
        <p:spPr>
          <a:xfrm>
            <a:off x="5937662" y="3301340"/>
            <a:ext cx="985652" cy="83128"/>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lstStyle/>
          <a:p>
            <a:r>
              <a:rPr lang="en-US" sz="3200" dirty="0"/>
              <a:t>Send User Account File </a:t>
            </a:r>
          </a:p>
        </p:txBody>
      </p:sp>
      <p:sp>
        <p:nvSpPr>
          <p:cNvPr id="10" name="Rectangle 9"/>
          <p:cNvSpPr>
            <a:spLocks noChangeArrowheads="1"/>
          </p:cNvSpPr>
          <p:nvPr/>
        </p:nvSpPr>
        <p:spPr bwMode="auto">
          <a:xfrm>
            <a:off x="739713" y="3825914"/>
            <a:ext cx="338226" cy="173037"/>
          </a:xfrm>
          <a:prstGeom prst="rect">
            <a:avLst/>
          </a:prstGeom>
          <a:solidFill>
            <a:schemeClr val="accent1">
              <a:alpha val="0"/>
            </a:schemeClr>
          </a:solidFill>
          <a:ln w="22225" algn="ctr">
            <a:solidFill>
              <a:srgbClr val="FF0000"/>
            </a:solidFill>
            <a:round/>
            <a:headEnd/>
            <a:tailEnd/>
          </a:ln>
        </p:spPr>
        <p:txBody>
          <a:bodyPr/>
          <a:lstStyle/>
          <a:p>
            <a:pPr algn="ctr"/>
            <a:endParaRPr lang="en-US" dirty="0"/>
          </a:p>
        </p:txBody>
      </p:sp>
      <p:sp>
        <p:nvSpPr>
          <p:cNvPr id="9" name="Rectangle 8"/>
          <p:cNvSpPr>
            <a:spLocks noChangeArrowheads="1"/>
          </p:cNvSpPr>
          <p:nvPr/>
        </p:nvSpPr>
        <p:spPr bwMode="auto">
          <a:xfrm>
            <a:off x="2689982" y="3404560"/>
            <a:ext cx="338226" cy="173037"/>
          </a:xfrm>
          <a:prstGeom prst="rect">
            <a:avLst/>
          </a:prstGeom>
          <a:solidFill>
            <a:schemeClr val="accent1">
              <a:alpha val="0"/>
            </a:schemeClr>
          </a:solidFill>
          <a:ln w="22225" algn="ctr">
            <a:solidFill>
              <a:srgbClr val="FF0000"/>
            </a:solidFill>
            <a:round/>
            <a:headEnd/>
            <a:tailEnd/>
          </a:ln>
        </p:spPr>
        <p:txBody>
          <a:bodyPr/>
          <a:lstStyle/>
          <a:p>
            <a:pPr algn="ctr"/>
            <a:endParaRPr lang="en-US" dirty="0"/>
          </a:p>
        </p:txBody>
      </p:sp>
      <p:pic>
        <p:nvPicPr>
          <p:cNvPr id="112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3337560"/>
            <a:ext cx="7781544" cy="223326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Footer Placeholder 3"/>
          <p:cNvSpPr>
            <a:spLocks noGrp="1"/>
          </p:cNvSpPr>
          <p:nvPr/>
        </p:nvSpPr>
        <p:spPr>
          <a:xfrm>
            <a:off x="228600" y="6515101"/>
            <a:ext cx="2895600" cy="342899"/>
          </a:xfrm>
          <a:prstGeom prst="rect">
            <a:avLst/>
          </a:prstGeom>
          <a:noFill/>
        </p:spPr>
        <p:txBody>
          <a:bodyPr/>
          <a:lstStyle>
            <a:defPPr>
              <a:defRPr lang="en-US"/>
            </a:defPPr>
            <a:lvl1pPr marL="0" algn="l" defTabSz="914400" rtl="0" eaLnBrk="1" latinLnBrk="0" hangingPunct="1">
              <a:defRPr sz="1800" kern="1200">
                <a:solidFill>
                  <a:schemeClr val="bg2">
                    <a:lumMod val="50000"/>
                  </a:schemeClr>
                </a:solidFill>
                <a:latin typeface="Chalkduster" pitchFamily="66"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rgbClr val="EEECE1">
                    <a:lumMod val="50000"/>
                  </a:srgbClr>
                </a:solidFill>
              </a:rPr>
              <a:t>Louisiana Believes</a:t>
            </a:r>
            <a:endParaRPr lang="en-US" dirty="0">
              <a:solidFill>
                <a:srgbClr val="EEECE1">
                  <a:lumMod val="50000"/>
                </a:srgbClr>
              </a:solidFill>
            </a:endParaRPr>
          </a:p>
        </p:txBody>
      </p:sp>
    </p:spTree>
    <p:extLst>
      <p:ext uri="{BB962C8B-B14F-4D97-AF65-F5344CB8AC3E}">
        <p14:creationId xmlns:p14="http://schemas.microsoft.com/office/powerpoint/2010/main" val="21684151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1266"/>
                                        </p:tgtEl>
                                        <p:attrNameLst>
                                          <p:attrName>style.visibility</p:attrName>
                                        </p:attrNameLst>
                                      </p:cBhvr>
                                      <p:to>
                                        <p:strVal val="visible"/>
                                      </p:to>
                                    </p:set>
                                    <p:animEffect transition="in" filter="fade">
                                      <p:cBhvr>
                                        <p:cTn id="25" dur="5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autoUpdateAnimBg="0"/>
      <p:bldP spid="9" grpId="0" animBg="1"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124200"/>
            <a:ext cx="9144000" cy="830997"/>
          </a:xfrm>
          <a:prstGeom prst="rect">
            <a:avLst/>
          </a:prstGeom>
          <a:noFill/>
        </p:spPr>
        <p:txBody>
          <a:bodyPr wrap="square" rtlCol="0">
            <a:spAutoFit/>
          </a:bodyPr>
          <a:lstStyle/>
          <a:p>
            <a:pPr algn="ctr"/>
            <a:r>
              <a:rPr lang="en-US" sz="4800" dirty="0" smtClean="0">
                <a:solidFill>
                  <a:prstClr val="white"/>
                </a:solidFill>
                <a:latin typeface="Chalkduster"/>
                <a:cs typeface="Chalkduster"/>
              </a:rPr>
              <a:t>Test Setup</a:t>
            </a:r>
            <a:endParaRPr lang="en-US" sz="4800" dirty="0">
              <a:solidFill>
                <a:prstClr val="white"/>
              </a:solidFill>
              <a:latin typeface="Chalkduster"/>
              <a:cs typeface="Chalkduster"/>
            </a:endParaRPr>
          </a:p>
        </p:txBody>
      </p:sp>
    </p:spTree>
    <p:extLst>
      <p:ext uri="{BB962C8B-B14F-4D97-AF65-F5344CB8AC3E}">
        <p14:creationId xmlns:p14="http://schemas.microsoft.com/office/powerpoint/2010/main" val="423056997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smtClean="0"/>
              <a:t>Test Setup</a:t>
            </a:r>
            <a:endParaRPr lang="en-US" sz="3200" dirty="0"/>
          </a:p>
        </p:txBody>
      </p:sp>
      <p:sp>
        <p:nvSpPr>
          <p:cNvPr id="12" name="Text Box 9"/>
          <p:cNvSpPr txBox="1">
            <a:spLocks noChangeArrowheads="1"/>
          </p:cNvSpPr>
          <p:nvPr/>
        </p:nvSpPr>
        <p:spPr bwMode="auto">
          <a:xfrm>
            <a:off x="0" y="1219200"/>
            <a:ext cx="9144000" cy="1200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cs typeface="Arial" charset="0"/>
              </a:defRPr>
            </a:lvl1pPr>
            <a:lvl2pPr marL="742950" indent="-285750">
              <a:defRPr>
                <a:solidFill>
                  <a:schemeClr val="tx1"/>
                </a:solidFill>
                <a:latin typeface="Tahoma" pitchFamily="34" charset="0"/>
                <a:cs typeface="Arial" charset="0"/>
              </a:defRPr>
            </a:lvl2pPr>
            <a:lvl3pPr marL="1143000" indent="-228600">
              <a:defRPr>
                <a:solidFill>
                  <a:schemeClr val="tx1"/>
                </a:solidFill>
                <a:latin typeface="Tahoma" pitchFamily="34" charset="0"/>
                <a:cs typeface="Arial" charset="0"/>
              </a:defRPr>
            </a:lvl3pPr>
            <a:lvl4pPr marL="1600200" indent="-228600">
              <a:defRPr>
                <a:solidFill>
                  <a:schemeClr val="tx1"/>
                </a:solidFill>
                <a:latin typeface="Tahoma" pitchFamily="34" charset="0"/>
                <a:cs typeface="Arial" charset="0"/>
              </a:defRPr>
            </a:lvl4pPr>
            <a:lvl5pPr marL="2057400" indent="-22860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spcBef>
                <a:spcPct val="50000"/>
              </a:spcBef>
            </a:pPr>
            <a:r>
              <a:rPr lang="en-US" sz="2400" dirty="0" smtClean="0">
                <a:latin typeface="+mn-lt"/>
              </a:rPr>
              <a:t>Test Setup activities help you to prepare for both PBT and CBT by ordering and tracking materials, managing participation counts, and configuring Test Nav.</a:t>
            </a:r>
            <a:endParaRPr lang="en-US" sz="2400" b="1" dirty="0">
              <a:solidFill>
                <a:schemeClr val="tx2"/>
              </a:solidFill>
              <a:latin typeface="+mn-lt"/>
            </a:endParaRPr>
          </a:p>
        </p:txBody>
      </p:sp>
      <p:pic>
        <p:nvPicPr>
          <p:cNvPr id="13"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362200"/>
            <a:ext cx="7781544" cy="404038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Footer Placeholder 3"/>
          <p:cNvSpPr>
            <a:spLocks noGrp="1"/>
          </p:cNvSpPr>
          <p:nvPr/>
        </p:nvSpPr>
        <p:spPr>
          <a:xfrm>
            <a:off x="152400" y="6515101"/>
            <a:ext cx="2895600" cy="342899"/>
          </a:xfrm>
          <a:prstGeom prst="rect">
            <a:avLst/>
          </a:prstGeom>
          <a:noFill/>
        </p:spPr>
        <p:txBody>
          <a:bodyPr/>
          <a:lstStyle>
            <a:defPPr>
              <a:defRPr lang="en-US"/>
            </a:defPPr>
            <a:lvl1pPr marL="0" algn="l" defTabSz="914400" rtl="0" eaLnBrk="1" latinLnBrk="0" hangingPunct="1">
              <a:defRPr sz="1800" kern="1200">
                <a:solidFill>
                  <a:schemeClr val="bg2">
                    <a:lumMod val="50000"/>
                  </a:schemeClr>
                </a:solidFill>
                <a:latin typeface="Chalkduster" pitchFamily="66"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rgbClr val="EEECE1">
                    <a:lumMod val="50000"/>
                  </a:srgbClr>
                </a:solidFill>
              </a:rPr>
              <a:t>Louisiana Believes</a:t>
            </a:r>
            <a:endParaRPr lang="en-US" dirty="0">
              <a:solidFill>
                <a:srgbClr val="EEECE1">
                  <a:lumMod val="50000"/>
                </a:srgbClr>
              </a:solidFill>
            </a:endParaRPr>
          </a:p>
        </p:txBody>
      </p:sp>
    </p:spTree>
    <p:extLst>
      <p:ext uri="{BB962C8B-B14F-4D97-AF65-F5344CB8AC3E}">
        <p14:creationId xmlns:p14="http://schemas.microsoft.com/office/powerpoint/2010/main" val="89392877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smtClean="0"/>
              <a:t>Configure Test </a:t>
            </a:r>
            <a:r>
              <a:rPr lang="en-US" sz="3200" dirty="0" err="1" smtClean="0"/>
              <a:t>Nav</a:t>
            </a:r>
            <a:endParaRPr lang="en-US" sz="3200" dirty="0"/>
          </a:p>
        </p:txBody>
      </p:sp>
      <p:sp>
        <p:nvSpPr>
          <p:cNvPr id="14" name="Text Box 9"/>
          <p:cNvSpPr txBox="1">
            <a:spLocks noChangeArrowheads="1"/>
          </p:cNvSpPr>
          <p:nvPr/>
        </p:nvSpPr>
        <p:spPr bwMode="auto">
          <a:xfrm>
            <a:off x="0" y="1228356"/>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cs typeface="Arial" charset="0"/>
              </a:defRPr>
            </a:lvl1pPr>
            <a:lvl2pPr marL="742950" indent="-285750">
              <a:defRPr>
                <a:solidFill>
                  <a:schemeClr val="tx1"/>
                </a:solidFill>
                <a:latin typeface="Tahoma" pitchFamily="34" charset="0"/>
                <a:cs typeface="Arial" charset="0"/>
              </a:defRPr>
            </a:lvl2pPr>
            <a:lvl3pPr marL="1143000" indent="-228600">
              <a:defRPr>
                <a:solidFill>
                  <a:schemeClr val="tx1"/>
                </a:solidFill>
                <a:latin typeface="Tahoma" pitchFamily="34" charset="0"/>
                <a:cs typeface="Arial" charset="0"/>
              </a:defRPr>
            </a:lvl3pPr>
            <a:lvl4pPr marL="1600200" indent="-228600">
              <a:defRPr>
                <a:solidFill>
                  <a:schemeClr val="tx1"/>
                </a:solidFill>
                <a:latin typeface="Tahoma" pitchFamily="34" charset="0"/>
                <a:cs typeface="Arial" charset="0"/>
              </a:defRPr>
            </a:lvl4pPr>
            <a:lvl5pPr marL="2057400" indent="-22860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spcBef>
                <a:spcPct val="50000"/>
              </a:spcBef>
            </a:pPr>
            <a:r>
              <a:rPr lang="en-US" sz="2400" dirty="0">
                <a:latin typeface="+mn-lt"/>
              </a:rPr>
              <a:t>Using </a:t>
            </a:r>
            <a:r>
              <a:rPr lang="en-US" sz="2400" i="1" dirty="0">
                <a:latin typeface="+mn-lt"/>
              </a:rPr>
              <a:t>Configure </a:t>
            </a:r>
            <a:r>
              <a:rPr lang="en-US" sz="2400" i="1" dirty="0" err="1">
                <a:latin typeface="+mn-lt"/>
              </a:rPr>
              <a:t>TestNav</a:t>
            </a:r>
            <a:r>
              <a:rPr lang="en-US" sz="2400" dirty="0">
                <a:latin typeface="+mn-lt"/>
              </a:rPr>
              <a:t>, you can manage proctor caching computer configurations </a:t>
            </a:r>
            <a:r>
              <a:rPr lang="en-US" sz="2400" dirty="0" smtClean="0">
                <a:latin typeface="+mn-lt"/>
              </a:rPr>
              <a:t>and response </a:t>
            </a:r>
            <a:r>
              <a:rPr lang="en-US" sz="2400" dirty="0">
                <a:latin typeface="+mn-lt"/>
              </a:rPr>
              <a:t>file save locations.</a:t>
            </a:r>
          </a:p>
        </p:txBody>
      </p:sp>
      <p:pic>
        <p:nvPicPr>
          <p:cNvPr id="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088" y="2286000"/>
            <a:ext cx="7808976" cy="389802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Footer Placeholder 3"/>
          <p:cNvSpPr>
            <a:spLocks noGrp="1"/>
          </p:cNvSpPr>
          <p:nvPr/>
        </p:nvSpPr>
        <p:spPr>
          <a:xfrm>
            <a:off x="228600" y="6505090"/>
            <a:ext cx="2895600" cy="342899"/>
          </a:xfrm>
          <a:prstGeom prst="rect">
            <a:avLst/>
          </a:prstGeom>
          <a:noFill/>
        </p:spPr>
        <p:txBody>
          <a:bodyPr/>
          <a:lstStyle>
            <a:defPPr>
              <a:defRPr lang="en-US"/>
            </a:defPPr>
            <a:lvl1pPr marL="0" algn="l" defTabSz="914400" rtl="0" eaLnBrk="1" latinLnBrk="0" hangingPunct="1">
              <a:defRPr sz="1800" kern="1200">
                <a:solidFill>
                  <a:schemeClr val="bg2">
                    <a:lumMod val="50000"/>
                  </a:schemeClr>
                </a:solidFill>
                <a:latin typeface="Chalkduster" pitchFamily="66"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rgbClr val="EEECE1">
                    <a:lumMod val="50000"/>
                  </a:srgbClr>
                </a:solidFill>
              </a:rPr>
              <a:t>Louisiana Believes</a:t>
            </a:r>
            <a:endParaRPr lang="en-US" dirty="0">
              <a:solidFill>
                <a:srgbClr val="EEECE1">
                  <a:lumMod val="50000"/>
                </a:srgbClr>
              </a:solidFill>
            </a:endParaRPr>
          </a:p>
        </p:txBody>
      </p:sp>
    </p:spTree>
    <p:extLst>
      <p:ext uri="{BB962C8B-B14F-4D97-AF65-F5344CB8AC3E}">
        <p14:creationId xmlns:p14="http://schemas.microsoft.com/office/powerpoint/2010/main" val="3158179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124200"/>
            <a:ext cx="9144000" cy="830997"/>
          </a:xfrm>
          <a:prstGeom prst="rect">
            <a:avLst/>
          </a:prstGeom>
          <a:noFill/>
        </p:spPr>
        <p:txBody>
          <a:bodyPr wrap="square" rtlCol="0">
            <a:spAutoFit/>
          </a:bodyPr>
          <a:lstStyle/>
          <a:p>
            <a:pPr algn="ctr"/>
            <a:r>
              <a:rPr lang="en-US" sz="4800" dirty="0" smtClean="0">
                <a:solidFill>
                  <a:prstClr val="white"/>
                </a:solidFill>
                <a:latin typeface="Chalkduster"/>
                <a:cs typeface="Chalkduster"/>
              </a:rPr>
              <a:t>Test Management</a:t>
            </a:r>
            <a:endParaRPr lang="en-US" sz="4800" dirty="0">
              <a:solidFill>
                <a:prstClr val="white"/>
              </a:solidFill>
              <a:latin typeface="Chalkduster"/>
              <a:cs typeface="Chalkduster"/>
            </a:endParaRPr>
          </a:p>
        </p:txBody>
      </p:sp>
    </p:spTree>
    <p:extLst>
      <p:ext uri="{BB962C8B-B14F-4D97-AF65-F5344CB8AC3E}">
        <p14:creationId xmlns:p14="http://schemas.microsoft.com/office/powerpoint/2010/main" val="6700362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286000"/>
            <a:ext cx="7781544" cy="274148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938882" name="Rectangle 2"/>
          <p:cNvSpPr>
            <a:spLocks noGrp="1" noRot="1" noChangeArrowheads="1"/>
          </p:cNvSpPr>
          <p:nvPr>
            <p:ph type="title"/>
          </p:nvPr>
        </p:nvSpPr>
        <p:spPr/>
        <p:txBody>
          <a:bodyPr>
            <a:normAutofit/>
          </a:bodyPr>
          <a:lstStyle/>
          <a:p>
            <a:pPr eaLnBrk="1" hangingPunct="1">
              <a:defRPr/>
            </a:pPr>
            <a:r>
              <a:rPr lang="en-US" sz="3200" dirty="0" smtClean="0"/>
              <a:t>Test Management</a:t>
            </a:r>
            <a:endParaRPr lang="en-US" sz="3200" dirty="0" smtClean="0">
              <a:solidFill>
                <a:schemeClr val="accent6"/>
              </a:solidFill>
            </a:endParaRPr>
          </a:p>
        </p:txBody>
      </p:sp>
      <p:sp>
        <p:nvSpPr>
          <p:cNvPr id="6" name="Text Box 9"/>
          <p:cNvSpPr txBox="1">
            <a:spLocks noChangeArrowheads="1"/>
          </p:cNvSpPr>
          <p:nvPr/>
        </p:nvSpPr>
        <p:spPr bwMode="auto">
          <a:xfrm>
            <a:off x="0" y="1371600"/>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cs typeface="Arial" charset="0"/>
              </a:defRPr>
            </a:lvl1pPr>
            <a:lvl2pPr marL="742950" indent="-285750">
              <a:defRPr>
                <a:solidFill>
                  <a:schemeClr val="tx1"/>
                </a:solidFill>
                <a:latin typeface="Tahoma" pitchFamily="34" charset="0"/>
                <a:cs typeface="Arial" charset="0"/>
              </a:defRPr>
            </a:lvl2pPr>
            <a:lvl3pPr marL="1143000" indent="-228600">
              <a:defRPr>
                <a:solidFill>
                  <a:schemeClr val="tx1"/>
                </a:solidFill>
                <a:latin typeface="Tahoma" pitchFamily="34" charset="0"/>
                <a:cs typeface="Arial" charset="0"/>
              </a:defRPr>
            </a:lvl3pPr>
            <a:lvl4pPr marL="1600200" indent="-228600">
              <a:defRPr>
                <a:solidFill>
                  <a:schemeClr val="tx1"/>
                </a:solidFill>
                <a:latin typeface="Tahoma" pitchFamily="34" charset="0"/>
                <a:cs typeface="Arial" charset="0"/>
              </a:defRPr>
            </a:lvl4pPr>
            <a:lvl5pPr marL="2057400" indent="-22860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spcBef>
                <a:spcPct val="50000"/>
              </a:spcBef>
            </a:pPr>
            <a:r>
              <a:rPr lang="en-US" sz="2400" dirty="0">
                <a:latin typeface="+mn-lt"/>
              </a:rPr>
              <a:t>The primary test management activities are registering students and managing </a:t>
            </a:r>
            <a:r>
              <a:rPr lang="en-US" sz="2400" dirty="0" smtClean="0">
                <a:latin typeface="+mn-lt"/>
              </a:rPr>
              <a:t>test sessions</a:t>
            </a:r>
            <a:r>
              <a:rPr lang="en-US" sz="2400" dirty="0">
                <a:latin typeface="+mn-lt"/>
              </a:rPr>
              <a:t>. </a:t>
            </a:r>
          </a:p>
        </p:txBody>
      </p:sp>
      <p:sp>
        <p:nvSpPr>
          <p:cNvPr id="9" name="Rectangle 8"/>
          <p:cNvSpPr>
            <a:spLocks noChangeArrowheads="1"/>
          </p:cNvSpPr>
          <p:nvPr/>
        </p:nvSpPr>
        <p:spPr bwMode="auto">
          <a:xfrm>
            <a:off x="2133600" y="3276600"/>
            <a:ext cx="291353" cy="137160"/>
          </a:xfrm>
          <a:prstGeom prst="rect">
            <a:avLst/>
          </a:prstGeom>
          <a:solidFill>
            <a:schemeClr val="accent1">
              <a:alpha val="0"/>
            </a:schemeClr>
          </a:solidFill>
          <a:ln w="22225" algn="ctr">
            <a:solidFill>
              <a:srgbClr val="FF0000"/>
            </a:solidFill>
            <a:round/>
            <a:headEnd/>
            <a:tailEnd/>
          </a:ln>
        </p:spPr>
        <p:txBody>
          <a:bodyPr/>
          <a:lstStyle/>
          <a:p>
            <a:pPr algn="ctr"/>
            <a:endParaRPr lang="en-US"/>
          </a:p>
        </p:txBody>
      </p:sp>
      <p:sp>
        <p:nvSpPr>
          <p:cNvPr id="7" name="Content Placeholder 5"/>
          <p:cNvSpPr txBox="1">
            <a:spLocks/>
          </p:cNvSpPr>
          <p:nvPr/>
        </p:nvSpPr>
        <p:spPr>
          <a:xfrm>
            <a:off x="533400" y="5257800"/>
            <a:ext cx="8610600" cy="1362168"/>
          </a:xfrm>
          <a:prstGeom prst="rect">
            <a:avLst/>
          </a:prstGeom>
        </p:spPr>
        <p:txBody>
          <a:bodyPr/>
          <a:lstStyle>
            <a:lvl1pPr marL="342900" indent="-342900" algn="l" defTabSz="914400" rtl="0" eaLnBrk="1" latinLnBrk="0" hangingPunct="1">
              <a:spcBef>
                <a:spcPct val="20000"/>
              </a:spcBef>
              <a:buClr>
                <a:srgbClr val="8F23B3"/>
              </a:buClr>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Clr>
                <a:srgbClr val="8F23B3"/>
              </a:buClr>
              <a:buFont typeface="Arial" pitchFamily="34" charset="0"/>
              <a:buChar char="–"/>
              <a:defRPr sz="2200" kern="1200">
                <a:solidFill>
                  <a:schemeClr val="tx1"/>
                </a:solidFill>
                <a:latin typeface="+mn-lt"/>
                <a:ea typeface="+mn-ea"/>
                <a:cs typeface="+mn-cs"/>
              </a:defRPr>
            </a:lvl2pPr>
            <a:lvl3pPr marL="1371600" indent="-457200" algn="l" defTabSz="914400" rtl="0" eaLnBrk="1" latinLnBrk="0" hangingPunct="1">
              <a:spcBef>
                <a:spcPct val="20000"/>
              </a:spcBef>
              <a:buClr>
                <a:srgbClr val="8F23B3"/>
              </a:buClr>
              <a:buFont typeface="Courier New" pitchFamily="49" charset="0"/>
              <a:buChar char="o"/>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buClrTx/>
            </a:pPr>
            <a:r>
              <a:rPr lang="en-US" sz="1800" i="1" dirty="0"/>
              <a:t>Register Students </a:t>
            </a:r>
            <a:r>
              <a:rPr lang="en-US" sz="1800" dirty="0"/>
              <a:t>allows you to manually assign students to paper &amp; online tests, update student demographic data before testing, and view student counts by administration</a:t>
            </a:r>
            <a:r>
              <a:rPr lang="en-US" sz="1800" dirty="0" smtClean="0"/>
              <a:t>. </a:t>
            </a:r>
            <a:r>
              <a:rPr lang="en-US" sz="1800" dirty="0"/>
              <a:t> </a:t>
            </a:r>
            <a:endParaRPr lang="en-US" sz="1800" dirty="0" smtClean="0"/>
          </a:p>
          <a:p>
            <a:pPr fontAlgn="auto">
              <a:spcAft>
                <a:spcPts val="0"/>
              </a:spcAft>
              <a:buClrTx/>
            </a:pPr>
            <a:r>
              <a:rPr lang="en-US" sz="1800" i="1" dirty="0"/>
              <a:t>Managing </a:t>
            </a:r>
            <a:r>
              <a:rPr lang="en-US" sz="1800" i="1" dirty="0" smtClean="0"/>
              <a:t>Test Sessions </a:t>
            </a:r>
            <a:r>
              <a:rPr lang="en-US" sz="1800" dirty="0"/>
              <a:t>is one of the main activities for </a:t>
            </a:r>
            <a:r>
              <a:rPr lang="en-US" sz="1800" dirty="0" smtClean="0"/>
              <a:t>computer-based testing</a:t>
            </a:r>
            <a:r>
              <a:rPr lang="en-US" sz="1800" dirty="0"/>
              <a:t>. </a:t>
            </a:r>
            <a:endParaRPr lang="en-US" sz="1800" dirty="0" smtClean="0"/>
          </a:p>
          <a:p>
            <a:pPr fontAlgn="auto">
              <a:spcAft>
                <a:spcPts val="0"/>
              </a:spcAft>
            </a:pPr>
            <a:endParaRPr lang="en-US" sz="1600" dirty="0"/>
          </a:p>
        </p:txBody>
      </p:sp>
      <p:sp>
        <p:nvSpPr>
          <p:cNvPr id="10" name="Footer Placeholder 3"/>
          <p:cNvSpPr>
            <a:spLocks noGrp="1"/>
          </p:cNvSpPr>
          <p:nvPr/>
        </p:nvSpPr>
        <p:spPr>
          <a:xfrm>
            <a:off x="228600" y="6505090"/>
            <a:ext cx="2895600" cy="342899"/>
          </a:xfrm>
          <a:prstGeom prst="rect">
            <a:avLst/>
          </a:prstGeom>
          <a:noFill/>
        </p:spPr>
        <p:txBody>
          <a:bodyPr/>
          <a:lstStyle>
            <a:defPPr>
              <a:defRPr lang="en-US"/>
            </a:defPPr>
            <a:lvl1pPr marL="0" algn="l" defTabSz="914400" rtl="0" eaLnBrk="1" latinLnBrk="0" hangingPunct="1">
              <a:defRPr sz="1800" kern="1200">
                <a:solidFill>
                  <a:schemeClr val="bg2">
                    <a:lumMod val="50000"/>
                  </a:schemeClr>
                </a:solidFill>
                <a:latin typeface="Chalkduster" pitchFamily="66"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rgbClr val="EEECE1">
                    <a:lumMod val="50000"/>
                  </a:srgbClr>
                </a:solidFill>
              </a:rPr>
              <a:t>Louisiana Believes</a:t>
            </a:r>
            <a:endParaRPr lang="en-US" dirty="0">
              <a:solidFill>
                <a:srgbClr val="EEECE1">
                  <a:lumMod val="50000"/>
                </a:srgbClr>
              </a:solidFill>
            </a:endParaRPr>
          </a:p>
        </p:txBody>
      </p:sp>
    </p:spTree>
    <p:extLst>
      <p:ext uri="{BB962C8B-B14F-4D97-AF65-F5344CB8AC3E}">
        <p14:creationId xmlns:p14="http://schemas.microsoft.com/office/powerpoint/2010/main" val="2877878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Student Registration Details</a:t>
            </a:r>
            <a:endParaRPr lang="en-US" sz="3200" dirty="0"/>
          </a:p>
        </p:txBody>
      </p:sp>
      <p:sp>
        <p:nvSpPr>
          <p:cNvPr id="4" name="Text Box 9"/>
          <p:cNvSpPr txBox="1">
            <a:spLocks noChangeArrowheads="1"/>
          </p:cNvSpPr>
          <p:nvPr/>
        </p:nvSpPr>
        <p:spPr bwMode="auto">
          <a:xfrm>
            <a:off x="0" y="1295400"/>
            <a:ext cx="899769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cs typeface="Arial" charset="0"/>
              </a:defRPr>
            </a:lvl1pPr>
            <a:lvl2pPr marL="742950" indent="-285750">
              <a:defRPr>
                <a:solidFill>
                  <a:schemeClr val="tx1"/>
                </a:solidFill>
                <a:latin typeface="Tahoma" pitchFamily="34" charset="0"/>
                <a:cs typeface="Arial" charset="0"/>
              </a:defRPr>
            </a:lvl2pPr>
            <a:lvl3pPr marL="1143000" indent="-228600">
              <a:defRPr>
                <a:solidFill>
                  <a:schemeClr val="tx1"/>
                </a:solidFill>
                <a:latin typeface="Tahoma" pitchFamily="34" charset="0"/>
                <a:cs typeface="Arial" charset="0"/>
              </a:defRPr>
            </a:lvl3pPr>
            <a:lvl4pPr marL="1600200" indent="-228600">
              <a:defRPr>
                <a:solidFill>
                  <a:schemeClr val="tx1"/>
                </a:solidFill>
                <a:latin typeface="Tahoma" pitchFamily="34" charset="0"/>
                <a:cs typeface="Arial" charset="0"/>
              </a:defRPr>
            </a:lvl4pPr>
            <a:lvl5pPr marL="2057400" indent="-22860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spcBef>
                <a:spcPct val="50000"/>
              </a:spcBef>
            </a:pPr>
            <a:r>
              <a:rPr lang="en-US" sz="2400" dirty="0" smtClean="0">
                <a:latin typeface="+mn-lt"/>
              </a:rPr>
              <a:t>Accommodations are assigned on the student registration record</a:t>
            </a:r>
            <a:endParaRPr lang="en-US" sz="2400" dirty="0">
              <a:latin typeface="+mn-lt"/>
            </a:endParaRPr>
          </a:p>
        </p:txBody>
      </p:sp>
      <p:pic>
        <p:nvPicPr>
          <p:cNvPr id="3" name="Picture 3"/>
          <p:cNvPicPr>
            <a:picLocks noChangeAspect="1" noChangeArrowheads="1"/>
          </p:cNvPicPr>
          <p:nvPr/>
        </p:nvPicPr>
        <p:blipFill>
          <a:blip r:embed="rId3" cstate="print"/>
          <a:srcRect/>
          <a:stretch>
            <a:fillRect/>
          </a:stretch>
        </p:blipFill>
        <p:spPr bwMode="auto">
          <a:xfrm>
            <a:off x="457200" y="1828800"/>
            <a:ext cx="8036830" cy="4618677"/>
          </a:xfrm>
          <a:prstGeom prst="rect">
            <a:avLst/>
          </a:prstGeom>
          <a:noFill/>
          <a:ln w="9525">
            <a:solidFill>
              <a:schemeClr val="tx1"/>
            </a:solidFill>
            <a:miter lim="800000"/>
            <a:headEnd/>
            <a:tailEnd/>
          </a:ln>
        </p:spPr>
      </p:pic>
      <p:sp>
        <p:nvSpPr>
          <p:cNvPr id="5" name="Footer Placeholder 3"/>
          <p:cNvSpPr>
            <a:spLocks noGrp="1"/>
          </p:cNvSpPr>
          <p:nvPr/>
        </p:nvSpPr>
        <p:spPr>
          <a:xfrm>
            <a:off x="228600" y="6515101"/>
            <a:ext cx="2895600" cy="342899"/>
          </a:xfrm>
          <a:prstGeom prst="rect">
            <a:avLst/>
          </a:prstGeom>
          <a:noFill/>
        </p:spPr>
        <p:txBody>
          <a:bodyPr/>
          <a:lstStyle>
            <a:defPPr>
              <a:defRPr lang="en-US"/>
            </a:defPPr>
            <a:lvl1pPr marL="0" algn="l" defTabSz="914400" rtl="0" eaLnBrk="1" latinLnBrk="0" hangingPunct="1">
              <a:defRPr sz="1800" kern="1200">
                <a:solidFill>
                  <a:schemeClr val="bg2">
                    <a:lumMod val="50000"/>
                  </a:schemeClr>
                </a:solidFill>
                <a:latin typeface="Chalkduster" pitchFamily="66"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rgbClr val="EEECE1">
                    <a:lumMod val="50000"/>
                  </a:srgbClr>
                </a:solidFill>
              </a:rPr>
              <a:t>Louisiana Believes</a:t>
            </a:r>
            <a:endParaRPr lang="en-US" dirty="0">
              <a:solidFill>
                <a:srgbClr val="EEECE1">
                  <a:lumMod val="50000"/>
                </a:srgbClr>
              </a:solidFill>
            </a:endParaRPr>
          </a:p>
        </p:txBody>
      </p:sp>
    </p:spTree>
    <p:extLst>
      <p:ext uri="{BB962C8B-B14F-4D97-AF65-F5344CB8AC3E}">
        <p14:creationId xmlns:p14="http://schemas.microsoft.com/office/powerpoint/2010/main" val="3222087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Student Registration Details</a:t>
            </a:r>
            <a:endParaRPr lang="en-US" sz="3200" dirty="0"/>
          </a:p>
        </p:txBody>
      </p:sp>
      <p:sp>
        <p:nvSpPr>
          <p:cNvPr id="4" name="Text Box 9"/>
          <p:cNvSpPr txBox="1">
            <a:spLocks noChangeArrowheads="1"/>
          </p:cNvSpPr>
          <p:nvPr/>
        </p:nvSpPr>
        <p:spPr bwMode="auto">
          <a:xfrm>
            <a:off x="0" y="1143000"/>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cs typeface="Arial" charset="0"/>
              </a:defRPr>
            </a:lvl1pPr>
            <a:lvl2pPr marL="742950" indent="-285750">
              <a:defRPr>
                <a:solidFill>
                  <a:schemeClr val="tx1"/>
                </a:solidFill>
                <a:latin typeface="Tahoma" pitchFamily="34" charset="0"/>
                <a:cs typeface="Arial" charset="0"/>
              </a:defRPr>
            </a:lvl2pPr>
            <a:lvl3pPr marL="1143000" indent="-228600">
              <a:defRPr>
                <a:solidFill>
                  <a:schemeClr val="tx1"/>
                </a:solidFill>
                <a:latin typeface="Tahoma" pitchFamily="34" charset="0"/>
                <a:cs typeface="Arial" charset="0"/>
              </a:defRPr>
            </a:lvl3pPr>
            <a:lvl4pPr marL="1600200" indent="-228600">
              <a:defRPr>
                <a:solidFill>
                  <a:schemeClr val="tx1"/>
                </a:solidFill>
                <a:latin typeface="Tahoma" pitchFamily="34" charset="0"/>
                <a:cs typeface="Arial" charset="0"/>
              </a:defRPr>
            </a:lvl4pPr>
            <a:lvl5pPr marL="2057400" indent="-22860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spcBef>
                <a:spcPct val="50000"/>
              </a:spcBef>
            </a:pPr>
            <a:r>
              <a:rPr lang="en-US" sz="2400" dirty="0" smtClean="0">
                <a:latin typeface="+mn-lt"/>
              </a:rPr>
              <a:t>Select the student requiring an accessibility feature or accommodation from the list of registered students.</a:t>
            </a:r>
            <a:endParaRPr lang="en-US" sz="2400" dirty="0">
              <a:latin typeface="+mn-lt"/>
            </a:endParaRPr>
          </a:p>
        </p:txBody>
      </p:sp>
      <p:pic>
        <p:nvPicPr>
          <p:cNvPr id="2050" name="Picture 2"/>
          <p:cNvPicPr>
            <a:picLocks noChangeAspect="1" noChangeArrowheads="1"/>
          </p:cNvPicPr>
          <p:nvPr/>
        </p:nvPicPr>
        <p:blipFill>
          <a:blip r:embed="rId3" cstate="print"/>
          <a:srcRect/>
          <a:stretch>
            <a:fillRect/>
          </a:stretch>
        </p:blipFill>
        <p:spPr bwMode="auto">
          <a:xfrm>
            <a:off x="1219200" y="2057400"/>
            <a:ext cx="6980238" cy="4367020"/>
          </a:xfrm>
          <a:prstGeom prst="rect">
            <a:avLst/>
          </a:prstGeom>
          <a:noFill/>
          <a:ln w="9525">
            <a:solidFill>
              <a:schemeClr val="tx1"/>
            </a:solidFill>
            <a:miter lim="800000"/>
            <a:headEnd/>
            <a:tailEnd/>
          </a:ln>
        </p:spPr>
      </p:pic>
      <p:sp>
        <p:nvSpPr>
          <p:cNvPr id="5" name="Footer Placeholder 3"/>
          <p:cNvSpPr>
            <a:spLocks noGrp="1"/>
          </p:cNvSpPr>
          <p:nvPr/>
        </p:nvSpPr>
        <p:spPr>
          <a:xfrm>
            <a:off x="228600" y="6515101"/>
            <a:ext cx="2895600" cy="342899"/>
          </a:xfrm>
          <a:prstGeom prst="rect">
            <a:avLst/>
          </a:prstGeom>
          <a:noFill/>
        </p:spPr>
        <p:txBody>
          <a:bodyPr/>
          <a:lstStyle>
            <a:defPPr>
              <a:defRPr lang="en-US"/>
            </a:defPPr>
            <a:lvl1pPr marL="0" algn="l" defTabSz="914400" rtl="0" eaLnBrk="1" latinLnBrk="0" hangingPunct="1">
              <a:defRPr sz="1800" kern="1200">
                <a:solidFill>
                  <a:schemeClr val="bg2">
                    <a:lumMod val="50000"/>
                  </a:schemeClr>
                </a:solidFill>
                <a:latin typeface="Chalkduster" pitchFamily="66"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rgbClr val="EEECE1">
                    <a:lumMod val="50000"/>
                  </a:srgbClr>
                </a:solidFill>
              </a:rPr>
              <a:t>Louisiana Believes</a:t>
            </a:r>
            <a:endParaRPr lang="en-US" dirty="0">
              <a:solidFill>
                <a:srgbClr val="EEECE1">
                  <a:lumMod val="50000"/>
                </a:srgbClr>
              </a:solidFill>
            </a:endParaRPr>
          </a:p>
        </p:txBody>
      </p:sp>
    </p:spTree>
    <p:extLst>
      <p:ext uri="{BB962C8B-B14F-4D97-AF65-F5344CB8AC3E}">
        <p14:creationId xmlns:p14="http://schemas.microsoft.com/office/powerpoint/2010/main" val="109924559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Student Registration Details</a:t>
            </a:r>
            <a:endParaRPr lang="en-US" sz="3200" dirty="0"/>
          </a:p>
        </p:txBody>
      </p:sp>
      <p:sp>
        <p:nvSpPr>
          <p:cNvPr id="4" name="Text Box 9"/>
          <p:cNvSpPr txBox="1">
            <a:spLocks noChangeArrowheads="1"/>
          </p:cNvSpPr>
          <p:nvPr/>
        </p:nvSpPr>
        <p:spPr bwMode="auto">
          <a:xfrm>
            <a:off x="0" y="1295400"/>
            <a:ext cx="91440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cs typeface="Arial" charset="0"/>
              </a:defRPr>
            </a:lvl1pPr>
            <a:lvl2pPr marL="742950" indent="-285750">
              <a:defRPr>
                <a:solidFill>
                  <a:schemeClr val="tx1"/>
                </a:solidFill>
                <a:latin typeface="Tahoma" pitchFamily="34" charset="0"/>
                <a:cs typeface="Arial" charset="0"/>
              </a:defRPr>
            </a:lvl2pPr>
            <a:lvl3pPr marL="1143000" indent="-228600">
              <a:defRPr>
                <a:solidFill>
                  <a:schemeClr val="tx1"/>
                </a:solidFill>
                <a:latin typeface="Tahoma" pitchFamily="34" charset="0"/>
                <a:cs typeface="Arial" charset="0"/>
              </a:defRPr>
            </a:lvl3pPr>
            <a:lvl4pPr marL="1600200" indent="-228600">
              <a:defRPr>
                <a:solidFill>
                  <a:schemeClr val="tx1"/>
                </a:solidFill>
                <a:latin typeface="Tahoma" pitchFamily="34" charset="0"/>
                <a:cs typeface="Arial" charset="0"/>
              </a:defRPr>
            </a:lvl4pPr>
            <a:lvl5pPr marL="2057400" indent="-22860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spcBef>
                <a:spcPct val="50000"/>
              </a:spcBef>
              <a:buClr>
                <a:srgbClr val="80258F"/>
              </a:buClr>
            </a:pPr>
            <a:r>
              <a:rPr lang="en-US" sz="2400" dirty="0" smtClean="0">
                <a:latin typeface="+mn-lt"/>
              </a:rPr>
              <a:t>Go to the Assigned Tests tab to locate the test that will be assigned an accessibility feature or accommodation.</a:t>
            </a:r>
          </a:p>
          <a:p>
            <a:pPr>
              <a:spcBef>
                <a:spcPct val="50000"/>
              </a:spcBef>
              <a:buClr>
                <a:srgbClr val="80258F"/>
              </a:buClr>
            </a:pPr>
            <a:r>
              <a:rPr lang="en-US" sz="2400" dirty="0" smtClean="0">
                <a:latin typeface="+mn-lt"/>
              </a:rPr>
              <a:t>Then select the test from the list of registered tests.</a:t>
            </a:r>
          </a:p>
        </p:txBody>
      </p:sp>
      <p:pic>
        <p:nvPicPr>
          <p:cNvPr id="3074" name="Picture 2"/>
          <p:cNvPicPr>
            <a:picLocks noChangeAspect="1" noChangeArrowheads="1"/>
          </p:cNvPicPr>
          <p:nvPr/>
        </p:nvPicPr>
        <p:blipFill>
          <a:blip r:embed="rId3" cstate="print"/>
          <a:srcRect/>
          <a:stretch>
            <a:fillRect/>
          </a:stretch>
        </p:blipFill>
        <p:spPr bwMode="auto">
          <a:xfrm>
            <a:off x="242630" y="2743200"/>
            <a:ext cx="8676664" cy="3505200"/>
          </a:xfrm>
          <a:prstGeom prst="rect">
            <a:avLst/>
          </a:prstGeom>
          <a:noFill/>
          <a:ln w="9525">
            <a:solidFill>
              <a:schemeClr val="tx1"/>
            </a:solidFill>
            <a:miter lim="800000"/>
            <a:headEnd/>
            <a:tailEnd/>
          </a:ln>
        </p:spPr>
      </p:pic>
      <p:sp>
        <p:nvSpPr>
          <p:cNvPr id="5" name="Footer Placeholder 3"/>
          <p:cNvSpPr>
            <a:spLocks noGrp="1"/>
          </p:cNvSpPr>
          <p:nvPr/>
        </p:nvSpPr>
        <p:spPr>
          <a:xfrm>
            <a:off x="228600" y="6515101"/>
            <a:ext cx="2895600" cy="342899"/>
          </a:xfrm>
          <a:prstGeom prst="rect">
            <a:avLst/>
          </a:prstGeom>
          <a:noFill/>
        </p:spPr>
        <p:txBody>
          <a:bodyPr/>
          <a:lstStyle>
            <a:defPPr>
              <a:defRPr lang="en-US"/>
            </a:defPPr>
            <a:lvl1pPr marL="0" algn="l" defTabSz="914400" rtl="0" eaLnBrk="1" latinLnBrk="0" hangingPunct="1">
              <a:defRPr sz="1800" kern="1200">
                <a:solidFill>
                  <a:schemeClr val="bg2">
                    <a:lumMod val="50000"/>
                  </a:schemeClr>
                </a:solidFill>
                <a:latin typeface="Chalkduster" pitchFamily="66"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rgbClr val="EEECE1">
                    <a:lumMod val="50000"/>
                  </a:srgbClr>
                </a:solidFill>
              </a:rPr>
              <a:t>Louisiana Believes</a:t>
            </a:r>
            <a:endParaRPr lang="en-US" dirty="0">
              <a:solidFill>
                <a:srgbClr val="EEECE1">
                  <a:lumMod val="50000"/>
                </a:srgbClr>
              </a:solidFill>
            </a:endParaRPr>
          </a:p>
        </p:txBody>
      </p:sp>
    </p:spTree>
    <p:extLst>
      <p:ext uri="{BB962C8B-B14F-4D97-AF65-F5344CB8AC3E}">
        <p14:creationId xmlns:p14="http://schemas.microsoft.com/office/powerpoint/2010/main" val="4249158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CBT: Student Registration Details</a:t>
            </a:r>
            <a:endParaRPr lang="en-US" sz="2800" dirty="0"/>
          </a:p>
        </p:txBody>
      </p:sp>
      <p:sp>
        <p:nvSpPr>
          <p:cNvPr id="4" name="Text Box 9"/>
          <p:cNvSpPr txBox="1">
            <a:spLocks noChangeArrowheads="1"/>
          </p:cNvSpPr>
          <p:nvPr/>
        </p:nvSpPr>
        <p:spPr bwMode="auto">
          <a:xfrm>
            <a:off x="2296" y="1219200"/>
            <a:ext cx="914170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cs typeface="Arial" charset="0"/>
              </a:defRPr>
            </a:lvl1pPr>
            <a:lvl2pPr marL="742950" indent="-285750">
              <a:defRPr>
                <a:solidFill>
                  <a:schemeClr val="tx1"/>
                </a:solidFill>
                <a:latin typeface="Tahoma" pitchFamily="34" charset="0"/>
                <a:cs typeface="Arial" charset="0"/>
              </a:defRPr>
            </a:lvl2pPr>
            <a:lvl3pPr marL="1143000" indent="-228600">
              <a:defRPr>
                <a:solidFill>
                  <a:schemeClr val="tx1"/>
                </a:solidFill>
                <a:latin typeface="Tahoma" pitchFamily="34" charset="0"/>
                <a:cs typeface="Arial" charset="0"/>
              </a:defRPr>
            </a:lvl3pPr>
            <a:lvl4pPr marL="1600200" indent="-228600">
              <a:defRPr>
                <a:solidFill>
                  <a:schemeClr val="tx1"/>
                </a:solidFill>
                <a:latin typeface="Tahoma" pitchFamily="34" charset="0"/>
                <a:cs typeface="Arial" charset="0"/>
              </a:defRPr>
            </a:lvl4pPr>
            <a:lvl5pPr marL="2057400" indent="-22860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spcBef>
                <a:spcPct val="50000"/>
              </a:spcBef>
              <a:buClr>
                <a:srgbClr val="80258F"/>
              </a:buClr>
            </a:pPr>
            <a:r>
              <a:rPr lang="en-US" sz="2400" dirty="0" smtClean="0">
                <a:latin typeface="+mn-lt"/>
              </a:rPr>
              <a:t>Select the Edit button to edit the student registration to assign accommodations from the available options.</a:t>
            </a:r>
          </a:p>
        </p:txBody>
      </p:sp>
      <p:pic>
        <p:nvPicPr>
          <p:cNvPr id="4098" name="Picture 2"/>
          <p:cNvPicPr>
            <a:picLocks noChangeAspect="1" noChangeArrowheads="1"/>
          </p:cNvPicPr>
          <p:nvPr/>
        </p:nvPicPr>
        <p:blipFill>
          <a:blip r:embed="rId3" cstate="print"/>
          <a:srcRect/>
          <a:stretch>
            <a:fillRect/>
          </a:stretch>
        </p:blipFill>
        <p:spPr bwMode="auto">
          <a:xfrm>
            <a:off x="914399" y="2133600"/>
            <a:ext cx="6798679" cy="4417278"/>
          </a:xfrm>
          <a:prstGeom prst="rect">
            <a:avLst/>
          </a:prstGeom>
          <a:noFill/>
          <a:ln w="9525">
            <a:solidFill>
              <a:schemeClr val="tx1"/>
            </a:solidFill>
            <a:miter lim="800000"/>
            <a:headEnd/>
            <a:tailEnd/>
          </a:ln>
        </p:spPr>
      </p:pic>
      <p:sp>
        <p:nvSpPr>
          <p:cNvPr id="6" name="TextBox 5"/>
          <p:cNvSpPr txBox="1"/>
          <p:nvPr/>
        </p:nvSpPr>
        <p:spPr>
          <a:xfrm>
            <a:off x="3962400" y="5105400"/>
            <a:ext cx="3505200" cy="646331"/>
          </a:xfrm>
          <a:prstGeom prst="rect">
            <a:avLst/>
          </a:prstGeom>
          <a:solidFill>
            <a:srgbClr val="0091B2"/>
          </a:solidFill>
          <a:ln w="15875">
            <a:solidFill>
              <a:schemeClr val="tx1"/>
            </a:solidFill>
          </a:ln>
        </p:spPr>
        <p:txBody>
          <a:bodyPr wrap="square" rtlCol="0">
            <a:spAutoFit/>
          </a:bodyPr>
          <a:lstStyle/>
          <a:p>
            <a:pPr algn="ctr"/>
            <a:r>
              <a:rPr lang="en-US" sz="1800" dirty="0" smtClean="0">
                <a:solidFill>
                  <a:schemeClr val="bg1"/>
                </a:solidFill>
                <a:latin typeface="+mn-lt"/>
              </a:rPr>
              <a:t>Select “Extra Time” to indicate an extended time accommodation</a:t>
            </a:r>
            <a:endParaRPr lang="en-US" sz="1800" dirty="0">
              <a:solidFill>
                <a:schemeClr val="bg1"/>
              </a:solidFill>
              <a:latin typeface="+mn-lt"/>
            </a:endParaRPr>
          </a:p>
        </p:txBody>
      </p:sp>
      <p:sp>
        <p:nvSpPr>
          <p:cNvPr id="7" name="Rectangle 6"/>
          <p:cNvSpPr/>
          <p:nvPr/>
        </p:nvSpPr>
        <p:spPr>
          <a:xfrm>
            <a:off x="1066800" y="5334000"/>
            <a:ext cx="762000" cy="152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Arrow Connector 9"/>
          <p:cNvCxnSpPr>
            <a:stCxn id="6" idx="1"/>
            <a:endCxn id="7" idx="3"/>
          </p:cNvCxnSpPr>
          <p:nvPr/>
        </p:nvCxnSpPr>
        <p:spPr>
          <a:xfrm flipH="1" flipV="1">
            <a:off x="1828800" y="5410200"/>
            <a:ext cx="2133600" cy="1836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962400" y="4038600"/>
            <a:ext cx="3505200" cy="923330"/>
          </a:xfrm>
          <a:prstGeom prst="rect">
            <a:avLst/>
          </a:prstGeom>
          <a:solidFill>
            <a:srgbClr val="0091B2"/>
          </a:solidFill>
          <a:ln w="15875">
            <a:solidFill>
              <a:schemeClr val="tx1"/>
            </a:solidFill>
          </a:ln>
        </p:spPr>
        <p:txBody>
          <a:bodyPr wrap="square" rtlCol="0">
            <a:spAutoFit/>
          </a:bodyPr>
          <a:lstStyle/>
          <a:p>
            <a:pPr algn="ctr"/>
            <a:r>
              <a:rPr lang="en-US" sz="1800" dirty="0" smtClean="0">
                <a:solidFill>
                  <a:schemeClr val="bg1"/>
                </a:solidFill>
                <a:latin typeface="+mn-lt"/>
              </a:rPr>
              <a:t>Line Reader is available to all students and does not need to be selected</a:t>
            </a:r>
            <a:endParaRPr lang="en-US" sz="1800" dirty="0">
              <a:solidFill>
                <a:schemeClr val="bg1"/>
              </a:solidFill>
              <a:latin typeface="+mn-lt"/>
            </a:endParaRPr>
          </a:p>
        </p:txBody>
      </p:sp>
      <p:cxnSp>
        <p:nvCxnSpPr>
          <p:cNvPr id="12" name="Straight Arrow Connector 11"/>
          <p:cNvCxnSpPr>
            <a:endCxn id="16" idx="3"/>
          </p:cNvCxnSpPr>
          <p:nvPr/>
        </p:nvCxnSpPr>
        <p:spPr>
          <a:xfrm flipH="1" flipV="1">
            <a:off x="1828800" y="5715000"/>
            <a:ext cx="2133602" cy="3810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4038601" y="5867400"/>
            <a:ext cx="3429000" cy="533400"/>
          </a:xfrm>
          <a:prstGeom prst="rect">
            <a:avLst/>
          </a:prstGeom>
          <a:solidFill>
            <a:srgbClr val="0091B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solidFill>
                  <a:schemeClr val="bg1"/>
                </a:solidFill>
              </a:rPr>
              <a:t>Select “Dictated Oral Response “ to indicate scribe</a:t>
            </a:r>
            <a:endParaRPr lang="en-US" sz="1800" dirty="0">
              <a:solidFill>
                <a:schemeClr val="bg1"/>
              </a:solidFill>
            </a:endParaRPr>
          </a:p>
        </p:txBody>
      </p:sp>
      <p:sp>
        <p:nvSpPr>
          <p:cNvPr id="16" name="Rectangle 15"/>
          <p:cNvSpPr/>
          <p:nvPr/>
        </p:nvSpPr>
        <p:spPr>
          <a:xfrm>
            <a:off x="1066800" y="5638800"/>
            <a:ext cx="762000" cy="152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4" name="Straight Arrow Connector 23"/>
          <p:cNvCxnSpPr>
            <a:endCxn id="25" idx="3"/>
          </p:cNvCxnSpPr>
          <p:nvPr/>
        </p:nvCxnSpPr>
        <p:spPr>
          <a:xfrm flipH="1">
            <a:off x="1828800" y="4419600"/>
            <a:ext cx="1981200" cy="3048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1066800" y="4648200"/>
            <a:ext cx="762000" cy="152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ooter Placeholder 3"/>
          <p:cNvSpPr>
            <a:spLocks noGrp="1"/>
          </p:cNvSpPr>
          <p:nvPr/>
        </p:nvSpPr>
        <p:spPr>
          <a:xfrm>
            <a:off x="228600" y="6515101"/>
            <a:ext cx="2895600" cy="342899"/>
          </a:xfrm>
          <a:prstGeom prst="rect">
            <a:avLst/>
          </a:prstGeom>
          <a:noFill/>
        </p:spPr>
        <p:txBody>
          <a:bodyPr/>
          <a:lstStyle>
            <a:defPPr>
              <a:defRPr lang="en-US"/>
            </a:defPPr>
            <a:lvl1pPr marL="0" algn="l" defTabSz="914400" rtl="0" eaLnBrk="1" latinLnBrk="0" hangingPunct="1">
              <a:defRPr sz="1800" kern="1200">
                <a:solidFill>
                  <a:schemeClr val="bg2">
                    <a:lumMod val="50000"/>
                  </a:schemeClr>
                </a:solidFill>
                <a:latin typeface="Chalkduster" pitchFamily="66"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rgbClr val="EEECE1">
                    <a:lumMod val="50000"/>
                  </a:srgbClr>
                </a:solidFill>
              </a:rPr>
              <a:t>Louisiana Believes</a:t>
            </a:r>
            <a:endParaRPr lang="en-US" dirty="0">
              <a:solidFill>
                <a:srgbClr val="EEECE1">
                  <a:lumMod val="50000"/>
                </a:srgbClr>
              </a:solidFill>
            </a:endParaRPr>
          </a:p>
        </p:txBody>
      </p:sp>
    </p:spTree>
    <p:extLst>
      <p:ext uri="{BB962C8B-B14F-4D97-AF65-F5344CB8AC3E}">
        <p14:creationId xmlns:p14="http://schemas.microsoft.com/office/powerpoint/2010/main" val="16925891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xit" presetSubtype="0" fill="hold" grpId="1" nodeType="withEffect">
                                  <p:stCondLst>
                                    <p:cond delay="0"/>
                                  </p:stCondLst>
                                  <p:childTnLst>
                                    <p:set>
                                      <p:cBhvr>
                                        <p:cTn id="20" dur="1" fill="hold">
                                          <p:stCondLst>
                                            <p:cond delay="0"/>
                                          </p:stCondLst>
                                        </p:cTn>
                                        <p:tgtEl>
                                          <p:spTgt spid="6"/>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10"/>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7"/>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xit" presetSubtype="0" fill="hold" grpId="1" nodeType="withEffect">
                                  <p:stCondLst>
                                    <p:cond delay="0"/>
                                  </p:stCondLst>
                                  <p:childTnLst>
                                    <p:set>
                                      <p:cBhvr>
                                        <p:cTn id="34" dur="1" fill="hold">
                                          <p:stCondLst>
                                            <p:cond delay="0"/>
                                          </p:stCondLst>
                                        </p:cTn>
                                        <p:tgtEl>
                                          <p:spTgt spid="15"/>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24"/>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15" grpId="0" animBg="1"/>
      <p:bldP spid="15" grpId="1" animBg="1"/>
      <p:bldP spid="11" grpId="0" animBg="1"/>
      <p:bldP spid="16" grpId="0" animBg="1"/>
      <p:bldP spid="25" grpId="0" animBg="1"/>
      <p:bldP spid="25"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Spring Field Test Expectations</a:t>
            </a:r>
            <a:endParaRPr lang="en-US" sz="3200" dirty="0"/>
          </a:p>
        </p:txBody>
      </p:sp>
      <p:sp>
        <p:nvSpPr>
          <p:cNvPr id="3" name="Slide Number Placeholder 2"/>
          <p:cNvSpPr>
            <a:spLocks noGrp="1"/>
          </p:cNvSpPr>
          <p:nvPr>
            <p:ph type="sldNum" sz="quarter" idx="4"/>
          </p:nvPr>
        </p:nvSpPr>
        <p:spPr/>
        <p:txBody>
          <a:bodyPr/>
          <a:lstStyle/>
          <a:p>
            <a:fld id="{79BA4B8F-8B3F-4B52-9164-AF2CA95F68ED}" type="slidenum">
              <a:rPr lang="en-US" smtClean="0">
                <a:solidFill>
                  <a:prstClr val="black">
                    <a:tint val="75000"/>
                  </a:prstClr>
                </a:solidFill>
              </a:rPr>
              <a:pPr/>
              <a:t>4</a:t>
            </a:fld>
            <a:endParaRPr lang="en-US" dirty="0">
              <a:solidFill>
                <a:prstClr val="black">
                  <a:tint val="75000"/>
                </a:prstClr>
              </a:solidFill>
            </a:endParaRPr>
          </a:p>
        </p:txBody>
      </p:sp>
      <p:sp>
        <p:nvSpPr>
          <p:cNvPr id="4" name="Footer Placeholder 3"/>
          <p:cNvSpPr>
            <a:spLocks noGrp="1"/>
          </p:cNvSpPr>
          <p:nvPr>
            <p:ph type="ftr" sz="quarter" idx="3"/>
          </p:nvPr>
        </p:nvSpPr>
        <p:spPr/>
        <p:txBody>
          <a:bodyPr/>
          <a:lstStyle/>
          <a:p>
            <a:r>
              <a:rPr lang="en-US" smtClean="0">
                <a:solidFill>
                  <a:srgbClr val="EEECE1">
                    <a:lumMod val="50000"/>
                  </a:srgbClr>
                </a:solidFill>
              </a:rPr>
              <a:t>Louisiana Believes</a:t>
            </a:r>
            <a:endParaRPr lang="en-US" dirty="0">
              <a:solidFill>
                <a:srgbClr val="EEECE1">
                  <a:lumMod val="50000"/>
                </a:srgbClr>
              </a:solidFill>
            </a:endParaRPr>
          </a:p>
        </p:txBody>
      </p:sp>
      <p:sp>
        <p:nvSpPr>
          <p:cNvPr id="7" name="TextBox 6"/>
          <p:cNvSpPr txBox="1"/>
          <p:nvPr/>
        </p:nvSpPr>
        <p:spPr>
          <a:xfrm>
            <a:off x="0" y="1295400"/>
            <a:ext cx="9144000" cy="5262979"/>
          </a:xfrm>
          <a:prstGeom prst="rect">
            <a:avLst/>
          </a:prstGeom>
          <a:noFill/>
        </p:spPr>
        <p:txBody>
          <a:bodyPr wrap="square" rtlCol="0">
            <a:spAutoFit/>
          </a:bodyPr>
          <a:lstStyle/>
          <a:p>
            <a:r>
              <a:rPr lang="en-US" sz="2400" dirty="0" smtClean="0"/>
              <a:t>The Spring field test is a learning experience for states, districts, schools, teachers, and students.  </a:t>
            </a:r>
          </a:p>
          <a:p>
            <a:endParaRPr lang="en-US" sz="2400" dirty="0"/>
          </a:p>
          <a:p>
            <a:r>
              <a:rPr lang="en-US" sz="2400" dirty="0" smtClean="0"/>
              <a:t>The field test will allow:</a:t>
            </a:r>
          </a:p>
          <a:p>
            <a:endParaRPr lang="en-US" sz="2400" dirty="0"/>
          </a:p>
          <a:p>
            <a:pPr marL="342900" indent="-342900">
              <a:buFont typeface="Arial"/>
              <a:buChar char="•"/>
            </a:pPr>
            <a:r>
              <a:rPr lang="en-US" sz="2400" dirty="0" smtClean="0"/>
              <a:t>Districts across the state to practice implementing the online assessment</a:t>
            </a:r>
          </a:p>
          <a:p>
            <a:pPr marL="342900" indent="-342900">
              <a:buFont typeface="Arial"/>
              <a:buChar char="•"/>
            </a:pPr>
            <a:r>
              <a:rPr lang="en-US" sz="2400" dirty="0" smtClean="0"/>
              <a:t>Students to experience the PARCC items</a:t>
            </a:r>
          </a:p>
          <a:p>
            <a:pPr marL="342900" indent="-342900">
              <a:buFont typeface="Arial"/>
              <a:buChar char="•"/>
            </a:pPr>
            <a:r>
              <a:rPr lang="en-US" sz="2400" dirty="0" smtClean="0"/>
              <a:t>Educators to learn about the accessibility and accommodations features</a:t>
            </a:r>
          </a:p>
          <a:p>
            <a:pPr marL="342900" indent="-342900">
              <a:buFont typeface="Arial"/>
              <a:buChar char="•"/>
            </a:pPr>
            <a:r>
              <a:rPr lang="en-US" sz="2400" dirty="0" smtClean="0"/>
              <a:t>Louisiana teachers, students, families and districts to provide feedback on improving the assessment</a:t>
            </a:r>
            <a:endParaRPr lang="en-US" sz="2400" dirty="0"/>
          </a:p>
          <a:p>
            <a:pPr marL="342900" indent="-342900">
              <a:buFont typeface="Arial"/>
              <a:buChar char="•"/>
            </a:pPr>
            <a:r>
              <a:rPr lang="en-US" sz="2400" dirty="0" smtClean="0"/>
              <a:t>The Department to receive feedback on what improvements are necessary before the full test</a:t>
            </a:r>
          </a:p>
        </p:txBody>
      </p:sp>
    </p:spTree>
    <p:extLst>
      <p:ext uri="{BB962C8B-B14F-4D97-AF65-F5344CB8AC3E}">
        <p14:creationId xmlns:p14="http://schemas.microsoft.com/office/powerpoint/2010/main" val="111297130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CBT: Student Registration Details</a:t>
            </a:r>
            <a:endParaRPr lang="en-US" sz="2800" dirty="0"/>
          </a:p>
        </p:txBody>
      </p:sp>
      <p:pic>
        <p:nvPicPr>
          <p:cNvPr id="5123" name="Picture 3"/>
          <p:cNvPicPr>
            <a:picLocks noChangeAspect="1" noChangeArrowheads="1"/>
          </p:cNvPicPr>
          <p:nvPr/>
        </p:nvPicPr>
        <p:blipFill>
          <a:blip r:embed="rId3" cstate="print"/>
          <a:srcRect/>
          <a:stretch>
            <a:fillRect/>
          </a:stretch>
        </p:blipFill>
        <p:spPr bwMode="auto">
          <a:xfrm>
            <a:off x="609600" y="1143000"/>
            <a:ext cx="7865790" cy="5373429"/>
          </a:xfrm>
          <a:prstGeom prst="rect">
            <a:avLst/>
          </a:prstGeom>
          <a:noFill/>
          <a:ln w="9525">
            <a:solidFill>
              <a:schemeClr val="tx1"/>
            </a:solidFill>
            <a:miter lim="800000"/>
            <a:headEnd/>
            <a:tailEnd/>
          </a:ln>
        </p:spPr>
      </p:pic>
      <p:sp>
        <p:nvSpPr>
          <p:cNvPr id="6" name="TextBox 5"/>
          <p:cNvSpPr txBox="1"/>
          <p:nvPr/>
        </p:nvSpPr>
        <p:spPr>
          <a:xfrm>
            <a:off x="4648200" y="3886200"/>
            <a:ext cx="3352800" cy="646331"/>
          </a:xfrm>
          <a:prstGeom prst="rect">
            <a:avLst/>
          </a:prstGeom>
          <a:solidFill>
            <a:srgbClr val="0091B2"/>
          </a:solidFill>
          <a:ln w="15875">
            <a:solidFill>
              <a:schemeClr val="tx1"/>
            </a:solidFill>
          </a:ln>
        </p:spPr>
        <p:txBody>
          <a:bodyPr wrap="square" rtlCol="0">
            <a:spAutoFit/>
          </a:bodyPr>
          <a:lstStyle/>
          <a:p>
            <a:r>
              <a:rPr lang="en-US" sz="1800" dirty="0" smtClean="0">
                <a:solidFill>
                  <a:schemeClr val="bg1"/>
                </a:solidFill>
                <a:latin typeface="+mn-lt"/>
              </a:rPr>
              <a:t>Choose “Answer” for Masking choice for Field Test</a:t>
            </a:r>
            <a:endParaRPr lang="en-US" sz="1800" dirty="0">
              <a:solidFill>
                <a:schemeClr val="bg1"/>
              </a:solidFill>
              <a:latin typeface="+mn-lt"/>
            </a:endParaRPr>
          </a:p>
        </p:txBody>
      </p:sp>
      <p:cxnSp>
        <p:nvCxnSpPr>
          <p:cNvPr id="9" name="Straight Arrow Connector 8"/>
          <p:cNvCxnSpPr/>
          <p:nvPr/>
        </p:nvCxnSpPr>
        <p:spPr>
          <a:xfrm flipH="1">
            <a:off x="3352800" y="4191000"/>
            <a:ext cx="1295400" cy="3810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2971800" y="4724400"/>
            <a:ext cx="1295400" cy="3810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178300" y="4687669"/>
            <a:ext cx="3352800" cy="1200329"/>
          </a:xfrm>
          <a:prstGeom prst="rect">
            <a:avLst/>
          </a:prstGeom>
          <a:solidFill>
            <a:srgbClr val="0091B2"/>
          </a:solidFill>
          <a:ln w="15875">
            <a:solidFill>
              <a:schemeClr val="tx1"/>
            </a:solidFill>
          </a:ln>
        </p:spPr>
        <p:txBody>
          <a:bodyPr wrap="square" rtlCol="0">
            <a:spAutoFit/>
          </a:bodyPr>
          <a:lstStyle/>
          <a:p>
            <a:r>
              <a:rPr lang="en-US" sz="1800" dirty="0" smtClean="0">
                <a:solidFill>
                  <a:schemeClr val="bg1"/>
                </a:solidFill>
                <a:latin typeface="+mn-lt"/>
              </a:rPr>
              <a:t>Only select if a student will use foreground and background color options as an accessibility feature under PARCC policy</a:t>
            </a:r>
            <a:endParaRPr lang="en-US" sz="1800" dirty="0">
              <a:solidFill>
                <a:schemeClr val="bg1"/>
              </a:solidFill>
              <a:latin typeface="+mn-lt"/>
            </a:endParaRPr>
          </a:p>
        </p:txBody>
      </p:sp>
      <p:sp>
        <p:nvSpPr>
          <p:cNvPr id="11" name="Footer Placeholder 3"/>
          <p:cNvSpPr>
            <a:spLocks noGrp="1"/>
          </p:cNvSpPr>
          <p:nvPr/>
        </p:nvSpPr>
        <p:spPr>
          <a:xfrm>
            <a:off x="228600" y="6515101"/>
            <a:ext cx="2895600" cy="342899"/>
          </a:xfrm>
          <a:prstGeom prst="rect">
            <a:avLst/>
          </a:prstGeom>
          <a:noFill/>
        </p:spPr>
        <p:txBody>
          <a:bodyPr/>
          <a:lstStyle>
            <a:defPPr>
              <a:defRPr lang="en-US"/>
            </a:defPPr>
            <a:lvl1pPr marL="0" algn="l" defTabSz="914400" rtl="0" eaLnBrk="1" latinLnBrk="0" hangingPunct="1">
              <a:defRPr sz="1800" kern="1200">
                <a:solidFill>
                  <a:schemeClr val="bg2">
                    <a:lumMod val="50000"/>
                  </a:schemeClr>
                </a:solidFill>
                <a:latin typeface="Chalkduster" pitchFamily="66"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rgbClr val="EEECE1">
                    <a:lumMod val="50000"/>
                  </a:srgbClr>
                </a:solidFill>
              </a:rPr>
              <a:t>Louisiana Believes</a:t>
            </a:r>
            <a:endParaRPr lang="en-US" dirty="0">
              <a:solidFill>
                <a:srgbClr val="EEECE1">
                  <a:lumMod val="50000"/>
                </a:srgbClr>
              </a:solidFill>
            </a:endParaRPr>
          </a:p>
        </p:txBody>
      </p:sp>
    </p:spTree>
    <p:extLst>
      <p:ext uri="{BB962C8B-B14F-4D97-AF65-F5344CB8AC3E}">
        <p14:creationId xmlns:p14="http://schemas.microsoft.com/office/powerpoint/2010/main" val="402306946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PBT: Student Registration Details</a:t>
            </a:r>
            <a:endParaRPr lang="en-US" sz="2800" dirty="0"/>
          </a:p>
        </p:txBody>
      </p:sp>
      <p:pic>
        <p:nvPicPr>
          <p:cNvPr id="1026" name="Picture 2"/>
          <p:cNvPicPr>
            <a:picLocks noGrp="1" noChangeAspect="1" noChangeArrowheads="1"/>
          </p:cNvPicPr>
          <p:nvPr>
            <p:ph idx="4294967295"/>
          </p:nvPr>
        </p:nvPicPr>
        <p:blipFill>
          <a:blip r:embed="rId3" cstate="print"/>
          <a:srcRect/>
          <a:stretch>
            <a:fillRect/>
          </a:stretch>
        </p:blipFill>
        <p:spPr bwMode="auto">
          <a:xfrm>
            <a:off x="1414272" y="1244716"/>
            <a:ext cx="6434328" cy="5274040"/>
          </a:xfrm>
          <a:prstGeom prst="rect">
            <a:avLst/>
          </a:prstGeom>
          <a:noFill/>
          <a:ln w="9525">
            <a:solidFill>
              <a:schemeClr val="tx1"/>
            </a:solidFill>
            <a:miter lim="800000"/>
            <a:headEnd/>
            <a:tailEnd/>
          </a:ln>
        </p:spPr>
      </p:pic>
      <p:sp>
        <p:nvSpPr>
          <p:cNvPr id="4" name="Footer Placeholder 3"/>
          <p:cNvSpPr>
            <a:spLocks noGrp="1"/>
          </p:cNvSpPr>
          <p:nvPr/>
        </p:nvSpPr>
        <p:spPr>
          <a:xfrm>
            <a:off x="228600" y="6515101"/>
            <a:ext cx="2895600" cy="342899"/>
          </a:xfrm>
          <a:prstGeom prst="rect">
            <a:avLst/>
          </a:prstGeom>
          <a:noFill/>
        </p:spPr>
        <p:txBody>
          <a:bodyPr/>
          <a:lstStyle>
            <a:defPPr>
              <a:defRPr lang="en-US"/>
            </a:defPPr>
            <a:lvl1pPr marL="0" algn="l" defTabSz="914400" rtl="0" eaLnBrk="1" latinLnBrk="0" hangingPunct="1">
              <a:defRPr sz="1800" kern="1200">
                <a:solidFill>
                  <a:schemeClr val="bg2">
                    <a:lumMod val="50000"/>
                  </a:schemeClr>
                </a:solidFill>
                <a:latin typeface="Chalkduster" pitchFamily="66"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rgbClr val="EEECE1">
                    <a:lumMod val="50000"/>
                  </a:srgbClr>
                </a:solidFill>
              </a:rPr>
              <a:t>Louisiana Believes</a:t>
            </a:r>
            <a:endParaRPr lang="en-US" dirty="0">
              <a:solidFill>
                <a:srgbClr val="EEECE1">
                  <a:lumMod val="50000"/>
                </a:srgbClr>
              </a:solidFill>
            </a:endParaRPr>
          </a:p>
        </p:txBody>
      </p:sp>
    </p:spTree>
    <p:extLst>
      <p:ext uri="{BB962C8B-B14F-4D97-AF65-F5344CB8AC3E}">
        <p14:creationId xmlns:p14="http://schemas.microsoft.com/office/powerpoint/2010/main" val="9868910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28"/>
            <a:ext cx="9144000" cy="1219200"/>
          </a:xfrm>
        </p:spPr>
        <p:txBody>
          <a:bodyPr/>
          <a:lstStyle/>
          <a:p>
            <a:pPr algn="ctr"/>
            <a:r>
              <a:rPr lang="en-US" sz="3200" b="0" dirty="0" smtClean="0">
                <a:solidFill>
                  <a:schemeClr val="bg1"/>
                </a:solidFill>
                <a:latin typeface="Chalkduster"/>
              </a:rPr>
              <a:t>Accessibility Features </a:t>
            </a:r>
            <a:r>
              <a:rPr lang="en-US" sz="3200" dirty="0" smtClean="0">
                <a:solidFill>
                  <a:schemeClr val="bg1"/>
                </a:solidFill>
                <a:latin typeface="Chalkduster"/>
              </a:rPr>
              <a:t>and Accommodations Available by Test Form Only</a:t>
            </a:r>
            <a:endParaRPr lang="en-US" sz="3200" b="0" dirty="0">
              <a:solidFill>
                <a:schemeClr val="bg1"/>
              </a:solidFill>
              <a:latin typeface="Chalkduster"/>
            </a:endParaRPr>
          </a:p>
        </p:txBody>
      </p:sp>
      <p:graphicFrame>
        <p:nvGraphicFramePr>
          <p:cNvPr id="6" name="Table 5"/>
          <p:cNvGraphicFramePr>
            <a:graphicFrameLocks noGrp="1"/>
          </p:cNvGraphicFramePr>
          <p:nvPr>
            <p:extLst>
              <p:ext uri="{D42A27DB-BD31-4B8C-83A1-F6EECF244321}">
                <p14:modId xmlns:p14="http://schemas.microsoft.com/office/powerpoint/2010/main" val="2788250858"/>
              </p:ext>
            </p:extLst>
          </p:nvPr>
        </p:nvGraphicFramePr>
        <p:xfrm>
          <a:off x="457200" y="2590800"/>
          <a:ext cx="8458200" cy="3561831"/>
        </p:xfrm>
        <a:graphic>
          <a:graphicData uri="http://schemas.openxmlformats.org/drawingml/2006/table">
            <a:tbl>
              <a:tblPr>
                <a:tableStyleId>{3C2FFA5D-87B4-456A-9821-1D502468CF0F}</a:tableStyleId>
              </a:tblPr>
              <a:tblGrid>
                <a:gridCol w="3810000"/>
                <a:gridCol w="4648200"/>
              </a:tblGrid>
              <a:tr h="478669">
                <a:tc>
                  <a:txBody>
                    <a:bodyPr/>
                    <a:lstStyle/>
                    <a:p>
                      <a:pPr algn="ctr" rtl="0" fontAlgn="ctr"/>
                      <a:r>
                        <a:rPr lang="en-US" sz="2000" u="none" strike="noStrike" dirty="0"/>
                        <a:t>Accessibility Features or </a:t>
                      </a:r>
                      <a:r>
                        <a:rPr lang="en-US" sz="2000" u="none" strike="noStrike" dirty="0" smtClean="0"/>
                        <a:t>Accommodation </a:t>
                      </a:r>
                      <a:r>
                        <a:rPr lang="en-US" sz="2000" u="none" strike="noStrike" dirty="0"/>
                        <a:t>Form</a:t>
                      </a:r>
                      <a:endParaRPr lang="en-US" sz="2000" b="1" i="0" u="none" strike="noStrike" dirty="0">
                        <a:solidFill>
                          <a:srgbClr val="FFFFFF"/>
                        </a:solidFill>
                        <a:latin typeface="Calibri"/>
                      </a:endParaRPr>
                    </a:p>
                  </a:txBody>
                  <a:tcPr marL="6229" marR="6229" marT="6229" marB="0" anchor="ctr"/>
                </a:tc>
                <a:tc>
                  <a:txBody>
                    <a:bodyPr/>
                    <a:lstStyle/>
                    <a:p>
                      <a:pPr algn="ctr" rtl="0" fontAlgn="ctr"/>
                      <a:r>
                        <a:rPr lang="en-US" sz="2000" u="none" strike="noStrike" dirty="0"/>
                        <a:t>Assessment Component, Content Area and Grades available</a:t>
                      </a:r>
                      <a:endParaRPr lang="en-US" sz="2000" b="1" i="0" u="none" strike="noStrike" dirty="0">
                        <a:solidFill>
                          <a:srgbClr val="FFFFFF"/>
                        </a:solidFill>
                        <a:latin typeface="Calibri"/>
                      </a:endParaRPr>
                    </a:p>
                  </a:txBody>
                  <a:tcPr marL="6229" marR="6229" marT="6229" marB="0" anchor="ctr"/>
                </a:tc>
              </a:tr>
              <a:tr h="247388">
                <a:tc rowSpan="3">
                  <a:txBody>
                    <a:bodyPr/>
                    <a:lstStyle/>
                    <a:p>
                      <a:pPr algn="ctr" rtl="0" fontAlgn="ctr"/>
                      <a:r>
                        <a:rPr lang="en-US" sz="1800" u="none" strike="noStrike" dirty="0"/>
                        <a:t>Answer Masking </a:t>
                      </a:r>
                      <a:endParaRPr lang="en-US" sz="1800" b="1" i="0" u="none" strike="noStrike" dirty="0">
                        <a:solidFill>
                          <a:srgbClr val="000000"/>
                        </a:solidFill>
                        <a:latin typeface="Calibri"/>
                      </a:endParaRPr>
                    </a:p>
                  </a:txBody>
                  <a:tcPr marL="6229" marR="6229" marT="6229" marB="0" anchor="ctr"/>
                </a:tc>
                <a:tc>
                  <a:txBody>
                    <a:bodyPr/>
                    <a:lstStyle/>
                    <a:p>
                      <a:pPr algn="ctr" rtl="0" fontAlgn="ctr"/>
                      <a:r>
                        <a:rPr lang="en-US" sz="1600" u="none" strike="noStrike" dirty="0"/>
                        <a:t>EOY Only </a:t>
                      </a:r>
                      <a:endParaRPr lang="en-US" sz="1600" b="0" i="0" u="none" strike="noStrike" dirty="0">
                        <a:solidFill>
                          <a:srgbClr val="000000"/>
                        </a:solidFill>
                        <a:latin typeface="Calibri"/>
                      </a:endParaRPr>
                    </a:p>
                  </a:txBody>
                  <a:tcPr marL="6229" marR="6229" marT="6229" marB="0" anchor="ctr"/>
                </a:tc>
              </a:tr>
              <a:tr h="247388">
                <a:tc vMerge="1">
                  <a:txBody>
                    <a:bodyPr/>
                    <a:lstStyle/>
                    <a:p>
                      <a:endParaRPr lang="en-US"/>
                    </a:p>
                  </a:txBody>
                  <a:tcPr/>
                </a:tc>
                <a:tc>
                  <a:txBody>
                    <a:bodyPr/>
                    <a:lstStyle/>
                    <a:p>
                      <a:pPr algn="ctr" rtl="0" fontAlgn="ctr"/>
                      <a:r>
                        <a:rPr lang="pt-BR" sz="1600" u="none" strike="noStrike" dirty="0"/>
                        <a:t>ELA: Grades 3, 5, 8, 11</a:t>
                      </a:r>
                      <a:endParaRPr lang="pt-BR" sz="1600" b="0" i="0" u="none" strike="noStrike" dirty="0">
                        <a:solidFill>
                          <a:srgbClr val="000000"/>
                        </a:solidFill>
                        <a:latin typeface="Calibri"/>
                      </a:endParaRPr>
                    </a:p>
                  </a:txBody>
                  <a:tcPr marL="6229" marR="6229" marT="6229" marB="0" anchor="ctr"/>
                </a:tc>
              </a:tr>
              <a:tr h="252603">
                <a:tc vMerge="1">
                  <a:txBody>
                    <a:bodyPr/>
                    <a:lstStyle/>
                    <a:p>
                      <a:endParaRPr lang="en-US"/>
                    </a:p>
                  </a:txBody>
                  <a:tcPr/>
                </a:tc>
                <a:tc>
                  <a:txBody>
                    <a:bodyPr/>
                    <a:lstStyle/>
                    <a:p>
                      <a:pPr algn="ctr" rtl="0" fontAlgn="ctr"/>
                      <a:r>
                        <a:rPr lang="en-US" sz="1600" u="none" strike="noStrike" dirty="0"/>
                        <a:t>Math: Grades 4, 7, Algebra I, and Geometry</a:t>
                      </a:r>
                      <a:endParaRPr lang="en-US" sz="1600" b="0" i="0" u="none" strike="noStrike" dirty="0">
                        <a:solidFill>
                          <a:srgbClr val="000000"/>
                        </a:solidFill>
                        <a:latin typeface="Calibri"/>
                      </a:endParaRPr>
                    </a:p>
                  </a:txBody>
                  <a:tcPr marL="6229" marR="6229" marT="6229" marB="0" anchor="ctr"/>
                </a:tc>
              </a:tr>
              <a:tr h="247388">
                <a:tc rowSpan="3">
                  <a:txBody>
                    <a:bodyPr/>
                    <a:lstStyle/>
                    <a:p>
                      <a:pPr algn="ctr" rtl="0" fontAlgn="ctr"/>
                      <a:r>
                        <a:rPr lang="en-US" sz="1800" u="none" strike="noStrike" dirty="0"/>
                        <a:t>Background/Font Color (Color Contrast) </a:t>
                      </a:r>
                      <a:endParaRPr lang="en-US" sz="1800" b="1" i="0" u="none" strike="noStrike" dirty="0">
                        <a:solidFill>
                          <a:srgbClr val="000000"/>
                        </a:solidFill>
                        <a:latin typeface="Calibri"/>
                      </a:endParaRPr>
                    </a:p>
                  </a:txBody>
                  <a:tcPr marL="6229" marR="6229" marT="6229" marB="0" anchor="ctr"/>
                </a:tc>
                <a:tc>
                  <a:txBody>
                    <a:bodyPr/>
                    <a:lstStyle/>
                    <a:p>
                      <a:pPr algn="ctr" rtl="0" fontAlgn="ctr"/>
                      <a:r>
                        <a:rPr lang="en-US" sz="1600" u="none" strike="noStrike" dirty="0"/>
                        <a:t>PBA and EOY</a:t>
                      </a:r>
                      <a:endParaRPr lang="en-US" sz="1600" b="0" i="0" u="none" strike="noStrike" dirty="0">
                        <a:solidFill>
                          <a:srgbClr val="000000"/>
                        </a:solidFill>
                        <a:latin typeface="Calibri"/>
                      </a:endParaRPr>
                    </a:p>
                  </a:txBody>
                  <a:tcPr marL="6229" marR="6229" marT="6229" marB="0" anchor="ctr"/>
                </a:tc>
              </a:tr>
              <a:tr h="247388">
                <a:tc vMerge="1">
                  <a:txBody>
                    <a:bodyPr/>
                    <a:lstStyle/>
                    <a:p>
                      <a:endParaRPr lang="en-US"/>
                    </a:p>
                  </a:txBody>
                  <a:tcPr/>
                </a:tc>
                <a:tc>
                  <a:txBody>
                    <a:bodyPr/>
                    <a:lstStyle/>
                    <a:p>
                      <a:pPr algn="ctr" rtl="0" fontAlgn="ctr"/>
                      <a:r>
                        <a:rPr lang="pt-BR" sz="1600" u="none" strike="noStrike" dirty="0"/>
                        <a:t>ELA: Grades 3, 5, 8, 11</a:t>
                      </a:r>
                      <a:endParaRPr lang="pt-BR" sz="1600" b="0" i="0" u="none" strike="noStrike" dirty="0">
                        <a:solidFill>
                          <a:srgbClr val="000000"/>
                        </a:solidFill>
                        <a:latin typeface="Calibri"/>
                      </a:endParaRPr>
                    </a:p>
                  </a:txBody>
                  <a:tcPr marL="6229" marR="6229" marT="6229" marB="0" anchor="ctr"/>
                </a:tc>
              </a:tr>
              <a:tr h="247388">
                <a:tc vMerge="1">
                  <a:txBody>
                    <a:bodyPr/>
                    <a:lstStyle/>
                    <a:p>
                      <a:endParaRPr lang="en-US"/>
                    </a:p>
                  </a:txBody>
                  <a:tcPr/>
                </a:tc>
                <a:tc>
                  <a:txBody>
                    <a:bodyPr/>
                    <a:lstStyle/>
                    <a:p>
                      <a:pPr algn="ctr" rtl="0" fontAlgn="ctr"/>
                      <a:r>
                        <a:rPr lang="en-US" sz="1600" u="none" strike="noStrike" dirty="0"/>
                        <a:t>Math: Grades 4, 7, Algebra I, and Geometry</a:t>
                      </a:r>
                      <a:endParaRPr lang="en-US" sz="1600" b="0" i="0" u="none" strike="noStrike" dirty="0">
                        <a:solidFill>
                          <a:srgbClr val="000000"/>
                        </a:solidFill>
                        <a:latin typeface="Calibri"/>
                      </a:endParaRPr>
                    </a:p>
                  </a:txBody>
                  <a:tcPr marL="6229" marR="6229" marT="6229" marB="0" anchor="ctr"/>
                </a:tc>
              </a:tr>
              <a:tr h="247388">
                <a:tc rowSpan="2">
                  <a:txBody>
                    <a:bodyPr/>
                    <a:lstStyle/>
                    <a:p>
                      <a:pPr algn="ctr" rtl="0" fontAlgn="ctr"/>
                      <a:r>
                        <a:rPr lang="en-US" sz="1800" u="none" strike="noStrike" dirty="0"/>
                        <a:t>Text-to-Speech for the Mathematics Assessments </a:t>
                      </a:r>
                      <a:endParaRPr lang="en-US" sz="1800" b="1" i="0" u="none" strike="noStrike" dirty="0">
                        <a:solidFill>
                          <a:srgbClr val="000000"/>
                        </a:solidFill>
                        <a:latin typeface="Calibri"/>
                      </a:endParaRPr>
                    </a:p>
                  </a:txBody>
                  <a:tcPr marL="6229" marR="6229" marT="6229" marB="0" anchor="ctr"/>
                </a:tc>
                <a:tc>
                  <a:txBody>
                    <a:bodyPr/>
                    <a:lstStyle/>
                    <a:p>
                      <a:pPr algn="ctr" rtl="0" fontAlgn="ctr"/>
                      <a:r>
                        <a:rPr lang="en-US" sz="1600" u="none" strike="noStrike" dirty="0"/>
                        <a:t>PBA/EOY</a:t>
                      </a:r>
                      <a:endParaRPr lang="en-US" sz="1600" b="0" i="0" u="none" strike="noStrike" dirty="0">
                        <a:solidFill>
                          <a:srgbClr val="000000"/>
                        </a:solidFill>
                        <a:latin typeface="Calibri"/>
                      </a:endParaRPr>
                    </a:p>
                  </a:txBody>
                  <a:tcPr marL="6229" marR="6229" marT="6229" marB="0" anchor="ctr"/>
                </a:tc>
              </a:tr>
              <a:tr h="247388">
                <a:tc vMerge="1">
                  <a:txBody>
                    <a:bodyPr/>
                    <a:lstStyle/>
                    <a:p>
                      <a:endParaRPr lang="en-US"/>
                    </a:p>
                  </a:txBody>
                  <a:tcPr/>
                </a:tc>
                <a:tc>
                  <a:txBody>
                    <a:bodyPr/>
                    <a:lstStyle/>
                    <a:p>
                      <a:pPr algn="ctr" rtl="0" fontAlgn="ctr"/>
                      <a:r>
                        <a:rPr lang="en-US" sz="1600" u="none" strike="noStrike" dirty="0"/>
                        <a:t>Grades 4, 7 Algebra I</a:t>
                      </a:r>
                      <a:endParaRPr lang="en-US" sz="1600" b="0" i="0" u="none" strike="noStrike" dirty="0">
                        <a:solidFill>
                          <a:srgbClr val="000000"/>
                        </a:solidFill>
                        <a:latin typeface="Calibri"/>
                      </a:endParaRPr>
                    </a:p>
                  </a:txBody>
                  <a:tcPr marL="6229" marR="6229" marT="6229" marB="0" anchor="ctr"/>
                </a:tc>
              </a:tr>
              <a:tr h="334088">
                <a:tc rowSpan="2">
                  <a:txBody>
                    <a:bodyPr/>
                    <a:lstStyle/>
                    <a:p>
                      <a:pPr algn="ctr" rtl="0" fontAlgn="ctr"/>
                      <a:r>
                        <a:rPr lang="en-US" sz="1800" u="none" strike="noStrike" dirty="0"/>
                        <a:t>Text-to-Speech for the ELA/Literacy Assessments including </a:t>
                      </a:r>
                      <a:r>
                        <a:rPr lang="en-US" sz="1800" u="none" strike="noStrike" dirty="0" smtClean="0"/>
                        <a:t>items</a:t>
                      </a:r>
                      <a:r>
                        <a:rPr lang="en-US" sz="1800" u="none" strike="noStrike" dirty="0"/>
                        <a:t>, response options, and passages</a:t>
                      </a:r>
                      <a:endParaRPr lang="en-US" sz="1800" b="1" i="0" u="none" strike="noStrike" dirty="0">
                        <a:solidFill>
                          <a:srgbClr val="000000"/>
                        </a:solidFill>
                        <a:latin typeface="Calibri"/>
                      </a:endParaRPr>
                    </a:p>
                  </a:txBody>
                  <a:tcPr marL="6229" marR="6229" marT="6229" marB="0" anchor="ctr"/>
                </a:tc>
                <a:tc>
                  <a:txBody>
                    <a:bodyPr/>
                    <a:lstStyle/>
                    <a:p>
                      <a:pPr algn="ctr" rtl="0" fontAlgn="ctr"/>
                      <a:r>
                        <a:rPr lang="en-US" sz="1600" u="none" strike="noStrike" dirty="0"/>
                        <a:t>PBA/EOY</a:t>
                      </a:r>
                      <a:endParaRPr lang="en-US" sz="1600" b="0" i="0" u="none" strike="noStrike" dirty="0">
                        <a:solidFill>
                          <a:srgbClr val="000000"/>
                        </a:solidFill>
                        <a:latin typeface="Calibri"/>
                      </a:endParaRPr>
                    </a:p>
                  </a:txBody>
                  <a:tcPr marL="6229" marR="6229" marT="6229" marB="0" anchor="ctr"/>
                </a:tc>
              </a:tr>
              <a:tr h="554097">
                <a:tc vMerge="1">
                  <a:txBody>
                    <a:bodyPr/>
                    <a:lstStyle/>
                    <a:p>
                      <a:endParaRPr lang="en-US"/>
                    </a:p>
                  </a:txBody>
                  <a:tcPr/>
                </a:tc>
                <a:tc>
                  <a:txBody>
                    <a:bodyPr/>
                    <a:lstStyle/>
                    <a:p>
                      <a:pPr algn="ctr" rtl="0" fontAlgn="t"/>
                      <a:r>
                        <a:rPr lang="pt-BR" sz="1600" u="none" strike="noStrike" dirty="0"/>
                        <a:t>ELA: Grades 5, 8, 11</a:t>
                      </a:r>
                      <a:endParaRPr lang="pt-BR" sz="1600" b="0" i="0" u="none" strike="noStrike" dirty="0">
                        <a:solidFill>
                          <a:srgbClr val="000000"/>
                        </a:solidFill>
                        <a:latin typeface="Calibri"/>
                      </a:endParaRPr>
                    </a:p>
                  </a:txBody>
                  <a:tcPr marL="6229" marR="6229" marT="6229" marB="0"/>
                </a:tc>
              </a:tr>
            </a:tbl>
          </a:graphicData>
        </a:graphic>
      </p:graphicFrame>
      <p:sp>
        <p:nvSpPr>
          <p:cNvPr id="5" name="Footer Placeholder 3"/>
          <p:cNvSpPr>
            <a:spLocks noGrp="1"/>
          </p:cNvSpPr>
          <p:nvPr/>
        </p:nvSpPr>
        <p:spPr>
          <a:xfrm>
            <a:off x="228600" y="6515101"/>
            <a:ext cx="2895600" cy="342899"/>
          </a:xfrm>
          <a:prstGeom prst="rect">
            <a:avLst/>
          </a:prstGeom>
          <a:noFill/>
        </p:spPr>
        <p:txBody>
          <a:bodyPr/>
          <a:lstStyle>
            <a:defPPr>
              <a:defRPr lang="en-US"/>
            </a:defPPr>
            <a:lvl1pPr marL="0" algn="l" defTabSz="914400" rtl="0" eaLnBrk="1" latinLnBrk="0" hangingPunct="1">
              <a:defRPr sz="1800" kern="1200">
                <a:solidFill>
                  <a:schemeClr val="bg2">
                    <a:lumMod val="50000"/>
                  </a:schemeClr>
                </a:solidFill>
                <a:latin typeface="Chalkduster" pitchFamily="66"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rgbClr val="EEECE1">
                    <a:lumMod val="50000"/>
                  </a:srgbClr>
                </a:solidFill>
              </a:rPr>
              <a:t>Louisiana Believes</a:t>
            </a:r>
            <a:endParaRPr lang="en-US" dirty="0">
              <a:solidFill>
                <a:srgbClr val="EEECE1">
                  <a:lumMod val="50000"/>
                </a:srgbClr>
              </a:solidFill>
            </a:endParaRPr>
          </a:p>
        </p:txBody>
      </p:sp>
      <p:sp>
        <p:nvSpPr>
          <p:cNvPr id="3" name="TextBox 2"/>
          <p:cNvSpPr txBox="1"/>
          <p:nvPr/>
        </p:nvSpPr>
        <p:spPr>
          <a:xfrm>
            <a:off x="0" y="1295400"/>
            <a:ext cx="9144000" cy="1015663"/>
          </a:xfrm>
          <a:prstGeom prst="rect">
            <a:avLst/>
          </a:prstGeom>
          <a:noFill/>
        </p:spPr>
        <p:txBody>
          <a:bodyPr wrap="square" rtlCol="0">
            <a:spAutoFit/>
          </a:bodyPr>
          <a:lstStyle/>
          <a:p>
            <a:r>
              <a:rPr lang="en-US" sz="2000" dirty="0" smtClean="0"/>
              <a:t>These features and accommodations may either be assigned by choosing the appropriate form for an entire session or by choosing the “Main” form and selecting features and accommodations for individual students.</a:t>
            </a:r>
            <a:endParaRPr lang="en-US" sz="2000" dirty="0"/>
          </a:p>
        </p:txBody>
      </p:sp>
      <p:sp>
        <p:nvSpPr>
          <p:cNvPr id="7" name="TextBox 6"/>
          <p:cNvSpPr txBox="1"/>
          <p:nvPr/>
        </p:nvSpPr>
        <p:spPr>
          <a:xfrm>
            <a:off x="153425" y="6166089"/>
            <a:ext cx="8958107" cy="369332"/>
          </a:xfrm>
          <a:prstGeom prst="rect">
            <a:avLst/>
          </a:prstGeom>
          <a:solidFill>
            <a:schemeClr val="accent6">
              <a:lumMod val="60000"/>
              <a:lumOff val="40000"/>
            </a:schemeClr>
          </a:solidFill>
        </p:spPr>
        <p:txBody>
          <a:bodyPr wrap="square" rtlCol="0">
            <a:spAutoFit/>
          </a:bodyPr>
          <a:lstStyle/>
          <a:p>
            <a:r>
              <a:rPr lang="en-US" dirty="0" smtClean="0"/>
              <a:t>For the Field test a human reader may be used where text to speech is not available.</a:t>
            </a:r>
            <a:endParaRPr lang="en-US" dirty="0"/>
          </a:p>
        </p:txBody>
      </p:sp>
    </p:spTree>
    <p:extLst>
      <p:ext uri="{BB962C8B-B14F-4D97-AF65-F5344CB8AC3E}">
        <p14:creationId xmlns:p14="http://schemas.microsoft.com/office/powerpoint/2010/main" val="1469092229"/>
      </p:ext>
    </p:extLst>
  </p:cSld>
  <p:clrMapOvr>
    <a:masterClrMapping/>
  </p:clrMapOvr>
  <p:transition spd="med" advClick="0">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Read-Aloud Accessibility Feature</a:t>
            </a:r>
            <a:endParaRPr lang="en-US" sz="2800" dirty="0"/>
          </a:p>
        </p:txBody>
      </p:sp>
      <p:sp>
        <p:nvSpPr>
          <p:cNvPr id="6" name="Content Placeholder 5"/>
          <p:cNvSpPr txBox="1">
            <a:spLocks/>
          </p:cNvSpPr>
          <p:nvPr/>
        </p:nvSpPr>
        <p:spPr>
          <a:xfrm>
            <a:off x="0" y="1524000"/>
            <a:ext cx="9144000" cy="1600200"/>
          </a:xfrm>
          <a:prstGeom prst="rect">
            <a:avLst/>
          </a:prstGeom>
        </p:spPr>
        <p:txBody>
          <a:bodyPr/>
          <a:lstStyle>
            <a:lvl1pPr marL="342900" indent="-342900" algn="l" defTabSz="914400" rtl="0" eaLnBrk="1" latinLnBrk="0" hangingPunct="1">
              <a:spcBef>
                <a:spcPct val="20000"/>
              </a:spcBef>
              <a:buClr>
                <a:srgbClr val="8F23B3"/>
              </a:buClr>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Clr>
                <a:srgbClr val="8F23B3"/>
              </a:buClr>
              <a:buFont typeface="Arial" pitchFamily="34" charset="0"/>
              <a:buChar char="–"/>
              <a:defRPr sz="2200" kern="1200">
                <a:solidFill>
                  <a:schemeClr val="tx1"/>
                </a:solidFill>
                <a:latin typeface="+mn-lt"/>
                <a:ea typeface="+mn-ea"/>
                <a:cs typeface="+mn-cs"/>
              </a:defRPr>
            </a:lvl2pPr>
            <a:lvl3pPr marL="1371600" indent="-457200" algn="l" defTabSz="914400" rtl="0" eaLnBrk="1" latinLnBrk="0" hangingPunct="1">
              <a:spcBef>
                <a:spcPct val="20000"/>
              </a:spcBef>
              <a:buClr>
                <a:srgbClr val="8F23B3"/>
              </a:buClr>
              <a:buFont typeface="Courier New" pitchFamily="49" charset="0"/>
              <a:buChar char="o"/>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pPr>
            <a:r>
              <a:rPr lang="en-US" sz="1800" dirty="0" smtClean="0"/>
              <a:t>A separate test session must be created for a read-aloud session.</a:t>
            </a:r>
          </a:p>
          <a:p>
            <a:pPr fontAlgn="auto">
              <a:spcAft>
                <a:spcPts val="0"/>
              </a:spcAft>
            </a:pPr>
            <a:r>
              <a:rPr lang="en-US" sz="1800" dirty="0" smtClean="0"/>
              <a:t>You may add multiple students to the session, as long as they are all receiving the same  read-aloud accommodation. These students will all receive the same test form.</a:t>
            </a:r>
          </a:p>
          <a:p>
            <a:pPr fontAlgn="auto">
              <a:spcAft>
                <a:spcPts val="0"/>
              </a:spcAft>
            </a:pPr>
            <a:r>
              <a:rPr lang="en-US" sz="1800" dirty="0" smtClean="0"/>
              <a:t>To assign the read-aloud accommodation, select “Yes” from the drop down for “Read Aloud by Test Examiner” during the create new session step.</a:t>
            </a:r>
            <a:r>
              <a:rPr lang="en-US" sz="1800" b="1" dirty="0" smtClean="0"/>
              <a:t> </a:t>
            </a:r>
            <a:r>
              <a:rPr lang="en-US" sz="1800" dirty="0" smtClean="0"/>
              <a:t>If the drop down is unavailable (grayed out) then a read-aloud accommodation is not valid for the test to be administered. </a:t>
            </a:r>
          </a:p>
          <a:p>
            <a:pPr fontAlgn="auto">
              <a:spcAft>
                <a:spcPts val="0"/>
              </a:spcAft>
            </a:pPr>
            <a:endParaRPr lang="en-US" sz="1400" dirty="0" smtClean="0"/>
          </a:p>
          <a:p>
            <a:pPr fontAlgn="auto">
              <a:spcAft>
                <a:spcPts val="0"/>
              </a:spcAft>
            </a:pPr>
            <a:endParaRPr lang="en-US" sz="1800" dirty="0"/>
          </a:p>
          <a:p>
            <a:pPr marL="0" indent="0" fontAlgn="auto">
              <a:spcAft>
                <a:spcPts val="0"/>
              </a:spcAft>
              <a:buNone/>
            </a:pPr>
            <a:endParaRPr lang="en-US" sz="1800" dirty="0"/>
          </a:p>
        </p:txBody>
      </p:sp>
      <p:sp>
        <p:nvSpPr>
          <p:cNvPr id="4" name="Text Box 9"/>
          <p:cNvSpPr txBox="1">
            <a:spLocks noChangeArrowheads="1"/>
          </p:cNvSpPr>
          <p:nvPr/>
        </p:nvSpPr>
        <p:spPr bwMode="auto">
          <a:xfrm>
            <a:off x="0" y="1143000"/>
            <a:ext cx="86685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cs typeface="Arial" charset="0"/>
              </a:defRPr>
            </a:lvl1pPr>
            <a:lvl2pPr marL="742950" indent="-285750">
              <a:defRPr>
                <a:solidFill>
                  <a:schemeClr val="tx1"/>
                </a:solidFill>
                <a:latin typeface="Tahoma" pitchFamily="34" charset="0"/>
                <a:cs typeface="Arial" charset="0"/>
              </a:defRPr>
            </a:lvl2pPr>
            <a:lvl3pPr marL="1143000" indent="-228600">
              <a:defRPr>
                <a:solidFill>
                  <a:schemeClr val="tx1"/>
                </a:solidFill>
                <a:latin typeface="Tahoma" pitchFamily="34" charset="0"/>
                <a:cs typeface="Arial" charset="0"/>
              </a:defRPr>
            </a:lvl3pPr>
            <a:lvl4pPr marL="1600200" indent="-228600">
              <a:defRPr>
                <a:solidFill>
                  <a:schemeClr val="tx1"/>
                </a:solidFill>
                <a:latin typeface="Tahoma" pitchFamily="34" charset="0"/>
                <a:cs typeface="Arial" charset="0"/>
              </a:defRPr>
            </a:lvl4pPr>
            <a:lvl5pPr marL="2057400" indent="-22860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spcBef>
                <a:spcPct val="50000"/>
              </a:spcBef>
            </a:pPr>
            <a:r>
              <a:rPr lang="en-US" sz="2400" b="1" dirty="0" smtClean="0">
                <a:latin typeface="+mn-lt"/>
              </a:rPr>
              <a:t>Creating a Session for a Read-Aloud Administration</a:t>
            </a:r>
            <a:endParaRPr lang="en-US" sz="2400" b="1" dirty="0">
              <a:latin typeface="+mn-lt"/>
            </a:endParaRPr>
          </a:p>
        </p:txBody>
      </p:sp>
      <p:pic>
        <p:nvPicPr>
          <p:cNvPr id="81922" name="Picture 2"/>
          <p:cNvPicPr>
            <a:picLocks noChangeAspect="1" noChangeArrowheads="1"/>
          </p:cNvPicPr>
          <p:nvPr/>
        </p:nvPicPr>
        <p:blipFill>
          <a:blip r:embed="rId3" cstate="print"/>
          <a:srcRect/>
          <a:stretch>
            <a:fillRect/>
          </a:stretch>
        </p:blipFill>
        <p:spPr bwMode="auto">
          <a:xfrm>
            <a:off x="990600" y="3429000"/>
            <a:ext cx="6705600" cy="2778897"/>
          </a:xfrm>
          <a:prstGeom prst="rect">
            <a:avLst/>
          </a:prstGeom>
          <a:noFill/>
          <a:ln w="9525">
            <a:solidFill>
              <a:schemeClr val="tx1"/>
            </a:solidFill>
            <a:miter lim="800000"/>
            <a:headEnd/>
            <a:tailEnd/>
          </a:ln>
        </p:spPr>
      </p:pic>
      <p:sp>
        <p:nvSpPr>
          <p:cNvPr id="3" name="TextBox 2"/>
          <p:cNvSpPr txBox="1"/>
          <p:nvPr/>
        </p:nvSpPr>
        <p:spPr>
          <a:xfrm>
            <a:off x="153425" y="6096000"/>
            <a:ext cx="8958107" cy="369332"/>
          </a:xfrm>
          <a:prstGeom prst="rect">
            <a:avLst/>
          </a:prstGeom>
          <a:solidFill>
            <a:schemeClr val="accent6">
              <a:lumMod val="60000"/>
              <a:lumOff val="40000"/>
            </a:schemeClr>
          </a:solidFill>
        </p:spPr>
        <p:txBody>
          <a:bodyPr wrap="square" rtlCol="0">
            <a:spAutoFit/>
          </a:bodyPr>
          <a:lstStyle/>
          <a:p>
            <a:r>
              <a:rPr lang="en-US" dirty="0" smtClean="0"/>
              <a:t>Available as an Accessibility Feature for Mathematics or an Accommodation for ELA/Literacy </a:t>
            </a:r>
            <a:endParaRPr lang="en-US" dirty="0"/>
          </a:p>
        </p:txBody>
      </p:sp>
      <p:sp>
        <p:nvSpPr>
          <p:cNvPr id="7" name="Footer Placeholder 3"/>
          <p:cNvSpPr>
            <a:spLocks noGrp="1"/>
          </p:cNvSpPr>
          <p:nvPr/>
        </p:nvSpPr>
        <p:spPr>
          <a:xfrm>
            <a:off x="228600" y="6515101"/>
            <a:ext cx="2895600" cy="342899"/>
          </a:xfrm>
          <a:prstGeom prst="rect">
            <a:avLst/>
          </a:prstGeom>
          <a:noFill/>
        </p:spPr>
        <p:txBody>
          <a:bodyPr/>
          <a:lstStyle>
            <a:defPPr>
              <a:defRPr lang="en-US"/>
            </a:defPPr>
            <a:lvl1pPr marL="0" algn="l" defTabSz="914400" rtl="0" eaLnBrk="1" latinLnBrk="0" hangingPunct="1">
              <a:defRPr sz="1800" kern="1200">
                <a:solidFill>
                  <a:schemeClr val="bg2">
                    <a:lumMod val="50000"/>
                  </a:schemeClr>
                </a:solidFill>
                <a:latin typeface="Chalkduster" pitchFamily="66"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rgbClr val="EEECE1">
                    <a:lumMod val="50000"/>
                  </a:srgbClr>
                </a:solidFill>
              </a:rPr>
              <a:t>Louisiana Believes</a:t>
            </a:r>
            <a:endParaRPr lang="en-US" dirty="0">
              <a:solidFill>
                <a:srgbClr val="EEECE1">
                  <a:lumMod val="50000"/>
                </a:srgbClr>
              </a:solidFill>
            </a:endParaRPr>
          </a:p>
        </p:txBody>
      </p:sp>
    </p:spTree>
    <p:extLst>
      <p:ext uri="{BB962C8B-B14F-4D97-AF65-F5344CB8AC3E}">
        <p14:creationId xmlns:p14="http://schemas.microsoft.com/office/powerpoint/2010/main" val="255322227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1219200"/>
          </a:xfrm>
        </p:spPr>
        <p:txBody>
          <a:bodyPr/>
          <a:lstStyle/>
          <a:p>
            <a:pPr algn="ctr"/>
            <a:r>
              <a:rPr lang="en-US" sz="3200" dirty="0" smtClean="0">
                <a:solidFill>
                  <a:schemeClr val="bg1"/>
                </a:solidFill>
                <a:latin typeface="Chalkduster"/>
              </a:rPr>
              <a:t>PBT: Large Print Accommodation</a:t>
            </a:r>
            <a:endParaRPr lang="en-US" sz="3200" dirty="0">
              <a:solidFill>
                <a:schemeClr val="bg1"/>
              </a:solidFill>
              <a:latin typeface="Chalkduster"/>
            </a:endParaRPr>
          </a:p>
        </p:txBody>
      </p:sp>
      <p:sp>
        <p:nvSpPr>
          <p:cNvPr id="8" name="Rectangle 7"/>
          <p:cNvSpPr/>
          <p:nvPr/>
        </p:nvSpPr>
        <p:spPr>
          <a:xfrm>
            <a:off x="0" y="1309301"/>
            <a:ext cx="9144000" cy="4431983"/>
          </a:xfrm>
          <a:prstGeom prst="rect">
            <a:avLst/>
          </a:prstGeom>
        </p:spPr>
        <p:txBody>
          <a:bodyPr wrap="square" anchor="ctr">
            <a:spAutoFit/>
          </a:bodyPr>
          <a:lstStyle/>
          <a:p>
            <a:pPr fontAlgn="auto">
              <a:spcAft>
                <a:spcPts val="0"/>
              </a:spcAft>
            </a:pPr>
            <a:r>
              <a:rPr lang="en-US" sz="2800" b="1" dirty="0" smtClean="0">
                <a:latin typeface="+mj-lt"/>
              </a:rPr>
              <a:t>To order materials for a Large Print Accommodation.</a:t>
            </a:r>
          </a:p>
          <a:p>
            <a:pPr marL="457200" indent="-457200" fontAlgn="auto">
              <a:spcBef>
                <a:spcPts val="1200"/>
              </a:spcBef>
              <a:spcAft>
                <a:spcPts val="0"/>
              </a:spcAft>
              <a:buFont typeface="Arial"/>
              <a:buChar char="•"/>
            </a:pPr>
            <a:r>
              <a:rPr lang="en-US" sz="2800" dirty="0" smtClean="0">
                <a:latin typeface="+mj-lt"/>
              </a:rPr>
              <a:t>Order via </a:t>
            </a:r>
            <a:r>
              <a:rPr lang="en-US" sz="2800" i="1" dirty="0" smtClean="0">
                <a:latin typeface="+mj-lt"/>
              </a:rPr>
              <a:t>Additional Orders </a:t>
            </a:r>
            <a:r>
              <a:rPr lang="en-US" sz="2800" dirty="0" smtClean="0">
                <a:latin typeface="+mj-lt"/>
              </a:rPr>
              <a:t>in </a:t>
            </a:r>
            <a:r>
              <a:rPr lang="en-US" sz="2800" dirty="0" err="1" smtClean="0">
                <a:latin typeface="+mj-lt"/>
              </a:rPr>
              <a:t>PearsonAccess</a:t>
            </a:r>
            <a:r>
              <a:rPr lang="en-US" sz="2800" dirty="0" smtClean="0">
                <a:latin typeface="+mj-lt"/>
              </a:rPr>
              <a:t> beginning March 19th</a:t>
            </a:r>
          </a:p>
          <a:p>
            <a:pPr fontAlgn="auto">
              <a:spcBef>
                <a:spcPts val="1200"/>
              </a:spcBef>
              <a:spcAft>
                <a:spcPts val="1200"/>
              </a:spcAft>
            </a:pPr>
            <a:r>
              <a:rPr lang="en-US" sz="2800" b="1" dirty="0"/>
              <a:t>Each Large Print Accommodation kit includes:</a:t>
            </a:r>
          </a:p>
          <a:p>
            <a:pPr marL="966788" indent="-339725" fontAlgn="auto">
              <a:spcAft>
                <a:spcPts val="0"/>
              </a:spcAft>
              <a:buFont typeface="Arial" pitchFamily="34" charset="0"/>
              <a:buChar char="•"/>
            </a:pPr>
            <a:r>
              <a:rPr lang="en-US" sz="2800" dirty="0"/>
              <a:t>One Large Print test booklet</a:t>
            </a:r>
          </a:p>
          <a:p>
            <a:pPr marL="966788" indent="-339725" fontAlgn="auto">
              <a:spcAft>
                <a:spcPts val="0"/>
              </a:spcAft>
              <a:buFont typeface="Arial" pitchFamily="34" charset="0"/>
              <a:buChar char="•"/>
            </a:pPr>
            <a:r>
              <a:rPr lang="en-US" sz="2800" dirty="0"/>
              <a:t>One regular print response document for transcription (Consumable test booklet for grade 3, </a:t>
            </a:r>
            <a:r>
              <a:rPr lang="en-US" sz="2800" dirty="0" err="1"/>
              <a:t>scannable</a:t>
            </a:r>
            <a:r>
              <a:rPr lang="en-US" sz="2800" dirty="0"/>
              <a:t> answer document for grades 4 – </a:t>
            </a:r>
            <a:r>
              <a:rPr lang="en-US" sz="2800" dirty="0" smtClean="0"/>
              <a:t>HS)</a:t>
            </a:r>
          </a:p>
          <a:p>
            <a:pPr marL="966788" indent="-339725" fontAlgn="auto">
              <a:spcAft>
                <a:spcPts val="0"/>
              </a:spcAft>
              <a:buFont typeface="Arial" pitchFamily="34" charset="0"/>
              <a:buChar char="•"/>
            </a:pPr>
            <a:r>
              <a:rPr lang="en-US" sz="2800" dirty="0" smtClean="0">
                <a:latin typeface="+mj-lt"/>
              </a:rPr>
              <a:t>No deadline to order but allow 2 days for shipping</a:t>
            </a:r>
          </a:p>
        </p:txBody>
      </p:sp>
      <p:sp>
        <p:nvSpPr>
          <p:cNvPr id="5" name="Footer Placeholder 3"/>
          <p:cNvSpPr>
            <a:spLocks noGrp="1"/>
          </p:cNvSpPr>
          <p:nvPr/>
        </p:nvSpPr>
        <p:spPr>
          <a:xfrm>
            <a:off x="228600" y="6522259"/>
            <a:ext cx="2895600" cy="342899"/>
          </a:xfrm>
          <a:prstGeom prst="rect">
            <a:avLst/>
          </a:prstGeom>
          <a:noFill/>
        </p:spPr>
        <p:txBody>
          <a:bodyPr/>
          <a:lstStyle>
            <a:defPPr>
              <a:defRPr lang="en-US"/>
            </a:defPPr>
            <a:lvl1pPr marL="0" algn="l" defTabSz="914400" rtl="0" eaLnBrk="1" latinLnBrk="0" hangingPunct="1">
              <a:defRPr sz="1800" kern="1200">
                <a:solidFill>
                  <a:schemeClr val="bg2">
                    <a:lumMod val="50000"/>
                  </a:schemeClr>
                </a:solidFill>
                <a:latin typeface="Chalkduster" pitchFamily="66"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rgbClr val="EEECE1">
                    <a:lumMod val="50000"/>
                  </a:srgbClr>
                </a:solidFill>
              </a:rPr>
              <a:t>Louisiana Believes</a:t>
            </a:r>
            <a:endParaRPr lang="en-US" dirty="0">
              <a:solidFill>
                <a:srgbClr val="EEECE1">
                  <a:lumMod val="50000"/>
                </a:srgbClr>
              </a:solidFill>
            </a:endParaRPr>
          </a:p>
        </p:txBody>
      </p:sp>
    </p:spTree>
    <p:extLst>
      <p:ext uri="{BB962C8B-B14F-4D97-AF65-F5344CB8AC3E}">
        <p14:creationId xmlns:p14="http://schemas.microsoft.com/office/powerpoint/2010/main" val="1029511755"/>
      </p:ext>
    </p:extLst>
  </p:cSld>
  <p:clrMapOvr>
    <a:masterClrMapping/>
  </p:clrMapOvr>
  <p:transition spd="med" advClick="0">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124200"/>
            <a:ext cx="9144000" cy="830997"/>
          </a:xfrm>
          <a:prstGeom prst="rect">
            <a:avLst/>
          </a:prstGeom>
          <a:noFill/>
        </p:spPr>
        <p:txBody>
          <a:bodyPr wrap="square" rtlCol="0">
            <a:spAutoFit/>
          </a:bodyPr>
          <a:lstStyle/>
          <a:p>
            <a:pPr algn="ctr"/>
            <a:r>
              <a:rPr lang="en-US" sz="4800" dirty="0" smtClean="0">
                <a:solidFill>
                  <a:prstClr val="white"/>
                </a:solidFill>
                <a:latin typeface="Chalkduster"/>
                <a:cs typeface="Chalkduster"/>
              </a:rPr>
              <a:t>Manage Test Session</a:t>
            </a:r>
            <a:endParaRPr lang="en-US" sz="4800" dirty="0">
              <a:solidFill>
                <a:prstClr val="white"/>
              </a:solidFill>
              <a:latin typeface="Chalkduster"/>
              <a:cs typeface="Chalkduster"/>
            </a:endParaRPr>
          </a:p>
        </p:txBody>
      </p:sp>
    </p:spTree>
    <p:extLst>
      <p:ext uri="{BB962C8B-B14F-4D97-AF65-F5344CB8AC3E}">
        <p14:creationId xmlns:p14="http://schemas.microsoft.com/office/powerpoint/2010/main" val="23116433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Manage Test Sessions</a:t>
            </a:r>
            <a:endParaRPr lang="en-US" sz="3200" dirty="0"/>
          </a:p>
        </p:txBody>
      </p:sp>
      <p:sp>
        <p:nvSpPr>
          <p:cNvPr id="4" name="Text Box 9"/>
          <p:cNvSpPr txBox="1">
            <a:spLocks noChangeArrowheads="1"/>
          </p:cNvSpPr>
          <p:nvPr/>
        </p:nvSpPr>
        <p:spPr bwMode="auto">
          <a:xfrm>
            <a:off x="0" y="1371600"/>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cs typeface="Arial" charset="0"/>
              </a:defRPr>
            </a:lvl1pPr>
            <a:lvl2pPr marL="742950" indent="-285750">
              <a:defRPr>
                <a:solidFill>
                  <a:schemeClr val="tx1"/>
                </a:solidFill>
                <a:latin typeface="Tahoma" pitchFamily="34" charset="0"/>
                <a:cs typeface="Arial" charset="0"/>
              </a:defRPr>
            </a:lvl2pPr>
            <a:lvl3pPr marL="1143000" indent="-228600">
              <a:defRPr>
                <a:solidFill>
                  <a:schemeClr val="tx1"/>
                </a:solidFill>
                <a:latin typeface="Tahoma" pitchFamily="34" charset="0"/>
                <a:cs typeface="Arial" charset="0"/>
              </a:defRPr>
            </a:lvl3pPr>
            <a:lvl4pPr marL="1600200" indent="-228600">
              <a:defRPr>
                <a:solidFill>
                  <a:schemeClr val="tx1"/>
                </a:solidFill>
                <a:latin typeface="Tahoma" pitchFamily="34" charset="0"/>
                <a:cs typeface="Arial" charset="0"/>
              </a:defRPr>
            </a:lvl4pPr>
            <a:lvl5pPr marL="2057400" indent="-22860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spcBef>
                <a:spcPct val="50000"/>
              </a:spcBef>
            </a:pPr>
            <a:r>
              <a:rPr lang="en-US" sz="2400" dirty="0" smtClean="0">
                <a:latin typeface="+mn-lt"/>
              </a:rPr>
              <a:t>View, create, and edit test sessions</a:t>
            </a:r>
            <a:endParaRPr lang="en-US" sz="2400" dirty="0">
              <a:latin typeface="+mn-lt"/>
            </a:endParaRP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0532" t="7378" r="1301" b="9018"/>
          <a:stretch/>
        </p:blipFill>
        <p:spPr bwMode="auto">
          <a:xfrm>
            <a:off x="381000" y="1905000"/>
            <a:ext cx="8449360" cy="448482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Rectangle 4"/>
          <p:cNvSpPr/>
          <p:nvPr/>
        </p:nvSpPr>
        <p:spPr>
          <a:xfrm>
            <a:off x="5105400" y="4648200"/>
            <a:ext cx="914400" cy="762000"/>
          </a:xfrm>
          <a:prstGeom prst="rect">
            <a:avLst/>
          </a:prstGeom>
          <a:noFill/>
          <a:ln/>
        </p:spPr>
        <p:style>
          <a:lnRef idx="2">
            <a:schemeClr val="accent2"/>
          </a:lnRef>
          <a:fillRef idx="1">
            <a:schemeClr val="lt1"/>
          </a:fillRef>
          <a:effectRef idx="0">
            <a:schemeClr val="accent2"/>
          </a:effectRef>
          <a:fontRef idx="minor">
            <a:schemeClr val="dk1"/>
          </a:fontRef>
        </p:style>
        <p:txBody>
          <a:bodyPr vert="horz" wrap="square" lIns="45714" tIns="49315" rIns="45714" bIns="49315" rtlCol="0" anchor="ctr" anchorCtr="0">
            <a:noAutofit/>
          </a:bodyPr>
          <a:lstStyle/>
          <a:p>
            <a:pPr algn="ctr">
              <a:lnSpc>
                <a:spcPct val="90000"/>
              </a:lnSpc>
              <a:spcBef>
                <a:spcPct val="0"/>
              </a:spcBef>
            </a:pPr>
            <a:endParaRPr lang="en-US" b="1" dirty="0" smtClean="0">
              <a:solidFill>
                <a:schemeClr val="bg1"/>
              </a:solidFill>
              <a:latin typeface="Calibri" pitchFamily="34" charset="0"/>
              <a:cs typeface="Calibri" pitchFamily="34" charset="0"/>
            </a:endParaRPr>
          </a:p>
        </p:txBody>
      </p:sp>
      <p:sp>
        <p:nvSpPr>
          <p:cNvPr id="6" name="Footer Placeholder 3"/>
          <p:cNvSpPr>
            <a:spLocks noGrp="1"/>
          </p:cNvSpPr>
          <p:nvPr/>
        </p:nvSpPr>
        <p:spPr>
          <a:xfrm>
            <a:off x="228600" y="6542438"/>
            <a:ext cx="2895600" cy="342899"/>
          </a:xfrm>
          <a:prstGeom prst="rect">
            <a:avLst/>
          </a:prstGeom>
          <a:noFill/>
        </p:spPr>
        <p:txBody>
          <a:bodyPr/>
          <a:lstStyle>
            <a:defPPr>
              <a:defRPr lang="en-US"/>
            </a:defPPr>
            <a:lvl1pPr marL="0" algn="l" defTabSz="914400" rtl="0" eaLnBrk="1" latinLnBrk="0" hangingPunct="1">
              <a:defRPr sz="1800" kern="1200">
                <a:solidFill>
                  <a:schemeClr val="bg2">
                    <a:lumMod val="50000"/>
                  </a:schemeClr>
                </a:solidFill>
                <a:latin typeface="Chalkduster" pitchFamily="66"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rgbClr val="EEECE1">
                    <a:lumMod val="50000"/>
                  </a:srgbClr>
                </a:solidFill>
              </a:rPr>
              <a:t>Louisiana Believes</a:t>
            </a:r>
            <a:endParaRPr lang="en-US" dirty="0">
              <a:solidFill>
                <a:srgbClr val="EEECE1">
                  <a:lumMod val="50000"/>
                </a:srgbClr>
              </a:solidFill>
            </a:endParaRPr>
          </a:p>
        </p:txBody>
      </p:sp>
    </p:spTree>
    <p:extLst>
      <p:ext uri="{BB962C8B-B14F-4D97-AF65-F5344CB8AC3E}">
        <p14:creationId xmlns:p14="http://schemas.microsoft.com/office/powerpoint/2010/main" val="420907797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Manage Test Sessions</a:t>
            </a:r>
          </a:p>
        </p:txBody>
      </p:sp>
      <p:sp>
        <p:nvSpPr>
          <p:cNvPr id="6" name="Content Placeholder 5"/>
          <p:cNvSpPr txBox="1">
            <a:spLocks/>
          </p:cNvSpPr>
          <p:nvPr/>
        </p:nvSpPr>
        <p:spPr>
          <a:xfrm>
            <a:off x="0" y="4191000"/>
            <a:ext cx="9144000" cy="2133600"/>
          </a:xfrm>
          <a:prstGeom prst="rect">
            <a:avLst/>
          </a:prstGeom>
        </p:spPr>
        <p:txBody>
          <a:bodyPr/>
          <a:lstStyle>
            <a:lvl1pPr marL="342900" indent="-342900" algn="l" defTabSz="914400" rtl="0" eaLnBrk="1" latinLnBrk="0" hangingPunct="1">
              <a:spcBef>
                <a:spcPct val="20000"/>
              </a:spcBef>
              <a:buClr>
                <a:srgbClr val="8F23B3"/>
              </a:buClr>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Clr>
                <a:srgbClr val="8F23B3"/>
              </a:buClr>
              <a:buFont typeface="Arial" pitchFamily="34" charset="0"/>
              <a:buChar char="–"/>
              <a:defRPr sz="2200" kern="1200">
                <a:solidFill>
                  <a:schemeClr val="tx1"/>
                </a:solidFill>
                <a:latin typeface="+mn-lt"/>
                <a:ea typeface="+mn-ea"/>
                <a:cs typeface="+mn-cs"/>
              </a:defRPr>
            </a:lvl2pPr>
            <a:lvl3pPr marL="1371600" indent="-457200" algn="l" defTabSz="914400" rtl="0" eaLnBrk="1" latinLnBrk="0" hangingPunct="1">
              <a:spcBef>
                <a:spcPct val="20000"/>
              </a:spcBef>
              <a:buClr>
                <a:srgbClr val="8F23B3"/>
              </a:buClr>
              <a:buFont typeface="Courier New" pitchFamily="49" charset="0"/>
              <a:buChar char="o"/>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buClrTx/>
            </a:pPr>
            <a:r>
              <a:rPr lang="en-US" sz="1800" dirty="0"/>
              <a:t>To view or edit an existing session, click on the session name. </a:t>
            </a:r>
            <a:endParaRPr lang="en-US" sz="1800" dirty="0" smtClean="0"/>
          </a:p>
          <a:p>
            <a:pPr fontAlgn="auto">
              <a:spcAft>
                <a:spcPts val="0"/>
              </a:spcAft>
              <a:buClrTx/>
            </a:pPr>
            <a:r>
              <a:rPr lang="en-US" sz="1800" dirty="0" smtClean="0"/>
              <a:t>To </a:t>
            </a:r>
            <a:r>
              <a:rPr lang="en-US" sz="1800" dirty="0"/>
              <a:t>create a new session, click </a:t>
            </a:r>
            <a:r>
              <a:rPr lang="en-US" sz="1800" b="1" i="1" dirty="0"/>
              <a:t>New Session</a:t>
            </a:r>
            <a:r>
              <a:rPr lang="en-US" sz="1800" dirty="0"/>
              <a:t>. </a:t>
            </a:r>
            <a:endParaRPr lang="en-US" sz="1800" dirty="0" smtClean="0"/>
          </a:p>
          <a:p>
            <a:pPr fontAlgn="auto">
              <a:spcAft>
                <a:spcPts val="0"/>
              </a:spcAft>
              <a:buClrTx/>
            </a:pPr>
            <a:r>
              <a:rPr lang="en-US" sz="1800" dirty="0" smtClean="0"/>
              <a:t>To </a:t>
            </a:r>
            <a:r>
              <a:rPr lang="en-US" sz="1800" dirty="0"/>
              <a:t>delete a session, place a check mark next to the session name and then click </a:t>
            </a:r>
            <a:r>
              <a:rPr lang="en-US" sz="1800" b="1" i="1" dirty="0"/>
              <a:t>Delete</a:t>
            </a:r>
            <a:r>
              <a:rPr lang="en-US" sz="1800" dirty="0"/>
              <a:t>. </a:t>
            </a:r>
            <a:endParaRPr lang="en-US" sz="1800" dirty="0" smtClean="0"/>
          </a:p>
          <a:p>
            <a:pPr fontAlgn="auto">
              <a:spcAft>
                <a:spcPts val="0"/>
              </a:spcAft>
              <a:buClrTx/>
            </a:pPr>
            <a:r>
              <a:rPr lang="en-US" sz="1800" dirty="0" smtClean="0"/>
              <a:t>To </a:t>
            </a:r>
            <a:r>
              <a:rPr lang="en-US" sz="1800" dirty="0"/>
              <a:t>view details about currently scheduled test sessions, click </a:t>
            </a:r>
            <a:r>
              <a:rPr lang="en-US" sz="1800" b="1" i="1" dirty="0"/>
              <a:t>Currently Scheduled Sessions</a:t>
            </a:r>
            <a:r>
              <a:rPr lang="en-US" sz="1800" dirty="0"/>
              <a:t>. </a:t>
            </a:r>
            <a:endParaRPr lang="en-US" sz="1800" dirty="0" smtClean="0"/>
          </a:p>
          <a:p>
            <a:pPr fontAlgn="auto">
              <a:spcAft>
                <a:spcPts val="0"/>
              </a:spcAft>
              <a:buClrTx/>
            </a:pPr>
            <a:r>
              <a:rPr lang="en-US" sz="1800" dirty="0" smtClean="0"/>
              <a:t>To view a CSV file with students registered to test but not in a session, click </a:t>
            </a:r>
            <a:r>
              <a:rPr lang="en-US" sz="1800" b="1" i="1" dirty="0" smtClean="0"/>
              <a:t>Students not assigned to session</a:t>
            </a:r>
            <a:r>
              <a:rPr lang="en-US" sz="1800" dirty="0" smtClean="0"/>
              <a:t>.</a:t>
            </a:r>
          </a:p>
          <a:p>
            <a:pPr fontAlgn="auto">
              <a:spcAft>
                <a:spcPts val="0"/>
              </a:spcAft>
              <a:buClrTx/>
            </a:pPr>
            <a:r>
              <a:rPr lang="en-US" sz="1800" dirty="0" smtClean="0"/>
              <a:t>To </a:t>
            </a:r>
            <a:r>
              <a:rPr lang="en-US" sz="1800" dirty="0"/>
              <a:t>download the session list as a CSV file, click </a:t>
            </a:r>
            <a:r>
              <a:rPr lang="en-US" sz="1800" b="1" i="1" dirty="0"/>
              <a:t>Session List Download</a:t>
            </a:r>
            <a:r>
              <a:rPr lang="en-US" sz="1800" dirty="0"/>
              <a:t>. </a:t>
            </a:r>
          </a:p>
        </p:txBody>
      </p:sp>
      <p:sp>
        <p:nvSpPr>
          <p:cNvPr id="4" name="Text Box 9"/>
          <p:cNvSpPr txBox="1">
            <a:spLocks noChangeArrowheads="1"/>
          </p:cNvSpPr>
          <p:nvPr/>
        </p:nvSpPr>
        <p:spPr bwMode="auto">
          <a:xfrm>
            <a:off x="0" y="1219200"/>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cs typeface="Arial" charset="0"/>
              </a:defRPr>
            </a:lvl1pPr>
            <a:lvl2pPr marL="742950" indent="-285750">
              <a:defRPr>
                <a:solidFill>
                  <a:schemeClr val="tx1"/>
                </a:solidFill>
                <a:latin typeface="Tahoma" pitchFamily="34" charset="0"/>
                <a:cs typeface="Arial" charset="0"/>
              </a:defRPr>
            </a:lvl2pPr>
            <a:lvl3pPr marL="1143000" indent="-228600">
              <a:defRPr>
                <a:solidFill>
                  <a:schemeClr val="tx1"/>
                </a:solidFill>
                <a:latin typeface="Tahoma" pitchFamily="34" charset="0"/>
                <a:cs typeface="Arial" charset="0"/>
              </a:defRPr>
            </a:lvl3pPr>
            <a:lvl4pPr marL="1600200" indent="-228600">
              <a:defRPr>
                <a:solidFill>
                  <a:schemeClr val="tx1"/>
                </a:solidFill>
                <a:latin typeface="Tahoma" pitchFamily="34" charset="0"/>
                <a:cs typeface="Arial" charset="0"/>
              </a:defRPr>
            </a:lvl4pPr>
            <a:lvl5pPr marL="2057400" indent="-22860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spcBef>
                <a:spcPct val="50000"/>
              </a:spcBef>
            </a:pPr>
            <a:r>
              <a:rPr lang="en-US" sz="2400" dirty="0">
                <a:latin typeface="+mn-lt"/>
              </a:rPr>
              <a:t>Most activities associated with </a:t>
            </a:r>
            <a:r>
              <a:rPr lang="en-US" sz="2400" dirty="0" smtClean="0">
                <a:latin typeface="+mn-lt"/>
              </a:rPr>
              <a:t>CBT sessions </a:t>
            </a:r>
            <a:r>
              <a:rPr lang="en-US" sz="2400" dirty="0">
                <a:latin typeface="+mn-lt"/>
              </a:rPr>
              <a:t>will be performed </a:t>
            </a:r>
            <a:r>
              <a:rPr lang="en-US" sz="2400" dirty="0" smtClean="0">
                <a:latin typeface="+mn-lt"/>
              </a:rPr>
              <a:t>on Manage Test Sessions.</a:t>
            </a:r>
            <a:endParaRPr lang="en-US" sz="2400" dirty="0">
              <a:latin typeface="+mn-lt"/>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836" y="2146901"/>
            <a:ext cx="7781544" cy="193451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Rectangle 6"/>
          <p:cNvSpPr>
            <a:spLocks noChangeArrowheads="1"/>
          </p:cNvSpPr>
          <p:nvPr/>
        </p:nvSpPr>
        <p:spPr bwMode="auto">
          <a:xfrm rot="10800000" flipV="1">
            <a:off x="727837" y="3853807"/>
            <a:ext cx="7644266" cy="227611"/>
          </a:xfrm>
          <a:prstGeom prst="rect">
            <a:avLst/>
          </a:prstGeom>
          <a:solidFill>
            <a:schemeClr val="accent1">
              <a:alpha val="0"/>
            </a:schemeClr>
          </a:solidFill>
          <a:ln w="22225" algn="ctr">
            <a:solidFill>
              <a:srgbClr val="FF0000"/>
            </a:solidFill>
            <a:round/>
            <a:headEnd/>
            <a:tailEnd/>
          </a:ln>
        </p:spPr>
        <p:txBody>
          <a:bodyPr/>
          <a:lstStyle/>
          <a:p>
            <a:pPr algn="ctr"/>
            <a:endParaRPr lang="en-US"/>
          </a:p>
        </p:txBody>
      </p:sp>
      <p:sp>
        <p:nvSpPr>
          <p:cNvPr id="9" name="Footer Placeholder 3"/>
          <p:cNvSpPr>
            <a:spLocks noGrp="1"/>
          </p:cNvSpPr>
          <p:nvPr/>
        </p:nvSpPr>
        <p:spPr>
          <a:xfrm>
            <a:off x="228600" y="6522259"/>
            <a:ext cx="2895600" cy="342899"/>
          </a:xfrm>
          <a:prstGeom prst="rect">
            <a:avLst/>
          </a:prstGeom>
          <a:noFill/>
        </p:spPr>
        <p:txBody>
          <a:bodyPr/>
          <a:lstStyle>
            <a:defPPr>
              <a:defRPr lang="en-US"/>
            </a:defPPr>
            <a:lvl1pPr marL="0" algn="l" defTabSz="914400" rtl="0" eaLnBrk="1" latinLnBrk="0" hangingPunct="1">
              <a:defRPr sz="1800" kern="1200">
                <a:solidFill>
                  <a:schemeClr val="bg2">
                    <a:lumMod val="50000"/>
                  </a:schemeClr>
                </a:solidFill>
                <a:latin typeface="Chalkduster" pitchFamily="66"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rgbClr val="EEECE1">
                    <a:lumMod val="50000"/>
                  </a:srgbClr>
                </a:solidFill>
              </a:rPr>
              <a:t>Louisiana Believes</a:t>
            </a:r>
            <a:endParaRPr lang="en-US" dirty="0">
              <a:solidFill>
                <a:srgbClr val="EEECE1">
                  <a:lumMod val="50000"/>
                </a:srgbClr>
              </a:solidFill>
            </a:endParaRPr>
          </a:p>
        </p:txBody>
      </p:sp>
    </p:spTree>
    <p:extLst>
      <p:ext uri="{BB962C8B-B14F-4D97-AF65-F5344CB8AC3E}">
        <p14:creationId xmlns:p14="http://schemas.microsoft.com/office/powerpoint/2010/main" val="3830796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Creating Test </a:t>
            </a:r>
            <a:r>
              <a:rPr lang="en-US" sz="3200" dirty="0"/>
              <a:t>Sessions</a:t>
            </a:r>
          </a:p>
        </p:txBody>
      </p:sp>
      <p:sp>
        <p:nvSpPr>
          <p:cNvPr id="6" name="Content Placeholder 5"/>
          <p:cNvSpPr txBox="1">
            <a:spLocks/>
          </p:cNvSpPr>
          <p:nvPr/>
        </p:nvSpPr>
        <p:spPr>
          <a:xfrm>
            <a:off x="0" y="2057400"/>
            <a:ext cx="9144000" cy="4419600"/>
          </a:xfrm>
          <a:prstGeom prst="rect">
            <a:avLst/>
          </a:prstGeom>
        </p:spPr>
        <p:txBody>
          <a:bodyPr/>
          <a:lstStyle>
            <a:lvl1pPr marL="342900" indent="-342900" algn="l" defTabSz="914400" rtl="0" eaLnBrk="1" latinLnBrk="0" hangingPunct="1">
              <a:spcBef>
                <a:spcPct val="20000"/>
              </a:spcBef>
              <a:buClr>
                <a:srgbClr val="8F23B3"/>
              </a:buClr>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Clr>
                <a:srgbClr val="8F23B3"/>
              </a:buClr>
              <a:buFont typeface="Arial" pitchFamily="34" charset="0"/>
              <a:buChar char="–"/>
              <a:defRPr sz="2200" kern="1200">
                <a:solidFill>
                  <a:schemeClr val="tx1"/>
                </a:solidFill>
                <a:latin typeface="+mn-lt"/>
                <a:ea typeface="+mn-ea"/>
                <a:cs typeface="+mn-cs"/>
              </a:defRPr>
            </a:lvl2pPr>
            <a:lvl3pPr marL="1371600" indent="-457200" algn="l" defTabSz="914400" rtl="0" eaLnBrk="1" latinLnBrk="0" hangingPunct="1">
              <a:spcBef>
                <a:spcPct val="20000"/>
              </a:spcBef>
              <a:buClr>
                <a:srgbClr val="8F23B3"/>
              </a:buClr>
              <a:buFont typeface="Courier New" pitchFamily="49" charset="0"/>
              <a:buChar char="o"/>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Tx/>
            </a:pPr>
            <a:r>
              <a:rPr lang="en-US" sz="1800" dirty="0">
                <a:solidFill>
                  <a:prstClr val="black"/>
                </a:solidFill>
              </a:rPr>
              <a:t>Click the </a:t>
            </a:r>
            <a:r>
              <a:rPr lang="en-US" sz="1800" b="1" i="1" dirty="0">
                <a:solidFill>
                  <a:prstClr val="black"/>
                </a:solidFill>
              </a:rPr>
              <a:t>New Session </a:t>
            </a:r>
            <a:r>
              <a:rPr lang="en-US" sz="1800" dirty="0">
                <a:solidFill>
                  <a:prstClr val="black"/>
                </a:solidFill>
              </a:rPr>
              <a:t>button.</a:t>
            </a:r>
          </a:p>
          <a:p>
            <a:pPr>
              <a:buClrTx/>
            </a:pPr>
            <a:r>
              <a:rPr lang="en-US" sz="1800" dirty="0" smtClean="0">
                <a:solidFill>
                  <a:prstClr val="black"/>
                </a:solidFill>
              </a:rPr>
              <a:t>Enter </a:t>
            </a:r>
            <a:r>
              <a:rPr lang="en-US" sz="1800" dirty="0">
                <a:solidFill>
                  <a:prstClr val="black"/>
                </a:solidFill>
              </a:rPr>
              <a:t>a session name and select a </a:t>
            </a:r>
            <a:r>
              <a:rPr lang="en-US" sz="1800" dirty="0" smtClean="0">
                <a:solidFill>
                  <a:prstClr val="black"/>
                </a:solidFill>
              </a:rPr>
              <a:t>school. </a:t>
            </a:r>
          </a:p>
          <a:p>
            <a:pPr>
              <a:buClrTx/>
            </a:pPr>
            <a:r>
              <a:rPr lang="en-US" sz="1800" dirty="0">
                <a:solidFill>
                  <a:prstClr val="black"/>
                </a:solidFill>
              </a:rPr>
              <a:t>Enter the </a:t>
            </a:r>
            <a:r>
              <a:rPr lang="en-US" sz="1800" dirty="0" smtClean="0">
                <a:solidFill>
                  <a:prstClr val="black"/>
                </a:solidFill>
              </a:rPr>
              <a:t>remaining session </a:t>
            </a:r>
            <a:r>
              <a:rPr lang="en-US" sz="1800" dirty="0">
                <a:solidFill>
                  <a:prstClr val="black"/>
                </a:solidFill>
              </a:rPr>
              <a:t>details.  </a:t>
            </a:r>
            <a:r>
              <a:rPr lang="en-US" sz="1800" dirty="0" smtClean="0">
                <a:solidFill>
                  <a:prstClr val="black"/>
                </a:solidFill>
              </a:rPr>
              <a:t>Required fields are designated with a red arrow.</a:t>
            </a:r>
            <a:endParaRPr lang="en-US" sz="1800" dirty="0">
              <a:solidFill>
                <a:prstClr val="black"/>
              </a:solidFill>
            </a:endParaRPr>
          </a:p>
          <a:p>
            <a:pPr>
              <a:buClrTx/>
            </a:pPr>
            <a:r>
              <a:rPr lang="en-US" sz="1800" dirty="0" smtClean="0">
                <a:solidFill>
                  <a:prstClr val="black"/>
                </a:solidFill>
              </a:rPr>
              <a:t>If applicable, </a:t>
            </a:r>
            <a:r>
              <a:rPr lang="en-US" sz="1800" dirty="0">
                <a:solidFill>
                  <a:prstClr val="black"/>
                </a:solidFill>
              </a:rPr>
              <a:t>select “No” from the </a:t>
            </a:r>
            <a:r>
              <a:rPr lang="en-US" sz="1800" dirty="0" smtClean="0">
                <a:solidFill>
                  <a:prstClr val="black"/>
                </a:solidFill>
              </a:rPr>
              <a:t>Read Aloud </a:t>
            </a:r>
            <a:r>
              <a:rPr lang="en-US" sz="1800" dirty="0">
                <a:solidFill>
                  <a:prstClr val="black"/>
                </a:solidFill>
              </a:rPr>
              <a:t>by Test Examiner drop-down menu. </a:t>
            </a:r>
            <a:endParaRPr lang="en-US" sz="1800" dirty="0" smtClean="0">
              <a:solidFill>
                <a:prstClr val="black"/>
              </a:solidFill>
            </a:endParaRPr>
          </a:p>
          <a:p>
            <a:pPr>
              <a:buClrTx/>
            </a:pPr>
            <a:r>
              <a:rPr lang="en-US" sz="1800" dirty="0" smtClean="0">
                <a:solidFill>
                  <a:prstClr val="black"/>
                </a:solidFill>
              </a:rPr>
              <a:t>For </a:t>
            </a:r>
            <a:r>
              <a:rPr lang="en-US" sz="1800" dirty="0">
                <a:solidFill>
                  <a:prstClr val="black"/>
                </a:solidFill>
              </a:rPr>
              <a:t>administrations in which there is only one form, “Main” must </a:t>
            </a:r>
            <a:r>
              <a:rPr lang="en-US" sz="1800" dirty="0" smtClean="0">
                <a:solidFill>
                  <a:prstClr val="black"/>
                </a:solidFill>
              </a:rPr>
              <a:t>be selected </a:t>
            </a:r>
            <a:r>
              <a:rPr lang="en-US" sz="1800" dirty="0">
                <a:solidFill>
                  <a:prstClr val="black"/>
                </a:solidFill>
              </a:rPr>
              <a:t>from the Form Group Type drop-down menu.</a:t>
            </a:r>
          </a:p>
          <a:p>
            <a:pPr>
              <a:buClrTx/>
            </a:pPr>
            <a:r>
              <a:rPr lang="en-US" sz="1800" dirty="0" smtClean="0">
                <a:solidFill>
                  <a:prstClr val="black"/>
                </a:solidFill>
              </a:rPr>
              <a:t>If applicable, </a:t>
            </a:r>
            <a:r>
              <a:rPr lang="en-US" sz="1800" dirty="0">
                <a:solidFill>
                  <a:prstClr val="black"/>
                </a:solidFill>
              </a:rPr>
              <a:t>a </a:t>
            </a:r>
            <a:r>
              <a:rPr lang="en-US" sz="1800" dirty="0" smtClean="0">
                <a:solidFill>
                  <a:prstClr val="black"/>
                </a:solidFill>
              </a:rPr>
              <a:t>proctor caching </a:t>
            </a:r>
            <a:r>
              <a:rPr lang="en-US" sz="1800" dirty="0">
                <a:solidFill>
                  <a:prstClr val="black"/>
                </a:solidFill>
              </a:rPr>
              <a:t>computer </a:t>
            </a:r>
            <a:r>
              <a:rPr lang="en-US" sz="1800" dirty="0" smtClean="0">
                <a:solidFill>
                  <a:prstClr val="black"/>
                </a:solidFill>
              </a:rPr>
              <a:t>should be selected </a:t>
            </a:r>
            <a:r>
              <a:rPr lang="en-US" sz="1800" dirty="0">
                <a:solidFill>
                  <a:prstClr val="black"/>
                </a:solidFill>
              </a:rPr>
              <a:t>from the Proctor Caching Computer drop-down menu. </a:t>
            </a:r>
            <a:endParaRPr lang="en-US" sz="1800" dirty="0" smtClean="0">
              <a:solidFill>
                <a:prstClr val="black"/>
              </a:solidFill>
            </a:endParaRPr>
          </a:p>
          <a:p>
            <a:pPr>
              <a:buClrTx/>
            </a:pPr>
            <a:r>
              <a:rPr lang="en-US" sz="1800" dirty="0" smtClean="0">
                <a:solidFill>
                  <a:prstClr val="black"/>
                </a:solidFill>
              </a:rPr>
              <a:t>To grant school-level users the ability </a:t>
            </a:r>
            <a:r>
              <a:rPr lang="en-US" sz="1800" dirty="0">
                <a:solidFill>
                  <a:prstClr val="black"/>
                </a:solidFill>
              </a:rPr>
              <a:t>to assign district-level proctor caching computers to </a:t>
            </a:r>
            <a:r>
              <a:rPr lang="en-US" sz="1800" dirty="0" smtClean="0">
                <a:solidFill>
                  <a:prstClr val="black"/>
                </a:solidFill>
              </a:rPr>
              <a:t>test sessions</a:t>
            </a:r>
            <a:r>
              <a:rPr lang="en-US" sz="1800" dirty="0">
                <a:solidFill>
                  <a:prstClr val="black"/>
                </a:solidFill>
              </a:rPr>
              <a:t>, select the “Include caching computers defined for the </a:t>
            </a:r>
            <a:r>
              <a:rPr lang="en-US" sz="1800" dirty="0" smtClean="0">
                <a:solidFill>
                  <a:prstClr val="black"/>
                </a:solidFill>
              </a:rPr>
              <a:t>District” checkbox</a:t>
            </a:r>
            <a:r>
              <a:rPr lang="en-US" sz="1800" dirty="0">
                <a:solidFill>
                  <a:prstClr val="black"/>
                </a:solidFill>
              </a:rPr>
              <a:t>. </a:t>
            </a:r>
            <a:endParaRPr lang="en-US" sz="1800" dirty="0" smtClean="0">
              <a:solidFill>
                <a:prstClr val="black"/>
              </a:solidFill>
            </a:endParaRPr>
          </a:p>
          <a:p>
            <a:pPr>
              <a:buClrTx/>
            </a:pPr>
            <a:r>
              <a:rPr lang="en-US" sz="1800" dirty="0" smtClean="0">
                <a:solidFill>
                  <a:prstClr val="black"/>
                </a:solidFill>
              </a:rPr>
              <a:t>You may add students now, or you can add students later.</a:t>
            </a:r>
            <a:endParaRPr lang="en-US" sz="1800" dirty="0">
              <a:solidFill>
                <a:prstClr val="black"/>
              </a:solidFill>
            </a:endParaRPr>
          </a:p>
          <a:p>
            <a:pPr>
              <a:buClrTx/>
            </a:pPr>
            <a:r>
              <a:rPr lang="en-US" sz="1800" dirty="0" smtClean="0">
                <a:solidFill>
                  <a:prstClr val="black"/>
                </a:solidFill>
              </a:rPr>
              <a:t>Click </a:t>
            </a:r>
            <a:r>
              <a:rPr lang="en-US" sz="1800" dirty="0">
                <a:solidFill>
                  <a:prstClr val="black"/>
                </a:solidFill>
              </a:rPr>
              <a:t>the </a:t>
            </a:r>
            <a:r>
              <a:rPr lang="en-US" sz="1800" b="1" i="1" dirty="0">
                <a:solidFill>
                  <a:prstClr val="black"/>
                </a:solidFill>
              </a:rPr>
              <a:t>Save </a:t>
            </a:r>
            <a:r>
              <a:rPr lang="en-US" sz="1800" dirty="0">
                <a:solidFill>
                  <a:prstClr val="black"/>
                </a:solidFill>
              </a:rPr>
              <a:t>button after </a:t>
            </a:r>
            <a:r>
              <a:rPr lang="en-US" sz="1800" dirty="0" smtClean="0">
                <a:solidFill>
                  <a:prstClr val="black"/>
                </a:solidFill>
              </a:rPr>
              <a:t>completing all </a:t>
            </a:r>
            <a:r>
              <a:rPr lang="en-US" sz="1800" dirty="0">
                <a:solidFill>
                  <a:prstClr val="black"/>
                </a:solidFill>
              </a:rPr>
              <a:t>session details.</a:t>
            </a:r>
          </a:p>
        </p:txBody>
      </p:sp>
      <p:sp>
        <p:nvSpPr>
          <p:cNvPr id="4" name="Text Box 9"/>
          <p:cNvSpPr txBox="1">
            <a:spLocks noChangeArrowheads="1"/>
          </p:cNvSpPr>
          <p:nvPr/>
        </p:nvSpPr>
        <p:spPr bwMode="auto">
          <a:xfrm>
            <a:off x="0" y="1219200"/>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cs typeface="Arial" charset="0"/>
              </a:defRPr>
            </a:lvl1pPr>
            <a:lvl2pPr marL="742950" indent="-285750">
              <a:defRPr>
                <a:solidFill>
                  <a:schemeClr val="tx1"/>
                </a:solidFill>
                <a:latin typeface="Tahoma" pitchFamily="34" charset="0"/>
                <a:cs typeface="Arial" charset="0"/>
              </a:defRPr>
            </a:lvl2pPr>
            <a:lvl3pPr marL="1143000" indent="-228600">
              <a:defRPr>
                <a:solidFill>
                  <a:schemeClr val="tx1"/>
                </a:solidFill>
                <a:latin typeface="Tahoma" pitchFamily="34" charset="0"/>
                <a:cs typeface="Arial" charset="0"/>
              </a:defRPr>
            </a:lvl3pPr>
            <a:lvl4pPr marL="1600200" indent="-228600">
              <a:defRPr>
                <a:solidFill>
                  <a:schemeClr val="tx1"/>
                </a:solidFill>
                <a:latin typeface="Tahoma" pitchFamily="34" charset="0"/>
                <a:cs typeface="Arial" charset="0"/>
              </a:defRPr>
            </a:lvl4pPr>
            <a:lvl5pPr marL="2057400" indent="-22860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spcBef>
                <a:spcPct val="50000"/>
              </a:spcBef>
            </a:pPr>
            <a:r>
              <a:rPr lang="en-US" sz="2400" dirty="0" smtClean="0">
                <a:solidFill>
                  <a:prstClr val="black"/>
                </a:solidFill>
                <a:latin typeface="Calibri"/>
                <a:ea typeface="ＭＳ Ｐゴシック" pitchFamily="34" charset="-128"/>
              </a:rPr>
              <a:t>Before students can take a CBT, test sessions must be created.</a:t>
            </a:r>
            <a:endParaRPr lang="en-US" sz="2400" dirty="0">
              <a:solidFill>
                <a:prstClr val="black"/>
              </a:solidFill>
              <a:latin typeface="Calibri"/>
              <a:ea typeface="ＭＳ Ｐゴシック" pitchFamily="34" charset="-128"/>
            </a:endParaRPr>
          </a:p>
        </p:txBody>
      </p:sp>
      <p:sp>
        <p:nvSpPr>
          <p:cNvPr id="5" name="Footer Placeholder 3"/>
          <p:cNvSpPr>
            <a:spLocks noGrp="1"/>
          </p:cNvSpPr>
          <p:nvPr/>
        </p:nvSpPr>
        <p:spPr>
          <a:xfrm>
            <a:off x="228600" y="6542438"/>
            <a:ext cx="2895600" cy="342899"/>
          </a:xfrm>
          <a:prstGeom prst="rect">
            <a:avLst/>
          </a:prstGeom>
          <a:noFill/>
        </p:spPr>
        <p:txBody>
          <a:bodyPr/>
          <a:lstStyle>
            <a:defPPr>
              <a:defRPr lang="en-US"/>
            </a:defPPr>
            <a:lvl1pPr marL="0" algn="l" defTabSz="914400" rtl="0" eaLnBrk="1" latinLnBrk="0" hangingPunct="1">
              <a:defRPr sz="1800" kern="1200">
                <a:solidFill>
                  <a:schemeClr val="bg2">
                    <a:lumMod val="50000"/>
                  </a:schemeClr>
                </a:solidFill>
                <a:latin typeface="Chalkduster" pitchFamily="66"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rgbClr val="EEECE1">
                    <a:lumMod val="50000"/>
                  </a:srgbClr>
                </a:solidFill>
              </a:rPr>
              <a:t>Louisiana Believes</a:t>
            </a:r>
            <a:endParaRPr lang="en-US" dirty="0">
              <a:solidFill>
                <a:srgbClr val="EEECE1">
                  <a:lumMod val="50000"/>
                </a:srgbClr>
              </a:solidFill>
            </a:endParaRPr>
          </a:p>
        </p:txBody>
      </p:sp>
    </p:spTree>
    <p:extLst>
      <p:ext uri="{BB962C8B-B14F-4D97-AF65-F5344CB8AC3E}">
        <p14:creationId xmlns:p14="http://schemas.microsoft.com/office/powerpoint/2010/main" val="19602756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Session Details</a:t>
            </a:r>
            <a:endParaRPr lang="en-US" sz="3200" dirty="0"/>
          </a:p>
        </p:txBody>
      </p:sp>
      <p:sp>
        <p:nvSpPr>
          <p:cNvPr id="6" name="Content Placeholder 5"/>
          <p:cNvSpPr txBox="1">
            <a:spLocks/>
          </p:cNvSpPr>
          <p:nvPr/>
        </p:nvSpPr>
        <p:spPr>
          <a:xfrm>
            <a:off x="0" y="2362200"/>
            <a:ext cx="9144000" cy="4038600"/>
          </a:xfrm>
          <a:prstGeom prst="rect">
            <a:avLst/>
          </a:prstGeom>
        </p:spPr>
        <p:txBody>
          <a:bodyPr/>
          <a:lstStyle>
            <a:lvl1pPr marL="342900" indent="-342900" algn="l" defTabSz="914400" rtl="0" eaLnBrk="1" latinLnBrk="0" hangingPunct="1">
              <a:spcBef>
                <a:spcPct val="20000"/>
              </a:spcBef>
              <a:buClr>
                <a:srgbClr val="8F23B3"/>
              </a:buClr>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Clr>
                <a:srgbClr val="8F23B3"/>
              </a:buClr>
              <a:buFont typeface="Arial" pitchFamily="34" charset="0"/>
              <a:buChar char="–"/>
              <a:defRPr sz="2200" kern="1200">
                <a:solidFill>
                  <a:schemeClr val="tx1"/>
                </a:solidFill>
                <a:latin typeface="+mn-lt"/>
                <a:ea typeface="+mn-ea"/>
                <a:cs typeface="+mn-cs"/>
              </a:defRPr>
            </a:lvl2pPr>
            <a:lvl3pPr marL="1371600" indent="-457200" algn="l" defTabSz="914400" rtl="0" eaLnBrk="1" latinLnBrk="0" hangingPunct="1">
              <a:spcBef>
                <a:spcPct val="20000"/>
              </a:spcBef>
              <a:buClr>
                <a:srgbClr val="8F23B3"/>
              </a:buClr>
              <a:buFont typeface="Courier New" pitchFamily="49" charset="0"/>
              <a:buChar char="o"/>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ClrTx/>
              <a:buNone/>
            </a:pPr>
            <a:r>
              <a:rPr lang="en-US" sz="2000" dirty="0"/>
              <a:t>In the Session Details screen, you </a:t>
            </a:r>
            <a:r>
              <a:rPr lang="en-US" sz="2000" dirty="0" smtClean="0"/>
              <a:t>can:</a:t>
            </a:r>
          </a:p>
          <a:p>
            <a:pPr lvl="1" fontAlgn="auto">
              <a:spcAft>
                <a:spcPts val="0"/>
              </a:spcAft>
              <a:buClrTx/>
            </a:pPr>
            <a:r>
              <a:rPr lang="en-US" sz="2000" dirty="0" smtClean="0"/>
              <a:t>start </a:t>
            </a:r>
            <a:r>
              <a:rPr lang="en-US" sz="2000" dirty="0"/>
              <a:t>and stop a test session, </a:t>
            </a:r>
            <a:endParaRPr lang="en-US" sz="2000" dirty="0" smtClean="0"/>
          </a:p>
          <a:p>
            <a:pPr lvl="1" fontAlgn="auto">
              <a:spcAft>
                <a:spcPts val="0"/>
              </a:spcAft>
              <a:buClrTx/>
            </a:pPr>
            <a:r>
              <a:rPr lang="en-US" sz="2000" dirty="0" smtClean="0"/>
              <a:t>print </a:t>
            </a:r>
            <a:r>
              <a:rPr lang="en-US" sz="2000" dirty="0"/>
              <a:t>Student Authorizations and/or seal codes, </a:t>
            </a:r>
            <a:endParaRPr lang="en-US" sz="2000" dirty="0" smtClean="0"/>
          </a:p>
          <a:p>
            <a:pPr lvl="1" fontAlgn="auto">
              <a:spcAft>
                <a:spcPts val="0"/>
              </a:spcAft>
              <a:buClrTx/>
            </a:pPr>
            <a:r>
              <a:rPr lang="en-US" sz="2000" dirty="0" smtClean="0"/>
              <a:t>print Proctor Authorizations (for Read Aloud administrations),</a:t>
            </a:r>
          </a:p>
          <a:p>
            <a:pPr lvl="1" fontAlgn="auto">
              <a:spcAft>
                <a:spcPts val="0"/>
              </a:spcAft>
              <a:buClrTx/>
            </a:pPr>
            <a:r>
              <a:rPr lang="en-US" sz="2000" dirty="0" smtClean="0"/>
              <a:t>proctor </a:t>
            </a:r>
            <a:r>
              <a:rPr lang="en-US" sz="2000" dirty="0"/>
              <a:t>cache test </a:t>
            </a:r>
            <a:r>
              <a:rPr lang="en-US" sz="2000" dirty="0" smtClean="0"/>
              <a:t>content,</a:t>
            </a:r>
          </a:p>
          <a:p>
            <a:pPr lvl="1" fontAlgn="auto">
              <a:spcAft>
                <a:spcPts val="0"/>
              </a:spcAft>
              <a:buClrTx/>
            </a:pPr>
            <a:r>
              <a:rPr lang="en-US" sz="2000" dirty="0" smtClean="0"/>
              <a:t>print </a:t>
            </a:r>
            <a:r>
              <a:rPr lang="en-US" sz="2000" dirty="0"/>
              <a:t>a session roster, </a:t>
            </a:r>
            <a:endParaRPr lang="en-US" sz="2000" dirty="0" smtClean="0"/>
          </a:p>
          <a:p>
            <a:pPr lvl="1" fontAlgn="auto">
              <a:spcAft>
                <a:spcPts val="0"/>
              </a:spcAft>
              <a:buClrTx/>
            </a:pPr>
            <a:r>
              <a:rPr lang="en-US" sz="2000" dirty="0" smtClean="0"/>
              <a:t>apply </a:t>
            </a:r>
            <a:r>
              <a:rPr lang="en-US" sz="2000" dirty="0" err="1"/>
              <a:t>TestNav</a:t>
            </a:r>
            <a:r>
              <a:rPr lang="en-US" sz="2000" dirty="0"/>
              <a:t> </a:t>
            </a:r>
            <a:r>
              <a:rPr lang="en-US" sz="2000" dirty="0" smtClean="0"/>
              <a:t>configurations, </a:t>
            </a:r>
          </a:p>
          <a:p>
            <a:pPr lvl="1" fontAlgn="auto">
              <a:spcAft>
                <a:spcPts val="0"/>
              </a:spcAft>
              <a:buClrTx/>
            </a:pPr>
            <a:r>
              <a:rPr lang="en-US" sz="2000" dirty="0" smtClean="0"/>
              <a:t>monitor </a:t>
            </a:r>
            <a:r>
              <a:rPr lang="en-US" sz="2000" dirty="0"/>
              <a:t>individual student’s </a:t>
            </a:r>
            <a:r>
              <a:rPr lang="en-US" sz="2000" dirty="0" smtClean="0"/>
              <a:t>tests, </a:t>
            </a:r>
          </a:p>
          <a:p>
            <a:pPr lvl="1" fontAlgn="auto">
              <a:spcAft>
                <a:spcPts val="0"/>
              </a:spcAft>
              <a:buClrTx/>
            </a:pPr>
            <a:r>
              <a:rPr lang="en-US" sz="2000" dirty="0" smtClean="0"/>
              <a:t>resume </a:t>
            </a:r>
            <a:r>
              <a:rPr lang="en-US" sz="2000" dirty="0"/>
              <a:t>a </a:t>
            </a:r>
            <a:r>
              <a:rPr lang="en-US" sz="2000" dirty="0" smtClean="0"/>
              <a:t>student’s test</a:t>
            </a:r>
            <a:r>
              <a:rPr lang="en-US" sz="2000" dirty="0"/>
              <a:t>, </a:t>
            </a:r>
            <a:endParaRPr lang="en-US" sz="2000" dirty="0" smtClean="0"/>
          </a:p>
          <a:p>
            <a:pPr lvl="1" fontAlgn="auto">
              <a:spcAft>
                <a:spcPts val="0"/>
              </a:spcAft>
              <a:buClrTx/>
            </a:pPr>
            <a:r>
              <a:rPr lang="en-US" sz="2000" dirty="0" smtClean="0"/>
              <a:t>mark </a:t>
            </a:r>
            <a:r>
              <a:rPr lang="en-US" sz="2000" dirty="0"/>
              <a:t>a test complete, and </a:t>
            </a:r>
            <a:endParaRPr lang="en-US" sz="2000" dirty="0" smtClean="0"/>
          </a:p>
          <a:p>
            <a:pPr lvl="1" fontAlgn="auto">
              <a:spcAft>
                <a:spcPts val="0"/>
              </a:spcAft>
              <a:buClrTx/>
            </a:pPr>
            <a:r>
              <a:rPr lang="en-US" sz="2000" dirty="0" smtClean="0"/>
              <a:t>add/remove/move </a:t>
            </a:r>
            <a:r>
              <a:rPr lang="en-US" sz="2000" dirty="0"/>
              <a:t>students.  </a:t>
            </a:r>
          </a:p>
        </p:txBody>
      </p:sp>
      <p:sp>
        <p:nvSpPr>
          <p:cNvPr id="4" name="Text Box 9"/>
          <p:cNvSpPr txBox="1">
            <a:spLocks noChangeArrowheads="1"/>
          </p:cNvSpPr>
          <p:nvPr/>
        </p:nvSpPr>
        <p:spPr bwMode="auto">
          <a:xfrm>
            <a:off x="0" y="1295400"/>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cs typeface="Arial" charset="0"/>
              </a:defRPr>
            </a:lvl1pPr>
            <a:lvl2pPr marL="742950" indent="-285750">
              <a:defRPr>
                <a:solidFill>
                  <a:schemeClr val="tx1"/>
                </a:solidFill>
                <a:latin typeface="Tahoma" pitchFamily="34" charset="0"/>
                <a:cs typeface="Arial" charset="0"/>
              </a:defRPr>
            </a:lvl2pPr>
            <a:lvl3pPr marL="1143000" indent="-228600">
              <a:defRPr>
                <a:solidFill>
                  <a:schemeClr val="tx1"/>
                </a:solidFill>
                <a:latin typeface="Tahoma" pitchFamily="34" charset="0"/>
                <a:cs typeface="Arial" charset="0"/>
              </a:defRPr>
            </a:lvl3pPr>
            <a:lvl4pPr marL="1600200" indent="-228600">
              <a:defRPr>
                <a:solidFill>
                  <a:schemeClr val="tx1"/>
                </a:solidFill>
                <a:latin typeface="Tahoma" pitchFamily="34" charset="0"/>
                <a:cs typeface="Arial" charset="0"/>
              </a:defRPr>
            </a:lvl4pPr>
            <a:lvl5pPr marL="2057400" indent="-22860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spcBef>
                <a:spcPct val="50000"/>
              </a:spcBef>
            </a:pPr>
            <a:r>
              <a:rPr lang="en-US" sz="2400" dirty="0" smtClean="0">
                <a:latin typeface="+mn-lt"/>
              </a:rPr>
              <a:t>The </a:t>
            </a:r>
            <a:r>
              <a:rPr lang="en-US" sz="2400" i="1" dirty="0" smtClean="0">
                <a:latin typeface="+mn-lt"/>
              </a:rPr>
              <a:t>Session Details </a:t>
            </a:r>
            <a:r>
              <a:rPr lang="en-US" sz="2400" dirty="0" smtClean="0">
                <a:latin typeface="+mn-lt"/>
              </a:rPr>
              <a:t>screen allows you to manage the details of each test session. </a:t>
            </a:r>
            <a:endParaRPr lang="en-US" sz="2400" dirty="0">
              <a:latin typeface="+mn-lt"/>
            </a:endParaRPr>
          </a:p>
        </p:txBody>
      </p:sp>
      <p:sp>
        <p:nvSpPr>
          <p:cNvPr id="7" name="Footer Placeholder 3"/>
          <p:cNvSpPr>
            <a:spLocks noGrp="1"/>
          </p:cNvSpPr>
          <p:nvPr/>
        </p:nvSpPr>
        <p:spPr>
          <a:xfrm>
            <a:off x="152400" y="6515101"/>
            <a:ext cx="2895600" cy="342899"/>
          </a:xfrm>
          <a:prstGeom prst="rect">
            <a:avLst/>
          </a:prstGeom>
          <a:noFill/>
        </p:spPr>
        <p:txBody>
          <a:bodyPr/>
          <a:lstStyle>
            <a:defPPr>
              <a:defRPr lang="en-US"/>
            </a:defPPr>
            <a:lvl1pPr marL="0" algn="l" defTabSz="914400" rtl="0" eaLnBrk="1" latinLnBrk="0" hangingPunct="1">
              <a:defRPr sz="1800" kern="1200">
                <a:solidFill>
                  <a:schemeClr val="bg2">
                    <a:lumMod val="50000"/>
                  </a:schemeClr>
                </a:solidFill>
                <a:latin typeface="Chalkduster" pitchFamily="66"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rgbClr val="EEECE1">
                    <a:lumMod val="50000"/>
                  </a:srgbClr>
                </a:solidFill>
              </a:rPr>
              <a:t>Louisiana Believes</a:t>
            </a:r>
            <a:endParaRPr lang="en-US" dirty="0">
              <a:solidFill>
                <a:srgbClr val="EEECE1">
                  <a:lumMod val="50000"/>
                </a:srgbClr>
              </a:solidFill>
            </a:endParaRPr>
          </a:p>
        </p:txBody>
      </p:sp>
    </p:spTree>
    <p:extLst>
      <p:ext uri="{BB962C8B-B14F-4D97-AF65-F5344CB8AC3E}">
        <p14:creationId xmlns:p14="http://schemas.microsoft.com/office/powerpoint/2010/main" val="41471612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Today’s Objective</a:t>
            </a:r>
            <a:endParaRPr lang="en-US" sz="3200" dirty="0"/>
          </a:p>
        </p:txBody>
      </p:sp>
      <p:sp>
        <p:nvSpPr>
          <p:cNvPr id="3" name="Slide Number Placeholder 2"/>
          <p:cNvSpPr>
            <a:spLocks noGrp="1"/>
          </p:cNvSpPr>
          <p:nvPr>
            <p:ph type="sldNum" sz="quarter" idx="4"/>
          </p:nvPr>
        </p:nvSpPr>
        <p:spPr/>
        <p:txBody>
          <a:bodyPr/>
          <a:lstStyle/>
          <a:p>
            <a:endParaRPr lang="en-US" dirty="0">
              <a:solidFill>
                <a:prstClr val="black">
                  <a:tint val="75000"/>
                </a:prstClr>
              </a:solidFill>
            </a:endParaRPr>
          </a:p>
        </p:txBody>
      </p:sp>
      <p:sp>
        <p:nvSpPr>
          <p:cNvPr id="4" name="Content Placeholder 3"/>
          <p:cNvSpPr>
            <a:spLocks noGrp="1"/>
          </p:cNvSpPr>
          <p:nvPr>
            <p:ph sz="quarter" idx="10"/>
          </p:nvPr>
        </p:nvSpPr>
        <p:spPr>
          <a:xfrm>
            <a:off x="9084" y="1371600"/>
            <a:ext cx="9134915" cy="5105400"/>
          </a:xfrm>
        </p:spPr>
        <p:txBody>
          <a:bodyPr>
            <a:normAutofit/>
          </a:bodyPr>
          <a:lstStyle/>
          <a:p>
            <a:pPr marL="0" indent="0">
              <a:buNone/>
            </a:pPr>
            <a:r>
              <a:rPr lang="en-US" sz="2800" dirty="0" smtClean="0"/>
              <a:t>To understand elements of </a:t>
            </a:r>
            <a:r>
              <a:rPr lang="en-US" sz="2800" dirty="0"/>
              <a:t>the Spring 2014 </a:t>
            </a:r>
            <a:r>
              <a:rPr lang="en-US" sz="2800" dirty="0" smtClean="0"/>
              <a:t>PARCC Field Test administration, including: </a:t>
            </a:r>
          </a:p>
          <a:p>
            <a:pPr lvl="1"/>
            <a:r>
              <a:rPr lang="en-US" sz="2400" dirty="0"/>
              <a:t>k</a:t>
            </a:r>
            <a:r>
              <a:rPr lang="en-US" sz="2400" dirty="0" smtClean="0"/>
              <a:t>ey dates</a:t>
            </a:r>
          </a:p>
          <a:p>
            <a:pPr lvl="1"/>
            <a:r>
              <a:rPr lang="en-US" sz="2400" dirty="0"/>
              <a:t>d</a:t>
            </a:r>
            <a:r>
              <a:rPr lang="en-US" sz="2400" dirty="0" smtClean="0"/>
              <a:t>esign</a:t>
            </a:r>
            <a:endParaRPr lang="en-US" sz="2400" dirty="0"/>
          </a:p>
          <a:p>
            <a:pPr lvl="1"/>
            <a:r>
              <a:rPr lang="en-US" sz="2400" dirty="0"/>
              <a:t>a</a:t>
            </a:r>
            <a:r>
              <a:rPr lang="en-US" sz="2400" dirty="0" smtClean="0"/>
              <a:t>dministration</a:t>
            </a:r>
          </a:p>
          <a:p>
            <a:pPr lvl="1"/>
            <a:r>
              <a:rPr lang="en-US" sz="2400" dirty="0"/>
              <a:t>a</a:t>
            </a:r>
            <a:r>
              <a:rPr lang="en-US" sz="2400" dirty="0" smtClean="0"/>
              <a:t>ccommodations</a:t>
            </a:r>
            <a:endParaRPr lang="en-US" sz="2400" dirty="0"/>
          </a:p>
          <a:p>
            <a:pPr lvl="1"/>
            <a:r>
              <a:rPr lang="en-US" sz="2400" dirty="0"/>
              <a:t>s</a:t>
            </a:r>
            <a:r>
              <a:rPr lang="en-US" sz="2400" dirty="0" smtClean="0"/>
              <a:t>ecurity</a:t>
            </a:r>
            <a:endParaRPr lang="en-US" sz="2400" dirty="0"/>
          </a:p>
          <a:p>
            <a:pPr lvl="1"/>
            <a:r>
              <a:rPr lang="en-US" sz="2400" dirty="0"/>
              <a:t>r</a:t>
            </a:r>
            <a:r>
              <a:rPr lang="en-US" sz="2400" dirty="0" smtClean="0"/>
              <a:t>eporting</a:t>
            </a:r>
          </a:p>
          <a:p>
            <a:pPr lvl="1"/>
            <a:r>
              <a:rPr lang="en-US" sz="2400" dirty="0" smtClean="0"/>
              <a:t>resources</a:t>
            </a:r>
            <a:endParaRPr lang="en-US" sz="2400" dirty="0"/>
          </a:p>
        </p:txBody>
      </p:sp>
      <p:sp>
        <p:nvSpPr>
          <p:cNvPr id="5" name="Footer Placeholder 3"/>
          <p:cNvSpPr>
            <a:spLocks noGrp="1"/>
          </p:cNvSpPr>
          <p:nvPr>
            <p:ph type="ftr" sz="quarter" idx="3"/>
          </p:nvPr>
        </p:nvSpPr>
        <p:spPr>
          <a:xfrm>
            <a:off x="152400" y="6553200"/>
            <a:ext cx="2895600" cy="342899"/>
          </a:xfrm>
        </p:spPr>
        <p:txBody>
          <a:bodyPr/>
          <a:lstStyle/>
          <a:p>
            <a:r>
              <a:rPr lang="en-US" dirty="0" smtClean="0">
                <a:solidFill>
                  <a:srgbClr val="EEECE1">
                    <a:lumMod val="50000"/>
                  </a:srgbClr>
                </a:solidFill>
              </a:rPr>
              <a:t>Louisiana Believes</a:t>
            </a:r>
            <a:endParaRPr lang="en-US" dirty="0">
              <a:solidFill>
                <a:srgbClr val="EEECE1">
                  <a:lumMod val="50000"/>
                </a:srgbClr>
              </a:solidFill>
            </a:endParaRPr>
          </a:p>
        </p:txBody>
      </p:sp>
    </p:spTree>
    <p:extLst>
      <p:ext uri="{BB962C8B-B14F-4D97-AF65-F5344CB8AC3E}">
        <p14:creationId xmlns:p14="http://schemas.microsoft.com/office/powerpoint/2010/main" val="120967249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Assign a Proctor Caching Site to a Session </a:t>
            </a:r>
            <a:endParaRPr lang="en-US" sz="3200" dirty="0"/>
          </a:p>
        </p:txBody>
      </p:sp>
      <p:sp>
        <p:nvSpPr>
          <p:cNvPr id="6" name="Content Placeholder 5"/>
          <p:cNvSpPr txBox="1">
            <a:spLocks/>
          </p:cNvSpPr>
          <p:nvPr/>
        </p:nvSpPr>
        <p:spPr>
          <a:xfrm>
            <a:off x="0" y="4191992"/>
            <a:ext cx="9144000" cy="2412540"/>
          </a:xfrm>
          <a:prstGeom prst="rect">
            <a:avLst/>
          </a:prstGeom>
        </p:spPr>
        <p:txBody>
          <a:bodyPr/>
          <a:lstStyle>
            <a:lvl1pPr marL="342900" indent="-342900" algn="l" defTabSz="914400" rtl="0" eaLnBrk="1" latinLnBrk="0" hangingPunct="1">
              <a:spcBef>
                <a:spcPct val="20000"/>
              </a:spcBef>
              <a:buClr>
                <a:srgbClr val="8F23B3"/>
              </a:buClr>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Clr>
                <a:srgbClr val="8F23B3"/>
              </a:buClr>
              <a:buFont typeface="Arial" pitchFamily="34" charset="0"/>
              <a:buChar char="–"/>
              <a:defRPr sz="2200" kern="1200">
                <a:solidFill>
                  <a:schemeClr val="tx1"/>
                </a:solidFill>
                <a:latin typeface="+mn-lt"/>
                <a:ea typeface="+mn-ea"/>
                <a:cs typeface="+mn-cs"/>
              </a:defRPr>
            </a:lvl2pPr>
            <a:lvl3pPr marL="1371600" indent="-457200" algn="l" defTabSz="914400" rtl="0" eaLnBrk="1" latinLnBrk="0" hangingPunct="1">
              <a:spcBef>
                <a:spcPct val="20000"/>
              </a:spcBef>
              <a:buClr>
                <a:srgbClr val="8F23B3"/>
              </a:buClr>
              <a:buFont typeface="Courier New" pitchFamily="49" charset="0"/>
              <a:buChar char="o"/>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ClrTx/>
              <a:buNone/>
            </a:pPr>
            <a:r>
              <a:rPr lang="en-US" sz="2000" dirty="0" smtClean="0">
                <a:solidFill>
                  <a:prstClr val="black"/>
                </a:solidFill>
              </a:rPr>
              <a:t>Proctor caching is completed at the session level, on the </a:t>
            </a:r>
            <a:r>
              <a:rPr lang="en-US" sz="2000" i="1" dirty="0" smtClean="0">
                <a:solidFill>
                  <a:prstClr val="black"/>
                </a:solidFill>
              </a:rPr>
              <a:t>Session Details </a:t>
            </a:r>
            <a:r>
              <a:rPr lang="en-US" sz="2000" dirty="0" smtClean="0">
                <a:solidFill>
                  <a:prstClr val="black"/>
                </a:solidFill>
              </a:rPr>
              <a:t>screen.</a:t>
            </a:r>
          </a:p>
          <a:p>
            <a:pPr lvl="1" fontAlgn="auto">
              <a:spcAft>
                <a:spcPts val="0"/>
              </a:spcAft>
              <a:buClrTx/>
            </a:pPr>
            <a:r>
              <a:rPr lang="en-US" sz="2000" dirty="0" smtClean="0">
                <a:solidFill>
                  <a:prstClr val="black"/>
                </a:solidFill>
              </a:rPr>
              <a:t>The </a:t>
            </a:r>
            <a:r>
              <a:rPr lang="en-US" sz="2000" b="1" i="1" dirty="0">
                <a:solidFill>
                  <a:prstClr val="black"/>
                </a:solidFill>
              </a:rPr>
              <a:t>Proctor Caching </a:t>
            </a:r>
            <a:r>
              <a:rPr lang="en-US" sz="2000" dirty="0">
                <a:solidFill>
                  <a:prstClr val="black"/>
                </a:solidFill>
              </a:rPr>
              <a:t>button will be disabled and you will not be able to cache the test content for the test session if you do not have access to proctor caching or </a:t>
            </a:r>
            <a:r>
              <a:rPr lang="en-US" sz="2000" dirty="0" smtClean="0">
                <a:solidFill>
                  <a:prstClr val="black"/>
                </a:solidFill>
              </a:rPr>
              <a:t>if you are not within the proctor caching window.</a:t>
            </a:r>
            <a:endParaRPr lang="en-US" sz="2000" dirty="0">
              <a:solidFill>
                <a:prstClr val="black"/>
              </a:solidFill>
            </a:endParaRPr>
          </a:p>
          <a:p>
            <a:pPr fontAlgn="auto">
              <a:spcAft>
                <a:spcPts val="0"/>
              </a:spcAft>
              <a:buClrTx/>
            </a:pPr>
            <a:endParaRPr lang="en-US" sz="2000" dirty="0">
              <a:solidFill>
                <a:prstClr val="black"/>
              </a:solidFill>
            </a:endParaRPr>
          </a:p>
          <a:p>
            <a:pPr marL="0" indent="0" fontAlgn="auto">
              <a:spcAft>
                <a:spcPts val="0"/>
              </a:spcAft>
              <a:buClrTx/>
              <a:buNone/>
            </a:pPr>
            <a:r>
              <a:rPr lang="en-US" sz="2000" dirty="0" smtClean="0">
                <a:solidFill>
                  <a:prstClr val="black"/>
                </a:solidFill>
              </a:rPr>
              <a:t>Proctor caching is available </a:t>
            </a:r>
            <a:r>
              <a:rPr lang="en-US" sz="2000" dirty="0">
                <a:solidFill>
                  <a:prstClr val="black"/>
                </a:solidFill>
              </a:rPr>
              <a:t>up to </a:t>
            </a:r>
            <a:r>
              <a:rPr lang="en-US" sz="2000" dirty="0" smtClean="0">
                <a:solidFill>
                  <a:prstClr val="black"/>
                </a:solidFill>
              </a:rPr>
              <a:t>one week </a:t>
            </a:r>
            <a:r>
              <a:rPr lang="en-US" sz="2000" dirty="0">
                <a:solidFill>
                  <a:prstClr val="black"/>
                </a:solidFill>
              </a:rPr>
              <a:t>before </a:t>
            </a:r>
            <a:r>
              <a:rPr lang="en-US" sz="2000" dirty="0" smtClean="0">
                <a:solidFill>
                  <a:prstClr val="black"/>
                </a:solidFill>
              </a:rPr>
              <a:t>an administration; districts will receive notification when it is available.</a:t>
            </a:r>
            <a:endParaRPr lang="en-US" sz="2000" dirty="0">
              <a:solidFill>
                <a:prstClr val="black"/>
              </a:solidFill>
            </a:endParaRPr>
          </a:p>
          <a:p>
            <a:pPr marL="0" indent="0" fontAlgn="auto">
              <a:spcAft>
                <a:spcPts val="0"/>
              </a:spcAft>
              <a:buClrTx/>
              <a:buFont typeface="Arial" pitchFamily="34" charset="0"/>
              <a:buNone/>
            </a:pPr>
            <a:endParaRPr lang="en-US" sz="1800" dirty="0">
              <a:solidFill>
                <a:prstClr val="black"/>
              </a:solidFill>
            </a:endParaRPr>
          </a:p>
        </p:txBody>
      </p:sp>
      <p:sp>
        <p:nvSpPr>
          <p:cNvPr id="4" name="Text Box 9"/>
          <p:cNvSpPr txBox="1">
            <a:spLocks noChangeArrowheads="1"/>
          </p:cNvSpPr>
          <p:nvPr/>
        </p:nvSpPr>
        <p:spPr bwMode="auto">
          <a:xfrm>
            <a:off x="0" y="1295400"/>
            <a:ext cx="9144000" cy="1200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cs typeface="Arial" charset="0"/>
              </a:defRPr>
            </a:lvl1pPr>
            <a:lvl2pPr marL="742950" indent="-285750">
              <a:defRPr>
                <a:solidFill>
                  <a:schemeClr val="tx1"/>
                </a:solidFill>
                <a:latin typeface="Tahoma" pitchFamily="34" charset="0"/>
                <a:cs typeface="Arial" charset="0"/>
              </a:defRPr>
            </a:lvl2pPr>
            <a:lvl3pPr marL="1143000" indent="-228600">
              <a:defRPr>
                <a:solidFill>
                  <a:schemeClr val="tx1"/>
                </a:solidFill>
                <a:latin typeface="Tahoma" pitchFamily="34" charset="0"/>
                <a:cs typeface="Arial" charset="0"/>
              </a:defRPr>
            </a:lvl3pPr>
            <a:lvl4pPr marL="1600200" indent="-228600">
              <a:defRPr>
                <a:solidFill>
                  <a:schemeClr val="tx1"/>
                </a:solidFill>
                <a:latin typeface="Tahoma" pitchFamily="34" charset="0"/>
                <a:cs typeface="Arial" charset="0"/>
              </a:defRPr>
            </a:lvl4pPr>
            <a:lvl5pPr marL="2057400" indent="-22860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spcBef>
                <a:spcPct val="50000"/>
              </a:spcBef>
            </a:pPr>
            <a:r>
              <a:rPr lang="en-US" sz="2400" i="1" dirty="0">
                <a:solidFill>
                  <a:prstClr val="black"/>
                </a:solidFill>
                <a:latin typeface="Calibri"/>
                <a:ea typeface="ＭＳ Ｐゴシック" pitchFamily="34" charset="-128"/>
              </a:rPr>
              <a:t>Proctor caching </a:t>
            </a:r>
            <a:r>
              <a:rPr lang="en-US" sz="2400" dirty="0">
                <a:solidFill>
                  <a:prstClr val="black"/>
                </a:solidFill>
                <a:latin typeface="Calibri"/>
                <a:ea typeface="ＭＳ Ｐゴシック" pitchFamily="34" charset="-128"/>
              </a:rPr>
              <a:t>refers to downloading encrypted test content from the Pearson </a:t>
            </a:r>
            <a:r>
              <a:rPr lang="en-US" sz="2400" dirty="0" smtClean="0">
                <a:solidFill>
                  <a:prstClr val="black"/>
                </a:solidFill>
                <a:latin typeface="Calibri"/>
                <a:ea typeface="ＭＳ Ｐゴシック" pitchFamily="34" charset="-128"/>
              </a:rPr>
              <a:t>testing server </a:t>
            </a:r>
            <a:r>
              <a:rPr lang="en-US" sz="2400" dirty="0">
                <a:solidFill>
                  <a:prstClr val="black"/>
                </a:solidFill>
                <a:latin typeface="Calibri"/>
                <a:ea typeface="ＭＳ Ｐゴシック" pitchFamily="34" charset="-128"/>
              </a:rPr>
              <a:t>to a secure local computer prior to starting a test session.</a:t>
            </a: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l="17001" t="27641" r="2499" b="58537"/>
          <a:stretch>
            <a:fillRect/>
          </a:stretch>
        </p:blipFill>
        <p:spPr bwMode="auto">
          <a:xfrm>
            <a:off x="704088" y="2606040"/>
            <a:ext cx="7781544" cy="124541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 name="Rectangle 6"/>
          <p:cNvSpPr>
            <a:spLocks noChangeArrowheads="1"/>
          </p:cNvSpPr>
          <p:nvPr/>
        </p:nvSpPr>
        <p:spPr bwMode="auto">
          <a:xfrm rot="10800000" flipV="1">
            <a:off x="2521011" y="3271918"/>
            <a:ext cx="1041586" cy="227612"/>
          </a:xfrm>
          <a:prstGeom prst="rect">
            <a:avLst/>
          </a:prstGeom>
          <a:solidFill>
            <a:schemeClr val="accent1">
              <a:alpha val="0"/>
            </a:schemeClr>
          </a:solidFill>
          <a:ln w="22225" algn="ctr">
            <a:solidFill>
              <a:srgbClr val="FF0000"/>
            </a:solidFill>
            <a:round/>
            <a:headEnd/>
            <a:tailEnd/>
          </a:ln>
        </p:spPr>
        <p:txBody>
          <a:bodyPr/>
          <a:lstStyle/>
          <a:p>
            <a:pPr algn="ctr"/>
            <a:endParaRPr lang="en-US" sz="2400">
              <a:solidFill>
                <a:prstClr val="black"/>
              </a:solidFill>
              <a:latin typeface="Verdana" pitchFamily="-1" charset="0"/>
              <a:ea typeface="ＭＳ Ｐゴシック" pitchFamily="34" charset="-128"/>
            </a:endParaRPr>
          </a:p>
        </p:txBody>
      </p:sp>
      <p:sp>
        <p:nvSpPr>
          <p:cNvPr id="8" name="Footer Placeholder 3"/>
          <p:cNvSpPr>
            <a:spLocks noGrp="1"/>
          </p:cNvSpPr>
          <p:nvPr/>
        </p:nvSpPr>
        <p:spPr>
          <a:xfrm>
            <a:off x="152400" y="6515101"/>
            <a:ext cx="2895600" cy="342899"/>
          </a:xfrm>
          <a:prstGeom prst="rect">
            <a:avLst/>
          </a:prstGeom>
          <a:noFill/>
        </p:spPr>
        <p:txBody>
          <a:bodyPr/>
          <a:lstStyle>
            <a:defPPr>
              <a:defRPr lang="en-US"/>
            </a:defPPr>
            <a:lvl1pPr marL="0" algn="l" defTabSz="914400" rtl="0" eaLnBrk="1" latinLnBrk="0" hangingPunct="1">
              <a:defRPr sz="1800" kern="1200">
                <a:solidFill>
                  <a:schemeClr val="bg2">
                    <a:lumMod val="50000"/>
                  </a:schemeClr>
                </a:solidFill>
                <a:latin typeface="Chalkduster" pitchFamily="66"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rgbClr val="EEECE1">
                    <a:lumMod val="50000"/>
                  </a:srgbClr>
                </a:solidFill>
              </a:rPr>
              <a:t>Louisiana Believes</a:t>
            </a:r>
            <a:endParaRPr lang="en-US" dirty="0">
              <a:solidFill>
                <a:srgbClr val="EEECE1">
                  <a:lumMod val="50000"/>
                </a:srgbClr>
              </a:solidFill>
            </a:endParaRPr>
          </a:p>
        </p:txBody>
      </p:sp>
    </p:spTree>
    <p:extLst>
      <p:ext uri="{BB962C8B-B14F-4D97-AF65-F5344CB8AC3E}">
        <p14:creationId xmlns:p14="http://schemas.microsoft.com/office/powerpoint/2010/main" val="21011487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4088" y="2257937"/>
            <a:ext cx="7781544" cy="69620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p:txBody>
          <a:bodyPr/>
          <a:lstStyle/>
          <a:p>
            <a:r>
              <a:rPr lang="en-US" sz="3200" dirty="0" smtClean="0"/>
              <a:t>Student and Proctor Authorizations</a:t>
            </a:r>
            <a:endParaRPr lang="en-US" sz="3200" dirty="0"/>
          </a:p>
        </p:txBody>
      </p:sp>
      <p:sp>
        <p:nvSpPr>
          <p:cNvPr id="6" name="Content Placeholder 5"/>
          <p:cNvSpPr txBox="1">
            <a:spLocks/>
          </p:cNvSpPr>
          <p:nvPr/>
        </p:nvSpPr>
        <p:spPr>
          <a:xfrm>
            <a:off x="0" y="3514574"/>
            <a:ext cx="9144000" cy="2657626"/>
          </a:xfrm>
          <a:prstGeom prst="rect">
            <a:avLst/>
          </a:prstGeom>
        </p:spPr>
        <p:txBody>
          <a:bodyPr/>
          <a:lstStyle>
            <a:lvl1pPr marL="342900" indent="-342900" algn="l" defTabSz="914400" rtl="0" eaLnBrk="1" latinLnBrk="0" hangingPunct="1">
              <a:spcBef>
                <a:spcPct val="20000"/>
              </a:spcBef>
              <a:buClr>
                <a:srgbClr val="8F23B3"/>
              </a:buClr>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Clr>
                <a:srgbClr val="8F23B3"/>
              </a:buClr>
              <a:buFont typeface="Arial" pitchFamily="34" charset="0"/>
              <a:buChar char="–"/>
              <a:defRPr sz="2200" kern="1200">
                <a:solidFill>
                  <a:schemeClr val="tx1"/>
                </a:solidFill>
                <a:latin typeface="+mn-lt"/>
                <a:ea typeface="+mn-ea"/>
                <a:cs typeface="+mn-cs"/>
              </a:defRPr>
            </a:lvl2pPr>
            <a:lvl3pPr marL="1371600" indent="-457200" algn="l" defTabSz="914400" rtl="0" eaLnBrk="1" latinLnBrk="0" hangingPunct="1">
              <a:spcBef>
                <a:spcPct val="20000"/>
              </a:spcBef>
              <a:buClr>
                <a:srgbClr val="8F23B3"/>
              </a:buClr>
              <a:buFont typeface="Courier New" pitchFamily="49" charset="0"/>
              <a:buChar char="o"/>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buClrTx/>
            </a:pPr>
            <a:r>
              <a:rPr lang="en-US" sz="1800" dirty="0">
                <a:solidFill>
                  <a:prstClr val="black"/>
                </a:solidFill>
              </a:rPr>
              <a:t>Each student </a:t>
            </a:r>
            <a:r>
              <a:rPr lang="en-US" sz="1800" dirty="0" smtClean="0">
                <a:solidFill>
                  <a:prstClr val="black"/>
                </a:solidFill>
              </a:rPr>
              <a:t>must </a:t>
            </a:r>
            <a:r>
              <a:rPr lang="en-US" sz="1800" dirty="0">
                <a:solidFill>
                  <a:prstClr val="black"/>
                </a:solidFill>
              </a:rPr>
              <a:t>have </a:t>
            </a:r>
            <a:r>
              <a:rPr lang="en-US" sz="1800" dirty="0" smtClean="0">
                <a:solidFill>
                  <a:prstClr val="black"/>
                </a:solidFill>
              </a:rPr>
              <a:t>an authorization </a:t>
            </a:r>
            <a:r>
              <a:rPr lang="en-US" sz="1800" dirty="0">
                <a:solidFill>
                  <a:prstClr val="black"/>
                </a:solidFill>
              </a:rPr>
              <a:t>in order to log in to a test</a:t>
            </a:r>
            <a:r>
              <a:rPr lang="en-US" sz="1800" dirty="0" smtClean="0">
                <a:solidFill>
                  <a:prstClr val="black"/>
                </a:solidFill>
              </a:rPr>
              <a:t>.</a:t>
            </a:r>
          </a:p>
          <a:p>
            <a:pPr fontAlgn="auto">
              <a:spcAft>
                <a:spcPts val="0"/>
              </a:spcAft>
              <a:buClrTx/>
            </a:pPr>
            <a:r>
              <a:rPr lang="en-US" sz="1800" dirty="0" smtClean="0">
                <a:solidFill>
                  <a:prstClr val="black"/>
                </a:solidFill>
              </a:rPr>
              <a:t>Proctor authorizations (log in for </a:t>
            </a:r>
            <a:r>
              <a:rPr lang="en-US" sz="1800" dirty="0">
                <a:solidFill>
                  <a:prstClr val="black"/>
                </a:solidFill>
              </a:rPr>
              <a:t>test administrator) </a:t>
            </a:r>
            <a:r>
              <a:rPr lang="en-US" sz="1800" dirty="0" smtClean="0">
                <a:solidFill>
                  <a:prstClr val="black"/>
                </a:solidFill>
              </a:rPr>
              <a:t>are only for Read Aloud Administrations.</a:t>
            </a:r>
          </a:p>
          <a:p>
            <a:pPr fontAlgn="auto">
              <a:spcAft>
                <a:spcPts val="0"/>
              </a:spcAft>
              <a:buClrTx/>
            </a:pPr>
            <a:r>
              <a:rPr lang="en-US" sz="1800" dirty="0" smtClean="0">
                <a:solidFill>
                  <a:prstClr val="black"/>
                </a:solidFill>
              </a:rPr>
              <a:t>Authorizations contain:</a:t>
            </a:r>
          </a:p>
          <a:p>
            <a:pPr lvl="1" fontAlgn="auto">
              <a:spcAft>
                <a:spcPts val="0"/>
              </a:spcAft>
              <a:buClrTx/>
            </a:pPr>
            <a:r>
              <a:rPr lang="en-US" sz="1800" dirty="0" smtClean="0">
                <a:solidFill>
                  <a:prstClr val="black"/>
                </a:solidFill>
              </a:rPr>
              <a:t>the </a:t>
            </a:r>
            <a:r>
              <a:rPr lang="en-US" sz="1800" dirty="0">
                <a:solidFill>
                  <a:prstClr val="black"/>
                </a:solidFill>
              </a:rPr>
              <a:t>URL </a:t>
            </a:r>
            <a:r>
              <a:rPr lang="en-US" sz="1800" dirty="0" smtClean="0">
                <a:solidFill>
                  <a:prstClr val="black"/>
                </a:solidFill>
              </a:rPr>
              <a:t>to </a:t>
            </a:r>
            <a:r>
              <a:rPr lang="en-US" sz="1800" dirty="0">
                <a:solidFill>
                  <a:prstClr val="black"/>
                </a:solidFill>
              </a:rPr>
              <a:t>access tests through the browser-based </a:t>
            </a:r>
            <a:r>
              <a:rPr lang="en-US" sz="1800" dirty="0" err="1">
                <a:solidFill>
                  <a:prstClr val="black"/>
                </a:solidFill>
              </a:rPr>
              <a:t>TestNav</a:t>
            </a:r>
            <a:r>
              <a:rPr lang="en-US" sz="1800" dirty="0">
                <a:solidFill>
                  <a:prstClr val="black"/>
                </a:solidFill>
              </a:rPr>
              <a:t>, </a:t>
            </a:r>
            <a:endParaRPr lang="en-US" sz="1800" dirty="0" smtClean="0">
              <a:solidFill>
                <a:prstClr val="black"/>
              </a:solidFill>
            </a:endParaRPr>
          </a:p>
          <a:p>
            <a:pPr lvl="1" fontAlgn="auto">
              <a:spcAft>
                <a:spcPts val="0"/>
              </a:spcAft>
              <a:buClrTx/>
            </a:pPr>
            <a:r>
              <a:rPr lang="en-US" sz="1800" dirty="0" smtClean="0">
                <a:solidFill>
                  <a:prstClr val="black"/>
                </a:solidFill>
              </a:rPr>
              <a:t>a </a:t>
            </a:r>
            <a:r>
              <a:rPr lang="en-US" sz="1800" dirty="0">
                <a:solidFill>
                  <a:prstClr val="black"/>
                </a:solidFill>
              </a:rPr>
              <a:t>unique login ID, </a:t>
            </a:r>
            <a:r>
              <a:rPr lang="en-US" sz="1800" dirty="0" smtClean="0">
                <a:solidFill>
                  <a:prstClr val="black"/>
                </a:solidFill>
              </a:rPr>
              <a:t>and</a:t>
            </a:r>
          </a:p>
          <a:p>
            <a:pPr lvl="1" fontAlgn="auto">
              <a:spcAft>
                <a:spcPts val="0"/>
              </a:spcAft>
              <a:buClrTx/>
            </a:pPr>
            <a:r>
              <a:rPr lang="en-US" sz="1800" dirty="0" smtClean="0">
                <a:solidFill>
                  <a:prstClr val="black"/>
                </a:solidFill>
              </a:rPr>
              <a:t>the </a:t>
            </a:r>
            <a:r>
              <a:rPr lang="en-US" sz="1800" dirty="0">
                <a:solidFill>
                  <a:prstClr val="black"/>
                </a:solidFill>
              </a:rPr>
              <a:t>test code needed to log </a:t>
            </a:r>
            <a:r>
              <a:rPr lang="en-US" sz="1800" dirty="0" smtClean="0">
                <a:solidFill>
                  <a:prstClr val="black"/>
                </a:solidFill>
              </a:rPr>
              <a:t>in</a:t>
            </a:r>
            <a:r>
              <a:rPr lang="en-US" sz="1800" dirty="0">
                <a:solidFill>
                  <a:prstClr val="black"/>
                </a:solidFill>
              </a:rPr>
              <a:t>.</a:t>
            </a:r>
          </a:p>
          <a:p>
            <a:pPr fontAlgn="auto">
              <a:spcAft>
                <a:spcPts val="0"/>
              </a:spcAft>
              <a:buClrTx/>
            </a:pPr>
            <a:r>
              <a:rPr lang="en-US" sz="1800" dirty="0" smtClean="0">
                <a:solidFill>
                  <a:prstClr val="black"/>
                </a:solidFill>
              </a:rPr>
              <a:t>Student authorizations also contain the </a:t>
            </a:r>
            <a:r>
              <a:rPr lang="en-US" sz="1800" dirty="0">
                <a:solidFill>
                  <a:prstClr val="black"/>
                </a:solidFill>
              </a:rPr>
              <a:t>keystrokes available for navigating through </a:t>
            </a:r>
            <a:r>
              <a:rPr lang="en-US" sz="1800" dirty="0" err="1">
                <a:solidFill>
                  <a:prstClr val="black"/>
                </a:solidFill>
              </a:rPr>
              <a:t>TestNav</a:t>
            </a:r>
            <a:r>
              <a:rPr lang="en-US" sz="1800" dirty="0">
                <a:solidFill>
                  <a:prstClr val="black"/>
                </a:solidFill>
              </a:rPr>
              <a:t>. </a:t>
            </a:r>
          </a:p>
        </p:txBody>
      </p:sp>
      <p:sp>
        <p:nvSpPr>
          <p:cNvPr id="4" name="Text Box 9"/>
          <p:cNvSpPr txBox="1">
            <a:spLocks noChangeArrowheads="1"/>
          </p:cNvSpPr>
          <p:nvPr/>
        </p:nvSpPr>
        <p:spPr bwMode="auto">
          <a:xfrm>
            <a:off x="0" y="1295400"/>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cs typeface="Arial" charset="0"/>
              </a:defRPr>
            </a:lvl1pPr>
            <a:lvl2pPr marL="742950" indent="-285750">
              <a:defRPr>
                <a:solidFill>
                  <a:schemeClr val="tx1"/>
                </a:solidFill>
                <a:latin typeface="Tahoma" pitchFamily="34" charset="0"/>
                <a:cs typeface="Arial" charset="0"/>
              </a:defRPr>
            </a:lvl2pPr>
            <a:lvl3pPr marL="1143000" indent="-228600">
              <a:defRPr>
                <a:solidFill>
                  <a:schemeClr val="tx1"/>
                </a:solidFill>
                <a:latin typeface="Tahoma" pitchFamily="34" charset="0"/>
                <a:cs typeface="Arial" charset="0"/>
              </a:defRPr>
            </a:lvl3pPr>
            <a:lvl4pPr marL="1600200" indent="-228600">
              <a:defRPr>
                <a:solidFill>
                  <a:schemeClr val="tx1"/>
                </a:solidFill>
                <a:latin typeface="Tahoma" pitchFamily="34" charset="0"/>
                <a:cs typeface="Arial" charset="0"/>
              </a:defRPr>
            </a:lvl4pPr>
            <a:lvl5pPr marL="2057400" indent="-22860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spcBef>
                <a:spcPct val="50000"/>
              </a:spcBef>
            </a:pPr>
            <a:r>
              <a:rPr lang="en-US" sz="2400" dirty="0">
                <a:solidFill>
                  <a:prstClr val="black"/>
                </a:solidFill>
                <a:latin typeface="Calibri"/>
                <a:ea typeface="ＭＳ Ｐゴシック" pitchFamily="34" charset="-128"/>
              </a:rPr>
              <a:t>Student and </a:t>
            </a:r>
            <a:r>
              <a:rPr lang="en-US" sz="2400" dirty="0" smtClean="0">
                <a:solidFill>
                  <a:prstClr val="black"/>
                </a:solidFill>
                <a:latin typeface="Calibri"/>
                <a:ea typeface="ＭＳ Ｐゴシック" pitchFamily="34" charset="-128"/>
              </a:rPr>
              <a:t>Proctor (TA) authorizations </a:t>
            </a:r>
            <a:r>
              <a:rPr lang="en-US" sz="2400" dirty="0">
                <a:solidFill>
                  <a:prstClr val="black"/>
                </a:solidFill>
                <a:latin typeface="Calibri"/>
                <a:ea typeface="ＭＳ Ｐゴシック" pitchFamily="34" charset="-128"/>
              </a:rPr>
              <a:t>are needed to perform certain functions at the session level. </a:t>
            </a:r>
          </a:p>
        </p:txBody>
      </p:sp>
      <p:pic>
        <p:nvPicPr>
          <p:cNvPr id="102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04875" y="2735810"/>
            <a:ext cx="1988630" cy="7787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Footer Placeholder 3"/>
          <p:cNvSpPr>
            <a:spLocks noGrp="1"/>
          </p:cNvSpPr>
          <p:nvPr/>
        </p:nvSpPr>
        <p:spPr>
          <a:xfrm>
            <a:off x="152400" y="6515101"/>
            <a:ext cx="2895600" cy="342899"/>
          </a:xfrm>
          <a:prstGeom prst="rect">
            <a:avLst/>
          </a:prstGeom>
          <a:noFill/>
        </p:spPr>
        <p:txBody>
          <a:bodyPr/>
          <a:lstStyle>
            <a:defPPr>
              <a:defRPr lang="en-US"/>
            </a:defPPr>
            <a:lvl1pPr marL="0" algn="l" defTabSz="914400" rtl="0" eaLnBrk="1" latinLnBrk="0" hangingPunct="1">
              <a:defRPr sz="1800" kern="1200">
                <a:solidFill>
                  <a:schemeClr val="bg2">
                    <a:lumMod val="50000"/>
                  </a:schemeClr>
                </a:solidFill>
                <a:latin typeface="Chalkduster" pitchFamily="66"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rgbClr val="EEECE1">
                    <a:lumMod val="50000"/>
                  </a:srgbClr>
                </a:solidFill>
              </a:rPr>
              <a:t>Louisiana Believes</a:t>
            </a:r>
            <a:endParaRPr lang="en-US" dirty="0">
              <a:solidFill>
                <a:srgbClr val="EEECE1">
                  <a:lumMod val="50000"/>
                </a:srgbClr>
              </a:solidFill>
            </a:endParaRPr>
          </a:p>
        </p:txBody>
      </p:sp>
    </p:spTree>
    <p:extLst>
      <p:ext uri="{BB962C8B-B14F-4D97-AF65-F5344CB8AC3E}">
        <p14:creationId xmlns:p14="http://schemas.microsoft.com/office/powerpoint/2010/main" val="25507878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animEffect transition="in" filter="fade">
                                      <p:cBhvr>
                                        <p:cTn id="7" dur="5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088" y="2606040"/>
            <a:ext cx="7781544" cy="69620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p:txBody>
          <a:bodyPr/>
          <a:lstStyle/>
          <a:p>
            <a:r>
              <a:rPr lang="en-US" sz="3200" dirty="0"/>
              <a:t>Authorizations - Seal Codes</a:t>
            </a:r>
          </a:p>
        </p:txBody>
      </p:sp>
      <p:sp>
        <p:nvSpPr>
          <p:cNvPr id="6" name="Content Placeholder 5"/>
          <p:cNvSpPr txBox="1">
            <a:spLocks/>
          </p:cNvSpPr>
          <p:nvPr/>
        </p:nvSpPr>
        <p:spPr>
          <a:xfrm>
            <a:off x="0" y="4239492"/>
            <a:ext cx="9144000" cy="2412540"/>
          </a:xfrm>
          <a:prstGeom prst="rect">
            <a:avLst/>
          </a:prstGeom>
        </p:spPr>
        <p:txBody>
          <a:bodyPr/>
          <a:lstStyle>
            <a:lvl1pPr marL="342900" indent="-342900" algn="l" defTabSz="914400" rtl="0" eaLnBrk="1" latinLnBrk="0" hangingPunct="1">
              <a:spcBef>
                <a:spcPct val="20000"/>
              </a:spcBef>
              <a:buClr>
                <a:srgbClr val="8F23B3"/>
              </a:buClr>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Clr>
                <a:srgbClr val="8F23B3"/>
              </a:buClr>
              <a:buFont typeface="Arial" pitchFamily="34" charset="0"/>
              <a:buChar char="–"/>
              <a:defRPr sz="2200" kern="1200">
                <a:solidFill>
                  <a:schemeClr val="tx1"/>
                </a:solidFill>
                <a:latin typeface="+mn-lt"/>
                <a:ea typeface="+mn-ea"/>
                <a:cs typeface="+mn-cs"/>
              </a:defRPr>
            </a:lvl2pPr>
            <a:lvl3pPr marL="1371600" indent="-457200" algn="l" defTabSz="914400" rtl="0" eaLnBrk="1" latinLnBrk="0" hangingPunct="1">
              <a:spcBef>
                <a:spcPct val="20000"/>
              </a:spcBef>
              <a:buClr>
                <a:srgbClr val="8F23B3"/>
              </a:buClr>
              <a:buFont typeface="Courier New" pitchFamily="49" charset="0"/>
              <a:buChar char="o"/>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buClrTx/>
            </a:pPr>
            <a:r>
              <a:rPr lang="en-US" sz="2000" dirty="0"/>
              <a:t>There will be one set of seal codes assigned to each test session</a:t>
            </a:r>
            <a:r>
              <a:rPr lang="en-US" sz="2000" dirty="0" smtClean="0"/>
              <a:t>.</a:t>
            </a:r>
            <a:endParaRPr lang="en-US" sz="2000" dirty="0"/>
          </a:p>
          <a:p>
            <a:pPr fontAlgn="auto">
              <a:spcAft>
                <a:spcPts val="0"/>
              </a:spcAft>
              <a:buClrTx/>
            </a:pPr>
            <a:r>
              <a:rPr lang="en-US" sz="2000" dirty="0"/>
              <a:t>Before students in a test session can go to the next sealed section of an electronic test, they must enter the appropriate four-digit seal code. </a:t>
            </a:r>
          </a:p>
          <a:p>
            <a:pPr fontAlgn="auto">
              <a:spcAft>
                <a:spcPts val="0"/>
              </a:spcAft>
              <a:buClrTx/>
            </a:pPr>
            <a:r>
              <a:rPr lang="en-US" sz="2000" dirty="0" smtClean="0"/>
              <a:t>Seal codes </a:t>
            </a:r>
            <a:r>
              <a:rPr lang="en-US" sz="2000" dirty="0"/>
              <a:t>for a specific test session are listed on the seal codes document. </a:t>
            </a:r>
          </a:p>
        </p:txBody>
      </p:sp>
      <p:sp>
        <p:nvSpPr>
          <p:cNvPr id="4" name="Text Box 9"/>
          <p:cNvSpPr txBox="1">
            <a:spLocks noChangeArrowheads="1"/>
          </p:cNvSpPr>
          <p:nvPr/>
        </p:nvSpPr>
        <p:spPr bwMode="auto">
          <a:xfrm>
            <a:off x="21068" y="1371600"/>
            <a:ext cx="912293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cs typeface="Arial" charset="0"/>
              </a:defRPr>
            </a:lvl1pPr>
            <a:lvl2pPr marL="742950" indent="-285750">
              <a:defRPr>
                <a:solidFill>
                  <a:schemeClr val="tx1"/>
                </a:solidFill>
                <a:latin typeface="Tahoma" pitchFamily="34" charset="0"/>
                <a:cs typeface="Arial" charset="0"/>
              </a:defRPr>
            </a:lvl2pPr>
            <a:lvl3pPr marL="1143000" indent="-228600">
              <a:defRPr>
                <a:solidFill>
                  <a:schemeClr val="tx1"/>
                </a:solidFill>
                <a:latin typeface="Tahoma" pitchFamily="34" charset="0"/>
                <a:cs typeface="Arial" charset="0"/>
              </a:defRPr>
            </a:lvl3pPr>
            <a:lvl4pPr marL="1600200" indent="-228600">
              <a:defRPr>
                <a:solidFill>
                  <a:schemeClr val="tx1"/>
                </a:solidFill>
                <a:latin typeface="Tahoma" pitchFamily="34" charset="0"/>
                <a:cs typeface="Arial" charset="0"/>
              </a:defRPr>
            </a:lvl4pPr>
            <a:lvl5pPr marL="2057400" indent="-22860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spcBef>
                <a:spcPct val="50000"/>
              </a:spcBef>
            </a:pPr>
            <a:r>
              <a:rPr lang="en-US" sz="2400" dirty="0">
                <a:latin typeface="+mn-lt"/>
              </a:rPr>
              <a:t>Seal codes are the electronic equivalents of the adhesive tabs that are used to seal sections of paper test booklets.</a:t>
            </a: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1100" y="3118943"/>
            <a:ext cx="1959483" cy="7400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Footer Placeholder 3"/>
          <p:cNvSpPr>
            <a:spLocks noGrp="1"/>
          </p:cNvSpPr>
          <p:nvPr/>
        </p:nvSpPr>
        <p:spPr>
          <a:xfrm>
            <a:off x="152400" y="6515101"/>
            <a:ext cx="2895600" cy="342899"/>
          </a:xfrm>
          <a:prstGeom prst="rect">
            <a:avLst/>
          </a:prstGeom>
          <a:noFill/>
        </p:spPr>
        <p:txBody>
          <a:bodyPr/>
          <a:lstStyle>
            <a:defPPr>
              <a:defRPr lang="en-US"/>
            </a:defPPr>
            <a:lvl1pPr marL="0" algn="l" defTabSz="914400" rtl="0" eaLnBrk="1" latinLnBrk="0" hangingPunct="1">
              <a:defRPr sz="1800" kern="1200">
                <a:solidFill>
                  <a:schemeClr val="bg2">
                    <a:lumMod val="50000"/>
                  </a:schemeClr>
                </a:solidFill>
                <a:latin typeface="Chalkduster" pitchFamily="66"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rgbClr val="EEECE1">
                    <a:lumMod val="50000"/>
                  </a:srgbClr>
                </a:solidFill>
              </a:rPr>
              <a:t>Louisiana Believes</a:t>
            </a:r>
            <a:endParaRPr lang="en-US" dirty="0">
              <a:solidFill>
                <a:srgbClr val="EEECE1">
                  <a:lumMod val="50000"/>
                </a:srgbClr>
              </a:solidFill>
            </a:endParaRPr>
          </a:p>
        </p:txBody>
      </p:sp>
    </p:spTree>
    <p:extLst>
      <p:ext uri="{BB962C8B-B14F-4D97-AF65-F5344CB8AC3E}">
        <p14:creationId xmlns:p14="http://schemas.microsoft.com/office/powerpoint/2010/main" val="2306809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Starting Test Sessions</a:t>
            </a:r>
            <a:endParaRPr lang="en-US" sz="3200" dirty="0"/>
          </a:p>
        </p:txBody>
      </p:sp>
      <p:sp>
        <p:nvSpPr>
          <p:cNvPr id="6" name="Content Placeholder 5"/>
          <p:cNvSpPr txBox="1">
            <a:spLocks/>
          </p:cNvSpPr>
          <p:nvPr/>
        </p:nvSpPr>
        <p:spPr>
          <a:xfrm>
            <a:off x="0" y="3657601"/>
            <a:ext cx="9144000" cy="2994432"/>
          </a:xfrm>
          <a:prstGeom prst="rect">
            <a:avLst/>
          </a:prstGeom>
        </p:spPr>
        <p:txBody>
          <a:bodyPr/>
          <a:lstStyle>
            <a:lvl1pPr marL="342900" indent="-342900" algn="l" defTabSz="914400" rtl="0" eaLnBrk="1" latinLnBrk="0" hangingPunct="1">
              <a:spcBef>
                <a:spcPct val="20000"/>
              </a:spcBef>
              <a:buClr>
                <a:srgbClr val="8F23B3"/>
              </a:buClr>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Clr>
                <a:srgbClr val="8F23B3"/>
              </a:buClr>
              <a:buFont typeface="Arial" pitchFamily="34" charset="0"/>
              <a:buChar char="–"/>
              <a:defRPr sz="2200" kern="1200">
                <a:solidFill>
                  <a:schemeClr val="tx1"/>
                </a:solidFill>
                <a:latin typeface="+mn-lt"/>
                <a:ea typeface="+mn-ea"/>
                <a:cs typeface="+mn-cs"/>
              </a:defRPr>
            </a:lvl2pPr>
            <a:lvl3pPr marL="1371600" indent="-457200" algn="l" defTabSz="914400" rtl="0" eaLnBrk="1" latinLnBrk="0" hangingPunct="1">
              <a:spcBef>
                <a:spcPct val="20000"/>
              </a:spcBef>
              <a:buClr>
                <a:srgbClr val="8F23B3"/>
              </a:buClr>
              <a:buFont typeface="Courier New" pitchFamily="49" charset="0"/>
              <a:buChar char="o"/>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Tx/>
            </a:pPr>
            <a:r>
              <a:rPr lang="en-US" sz="2000" dirty="0" smtClean="0"/>
              <a:t>Scheduling </a:t>
            </a:r>
            <a:r>
              <a:rPr lang="en-US" sz="2000" dirty="0"/>
              <a:t>a date and time for a new test session is intended primarily for planning purposes. </a:t>
            </a:r>
            <a:endParaRPr lang="en-US" sz="2000" dirty="0" smtClean="0"/>
          </a:p>
          <a:p>
            <a:pPr>
              <a:buClrTx/>
            </a:pPr>
            <a:r>
              <a:rPr lang="en-US" sz="2000" dirty="0" smtClean="0"/>
              <a:t>A </a:t>
            </a:r>
            <a:r>
              <a:rPr lang="en-US" sz="2000" dirty="0"/>
              <a:t>test session will not start until you click </a:t>
            </a:r>
            <a:r>
              <a:rPr lang="en-US" sz="2000" dirty="0" smtClean="0"/>
              <a:t>the </a:t>
            </a:r>
            <a:r>
              <a:rPr lang="en-US" sz="2000" b="1" dirty="0" smtClean="0"/>
              <a:t>Start</a:t>
            </a:r>
            <a:r>
              <a:rPr lang="en-US" sz="2000" dirty="0" smtClean="0"/>
              <a:t> </a:t>
            </a:r>
            <a:r>
              <a:rPr lang="en-US" sz="2000" dirty="0"/>
              <a:t>button on the </a:t>
            </a:r>
            <a:r>
              <a:rPr lang="en-US" sz="2000" i="1" dirty="0"/>
              <a:t>Session Details </a:t>
            </a:r>
            <a:r>
              <a:rPr lang="en-US" sz="2000" dirty="0"/>
              <a:t>screen, regardless of the scheduled start date and </a:t>
            </a:r>
            <a:r>
              <a:rPr lang="en-US" sz="2000" dirty="0" smtClean="0"/>
              <a:t>time. </a:t>
            </a:r>
          </a:p>
          <a:p>
            <a:pPr fontAlgn="auto">
              <a:spcAft>
                <a:spcPts val="0"/>
              </a:spcAft>
              <a:buClrTx/>
            </a:pPr>
            <a:endParaRPr lang="en-US" sz="2000" dirty="0"/>
          </a:p>
          <a:p>
            <a:pPr marL="0" indent="0">
              <a:buClrTx/>
              <a:buNone/>
            </a:pPr>
            <a:r>
              <a:rPr lang="en-US" sz="2000" b="1" dirty="0"/>
              <a:t>NOTE: </a:t>
            </a:r>
            <a:r>
              <a:rPr lang="en-US" sz="2000" dirty="0"/>
              <a:t>If you do not have access to start a test session, the </a:t>
            </a:r>
            <a:r>
              <a:rPr lang="en-US" sz="2000" b="1" dirty="0" smtClean="0"/>
              <a:t>Start</a:t>
            </a:r>
            <a:r>
              <a:rPr lang="en-US" sz="2000" b="1" i="1" dirty="0" smtClean="0"/>
              <a:t> </a:t>
            </a:r>
            <a:r>
              <a:rPr lang="en-US" sz="2000" dirty="0" smtClean="0"/>
              <a:t>button </a:t>
            </a:r>
            <a:r>
              <a:rPr lang="en-US" sz="2000" dirty="0"/>
              <a:t>will be disabled and you will not be able to start the test session.</a:t>
            </a:r>
          </a:p>
        </p:txBody>
      </p:sp>
      <p:sp>
        <p:nvSpPr>
          <p:cNvPr id="4" name="Text Box 9"/>
          <p:cNvSpPr txBox="1">
            <a:spLocks noChangeArrowheads="1"/>
          </p:cNvSpPr>
          <p:nvPr/>
        </p:nvSpPr>
        <p:spPr bwMode="auto">
          <a:xfrm>
            <a:off x="0" y="1524000"/>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cs typeface="Arial" charset="0"/>
              </a:defRPr>
            </a:lvl1pPr>
            <a:lvl2pPr marL="742950" indent="-285750">
              <a:defRPr>
                <a:solidFill>
                  <a:schemeClr val="tx1"/>
                </a:solidFill>
                <a:latin typeface="Tahoma" pitchFamily="34" charset="0"/>
                <a:cs typeface="Arial" charset="0"/>
              </a:defRPr>
            </a:lvl2pPr>
            <a:lvl3pPr marL="1143000" indent="-228600">
              <a:defRPr>
                <a:solidFill>
                  <a:schemeClr val="tx1"/>
                </a:solidFill>
                <a:latin typeface="Tahoma" pitchFamily="34" charset="0"/>
                <a:cs typeface="Arial" charset="0"/>
              </a:defRPr>
            </a:lvl3pPr>
            <a:lvl4pPr marL="1600200" indent="-228600">
              <a:defRPr>
                <a:solidFill>
                  <a:schemeClr val="tx1"/>
                </a:solidFill>
                <a:latin typeface="Tahoma" pitchFamily="34" charset="0"/>
                <a:cs typeface="Arial" charset="0"/>
              </a:defRPr>
            </a:lvl4pPr>
            <a:lvl5pPr marL="2057400" indent="-22860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spcBef>
                <a:spcPct val="50000"/>
              </a:spcBef>
            </a:pPr>
            <a:r>
              <a:rPr lang="en-US" sz="2400" dirty="0">
                <a:latin typeface="+mn-lt"/>
              </a:rPr>
              <a:t>A test session must be started before students can begin </a:t>
            </a:r>
            <a:r>
              <a:rPr lang="en-US" sz="2400" dirty="0" smtClean="0">
                <a:latin typeface="+mn-lt"/>
              </a:rPr>
              <a:t>testing.</a:t>
            </a:r>
            <a:endParaRPr lang="en-US" sz="2400" dirty="0">
              <a:latin typeface="+mn-lt"/>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088" y="2606040"/>
            <a:ext cx="7781544" cy="7459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 name="Rectangle 7"/>
          <p:cNvSpPr>
            <a:spLocks noChangeArrowheads="1"/>
          </p:cNvSpPr>
          <p:nvPr/>
        </p:nvSpPr>
        <p:spPr bwMode="auto">
          <a:xfrm rot="10800000" flipV="1">
            <a:off x="727838" y="3076242"/>
            <a:ext cx="614074" cy="263898"/>
          </a:xfrm>
          <a:prstGeom prst="rect">
            <a:avLst/>
          </a:prstGeom>
          <a:solidFill>
            <a:schemeClr val="accent1">
              <a:alpha val="0"/>
            </a:schemeClr>
          </a:solidFill>
          <a:ln w="22225" algn="ctr">
            <a:solidFill>
              <a:srgbClr val="FF0000"/>
            </a:solidFill>
            <a:round/>
            <a:headEnd/>
            <a:tailEnd/>
          </a:ln>
        </p:spPr>
        <p:txBody>
          <a:bodyPr/>
          <a:lstStyle/>
          <a:p>
            <a:pPr algn="ctr"/>
            <a:endParaRPr lang="en-US"/>
          </a:p>
        </p:txBody>
      </p:sp>
      <p:sp>
        <p:nvSpPr>
          <p:cNvPr id="9" name="Footer Placeholder 3"/>
          <p:cNvSpPr>
            <a:spLocks noGrp="1"/>
          </p:cNvSpPr>
          <p:nvPr/>
        </p:nvSpPr>
        <p:spPr>
          <a:xfrm>
            <a:off x="152400" y="6540933"/>
            <a:ext cx="2895600" cy="342899"/>
          </a:xfrm>
          <a:prstGeom prst="rect">
            <a:avLst/>
          </a:prstGeom>
          <a:noFill/>
        </p:spPr>
        <p:txBody>
          <a:bodyPr/>
          <a:lstStyle>
            <a:defPPr>
              <a:defRPr lang="en-US"/>
            </a:defPPr>
            <a:lvl1pPr marL="0" algn="l" defTabSz="914400" rtl="0" eaLnBrk="1" latinLnBrk="0" hangingPunct="1">
              <a:defRPr sz="1800" kern="1200">
                <a:solidFill>
                  <a:schemeClr val="bg2">
                    <a:lumMod val="50000"/>
                  </a:schemeClr>
                </a:solidFill>
                <a:latin typeface="Chalkduster" pitchFamily="66"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rgbClr val="EEECE1">
                    <a:lumMod val="50000"/>
                  </a:srgbClr>
                </a:solidFill>
              </a:rPr>
              <a:t>Louisiana Believes</a:t>
            </a:r>
            <a:endParaRPr lang="en-US" dirty="0">
              <a:solidFill>
                <a:srgbClr val="EEECE1">
                  <a:lumMod val="50000"/>
                </a:srgbClr>
              </a:solidFill>
            </a:endParaRPr>
          </a:p>
        </p:txBody>
      </p:sp>
    </p:spTree>
    <p:extLst>
      <p:ext uri="{BB962C8B-B14F-4D97-AF65-F5344CB8AC3E}">
        <p14:creationId xmlns:p14="http://schemas.microsoft.com/office/powerpoint/2010/main" val="1154591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Monitoring Test Sessions</a:t>
            </a:r>
            <a:endParaRPr lang="en-US" sz="3200" dirty="0"/>
          </a:p>
        </p:txBody>
      </p:sp>
      <p:sp>
        <p:nvSpPr>
          <p:cNvPr id="6" name="Content Placeholder 5"/>
          <p:cNvSpPr txBox="1">
            <a:spLocks/>
          </p:cNvSpPr>
          <p:nvPr/>
        </p:nvSpPr>
        <p:spPr>
          <a:xfrm>
            <a:off x="457200" y="2606040"/>
            <a:ext cx="8229600" cy="3885081"/>
          </a:xfrm>
          <a:prstGeom prst="rect">
            <a:avLst/>
          </a:prstGeom>
        </p:spPr>
        <p:txBody>
          <a:bodyPr/>
          <a:lstStyle>
            <a:lvl1pPr marL="342900" indent="-342900" algn="l" defTabSz="914400" rtl="0" eaLnBrk="1" latinLnBrk="0" hangingPunct="1">
              <a:spcBef>
                <a:spcPct val="20000"/>
              </a:spcBef>
              <a:buClr>
                <a:srgbClr val="8F23B3"/>
              </a:buClr>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Clr>
                <a:srgbClr val="8F23B3"/>
              </a:buClr>
              <a:buFont typeface="Arial" pitchFamily="34" charset="0"/>
              <a:buChar char="–"/>
              <a:defRPr sz="2200" kern="1200">
                <a:solidFill>
                  <a:schemeClr val="tx1"/>
                </a:solidFill>
                <a:latin typeface="+mn-lt"/>
                <a:ea typeface="+mn-ea"/>
                <a:cs typeface="+mn-cs"/>
              </a:defRPr>
            </a:lvl2pPr>
            <a:lvl3pPr marL="1371600" indent="-457200" algn="l" defTabSz="914400" rtl="0" eaLnBrk="1" latinLnBrk="0" hangingPunct="1">
              <a:spcBef>
                <a:spcPct val="20000"/>
              </a:spcBef>
              <a:buClr>
                <a:srgbClr val="8F23B3"/>
              </a:buClr>
              <a:buFont typeface="Courier New" pitchFamily="49" charset="0"/>
              <a:buChar char="o"/>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pPr>
            <a:endParaRPr lang="en-US" sz="1800" dirty="0">
              <a:solidFill>
                <a:prstClr val="black"/>
              </a:solidFill>
            </a:endParaRPr>
          </a:p>
        </p:txBody>
      </p:sp>
      <p:sp>
        <p:nvSpPr>
          <p:cNvPr id="4" name="Text Box 9"/>
          <p:cNvSpPr txBox="1">
            <a:spLocks noChangeArrowheads="1"/>
          </p:cNvSpPr>
          <p:nvPr/>
        </p:nvSpPr>
        <p:spPr bwMode="auto">
          <a:xfrm>
            <a:off x="17372" y="1447800"/>
            <a:ext cx="86685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cs typeface="Arial" charset="0"/>
              </a:defRPr>
            </a:lvl1pPr>
            <a:lvl2pPr marL="742950" indent="-285750">
              <a:defRPr>
                <a:solidFill>
                  <a:schemeClr val="tx1"/>
                </a:solidFill>
                <a:latin typeface="Tahoma" pitchFamily="34" charset="0"/>
                <a:cs typeface="Arial" charset="0"/>
              </a:defRPr>
            </a:lvl2pPr>
            <a:lvl3pPr marL="1143000" indent="-228600">
              <a:defRPr>
                <a:solidFill>
                  <a:schemeClr val="tx1"/>
                </a:solidFill>
                <a:latin typeface="Tahoma" pitchFamily="34" charset="0"/>
                <a:cs typeface="Arial" charset="0"/>
              </a:defRPr>
            </a:lvl3pPr>
            <a:lvl4pPr marL="1600200" indent="-228600">
              <a:defRPr>
                <a:solidFill>
                  <a:schemeClr val="tx1"/>
                </a:solidFill>
                <a:latin typeface="Tahoma" pitchFamily="34" charset="0"/>
                <a:cs typeface="Arial" charset="0"/>
              </a:defRPr>
            </a:lvl4pPr>
            <a:lvl5pPr marL="2057400" indent="-22860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spcBef>
                <a:spcPct val="50000"/>
              </a:spcBef>
            </a:pPr>
            <a:r>
              <a:rPr lang="en-US" sz="2400" b="1" dirty="0" smtClean="0">
                <a:solidFill>
                  <a:prstClr val="black"/>
                </a:solidFill>
                <a:latin typeface="Calibri"/>
                <a:ea typeface="ＭＳ Ｐゴシック" pitchFamily="34" charset="-128"/>
              </a:rPr>
              <a:t>Possible statuses </a:t>
            </a:r>
            <a:r>
              <a:rPr lang="en-US" sz="2400" b="1" dirty="0">
                <a:solidFill>
                  <a:prstClr val="black"/>
                </a:solidFill>
                <a:latin typeface="Calibri"/>
                <a:ea typeface="ＭＳ Ｐゴシック" pitchFamily="34" charset="-128"/>
              </a:rPr>
              <a:t>for students as they test</a:t>
            </a:r>
            <a:r>
              <a:rPr lang="en-US" sz="2000" dirty="0">
                <a:solidFill>
                  <a:prstClr val="black"/>
                </a:solidFill>
                <a:latin typeface="Calibri"/>
                <a:ea typeface="ＭＳ Ｐゴシック" pitchFamily="34" charset="-128"/>
              </a:rPr>
              <a:t>.</a:t>
            </a:r>
          </a:p>
        </p:txBody>
      </p:sp>
      <p:graphicFrame>
        <p:nvGraphicFramePr>
          <p:cNvPr id="5" name="Table 4"/>
          <p:cNvGraphicFramePr>
            <a:graphicFrameLocks noGrp="1"/>
          </p:cNvGraphicFramePr>
          <p:nvPr>
            <p:extLst>
              <p:ext uri="{D42A27DB-BD31-4B8C-83A1-F6EECF244321}">
                <p14:modId xmlns:p14="http://schemas.microsoft.com/office/powerpoint/2010/main" val="717323346"/>
              </p:ext>
            </p:extLst>
          </p:nvPr>
        </p:nvGraphicFramePr>
        <p:xfrm>
          <a:off x="0" y="2057397"/>
          <a:ext cx="9144000" cy="4343401"/>
        </p:xfrm>
        <a:graphic>
          <a:graphicData uri="http://schemas.openxmlformats.org/drawingml/2006/table">
            <a:tbl>
              <a:tblPr firstRow="1" bandRow="1">
                <a:tableStyleId>{5C22544A-7EE6-4342-B048-85BDC9FD1C3A}</a:tableStyleId>
              </a:tblPr>
              <a:tblGrid>
                <a:gridCol w="1987089"/>
                <a:gridCol w="7156911"/>
              </a:tblGrid>
              <a:tr h="538037">
                <a:tc>
                  <a:txBody>
                    <a:bodyPr/>
                    <a:lstStyle/>
                    <a:p>
                      <a:pPr algn="ctr"/>
                      <a:r>
                        <a:rPr lang="en-US" sz="2400" dirty="0" smtClean="0"/>
                        <a:t>Status</a:t>
                      </a:r>
                      <a:endParaRPr lang="en-US" sz="2400" dirty="0"/>
                    </a:p>
                  </a:txBody>
                  <a:tcPr/>
                </a:tc>
                <a:tc>
                  <a:txBody>
                    <a:bodyPr/>
                    <a:lstStyle/>
                    <a:p>
                      <a:pPr algn="ctr"/>
                      <a:r>
                        <a:rPr lang="en-US" sz="2400" dirty="0" smtClean="0"/>
                        <a:t>Meaning</a:t>
                      </a:r>
                      <a:endParaRPr lang="en-US" sz="2400" dirty="0"/>
                    </a:p>
                  </a:txBody>
                  <a:tcPr/>
                </a:tc>
              </a:tr>
              <a:tr h="410667">
                <a:tc>
                  <a:txBody>
                    <a:bodyPr/>
                    <a:lstStyle/>
                    <a:p>
                      <a:r>
                        <a:rPr lang="en-US" sz="1600" b="1" i="0" u="none" strike="noStrike" baseline="0" dirty="0" smtClean="0">
                          <a:solidFill>
                            <a:srgbClr val="000000"/>
                          </a:solidFill>
                          <a:latin typeface="+mn-lt"/>
                        </a:rPr>
                        <a:t>Ready</a:t>
                      </a:r>
                      <a:endParaRPr lang="en-US" sz="1600" dirty="0">
                        <a:solidFill>
                          <a:srgbClr val="000000"/>
                        </a:solidFill>
                        <a:latin typeface="+mn-lt"/>
                      </a:endParaRPr>
                    </a:p>
                  </a:txBody>
                  <a:tcPr/>
                </a:tc>
                <a:tc>
                  <a:txBody>
                    <a:bodyPr/>
                    <a:lstStyle/>
                    <a:p>
                      <a:r>
                        <a:rPr lang="en-US" sz="1400" dirty="0" smtClean="0"/>
                        <a:t>The student has not yet started the test.</a:t>
                      </a:r>
                      <a:endParaRPr lang="en-US" sz="1400" dirty="0"/>
                    </a:p>
                  </a:txBody>
                  <a:tcPr/>
                </a:tc>
              </a:tr>
              <a:tr h="368297">
                <a:tc>
                  <a:txBody>
                    <a:bodyPr/>
                    <a:lstStyle/>
                    <a:p>
                      <a:r>
                        <a:rPr lang="en-US" sz="1600" b="1" i="0" u="none" strike="noStrike" baseline="0" dirty="0" smtClean="0">
                          <a:solidFill>
                            <a:srgbClr val="000000"/>
                          </a:solidFill>
                          <a:latin typeface="+mn-lt"/>
                        </a:rPr>
                        <a:t>Active</a:t>
                      </a:r>
                      <a:endParaRPr lang="en-US" sz="1600" dirty="0">
                        <a:solidFill>
                          <a:srgbClr val="000000"/>
                        </a:solidFill>
                        <a:latin typeface="+mn-lt"/>
                      </a:endParaRPr>
                    </a:p>
                  </a:txBody>
                  <a:tcPr/>
                </a:tc>
                <a:tc>
                  <a:txBody>
                    <a:bodyPr/>
                    <a:lstStyle/>
                    <a:p>
                      <a:r>
                        <a:rPr lang="en-US" sz="1400" dirty="0" smtClean="0"/>
                        <a:t>The student has logged in and started the test.</a:t>
                      </a:r>
                      <a:endParaRPr lang="en-US" sz="1400" dirty="0"/>
                    </a:p>
                  </a:txBody>
                  <a:tcPr/>
                </a:tc>
              </a:tr>
              <a:tr h="595186">
                <a:tc>
                  <a:txBody>
                    <a:bodyPr/>
                    <a:lstStyle/>
                    <a:p>
                      <a:r>
                        <a:rPr lang="en-US" sz="1600" b="1" i="0" u="none" strike="noStrike" baseline="0" dirty="0" smtClean="0">
                          <a:solidFill>
                            <a:srgbClr val="000000"/>
                          </a:solidFill>
                          <a:latin typeface="+mn-lt"/>
                        </a:rPr>
                        <a:t>Exited</a:t>
                      </a:r>
                      <a:endParaRPr lang="en-US" sz="1600" dirty="0">
                        <a:solidFill>
                          <a:srgbClr val="000000"/>
                        </a:solidFill>
                        <a:latin typeface="+mn-lt"/>
                      </a:endParaRPr>
                    </a:p>
                  </a:txBody>
                  <a:tcPr/>
                </a:tc>
                <a:tc>
                  <a:txBody>
                    <a:bodyPr/>
                    <a:lstStyle/>
                    <a:p>
                      <a:r>
                        <a:rPr lang="en-US" sz="1400" dirty="0" smtClean="0"/>
                        <a:t>The student has exited </a:t>
                      </a:r>
                      <a:r>
                        <a:rPr lang="en-US" sz="1400" dirty="0" err="1" smtClean="0"/>
                        <a:t>TestNav</a:t>
                      </a:r>
                      <a:r>
                        <a:rPr lang="en-US" sz="1400" dirty="0" smtClean="0"/>
                        <a:t> but has not submitted test responses,</a:t>
                      </a:r>
                      <a:r>
                        <a:rPr lang="en-US" sz="1400" baseline="0" dirty="0" smtClean="0"/>
                        <a:t> e.g. took a break. </a:t>
                      </a:r>
                      <a:r>
                        <a:rPr lang="en-US" sz="1400" dirty="0" smtClean="0"/>
                        <a:t>(Student must be resumed by a test administrator</a:t>
                      </a:r>
                      <a:r>
                        <a:rPr lang="en-US" sz="1400" baseline="0" dirty="0" smtClean="0"/>
                        <a:t> to continue testing.</a:t>
                      </a:r>
                      <a:r>
                        <a:rPr lang="en-US" sz="1400" dirty="0" smtClean="0"/>
                        <a:t>)</a:t>
                      </a:r>
                      <a:endParaRPr lang="en-US" sz="1400" dirty="0"/>
                    </a:p>
                  </a:txBody>
                  <a:tcPr/>
                </a:tc>
              </a:tr>
              <a:tr h="400579">
                <a:tc>
                  <a:txBody>
                    <a:bodyPr/>
                    <a:lstStyle/>
                    <a:p>
                      <a:r>
                        <a:rPr lang="en-US" sz="1600" b="1" i="0" u="none" strike="noStrike" baseline="0" dirty="0" smtClean="0">
                          <a:solidFill>
                            <a:srgbClr val="000000"/>
                          </a:solidFill>
                          <a:latin typeface="+mn-lt"/>
                        </a:rPr>
                        <a:t>Resumed</a:t>
                      </a:r>
                      <a:endParaRPr lang="en-US" sz="1600" dirty="0">
                        <a:solidFill>
                          <a:srgbClr val="000000"/>
                        </a:solidFill>
                        <a:latin typeface="+mn-lt"/>
                      </a:endParaRPr>
                    </a:p>
                  </a:txBody>
                  <a:tcPr/>
                </a:tc>
                <a:tc>
                  <a:txBody>
                    <a:bodyPr/>
                    <a:lstStyle/>
                    <a:p>
                      <a:r>
                        <a:rPr lang="en-US" sz="1400" dirty="0" smtClean="0"/>
                        <a:t>The student has been authorized</a:t>
                      </a:r>
                      <a:r>
                        <a:rPr lang="en-US" sz="1400" baseline="0" dirty="0" smtClean="0"/>
                        <a:t> by a test administrator</a:t>
                      </a:r>
                      <a:r>
                        <a:rPr lang="en-US" sz="1400" dirty="0" smtClean="0"/>
                        <a:t> to resume the test.</a:t>
                      </a:r>
                      <a:endParaRPr lang="en-US" sz="1400" dirty="0"/>
                    </a:p>
                  </a:txBody>
                  <a:tcPr/>
                </a:tc>
              </a:tr>
              <a:tr h="840263">
                <a:tc>
                  <a:txBody>
                    <a:bodyPr/>
                    <a:lstStyle/>
                    <a:p>
                      <a:r>
                        <a:rPr lang="en-US" sz="1600" b="1" i="0" u="none" strike="noStrike" baseline="0" dirty="0" smtClean="0">
                          <a:solidFill>
                            <a:srgbClr val="000000"/>
                          </a:solidFill>
                          <a:latin typeface="+mn-lt"/>
                        </a:rPr>
                        <a:t>Resumed-Upload</a:t>
                      </a:r>
                      <a:endParaRPr lang="en-US" sz="1600" dirty="0">
                        <a:solidFill>
                          <a:srgbClr val="000000"/>
                        </a:solidFill>
                        <a:latin typeface="+mn-lt"/>
                      </a:endParaRPr>
                    </a:p>
                  </a:txBody>
                  <a:tcPr/>
                </a:tc>
                <a:tc>
                  <a:txBody>
                    <a:bodyPr/>
                    <a:lstStyle/>
                    <a:p>
                      <a:r>
                        <a:rPr lang="en-US" sz="1400" dirty="0" smtClean="0"/>
                        <a:t>The student has been authorized to resume the test, and any responses</a:t>
                      </a:r>
                    </a:p>
                    <a:p>
                      <a:r>
                        <a:rPr lang="en-US" sz="1400" dirty="0" smtClean="0"/>
                        <a:t>saved locally can be uploaded when the student is ready to continue</a:t>
                      </a:r>
                    </a:p>
                    <a:p>
                      <a:r>
                        <a:rPr lang="en-US" sz="1400" dirty="0" smtClean="0"/>
                        <a:t>testing.</a:t>
                      </a:r>
                      <a:endParaRPr lang="en-US" sz="1400" dirty="0"/>
                    </a:p>
                  </a:txBody>
                  <a:tcPr/>
                </a:tc>
              </a:tr>
              <a:tr h="595186">
                <a:tc>
                  <a:txBody>
                    <a:bodyPr/>
                    <a:lstStyle/>
                    <a:p>
                      <a:r>
                        <a:rPr lang="en-US" sz="1600" b="1" i="0" u="none" strike="noStrike" baseline="0" dirty="0" smtClean="0">
                          <a:solidFill>
                            <a:srgbClr val="000000"/>
                          </a:solidFill>
                          <a:latin typeface="+mn-lt"/>
                        </a:rPr>
                        <a:t>Completed</a:t>
                      </a:r>
                      <a:endParaRPr lang="en-US" sz="1600" dirty="0">
                        <a:solidFill>
                          <a:srgbClr val="000000"/>
                        </a:solidFill>
                        <a:latin typeface="+mn-lt"/>
                      </a:endParaRPr>
                    </a:p>
                  </a:txBody>
                  <a:tcPr/>
                </a:tc>
                <a:tc>
                  <a:txBody>
                    <a:bodyPr/>
                    <a:lstStyle/>
                    <a:p>
                      <a:r>
                        <a:rPr lang="en-US" sz="1400" dirty="0" smtClean="0"/>
                        <a:t>The test has been submitted by the student through </a:t>
                      </a:r>
                      <a:r>
                        <a:rPr lang="en-US" sz="1400" dirty="0" err="1" smtClean="0"/>
                        <a:t>TestNav</a:t>
                      </a:r>
                      <a:r>
                        <a:rPr lang="en-US" sz="1400" dirty="0" smtClean="0"/>
                        <a:t> and the</a:t>
                      </a:r>
                    </a:p>
                    <a:p>
                      <a:r>
                        <a:rPr lang="en-US" sz="1400" dirty="0" smtClean="0"/>
                        <a:t>data has been processed.</a:t>
                      </a:r>
                      <a:endParaRPr lang="en-US" sz="1400" dirty="0"/>
                    </a:p>
                  </a:txBody>
                  <a:tcPr/>
                </a:tc>
              </a:tr>
              <a:tr h="595186">
                <a:tc>
                  <a:txBody>
                    <a:bodyPr/>
                    <a:lstStyle/>
                    <a:p>
                      <a:r>
                        <a:rPr lang="en-US" sz="1600" b="1" i="0" u="none" strike="noStrike" baseline="0" dirty="0" smtClean="0">
                          <a:solidFill>
                            <a:srgbClr val="000000"/>
                          </a:solidFill>
                          <a:latin typeface="+mn-lt"/>
                        </a:rPr>
                        <a:t>Marked Complete</a:t>
                      </a:r>
                      <a:endParaRPr lang="en-US" sz="1600" dirty="0">
                        <a:solidFill>
                          <a:srgbClr val="000000"/>
                        </a:solidFill>
                        <a:latin typeface="+mn-lt"/>
                      </a:endParaRPr>
                    </a:p>
                  </a:txBody>
                  <a:tcPr/>
                </a:tc>
                <a:tc>
                  <a:txBody>
                    <a:bodyPr/>
                    <a:lstStyle/>
                    <a:p>
                      <a:r>
                        <a:rPr lang="en-US" sz="1400" dirty="0" smtClean="0"/>
                        <a:t>The student has exited </a:t>
                      </a:r>
                      <a:r>
                        <a:rPr lang="en-US" sz="1400" dirty="0" err="1" smtClean="0"/>
                        <a:t>TestNav</a:t>
                      </a:r>
                      <a:r>
                        <a:rPr lang="en-US" sz="1400" dirty="0" smtClean="0"/>
                        <a:t> and will not resume the same test,</a:t>
                      </a:r>
                      <a:r>
                        <a:rPr lang="en-US" sz="1400" baseline="0" dirty="0" smtClean="0"/>
                        <a:t> </a:t>
                      </a:r>
                      <a:r>
                        <a:rPr lang="en-US" sz="1400" baseline="0" dirty="0" err="1" smtClean="0"/>
                        <a:t>e.g</a:t>
                      </a:r>
                      <a:r>
                        <a:rPr lang="en-US" sz="1400" baseline="0" dirty="0" smtClean="0"/>
                        <a:t> left due to illness</a:t>
                      </a:r>
                      <a:r>
                        <a:rPr lang="en-US" sz="1400" dirty="0" smtClean="0"/>
                        <a:t>.</a:t>
                      </a:r>
                      <a:endParaRPr lang="en-US" sz="1400" dirty="0"/>
                    </a:p>
                  </a:txBody>
                  <a:tcPr/>
                </a:tc>
              </a:tr>
            </a:tbl>
          </a:graphicData>
        </a:graphic>
      </p:graphicFrame>
      <p:sp>
        <p:nvSpPr>
          <p:cNvPr id="7" name="Footer Placeholder 3"/>
          <p:cNvSpPr>
            <a:spLocks noGrp="1"/>
          </p:cNvSpPr>
          <p:nvPr/>
        </p:nvSpPr>
        <p:spPr>
          <a:xfrm>
            <a:off x="152400" y="6515101"/>
            <a:ext cx="2895600" cy="342899"/>
          </a:xfrm>
          <a:prstGeom prst="rect">
            <a:avLst/>
          </a:prstGeom>
          <a:noFill/>
        </p:spPr>
        <p:txBody>
          <a:bodyPr/>
          <a:lstStyle>
            <a:defPPr>
              <a:defRPr lang="en-US"/>
            </a:defPPr>
            <a:lvl1pPr marL="0" algn="l" defTabSz="914400" rtl="0" eaLnBrk="1" latinLnBrk="0" hangingPunct="1">
              <a:defRPr sz="1800" kern="1200">
                <a:solidFill>
                  <a:schemeClr val="bg2">
                    <a:lumMod val="50000"/>
                  </a:schemeClr>
                </a:solidFill>
                <a:latin typeface="Chalkduster" pitchFamily="66"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rgbClr val="EEECE1">
                    <a:lumMod val="50000"/>
                  </a:srgbClr>
                </a:solidFill>
              </a:rPr>
              <a:t>Louisiana Believes</a:t>
            </a:r>
            <a:endParaRPr lang="en-US" dirty="0">
              <a:solidFill>
                <a:srgbClr val="EEECE1">
                  <a:lumMod val="50000"/>
                </a:srgbClr>
              </a:solidFill>
            </a:endParaRPr>
          </a:p>
        </p:txBody>
      </p:sp>
    </p:spTree>
    <p:extLst>
      <p:ext uri="{BB962C8B-B14F-4D97-AF65-F5344CB8AC3E}">
        <p14:creationId xmlns:p14="http://schemas.microsoft.com/office/powerpoint/2010/main" val="11211427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ln w="12700">
            <a:solidFill>
              <a:srgbClr val="0091B2"/>
            </a:solidFill>
          </a:ln>
        </p:spPr>
        <p:txBody>
          <a:bodyPr/>
          <a:lstStyle/>
          <a:p>
            <a:pPr eaLnBrk="1" hangingPunct="1"/>
            <a:r>
              <a:rPr lang="en-US" dirty="0" smtClean="0"/>
              <a:t>Early Warning System</a:t>
            </a:r>
          </a:p>
        </p:txBody>
      </p:sp>
      <p:sp>
        <p:nvSpPr>
          <p:cNvPr id="6" name="Slide Number Placeholder 5"/>
          <p:cNvSpPr>
            <a:spLocks noGrp="1"/>
          </p:cNvSpPr>
          <p:nvPr>
            <p:ph type="sldNum" sz="quarter" idx="4"/>
          </p:nvPr>
        </p:nvSpPr>
        <p:spPr/>
        <p:txBody>
          <a:bodyPr wrap="square" lIns="89879" tIns="44940" rIns="89879" bIns="44940">
            <a:normAutofit/>
          </a:bodyPr>
          <a:lstStyle/>
          <a:p>
            <a:pPr algn="ctr">
              <a:defRPr/>
            </a:pPr>
            <a:fld id="{8A85A12D-F284-471C-8250-D25B013F6AB1}" type="slidenum">
              <a:rPr lang="en-US" sz="1000">
                <a:solidFill>
                  <a:sysClr val="windowText" lastClr="000000"/>
                </a:solidFill>
              </a:rPr>
              <a:pPr algn="ctr">
                <a:defRPr/>
              </a:pPr>
              <a:t>55</a:t>
            </a:fld>
            <a:endParaRPr lang="en-US" sz="1000" dirty="0">
              <a:solidFill>
                <a:sysClr val="windowText" lastClr="000000"/>
              </a:solidFill>
            </a:endParaRPr>
          </a:p>
        </p:txBody>
      </p:sp>
      <p:sp>
        <p:nvSpPr>
          <p:cNvPr id="66563" name="Content Placeholder 2"/>
          <p:cNvSpPr>
            <a:spLocks noGrp="1"/>
          </p:cNvSpPr>
          <p:nvPr>
            <p:ph sz="quarter" idx="10"/>
          </p:nvPr>
        </p:nvSpPr>
        <p:spPr>
          <a:xfrm>
            <a:off x="0" y="1371600"/>
            <a:ext cx="9144000" cy="2590800"/>
          </a:xfrm>
        </p:spPr>
        <p:txBody>
          <a:bodyPr>
            <a:normAutofit lnSpcReduction="10000"/>
          </a:bodyPr>
          <a:lstStyle/>
          <a:p>
            <a:pPr marL="0" indent="0" eaLnBrk="1" hangingPunct="1">
              <a:buFontTx/>
              <a:buNone/>
            </a:pPr>
            <a:r>
              <a:rPr lang="en-US" sz="1600" dirty="0" smtClean="0"/>
              <a:t>One of the following screens will appear if errors occur either with accessing the test or saving and submitting student responses.  Additionally an error code may appear with the notification.  </a:t>
            </a:r>
            <a:r>
              <a:rPr lang="en-US" sz="1600" u="sng" dirty="0" smtClean="0"/>
              <a:t>The error code should be noted in order to allow for appropriate identification of the error.</a:t>
            </a:r>
          </a:p>
          <a:p>
            <a:pPr marL="0" indent="0" eaLnBrk="1" hangingPunct="1">
              <a:buFontTx/>
              <a:buNone/>
            </a:pPr>
            <a:endParaRPr lang="en-US" sz="1600" dirty="0" smtClean="0"/>
          </a:p>
          <a:p>
            <a:pPr marL="0" indent="0" eaLnBrk="1" hangingPunct="1">
              <a:buFontTx/>
              <a:buNone/>
            </a:pPr>
            <a:r>
              <a:rPr lang="en-US" sz="1600" b="1" u="sng" dirty="0" smtClean="0"/>
              <a:t>Students should be instructed to ALWAYS raise their hand when presented with either of the Test Proctor Click Here screens.  They should NEVER click the Test Proctor-Click Here button without notifying the test administrator. </a:t>
            </a:r>
          </a:p>
          <a:p>
            <a:pPr marL="0" indent="0">
              <a:buNone/>
            </a:pPr>
            <a:endParaRPr lang="en-US" sz="1600" dirty="0"/>
          </a:p>
          <a:p>
            <a:pPr marL="0" indent="0">
              <a:buNone/>
            </a:pPr>
            <a:r>
              <a:rPr lang="en-US" sz="1600" b="1" dirty="0" smtClean="0"/>
              <a:t>NOTE: </a:t>
            </a:r>
            <a:r>
              <a:rPr lang="en-US" sz="1600" dirty="0" smtClean="0"/>
              <a:t>It </a:t>
            </a:r>
            <a:r>
              <a:rPr lang="en-US" sz="1600" dirty="0"/>
              <a:t>may be necessary to contact your local Technology Coordinator to determine the appropriate course of action.</a:t>
            </a:r>
          </a:p>
          <a:p>
            <a:pPr marL="0" indent="0" eaLnBrk="1" hangingPunct="1">
              <a:buFontTx/>
              <a:buNone/>
            </a:pPr>
            <a:endParaRPr lang="en-US" sz="1600" dirty="0" smtClean="0"/>
          </a:p>
        </p:txBody>
      </p:sp>
      <p:pic>
        <p:nvPicPr>
          <p:cNvPr id="66566" name="Picture 2"/>
          <p:cNvPicPr>
            <a:picLocks noChangeAspect="1" noChangeArrowheads="1"/>
          </p:cNvPicPr>
          <p:nvPr/>
        </p:nvPicPr>
        <p:blipFill>
          <a:blip r:embed="rId3" cstate="print"/>
          <a:srcRect/>
          <a:stretch>
            <a:fillRect/>
          </a:stretch>
        </p:blipFill>
        <p:spPr bwMode="auto">
          <a:xfrm>
            <a:off x="685800" y="3810000"/>
            <a:ext cx="3790950" cy="2657127"/>
          </a:xfrm>
          <a:prstGeom prst="rect">
            <a:avLst/>
          </a:prstGeom>
          <a:noFill/>
          <a:ln w="9525">
            <a:noFill/>
            <a:miter lim="800000"/>
            <a:headEnd/>
            <a:tailEnd/>
          </a:ln>
        </p:spPr>
      </p:pic>
      <p:pic>
        <p:nvPicPr>
          <p:cNvPr id="66567" name="Picture 3"/>
          <p:cNvPicPr>
            <a:picLocks noChangeAspect="1" noChangeArrowheads="1"/>
          </p:cNvPicPr>
          <p:nvPr/>
        </p:nvPicPr>
        <p:blipFill>
          <a:blip r:embed="rId4" cstate="print"/>
          <a:srcRect/>
          <a:stretch>
            <a:fillRect/>
          </a:stretch>
        </p:blipFill>
        <p:spPr bwMode="auto">
          <a:xfrm>
            <a:off x="5029200" y="3810000"/>
            <a:ext cx="3867150" cy="2710536"/>
          </a:xfrm>
          <a:prstGeom prst="rect">
            <a:avLst/>
          </a:prstGeom>
          <a:noFill/>
          <a:ln w="9525">
            <a:noFill/>
            <a:miter lim="800000"/>
            <a:headEnd/>
            <a:tailEnd/>
          </a:ln>
        </p:spPr>
      </p:pic>
      <p:sp>
        <p:nvSpPr>
          <p:cNvPr id="7" name="Footer Placeholder 3"/>
          <p:cNvSpPr>
            <a:spLocks noGrp="1"/>
          </p:cNvSpPr>
          <p:nvPr/>
        </p:nvSpPr>
        <p:spPr>
          <a:xfrm>
            <a:off x="152400" y="6532426"/>
            <a:ext cx="2895600" cy="342899"/>
          </a:xfrm>
          <a:prstGeom prst="rect">
            <a:avLst/>
          </a:prstGeom>
          <a:noFill/>
        </p:spPr>
        <p:txBody>
          <a:bodyPr/>
          <a:lstStyle>
            <a:defPPr>
              <a:defRPr lang="en-US"/>
            </a:defPPr>
            <a:lvl1pPr marL="0" algn="l" defTabSz="914400" rtl="0" eaLnBrk="1" latinLnBrk="0" hangingPunct="1">
              <a:defRPr sz="1800" kern="1200">
                <a:solidFill>
                  <a:schemeClr val="bg2">
                    <a:lumMod val="50000"/>
                  </a:schemeClr>
                </a:solidFill>
                <a:latin typeface="Chalkduster" pitchFamily="66"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rgbClr val="EEECE1">
                    <a:lumMod val="50000"/>
                  </a:srgbClr>
                </a:solidFill>
              </a:rPr>
              <a:t>Louisiana Believes</a:t>
            </a:r>
            <a:endParaRPr lang="en-US" dirty="0">
              <a:solidFill>
                <a:srgbClr val="EEECE1">
                  <a:lumMod val="50000"/>
                </a:srgbClr>
              </a:solidFill>
            </a:endParaRPr>
          </a:p>
        </p:txBody>
      </p:sp>
    </p:spTree>
    <p:extLst>
      <p:ext uri="{BB962C8B-B14F-4D97-AF65-F5344CB8AC3E}">
        <p14:creationId xmlns:p14="http://schemas.microsoft.com/office/powerpoint/2010/main" val="2193219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152400"/>
            <a:ext cx="9144000" cy="9144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smtClean="0">
                <a:solidFill>
                  <a:schemeClr val="bg1"/>
                </a:solidFill>
                <a:latin typeface="Chalkduster"/>
              </a:rPr>
              <a:t>Exiting the Test Session</a:t>
            </a:r>
            <a:endParaRPr lang="en-US" sz="3200" dirty="0">
              <a:solidFill>
                <a:schemeClr val="bg1"/>
              </a:solidFill>
              <a:latin typeface="Chalkduster"/>
            </a:endParaRP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899" t="10042" r="21081" b="31967"/>
          <a:stretch/>
        </p:blipFill>
        <p:spPr bwMode="auto">
          <a:xfrm>
            <a:off x="1371600" y="3261895"/>
            <a:ext cx="6172200" cy="3193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0" y="1371601"/>
            <a:ext cx="9144000" cy="1938992"/>
          </a:xfrm>
          <a:prstGeom prst="rect">
            <a:avLst/>
          </a:prstGeom>
          <a:noFill/>
        </p:spPr>
        <p:txBody>
          <a:bodyPr wrap="square" rtlCol="0">
            <a:spAutoFit/>
          </a:bodyPr>
          <a:lstStyle/>
          <a:p>
            <a:pPr marL="285750" indent="-285750">
              <a:buFont typeface="Arial"/>
              <a:buChar char="•"/>
            </a:pPr>
            <a:r>
              <a:rPr lang="en-US" sz="2400" dirty="0" smtClean="0"/>
              <a:t>Students will receive the pop up message below when logging out of the test system.  </a:t>
            </a:r>
          </a:p>
          <a:p>
            <a:pPr marL="285750" indent="-285750">
              <a:buFont typeface="Arial"/>
              <a:buChar char="•"/>
            </a:pPr>
            <a:r>
              <a:rPr lang="en-US" sz="2400" dirty="0" smtClean="0"/>
              <a:t>Students that have not completed </a:t>
            </a:r>
            <a:r>
              <a:rPr lang="en-US" sz="2400" b="1" u="sng" dirty="0" smtClean="0"/>
              <a:t>all parts of the PBA or EOY assessment </a:t>
            </a:r>
            <a:r>
              <a:rPr lang="en-US" sz="2400" dirty="0" smtClean="0"/>
              <a:t>should choose “I want to exit this test and finish later.”</a:t>
            </a:r>
          </a:p>
          <a:p>
            <a:pPr marL="285750" indent="-285750">
              <a:buFont typeface="Arial"/>
              <a:buChar char="•"/>
            </a:pPr>
            <a:r>
              <a:rPr lang="en-US" sz="2400" dirty="0" smtClean="0"/>
              <a:t>EX: </a:t>
            </a:r>
          </a:p>
        </p:txBody>
      </p:sp>
      <p:sp>
        <p:nvSpPr>
          <p:cNvPr id="4" name="TextBox 3"/>
          <p:cNvSpPr txBox="1"/>
          <p:nvPr/>
        </p:nvSpPr>
        <p:spPr>
          <a:xfrm>
            <a:off x="2743200" y="4419600"/>
            <a:ext cx="3276600" cy="228600"/>
          </a:xfrm>
          <a:prstGeom prst="rect">
            <a:avLst/>
          </a:prstGeom>
          <a:noFill/>
          <a:ln>
            <a:solidFill>
              <a:srgbClr val="FF0000"/>
            </a:solidFill>
          </a:ln>
        </p:spPr>
        <p:txBody>
          <a:bodyPr wrap="square" rtlCol="0">
            <a:spAutoFit/>
          </a:bodyPr>
          <a:lstStyle/>
          <a:p>
            <a:endParaRPr lang="en-US" dirty="0"/>
          </a:p>
        </p:txBody>
      </p:sp>
      <p:sp>
        <p:nvSpPr>
          <p:cNvPr id="6" name="Footer Placeholder 3"/>
          <p:cNvSpPr>
            <a:spLocks noGrp="1"/>
          </p:cNvSpPr>
          <p:nvPr/>
        </p:nvSpPr>
        <p:spPr>
          <a:xfrm>
            <a:off x="152400" y="6515101"/>
            <a:ext cx="2895600" cy="342899"/>
          </a:xfrm>
          <a:prstGeom prst="rect">
            <a:avLst/>
          </a:prstGeom>
          <a:noFill/>
        </p:spPr>
        <p:txBody>
          <a:bodyPr/>
          <a:lstStyle>
            <a:defPPr>
              <a:defRPr lang="en-US"/>
            </a:defPPr>
            <a:lvl1pPr marL="0" algn="l" defTabSz="914400" rtl="0" eaLnBrk="1" latinLnBrk="0" hangingPunct="1">
              <a:defRPr sz="1800" kern="1200">
                <a:solidFill>
                  <a:schemeClr val="bg2">
                    <a:lumMod val="50000"/>
                  </a:schemeClr>
                </a:solidFill>
                <a:latin typeface="Chalkduster" pitchFamily="66"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rgbClr val="EEECE1">
                    <a:lumMod val="50000"/>
                  </a:srgbClr>
                </a:solidFill>
              </a:rPr>
              <a:t>Louisiana Believes</a:t>
            </a:r>
            <a:endParaRPr lang="en-US" dirty="0">
              <a:solidFill>
                <a:srgbClr val="EEECE1">
                  <a:lumMod val="50000"/>
                </a:srgbClr>
              </a:solidFill>
            </a:endParaRPr>
          </a:p>
        </p:txBody>
      </p:sp>
    </p:spTree>
    <p:extLst>
      <p:ext uri="{BB962C8B-B14F-4D97-AF65-F5344CB8AC3E}">
        <p14:creationId xmlns:p14="http://schemas.microsoft.com/office/powerpoint/2010/main" val="142647804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152400"/>
            <a:ext cx="9144000" cy="9144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smtClean="0">
                <a:solidFill>
                  <a:schemeClr val="bg1"/>
                </a:solidFill>
                <a:latin typeface="Chalkduster"/>
              </a:rPr>
              <a:t>Submitting Final Answers</a:t>
            </a:r>
            <a:endParaRPr lang="en-US" sz="3200" dirty="0">
              <a:solidFill>
                <a:schemeClr val="bg1"/>
              </a:solidFill>
              <a:latin typeface="Chalkduster"/>
            </a:endParaRP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899" t="10042" r="21081" b="31967"/>
          <a:stretch/>
        </p:blipFill>
        <p:spPr bwMode="auto">
          <a:xfrm>
            <a:off x="1371600" y="3261895"/>
            <a:ext cx="6172200" cy="3193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0" y="1371601"/>
            <a:ext cx="9144000" cy="1938992"/>
          </a:xfrm>
          <a:prstGeom prst="rect">
            <a:avLst/>
          </a:prstGeom>
          <a:noFill/>
        </p:spPr>
        <p:txBody>
          <a:bodyPr wrap="square" rtlCol="0">
            <a:spAutoFit/>
          </a:bodyPr>
          <a:lstStyle/>
          <a:p>
            <a:pPr marL="285750" indent="-285750">
              <a:buFont typeface="Arial"/>
              <a:buChar char="•"/>
            </a:pPr>
            <a:r>
              <a:rPr lang="en-US" sz="2400" dirty="0" smtClean="0"/>
              <a:t>Students that have completed </a:t>
            </a:r>
            <a:r>
              <a:rPr lang="en-US" sz="2400" b="1" u="sng" dirty="0" smtClean="0"/>
              <a:t>every part of the assessment </a:t>
            </a:r>
            <a:r>
              <a:rPr lang="en-US" sz="2400" dirty="0" smtClean="0"/>
              <a:t>should choose “I am finished with this test and I want to submit my final answers.”</a:t>
            </a:r>
          </a:p>
          <a:p>
            <a:pPr marL="285750" indent="-285750">
              <a:buFont typeface="Arial"/>
              <a:buChar char="•"/>
            </a:pPr>
            <a:r>
              <a:rPr lang="en-US" sz="2400" dirty="0" smtClean="0"/>
              <a:t>Once a student has submitted final answers, the session (PBA/EOY) CANNOT be resumed.</a:t>
            </a:r>
            <a:endParaRPr lang="en-US" sz="2400" dirty="0"/>
          </a:p>
        </p:txBody>
      </p:sp>
      <p:sp>
        <p:nvSpPr>
          <p:cNvPr id="4" name="TextBox 3"/>
          <p:cNvSpPr txBox="1"/>
          <p:nvPr/>
        </p:nvSpPr>
        <p:spPr>
          <a:xfrm>
            <a:off x="2743200" y="4648200"/>
            <a:ext cx="3276600" cy="228600"/>
          </a:xfrm>
          <a:prstGeom prst="rect">
            <a:avLst/>
          </a:prstGeom>
          <a:noFill/>
          <a:ln>
            <a:solidFill>
              <a:srgbClr val="FF0000"/>
            </a:solidFill>
          </a:ln>
        </p:spPr>
        <p:txBody>
          <a:bodyPr wrap="square" rtlCol="0">
            <a:spAutoFit/>
          </a:bodyPr>
          <a:lstStyle/>
          <a:p>
            <a:endParaRPr lang="en-US" dirty="0"/>
          </a:p>
        </p:txBody>
      </p:sp>
      <p:sp>
        <p:nvSpPr>
          <p:cNvPr id="6" name="Footer Placeholder 3"/>
          <p:cNvSpPr>
            <a:spLocks noGrp="1"/>
          </p:cNvSpPr>
          <p:nvPr/>
        </p:nvSpPr>
        <p:spPr>
          <a:xfrm>
            <a:off x="152400" y="6515101"/>
            <a:ext cx="2895600" cy="342899"/>
          </a:xfrm>
          <a:prstGeom prst="rect">
            <a:avLst/>
          </a:prstGeom>
          <a:noFill/>
        </p:spPr>
        <p:txBody>
          <a:bodyPr/>
          <a:lstStyle>
            <a:defPPr>
              <a:defRPr lang="en-US"/>
            </a:defPPr>
            <a:lvl1pPr marL="0" algn="l" defTabSz="914400" rtl="0" eaLnBrk="1" latinLnBrk="0" hangingPunct="1">
              <a:defRPr sz="1800" kern="1200">
                <a:solidFill>
                  <a:schemeClr val="bg2">
                    <a:lumMod val="50000"/>
                  </a:schemeClr>
                </a:solidFill>
                <a:latin typeface="Chalkduster" pitchFamily="66"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rgbClr val="EEECE1">
                    <a:lumMod val="50000"/>
                  </a:srgbClr>
                </a:solidFill>
              </a:rPr>
              <a:t>Louisiana Believes</a:t>
            </a:r>
            <a:endParaRPr lang="en-US" dirty="0">
              <a:solidFill>
                <a:srgbClr val="EEECE1">
                  <a:lumMod val="50000"/>
                </a:srgbClr>
              </a:solidFill>
            </a:endParaRPr>
          </a:p>
        </p:txBody>
      </p:sp>
    </p:spTree>
    <p:extLst>
      <p:ext uri="{BB962C8B-B14F-4D97-AF65-F5344CB8AC3E}">
        <p14:creationId xmlns:p14="http://schemas.microsoft.com/office/powerpoint/2010/main" val="78031574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9013" y="2606040"/>
            <a:ext cx="2085975" cy="14097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p:txBody>
          <a:bodyPr/>
          <a:lstStyle/>
          <a:p>
            <a:r>
              <a:rPr lang="en-US" sz="3200" dirty="0" smtClean="0"/>
              <a:t>Resuming a Student’s Test</a:t>
            </a:r>
            <a:endParaRPr lang="en-US" sz="3200" dirty="0"/>
          </a:p>
        </p:txBody>
      </p:sp>
      <p:sp>
        <p:nvSpPr>
          <p:cNvPr id="6" name="Content Placeholder 5"/>
          <p:cNvSpPr txBox="1">
            <a:spLocks/>
          </p:cNvSpPr>
          <p:nvPr/>
        </p:nvSpPr>
        <p:spPr>
          <a:xfrm>
            <a:off x="0" y="4114800"/>
            <a:ext cx="9144000" cy="2454108"/>
          </a:xfrm>
          <a:prstGeom prst="rect">
            <a:avLst/>
          </a:prstGeom>
        </p:spPr>
        <p:txBody>
          <a:bodyPr/>
          <a:lstStyle>
            <a:lvl1pPr marL="342900" indent="-342900" algn="l" defTabSz="914400" rtl="0" eaLnBrk="1" latinLnBrk="0" hangingPunct="1">
              <a:spcBef>
                <a:spcPct val="20000"/>
              </a:spcBef>
              <a:buClr>
                <a:srgbClr val="8F23B3"/>
              </a:buClr>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Clr>
                <a:srgbClr val="8F23B3"/>
              </a:buClr>
              <a:buFont typeface="Arial" pitchFamily="34" charset="0"/>
              <a:buChar char="–"/>
              <a:defRPr sz="2200" kern="1200">
                <a:solidFill>
                  <a:schemeClr val="tx1"/>
                </a:solidFill>
                <a:latin typeface="+mn-lt"/>
                <a:ea typeface="+mn-ea"/>
                <a:cs typeface="+mn-cs"/>
              </a:defRPr>
            </a:lvl2pPr>
            <a:lvl3pPr marL="1371600" indent="-457200" algn="l" defTabSz="914400" rtl="0" eaLnBrk="1" latinLnBrk="0" hangingPunct="1">
              <a:spcBef>
                <a:spcPct val="20000"/>
              </a:spcBef>
              <a:buClr>
                <a:srgbClr val="8F23B3"/>
              </a:buClr>
              <a:buFont typeface="Courier New" pitchFamily="49" charset="0"/>
              <a:buChar char="o"/>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buClrTx/>
            </a:pPr>
            <a:r>
              <a:rPr lang="en-US" sz="1800" dirty="0" smtClean="0"/>
              <a:t>Select </a:t>
            </a:r>
            <a:r>
              <a:rPr lang="en-US" sz="1800" dirty="0"/>
              <a:t>the checkbox for the student on the </a:t>
            </a:r>
            <a:r>
              <a:rPr lang="en-US" sz="1800" i="1" dirty="0"/>
              <a:t>Session Details</a:t>
            </a:r>
            <a:r>
              <a:rPr lang="en-US" sz="1800" dirty="0"/>
              <a:t> screen.</a:t>
            </a:r>
          </a:p>
          <a:p>
            <a:pPr fontAlgn="auto">
              <a:spcAft>
                <a:spcPts val="0"/>
              </a:spcAft>
              <a:buClrTx/>
            </a:pPr>
            <a:r>
              <a:rPr lang="en-US" sz="1800" dirty="0" smtClean="0"/>
              <a:t>Click </a:t>
            </a:r>
            <a:r>
              <a:rPr lang="en-US" sz="1800" dirty="0"/>
              <a:t>the </a:t>
            </a:r>
            <a:r>
              <a:rPr lang="en-US" sz="1800" b="1" dirty="0"/>
              <a:t>Resume Test </a:t>
            </a:r>
            <a:r>
              <a:rPr lang="en-US" sz="1800" dirty="0"/>
              <a:t>button. </a:t>
            </a:r>
            <a:r>
              <a:rPr lang="en-US" sz="1800" dirty="0" smtClean="0"/>
              <a:t>The student’s </a:t>
            </a:r>
            <a:r>
              <a:rPr lang="en-US" sz="1800" dirty="0"/>
              <a:t>status </a:t>
            </a:r>
            <a:r>
              <a:rPr lang="en-US" sz="1800" dirty="0" smtClean="0"/>
              <a:t>will change </a:t>
            </a:r>
            <a:r>
              <a:rPr lang="en-US" sz="1800" dirty="0"/>
              <a:t>to </a:t>
            </a:r>
            <a:r>
              <a:rPr lang="en-US" sz="1800" dirty="0" smtClean="0"/>
              <a:t>“Resumed” </a:t>
            </a:r>
            <a:r>
              <a:rPr lang="en-US" sz="1800" dirty="0"/>
              <a:t>(if the student was in “</a:t>
            </a:r>
            <a:r>
              <a:rPr lang="en-US" sz="1800" dirty="0" smtClean="0"/>
              <a:t>Exited” status</a:t>
            </a:r>
            <a:r>
              <a:rPr lang="en-US" sz="1800" dirty="0"/>
              <a:t>) or </a:t>
            </a:r>
            <a:r>
              <a:rPr lang="en-US" sz="1800" dirty="0" smtClean="0"/>
              <a:t>“Resumed-Upload” </a:t>
            </a:r>
            <a:r>
              <a:rPr lang="en-US" sz="1800" dirty="0"/>
              <a:t>(if the student was in “Active” status</a:t>
            </a:r>
            <a:r>
              <a:rPr lang="en-US" sz="1800" dirty="0" smtClean="0"/>
              <a:t>).</a:t>
            </a:r>
          </a:p>
          <a:p>
            <a:pPr lvl="1" fontAlgn="auto">
              <a:spcAft>
                <a:spcPts val="0"/>
              </a:spcAft>
              <a:buClrTx/>
            </a:pPr>
            <a:r>
              <a:rPr lang="en-US" sz="1800" dirty="0" smtClean="0"/>
              <a:t>The student’s </a:t>
            </a:r>
            <a:r>
              <a:rPr lang="en-US" sz="1800" dirty="0"/>
              <a:t>test will be resumed from the point at which it was exited or interrupted. Any saved test responses that the student entered will be uploaded when the connection to the Pearson testing server is </a:t>
            </a:r>
            <a:r>
              <a:rPr lang="en-US" sz="1800" dirty="0" smtClean="0"/>
              <a:t>reestablished.</a:t>
            </a:r>
          </a:p>
          <a:p>
            <a:pPr fontAlgn="auto">
              <a:spcAft>
                <a:spcPts val="0"/>
              </a:spcAft>
              <a:buClrTx/>
            </a:pPr>
            <a:r>
              <a:rPr lang="en-US" sz="1800" dirty="0" smtClean="0"/>
              <a:t>Have </a:t>
            </a:r>
            <a:r>
              <a:rPr lang="en-US" sz="1800" dirty="0"/>
              <a:t>the student </a:t>
            </a:r>
            <a:r>
              <a:rPr lang="en-US" sz="1800" dirty="0" smtClean="0"/>
              <a:t>log </a:t>
            </a:r>
            <a:r>
              <a:rPr lang="en-US" sz="1800" dirty="0"/>
              <a:t>in using </a:t>
            </a:r>
            <a:r>
              <a:rPr lang="en-US" sz="1800" dirty="0" smtClean="0"/>
              <a:t>their original </a:t>
            </a:r>
            <a:r>
              <a:rPr lang="en-US" sz="1800" dirty="0"/>
              <a:t>student </a:t>
            </a:r>
            <a:r>
              <a:rPr lang="en-US" sz="1800" dirty="0" smtClean="0"/>
              <a:t>authorization.</a:t>
            </a:r>
            <a:endParaRPr lang="en-US" sz="1800" dirty="0"/>
          </a:p>
        </p:txBody>
      </p:sp>
      <p:sp>
        <p:nvSpPr>
          <p:cNvPr id="4" name="Text Box 9"/>
          <p:cNvSpPr txBox="1">
            <a:spLocks noChangeArrowheads="1"/>
          </p:cNvSpPr>
          <p:nvPr/>
        </p:nvSpPr>
        <p:spPr bwMode="auto">
          <a:xfrm>
            <a:off x="0" y="1676400"/>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cs typeface="Arial" charset="0"/>
              </a:defRPr>
            </a:lvl1pPr>
            <a:lvl2pPr marL="742950" indent="-285750">
              <a:defRPr>
                <a:solidFill>
                  <a:schemeClr val="tx1"/>
                </a:solidFill>
                <a:latin typeface="Tahoma" pitchFamily="34" charset="0"/>
                <a:cs typeface="Arial" charset="0"/>
              </a:defRPr>
            </a:lvl2pPr>
            <a:lvl3pPr marL="1143000" indent="-228600">
              <a:defRPr>
                <a:solidFill>
                  <a:schemeClr val="tx1"/>
                </a:solidFill>
                <a:latin typeface="Tahoma" pitchFamily="34" charset="0"/>
                <a:cs typeface="Arial" charset="0"/>
              </a:defRPr>
            </a:lvl3pPr>
            <a:lvl4pPr marL="1600200" indent="-228600">
              <a:defRPr>
                <a:solidFill>
                  <a:schemeClr val="tx1"/>
                </a:solidFill>
                <a:latin typeface="Tahoma" pitchFamily="34" charset="0"/>
                <a:cs typeface="Arial" charset="0"/>
              </a:defRPr>
            </a:lvl4pPr>
            <a:lvl5pPr marL="2057400" indent="-22860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spcBef>
                <a:spcPct val="50000"/>
              </a:spcBef>
            </a:pPr>
            <a:r>
              <a:rPr lang="en-US" sz="2400" b="1" dirty="0" smtClean="0">
                <a:latin typeface="+mn-lt"/>
              </a:rPr>
              <a:t>A proctor (TA) must </a:t>
            </a:r>
            <a:r>
              <a:rPr lang="en-US" sz="2400" b="1" dirty="0">
                <a:latin typeface="+mn-lt"/>
              </a:rPr>
              <a:t>resume </a:t>
            </a:r>
            <a:r>
              <a:rPr lang="en-US" sz="2400" b="1" dirty="0" smtClean="0">
                <a:latin typeface="+mn-lt"/>
              </a:rPr>
              <a:t>an Exited student’s test in order for the student to complete testing.</a:t>
            </a:r>
            <a:endParaRPr lang="en-US" sz="2400" b="1" dirty="0">
              <a:latin typeface="+mn-lt"/>
            </a:endParaRPr>
          </a:p>
        </p:txBody>
      </p:sp>
      <p:sp>
        <p:nvSpPr>
          <p:cNvPr id="8" name="Rectangle 7"/>
          <p:cNvSpPr>
            <a:spLocks noChangeArrowheads="1"/>
          </p:cNvSpPr>
          <p:nvPr/>
        </p:nvSpPr>
        <p:spPr bwMode="auto">
          <a:xfrm rot="10800000" flipV="1">
            <a:off x="3554484" y="3076774"/>
            <a:ext cx="1255021" cy="263899"/>
          </a:xfrm>
          <a:prstGeom prst="rect">
            <a:avLst/>
          </a:prstGeom>
          <a:solidFill>
            <a:schemeClr val="accent1">
              <a:alpha val="0"/>
            </a:schemeClr>
          </a:solidFill>
          <a:ln w="22225" algn="ctr">
            <a:solidFill>
              <a:srgbClr val="FF0000"/>
            </a:solidFill>
            <a:round/>
            <a:headEnd/>
            <a:tailEnd/>
          </a:ln>
        </p:spPr>
        <p:txBody>
          <a:bodyPr/>
          <a:lstStyle/>
          <a:p>
            <a:pPr algn="ctr"/>
            <a:endParaRPr lang="en-US"/>
          </a:p>
        </p:txBody>
      </p:sp>
      <p:sp>
        <p:nvSpPr>
          <p:cNvPr id="9" name="Footer Placeholder 3"/>
          <p:cNvSpPr>
            <a:spLocks noGrp="1"/>
          </p:cNvSpPr>
          <p:nvPr/>
        </p:nvSpPr>
        <p:spPr>
          <a:xfrm>
            <a:off x="152400" y="6542438"/>
            <a:ext cx="2895600" cy="342899"/>
          </a:xfrm>
          <a:prstGeom prst="rect">
            <a:avLst/>
          </a:prstGeom>
          <a:noFill/>
        </p:spPr>
        <p:txBody>
          <a:bodyPr/>
          <a:lstStyle>
            <a:defPPr>
              <a:defRPr lang="en-US"/>
            </a:defPPr>
            <a:lvl1pPr marL="0" algn="l" defTabSz="914400" rtl="0" eaLnBrk="1" latinLnBrk="0" hangingPunct="1">
              <a:defRPr sz="1800" kern="1200">
                <a:solidFill>
                  <a:schemeClr val="bg2">
                    <a:lumMod val="50000"/>
                  </a:schemeClr>
                </a:solidFill>
                <a:latin typeface="Chalkduster" pitchFamily="66"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rgbClr val="EEECE1">
                    <a:lumMod val="50000"/>
                  </a:srgbClr>
                </a:solidFill>
              </a:rPr>
              <a:t>Louisiana Believes</a:t>
            </a:r>
            <a:endParaRPr lang="en-US" dirty="0">
              <a:solidFill>
                <a:srgbClr val="EEECE1">
                  <a:lumMod val="50000"/>
                </a:srgbClr>
              </a:solidFill>
            </a:endParaRPr>
          </a:p>
        </p:txBody>
      </p:sp>
    </p:spTree>
    <p:extLst>
      <p:ext uri="{BB962C8B-B14F-4D97-AF65-F5344CB8AC3E}">
        <p14:creationId xmlns:p14="http://schemas.microsoft.com/office/powerpoint/2010/main" val="2120716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0400" y="3352800"/>
            <a:ext cx="2638425" cy="9144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p:txBody>
          <a:bodyPr/>
          <a:lstStyle/>
          <a:p>
            <a:r>
              <a:rPr lang="en-US" sz="3200" dirty="0" smtClean="0"/>
              <a:t>View Test Progress</a:t>
            </a:r>
            <a:endParaRPr lang="en-US" sz="3200" dirty="0"/>
          </a:p>
        </p:txBody>
      </p:sp>
      <p:sp>
        <p:nvSpPr>
          <p:cNvPr id="6" name="Content Placeholder 5"/>
          <p:cNvSpPr txBox="1">
            <a:spLocks/>
          </p:cNvSpPr>
          <p:nvPr/>
        </p:nvSpPr>
        <p:spPr>
          <a:xfrm>
            <a:off x="0" y="2590800"/>
            <a:ext cx="9144000" cy="762000"/>
          </a:xfrm>
          <a:prstGeom prst="rect">
            <a:avLst/>
          </a:prstGeom>
        </p:spPr>
        <p:txBody>
          <a:bodyPr/>
          <a:lstStyle>
            <a:lvl1pPr marL="342900" indent="-342900" algn="l" defTabSz="914400" rtl="0" eaLnBrk="1" latinLnBrk="0" hangingPunct="1">
              <a:spcBef>
                <a:spcPct val="20000"/>
              </a:spcBef>
              <a:buClr>
                <a:srgbClr val="8F23B3"/>
              </a:buClr>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Clr>
                <a:srgbClr val="8F23B3"/>
              </a:buClr>
              <a:buFont typeface="Arial" pitchFamily="34" charset="0"/>
              <a:buChar char="–"/>
              <a:defRPr sz="2200" kern="1200">
                <a:solidFill>
                  <a:schemeClr val="tx1"/>
                </a:solidFill>
                <a:latin typeface="+mn-lt"/>
                <a:ea typeface="+mn-ea"/>
                <a:cs typeface="+mn-cs"/>
              </a:defRPr>
            </a:lvl2pPr>
            <a:lvl3pPr marL="1371600" indent="-457200" algn="l" defTabSz="914400" rtl="0" eaLnBrk="1" latinLnBrk="0" hangingPunct="1">
              <a:spcBef>
                <a:spcPct val="20000"/>
              </a:spcBef>
              <a:buClr>
                <a:srgbClr val="8F23B3"/>
              </a:buClr>
              <a:buFont typeface="Courier New" pitchFamily="49" charset="0"/>
              <a:buChar char="o"/>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None/>
            </a:pPr>
            <a:r>
              <a:rPr lang="en-US" sz="1800" dirty="0" smtClean="0">
                <a:solidFill>
                  <a:prstClr val="black"/>
                </a:solidFill>
              </a:rPr>
              <a:t>When available, select the student’s </a:t>
            </a:r>
            <a:r>
              <a:rPr lang="en-US" sz="1800" i="1" dirty="0" smtClean="0">
                <a:solidFill>
                  <a:prstClr val="black"/>
                </a:solidFill>
              </a:rPr>
              <a:t>View Progress </a:t>
            </a:r>
            <a:r>
              <a:rPr lang="en-US" sz="1800" dirty="0" smtClean="0">
                <a:solidFill>
                  <a:prstClr val="black"/>
                </a:solidFill>
              </a:rPr>
              <a:t>link to review test progress</a:t>
            </a:r>
            <a:r>
              <a:rPr lang="en-US" sz="1800" dirty="0">
                <a:solidFill>
                  <a:prstClr val="black"/>
                </a:solidFill>
              </a:rPr>
              <a:t>. Users with Organization and Technology Coordinator Roles only do not have access to </a:t>
            </a:r>
            <a:r>
              <a:rPr lang="en-US" sz="1800" dirty="0" smtClean="0">
                <a:solidFill>
                  <a:prstClr val="black"/>
                </a:solidFill>
              </a:rPr>
              <a:t>view progress. </a:t>
            </a:r>
          </a:p>
        </p:txBody>
      </p:sp>
      <p:sp>
        <p:nvSpPr>
          <p:cNvPr id="4" name="Text Box 9"/>
          <p:cNvSpPr txBox="1">
            <a:spLocks noChangeArrowheads="1"/>
          </p:cNvSpPr>
          <p:nvPr/>
        </p:nvSpPr>
        <p:spPr bwMode="auto">
          <a:xfrm>
            <a:off x="0" y="1447800"/>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cs typeface="Arial" charset="0"/>
              </a:defRPr>
            </a:lvl1pPr>
            <a:lvl2pPr marL="742950" indent="-285750">
              <a:defRPr>
                <a:solidFill>
                  <a:schemeClr val="tx1"/>
                </a:solidFill>
                <a:latin typeface="Tahoma" pitchFamily="34" charset="0"/>
                <a:cs typeface="Arial" charset="0"/>
              </a:defRPr>
            </a:lvl2pPr>
            <a:lvl3pPr marL="1143000" indent="-228600">
              <a:defRPr>
                <a:solidFill>
                  <a:schemeClr val="tx1"/>
                </a:solidFill>
                <a:latin typeface="Tahoma" pitchFamily="34" charset="0"/>
                <a:cs typeface="Arial" charset="0"/>
              </a:defRPr>
            </a:lvl3pPr>
            <a:lvl4pPr marL="1600200" indent="-228600">
              <a:defRPr>
                <a:solidFill>
                  <a:schemeClr val="tx1"/>
                </a:solidFill>
                <a:latin typeface="Tahoma" pitchFamily="34" charset="0"/>
                <a:cs typeface="Arial" charset="0"/>
              </a:defRPr>
            </a:lvl4pPr>
            <a:lvl5pPr marL="2057400" indent="-22860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spcBef>
                <a:spcPct val="50000"/>
              </a:spcBef>
            </a:pPr>
            <a:r>
              <a:rPr lang="en-US" sz="2400" b="1" dirty="0" smtClean="0">
                <a:solidFill>
                  <a:prstClr val="black"/>
                </a:solidFill>
                <a:latin typeface="Calibri"/>
                <a:ea typeface="ＭＳ Ｐゴシック" pitchFamily="34" charset="-128"/>
              </a:rPr>
              <a:t>The Status </a:t>
            </a:r>
            <a:r>
              <a:rPr lang="en-US" sz="2400" b="1" dirty="0">
                <a:solidFill>
                  <a:prstClr val="black"/>
                </a:solidFill>
                <a:latin typeface="Calibri"/>
                <a:ea typeface="ＭＳ Ｐゴシック" pitchFamily="34" charset="-128"/>
              </a:rPr>
              <a:t>column </a:t>
            </a:r>
            <a:r>
              <a:rPr lang="en-US" sz="2400" b="1" dirty="0" smtClean="0">
                <a:solidFill>
                  <a:prstClr val="black"/>
                </a:solidFill>
                <a:latin typeface="Calibri"/>
                <a:ea typeface="ＭＳ Ｐゴシック" pitchFamily="34" charset="-128"/>
              </a:rPr>
              <a:t>in the </a:t>
            </a:r>
            <a:r>
              <a:rPr lang="en-US" sz="2400" b="1" i="1" dirty="0" smtClean="0">
                <a:solidFill>
                  <a:prstClr val="black"/>
                </a:solidFill>
                <a:latin typeface="Calibri"/>
                <a:ea typeface="ＭＳ Ｐゴシック" pitchFamily="34" charset="-128"/>
              </a:rPr>
              <a:t>Session Details </a:t>
            </a:r>
            <a:r>
              <a:rPr lang="en-US" sz="2400" b="1" dirty="0" smtClean="0">
                <a:solidFill>
                  <a:prstClr val="black"/>
                </a:solidFill>
                <a:latin typeface="Calibri"/>
                <a:ea typeface="ＭＳ Ｐゴシック" pitchFamily="34" charset="-128"/>
              </a:rPr>
              <a:t>allows administrators to view test progress.</a:t>
            </a:r>
            <a:endParaRPr lang="en-US" sz="2400" b="1" dirty="0">
              <a:solidFill>
                <a:prstClr val="black"/>
              </a:solidFill>
              <a:latin typeface="Calibri"/>
              <a:ea typeface="ＭＳ Ｐゴシック" pitchFamily="34" charset="-128"/>
            </a:endParaRPr>
          </a:p>
        </p:txBody>
      </p:sp>
      <p:sp>
        <p:nvSpPr>
          <p:cNvPr id="8" name="Rectangle 7"/>
          <p:cNvSpPr>
            <a:spLocks noChangeArrowheads="1"/>
          </p:cNvSpPr>
          <p:nvPr/>
        </p:nvSpPr>
        <p:spPr bwMode="auto">
          <a:xfrm rot="10800000" flipV="1">
            <a:off x="4953000" y="3810000"/>
            <a:ext cx="904576" cy="463924"/>
          </a:xfrm>
          <a:prstGeom prst="rect">
            <a:avLst/>
          </a:prstGeom>
          <a:solidFill>
            <a:schemeClr val="accent1">
              <a:alpha val="0"/>
            </a:schemeClr>
          </a:solidFill>
          <a:ln w="22225" algn="ctr">
            <a:solidFill>
              <a:srgbClr val="FF0000"/>
            </a:solidFill>
            <a:round/>
            <a:headEnd/>
            <a:tailEnd/>
          </a:ln>
        </p:spPr>
        <p:txBody>
          <a:bodyPr/>
          <a:lstStyle/>
          <a:p>
            <a:pPr algn="ctr"/>
            <a:endParaRPr lang="en-US" sz="2400">
              <a:solidFill>
                <a:prstClr val="black"/>
              </a:solidFill>
              <a:latin typeface="Verdana" pitchFamily="-1" charset="0"/>
              <a:ea typeface="ＭＳ Ｐゴシック" pitchFamily="34" charset="-128"/>
            </a:endParaRPr>
          </a:p>
        </p:txBody>
      </p:sp>
      <p:graphicFrame>
        <p:nvGraphicFramePr>
          <p:cNvPr id="3" name="Table 2"/>
          <p:cNvGraphicFramePr>
            <a:graphicFrameLocks noGrp="1"/>
          </p:cNvGraphicFramePr>
          <p:nvPr>
            <p:extLst>
              <p:ext uri="{D42A27DB-BD31-4B8C-83A1-F6EECF244321}">
                <p14:modId xmlns:p14="http://schemas.microsoft.com/office/powerpoint/2010/main" val="2573332074"/>
              </p:ext>
            </p:extLst>
          </p:nvPr>
        </p:nvGraphicFramePr>
        <p:xfrm>
          <a:off x="152400" y="4343400"/>
          <a:ext cx="8763000" cy="2080341"/>
        </p:xfrm>
        <a:graphic>
          <a:graphicData uri="http://schemas.openxmlformats.org/drawingml/2006/table">
            <a:tbl>
              <a:tblPr firstRow="1" bandRow="1">
                <a:tableStyleId>{5C22544A-7EE6-4342-B048-85BDC9FD1C3A}</a:tableStyleId>
              </a:tblPr>
              <a:tblGrid>
                <a:gridCol w="3025171"/>
                <a:gridCol w="5737829"/>
              </a:tblGrid>
              <a:tr h="394904">
                <a:tc>
                  <a:txBody>
                    <a:bodyPr/>
                    <a:lstStyle/>
                    <a:p>
                      <a:pPr algn="ctr"/>
                      <a:r>
                        <a:rPr lang="en-US" sz="2000" dirty="0" smtClean="0"/>
                        <a:t>Status</a:t>
                      </a:r>
                      <a:endParaRPr lang="en-US" sz="2000" dirty="0"/>
                    </a:p>
                  </a:txBody>
                  <a:tcPr/>
                </a:tc>
                <a:tc>
                  <a:txBody>
                    <a:bodyPr/>
                    <a:lstStyle/>
                    <a:p>
                      <a:pPr algn="ctr"/>
                      <a:r>
                        <a:rPr lang="en-US" sz="2000" dirty="0" smtClean="0"/>
                        <a:t>Meaning</a:t>
                      </a:r>
                      <a:endParaRPr lang="en-US" sz="2000" dirty="0"/>
                    </a:p>
                  </a:txBody>
                  <a:tcPr/>
                </a:tc>
              </a:tr>
              <a:tr h="443427">
                <a:tc>
                  <a:txBody>
                    <a:bodyPr/>
                    <a:lstStyle/>
                    <a:p>
                      <a:r>
                        <a:rPr lang="en-US" sz="1600" b="1" dirty="0" smtClean="0"/>
                        <a:t>Visited/No Response Required</a:t>
                      </a:r>
                      <a:endParaRPr lang="en-US" sz="1600" b="1" dirty="0"/>
                    </a:p>
                  </a:txBody>
                  <a:tcPr/>
                </a:tc>
                <a:tc>
                  <a:txBody>
                    <a:bodyPr/>
                    <a:lstStyle/>
                    <a:p>
                      <a:r>
                        <a:rPr lang="en-US" sz="1600" dirty="0" smtClean="0"/>
                        <a:t>Student has visited the item but no response is required.</a:t>
                      </a:r>
                      <a:endParaRPr lang="en-US" sz="1600" dirty="0"/>
                    </a:p>
                  </a:txBody>
                  <a:tcPr/>
                </a:tc>
              </a:tr>
              <a:tr h="405897">
                <a:tc>
                  <a:txBody>
                    <a:bodyPr/>
                    <a:lstStyle/>
                    <a:p>
                      <a:r>
                        <a:rPr lang="en-US" sz="1600" b="1" dirty="0" smtClean="0"/>
                        <a:t>Visited/Answered</a:t>
                      </a:r>
                      <a:endParaRPr lang="en-US" sz="1600" b="1" dirty="0"/>
                    </a:p>
                  </a:txBody>
                  <a:tcPr/>
                </a:tc>
                <a:tc>
                  <a:txBody>
                    <a:bodyPr/>
                    <a:lstStyle/>
                    <a:p>
                      <a:r>
                        <a:rPr lang="en-US" sz="1600" dirty="0" smtClean="0"/>
                        <a:t>Student has visited the item and entered a response.</a:t>
                      </a:r>
                      <a:endParaRPr lang="en-US" sz="1600" dirty="0"/>
                    </a:p>
                  </a:txBody>
                  <a:tcPr/>
                </a:tc>
              </a:tr>
              <a:tr h="439873">
                <a:tc>
                  <a:txBody>
                    <a:bodyPr/>
                    <a:lstStyle/>
                    <a:p>
                      <a:r>
                        <a:rPr lang="en-US" sz="1600" b="1" dirty="0" smtClean="0"/>
                        <a:t>Visited/Not Answered</a:t>
                      </a:r>
                      <a:endParaRPr lang="en-US" sz="1600" b="1" dirty="0"/>
                    </a:p>
                  </a:txBody>
                  <a:tcPr/>
                </a:tc>
                <a:tc>
                  <a:txBody>
                    <a:bodyPr/>
                    <a:lstStyle/>
                    <a:p>
                      <a:r>
                        <a:rPr lang="en-US" sz="1600" dirty="0" smtClean="0"/>
                        <a:t>Student has visited the item but has not entered a response.</a:t>
                      </a:r>
                      <a:endParaRPr lang="en-US" sz="1600" dirty="0"/>
                    </a:p>
                  </a:txBody>
                  <a:tcPr/>
                </a:tc>
              </a:tr>
              <a:tr h="394904">
                <a:tc>
                  <a:txBody>
                    <a:bodyPr/>
                    <a:lstStyle/>
                    <a:p>
                      <a:r>
                        <a:rPr lang="en-US" sz="1600" b="1" dirty="0" smtClean="0"/>
                        <a:t>Not Visited</a:t>
                      </a:r>
                      <a:endParaRPr lang="en-US" sz="1600" b="1" dirty="0"/>
                    </a:p>
                  </a:txBody>
                  <a:tcPr/>
                </a:tc>
                <a:tc>
                  <a:txBody>
                    <a:bodyPr/>
                    <a:lstStyle/>
                    <a:p>
                      <a:r>
                        <a:rPr lang="en-US" sz="1600" dirty="0" smtClean="0"/>
                        <a:t>Student has not visited the item.</a:t>
                      </a:r>
                      <a:endParaRPr lang="en-US" sz="1600" dirty="0"/>
                    </a:p>
                  </a:txBody>
                  <a:tcPr/>
                </a:tc>
              </a:tr>
            </a:tbl>
          </a:graphicData>
        </a:graphic>
      </p:graphicFrame>
      <p:sp>
        <p:nvSpPr>
          <p:cNvPr id="9" name="Footer Placeholder 3"/>
          <p:cNvSpPr>
            <a:spLocks noGrp="1"/>
          </p:cNvSpPr>
          <p:nvPr/>
        </p:nvSpPr>
        <p:spPr>
          <a:xfrm>
            <a:off x="152400" y="6515101"/>
            <a:ext cx="2895600" cy="342899"/>
          </a:xfrm>
          <a:prstGeom prst="rect">
            <a:avLst/>
          </a:prstGeom>
          <a:noFill/>
        </p:spPr>
        <p:txBody>
          <a:bodyPr/>
          <a:lstStyle>
            <a:defPPr>
              <a:defRPr lang="en-US"/>
            </a:defPPr>
            <a:lvl1pPr marL="0" algn="l" defTabSz="914400" rtl="0" eaLnBrk="1" latinLnBrk="0" hangingPunct="1">
              <a:defRPr sz="1800" kern="1200">
                <a:solidFill>
                  <a:schemeClr val="bg2">
                    <a:lumMod val="50000"/>
                  </a:schemeClr>
                </a:solidFill>
                <a:latin typeface="Chalkduster" pitchFamily="66"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rgbClr val="EEECE1">
                    <a:lumMod val="50000"/>
                  </a:srgbClr>
                </a:solidFill>
              </a:rPr>
              <a:t>Louisiana Believes</a:t>
            </a:r>
            <a:endParaRPr lang="en-US" dirty="0">
              <a:solidFill>
                <a:srgbClr val="EEECE1">
                  <a:lumMod val="50000"/>
                </a:srgbClr>
              </a:solidFill>
            </a:endParaRPr>
          </a:p>
        </p:txBody>
      </p:sp>
    </p:spTree>
    <p:extLst>
      <p:ext uri="{BB962C8B-B14F-4D97-AF65-F5344CB8AC3E}">
        <p14:creationId xmlns:p14="http://schemas.microsoft.com/office/powerpoint/2010/main" val="18795075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3200400"/>
            <a:ext cx="9144000" cy="10668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bg1"/>
                </a:solidFill>
                <a:latin typeface="Chalkduster"/>
                <a:cs typeface="Chalkduster"/>
              </a:rPr>
              <a:t>KEY DATES</a:t>
            </a:r>
            <a:endParaRPr lang="en-US" dirty="0">
              <a:solidFill>
                <a:schemeClr val="bg1"/>
              </a:solidFill>
              <a:latin typeface="Chalkduster"/>
              <a:cs typeface="Chalkduster"/>
            </a:endParaRPr>
          </a:p>
        </p:txBody>
      </p:sp>
    </p:spTree>
    <p:extLst>
      <p:ext uri="{BB962C8B-B14F-4D97-AF65-F5344CB8AC3E}">
        <p14:creationId xmlns:p14="http://schemas.microsoft.com/office/powerpoint/2010/main" val="76540631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09913" y="2606040"/>
            <a:ext cx="2924175" cy="16097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p:txBody>
          <a:bodyPr/>
          <a:lstStyle/>
          <a:p>
            <a:r>
              <a:rPr lang="en-US" sz="3600" dirty="0" smtClean="0"/>
              <a:t>Mark Test Complete</a:t>
            </a:r>
            <a:endParaRPr lang="en-US" sz="3600" dirty="0"/>
          </a:p>
        </p:txBody>
      </p:sp>
      <p:sp>
        <p:nvSpPr>
          <p:cNvPr id="6" name="Content Placeholder 5"/>
          <p:cNvSpPr txBox="1">
            <a:spLocks/>
          </p:cNvSpPr>
          <p:nvPr/>
        </p:nvSpPr>
        <p:spPr>
          <a:xfrm>
            <a:off x="0" y="4572000"/>
            <a:ext cx="9144000" cy="2210658"/>
          </a:xfrm>
          <a:prstGeom prst="rect">
            <a:avLst/>
          </a:prstGeom>
        </p:spPr>
        <p:txBody>
          <a:bodyPr/>
          <a:lstStyle>
            <a:lvl1pPr marL="342900" indent="-342900" algn="l" defTabSz="914400" rtl="0" eaLnBrk="1" latinLnBrk="0" hangingPunct="1">
              <a:spcBef>
                <a:spcPct val="20000"/>
              </a:spcBef>
              <a:buClr>
                <a:srgbClr val="8F23B3"/>
              </a:buClr>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Clr>
                <a:srgbClr val="8F23B3"/>
              </a:buClr>
              <a:buFont typeface="Arial" pitchFamily="34" charset="0"/>
              <a:buChar char="–"/>
              <a:defRPr sz="2200" kern="1200">
                <a:solidFill>
                  <a:schemeClr val="tx1"/>
                </a:solidFill>
                <a:latin typeface="+mn-lt"/>
                <a:ea typeface="+mn-ea"/>
                <a:cs typeface="+mn-cs"/>
              </a:defRPr>
            </a:lvl2pPr>
            <a:lvl3pPr marL="1371600" indent="-457200" algn="l" defTabSz="914400" rtl="0" eaLnBrk="1" latinLnBrk="0" hangingPunct="1">
              <a:spcBef>
                <a:spcPct val="20000"/>
              </a:spcBef>
              <a:buClr>
                <a:srgbClr val="8F23B3"/>
              </a:buClr>
              <a:buFont typeface="Courier New" pitchFamily="49" charset="0"/>
              <a:buChar char="o"/>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buClrTx/>
            </a:pPr>
            <a:r>
              <a:rPr lang="en-US" sz="2000" dirty="0" smtClean="0">
                <a:solidFill>
                  <a:prstClr val="black"/>
                </a:solidFill>
              </a:rPr>
              <a:t>Select </a:t>
            </a:r>
            <a:r>
              <a:rPr lang="en-US" sz="2000" dirty="0">
                <a:solidFill>
                  <a:prstClr val="black"/>
                </a:solidFill>
              </a:rPr>
              <a:t>the checkbox for the student on the </a:t>
            </a:r>
            <a:r>
              <a:rPr lang="en-US" sz="2000" i="1" dirty="0">
                <a:solidFill>
                  <a:prstClr val="black"/>
                </a:solidFill>
              </a:rPr>
              <a:t>Session Details</a:t>
            </a:r>
            <a:r>
              <a:rPr lang="en-US" sz="2000" dirty="0">
                <a:solidFill>
                  <a:prstClr val="black"/>
                </a:solidFill>
              </a:rPr>
              <a:t> screen.</a:t>
            </a:r>
          </a:p>
          <a:p>
            <a:pPr fontAlgn="auto">
              <a:spcAft>
                <a:spcPts val="0"/>
              </a:spcAft>
              <a:buClrTx/>
            </a:pPr>
            <a:r>
              <a:rPr lang="en-US" sz="2000" dirty="0" smtClean="0">
                <a:solidFill>
                  <a:prstClr val="black"/>
                </a:solidFill>
              </a:rPr>
              <a:t>Click </a:t>
            </a:r>
            <a:r>
              <a:rPr lang="en-US" sz="2000" dirty="0">
                <a:solidFill>
                  <a:prstClr val="black"/>
                </a:solidFill>
              </a:rPr>
              <a:t>the </a:t>
            </a:r>
            <a:r>
              <a:rPr lang="en-US" sz="2000" b="1" i="1" dirty="0" smtClean="0">
                <a:solidFill>
                  <a:prstClr val="black"/>
                </a:solidFill>
              </a:rPr>
              <a:t>Mark Test Complete </a:t>
            </a:r>
            <a:r>
              <a:rPr lang="en-US" sz="2000" dirty="0" smtClean="0">
                <a:solidFill>
                  <a:prstClr val="black"/>
                </a:solidFill>
              </a:rPr>
              <a:t>button</a:t>
            </a:r>
            <a:r>
              <a:rPr lang="en-US" sz="2000" dirty="0">
                <a:solidFill>
                  <a:prstClr val="black"/>
                </a:solidFill>
              </a:rPr>
              <a:t>. </a:t>
            </a:r>
            <a:r>
              <a:rPr lang="en-US" sz="2000" dirty="0" smtClean="0">
                <a:solidFill>
                  <a:prstClr val="black"/>
                </a:solidFill>
              </a:rPr>
              <a:t>You will be prompted to enter </a:t>
            </a:r>
            <a:r>
              <a:rPr lang="en-US" sz="2000" dirty="0">
                <a:solidFill>
                  <a:prstClr val="black"/>
                </a:solidFill>
              </a:rPr>
              <a:t>the reason for marking the test “complete</a:t>
            </a:r>
            <a:r>
              <a:rPr lang="en-US" sz="2000" dirty="0" smtClean="0">
                <a:solidFill>
                  <a:prstClr val="black"/>
                </a:solidFill>
              </a:rPr>
              <a:t>.”</a:t>
            </a:r>
          </a:p>
          <a:p>
            <a:pPr fontAlgn="auto">
              <a:spcAft>
                <a:spcPts val="0"/>
              </a:spcAft>
              <a:buClrTx/>
            </a:pPr>
            <a:r>
              <a:rPr lang="en-US" sz="2000" dirty="0" smtClean="0">
                <a:solidFill>
                  <a:prstClr val="black"/>
                </a:solidFill>
              </a:rPr>
              <a:t>Click </a:t>
            </a:r>
            <a:r>
              <a:rPr lang="en-US" sz="2000" dirty="0">
                <a:solidFill>
                  <a:prstClr val="black"/>
                </a:solidFill>
              </a:rPr>
              <a:t>the </a:t>
            </a:r>
            <a:r>
              <a:rPr lang="en-US" sz="2000" b="1" i="1" dirty="0">
                <a:solidFill>
                  <a:prstClr val="black"/>
                </a:solidFill>
              </a:rPr>
              <a:t>Save </a:t>
            </a:r>
            <a:r>
              <a:rPr lang="en-US" sz="2000" dirty="0">
                <a:solidFill>
                  <a:prstClr val="black"/>
                </a:solidFill>
              </a:rPr>
              <a:t>button</a:t>
            </a:r>
            <a:r>
              <a:rPr lang="en-US" sz="2000" dirty="0" smtClean="0">
                <a:solidFill>
                  <a:prstClr val="black"/>
                </a:solidFill>
              </a:rPr>
              <a:t>.</a:t>
            </a:r>
          </a:p>
          <a:p>
            <a:pPr fontAlgn="auto">
              <a:spcAft>
                <a:spcPts val="0"/>
              </a:spcAft>
              <a:buClrTx/>
            </a:pPr>
            <a:r>
              <a:rPr lang="en-US" sz="2000" dirty="0">
                <a:solidFill>
                  <a:prstClr val="black"/>
                </a:solidFill>
              </a:rPr>
              <a:t>The student’s status will change to “Marked Complete</a:t>
            </a:r>
            <a:r>
              <a:rPr lang="en-US" sz="2000" dirty="0" smtClean="0">
                <a:solidFill>
                  <a:prstClr val="black"/>
                </a:solidFill>
              </a:rPr>
              <a:t>.”</a:t>
            </a:r>
            <a:endParaRPr lang="en-US" sz="2000" dirty="0">
              <a:solidFill>
                <a:prstClr val="black"/>
              </a:solidFill>
            </a:endParaRPr>
          </a:p>
        </p:txBody>
      </p:sp>
      <p:sp>
        <p:nvSpPr>
          <p:cNvPr id="4" name="Text Box 9"/>
          <p:cNvSpPr txBox="1">
            <a:spLocks noChangeArrowheads="1"/>
          </p:cNvSpPr>
          <p:nvPr/>
        </p:nvSpPr>
        <p:spPr bwMode="auto">
          <a:xfrm>
            <a:off x="0" y="1447800"/>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cs typeface="Arial" charset="0"/>
              </a:defRPr>
            </a:lvl1pPr>
            <a:lvl2pPr marL="742950" indent="-285750">
              <a:defRPr>
                <a:solidFill>
                  <a:schemeClr val="tx1"/>
                </a:solidFill>
                <a:latin typeface="Tahoma" pitchFamily="34" charset="0"/>
                <a:cs typeface="Arial" charset="0"/>
              </a:defRPr>
            </a:lvl2pPr>
            <a:lvl3pPr marL="1143000" indent="-228600">
              <a:defRPr>
                <a:solidFill>
                  <a:schemeClr val="tx1"/>
                </a:solidFill>
                <a:latin typeface="Tahoma" pitchFamily="34" charset="0"/>
                <a:cs typeface="Arial" charset="0"/>
              </a:defRPr>
            </a:lvl3pPr>
            <a:lvl4pPr marL="1600200" indent="-228600">
              <a:defRPr>
                <a:solidFill>
                  <a:schemeClr val="tx1"/>
                </a:solidFill>
                <a:latin typeface="Tahoma" pitchFamily="34" charset="0"/>
                <a:cs typeface="Arial" charset="0"/>
              </a:defRPr>
            </a:lvl4pPr>
            <a:lvl5pPr marL="2057400" indent="-22860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spcBef>
                <a:spcPct val="50000"/>
              </a:spcBef>
            </a:pPr>
            <a:r>
              <a:rPr lang="en-US" sz="2400" dirty="0" smtClean="0">
                <a:solidFill>
                  <a:prstClr val="black"/>
                </a:solidFill>
                <a:latin typeface="Calibri"/>
                <a:ea typeface="ＭＳ Ｐゴシック" pitchFamily="34" charset="-128"/>
              </a:rPr>
              <a:t>If a student has exited a test and </a:t>
            </a:r>
            <a:r>
              <a:rPr lang="en-US" sz="2400" b="1" dirty="0" smtClean="0">
                <a:solidFill>
                  <a:prstClr val="black"/>
                </a:solidFill>
                <a:latin typeface="Calibri"/>
                <a:ea typeface="ＭＳ Ｐゴシック" pitchFamily="34" charset="-128"/>
              </a:rPr>
              <a:t>will not resume testing</a:t>
            </a:r>
            <a:r>
              <a:rPr lang="en-US" sz="2400" dirty="0" smtClean="0">
                <a:solidFill>
                  <a:prstClr val="black"/>
                </a:solidFill>
                <a:latin typeface="Calibri"/>
                <a:ea typeface="ＭＳ Ｐゴシック" pitchFamily="34" charset="-128"/>
              </a:rPr>
              <a:t>, the test can be manually marked “complete.”</a:t>
            </a:r>
            <a:endParaRPr lang="en-US" sz="2400" dirty="0">
              <a:solidFill>
                <a:prstClr val="black"/>
              </a:solidFill>
              <a:latin typeface="Calibri"/>
              <a:ea typeface="ＭＳ Ｐゴシック" pitchFamily="34" charset="-128"/>
            </a:endParaRPr>
          </a:p>
        </p:txBody>
      </p:sp>
      <p:sp>
        <p:nvSpPr>
          <p:cNvPr id="8" name="Rectangle 7"/>
          <p:cNvSpPr>
            <a:spLocks noChangeArrowheads="1"/>
          </p:cNvSpPr>
          <p:nvPr/>
        </p:nvSpPr>
        <p:spPr bwMode="auto">
          <a:xfrm rot="10800000" flipV="1">
            <a:off x="4599483" y="2910523"/>
            <a:ext cx="1350054" cy="263901"/>
          </a:xfrm>
          <a:prstGeom prst="rect">
            <a:avLst/>
          </a:prstGeom>
          <a:solidFill>
            <a:schemeClr val="accent1">
              <a:alpha val="0"/>
            </a:schemeClr>
          </a:solidFill>
          <a:ln w="22225" algn="ctr">
            <a:solidFill>
              <a:srgbClr val="FF0000"/>
            </a:solidFill>
            <a:round/>
            <a:headEnd/>
            <a:tailEnd/>
          </a:ln>
        </p:spPr>
        <p:txBody>
          <a:bodyPr/>
          <a:lstStyle/>
          <a:p>
            <a:pPr algn="ctr"/>
            <a:endParaRPr lang="en-US" sz="2400">
              <a:solidFill>
                <a:prstClr val="black"/>
              </a:solidFill>
              <a:latin typeface="Verdana" pitchFamily="-1" charset="0"/>
              <a:ea typeface="ＭＳ Ｐゴシック" pitchFamily="34" charset="-128"/>
            </a:endParaRPr>
          </a:p>
        </p:txBody>
      </p:sp>
      <p:sp>
        <p:nvSpPr>
          <p:cNvPr id="9" name="Footer Placeholder 3"/>
          <p:cNvSpPr>
            <a:spLocks noGrp="1"/>
          </p:cNvSpPr>
          <p:nvPr/>
        </p:nvSpPr>
        <p:spPr>
          <a:xfrm>
            <a:off x="152400" y="6515101"/>
            <a:ext cx="2895600" cy="342899"/>
          </a:xfrm>
          <a:prstGeom prst="rect">
            <a:avLst/>
          </a:prstGeom>
          <a:noFill/>
        </p:spPr>
        <p:txBody>
          <a:bodyPr/>
          <a:lstStyle>
            <a:defPPr>
              <a:defRPr lang="en-US"/>
            </a:defPPr>
            <a:lvl1pPr marL="0" algn="l" defTabSz="914400" rtl="0" eaLnBrk="1" latinLnBrk="0" hangingPunct="1">
              <a:defRPr sz="1800" kern="1200">
                <a:solidFill>
                  <a:schemeClr val="bg2">
                    <a:lumMod val="50000"/>
                  </a:schemeClr>
                </a:solidFill>
                <a:latin typeface="Chalkduster" pitchFamily="66"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rgbClr val="EEECE1">
                    <a:lumMod val="50000"/>
                  </a:srgbClr>
                </a:solidFill>
              </a:rPr>
              <a:t>Louisiana Believes</a:t>
            </a:r>
            <a:endParaRPr lang="en-US" dirty="0">
              <a:solidFill>
                <a:srgbClr val="EEECE1">
                  <a:lumMod val="50000"/>
                </a:srgbClr>
              </a:solidFill>
            </a:endParaRPr>
          </a:p>
        </p:txBody>
      </p:sp>
    </p:spTree>
    <p:extLst>
      <p:ext uri="{BB962C8B-B14F-4D97-AF65-F5344CB8AC3E}">
        <p14:creationId xmlns:p14="http://schemas.microsoft.com/office/powerpoint/2010/main" val="40636777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088" y="2606040"/>
            <a:ext cx="7781544" cy="72403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p:txBody>
          <a:bodyPr/>
          <a:lstStyle/>
          <a:p>
            <a:r>
              <a:rPr lang="en-US" sz="3600" dirty="0" smtClean="0"/>
              <a:t>Stopping Test Sessions</a:t>
            </a:r>
            <a:endParaRPr lang="en-US" sz="3600" dirty="0"/>
          </a:p>
        </p:txBody>
      </p:sp>
      <p:sp>
        <p:nvSpPr>
          <p:cNvPr id="6" name="Content Placeholder 5"/>
          <p:cNvSpPr txBox="1">
            <a:spLocks/>
          </p:cNvSpPr>
          <p:nvPr/>
        </p:nvSpPr>
        <p:spPr>
          <a:xfrm>
            <a:off x="0" y="3657600"/>
            <a:ext cx="9144000" cy="3125058"/>
          </a:xfrm>
          <a:prstGeom prst="rect">
            <a:avLst/>
          </a:prstGeom>
        </p:spPr>
        <p:txBody>
          <a:bodyPr/>
          <a:lstStyle>
            <a:lvl1pPr marL="342900" indent="-342900" algn="l" defTabSz="914400" rtl="0" eaLnBrk="1" latinLnBrk="0" hangingPunct="1">
              <a:spcBef>
                <a:spcPct val="20000"/>
              </a:spcBef>
              <a:buClr>
                <a:srgbClr val="8F23B3"/>
              </a:buClr>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Clr>
                <a:srgbClr val="8F23B3"/>
              </a:buClr>
              <a:buFont typeface="Arial" pitchFamily="34" charset="0"/>
              <a:buChar char="–"/>
              <a:defRPr sz="2200" kern="1200">
                <a:solidFill>
                  <a:schemeClr val="tx1"/>
                </a:solidFill>
                <a:latin typeface="+mn-lt"/>
                <a:ea typeface="+mn-ea"/>
                <a:cs typeface="+mn-cs"/>
              </a:defRPr>
            </a:lvl2pPr>
            <a:lvl3pPr marL="1371600" indent="-457200" algn="l" defTabSz="914400" rtl="0" eaLnBrk="1" latinLnBrk="0" hangingPunct="1">
              <a:spcBef>
                <a:spcPct val="20000"/>
              </a:spcBef>
              <a:buClr>
                <a:srgbClr val="8F23B3"/>
              </a:buClr>
              <a:buFont typeface="Courier New" pitchFamily="49" charset="0"/>
              <a:buChar char="o"/>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buClrTx/>
            </a:pPr>
            <a:r>
              <a:rPr lang="en-US" sz="2000" dirty="0"/>
              <a:t>After all students have completed the test and submitted their responses, </a:t>
            </a:r>
            <a:r>
              <a:rPr lang="en-US" sz="2000" dirty="0" smtClean="0"/>
              <a:t>or been marked “complete,” you should stop </a:t>
            </a:r>
            <a:r>
              <a:rPr lang="en-US" sz="2000" dirty="0"/>
              <a:t>the </a:t>
            </a:r>
            <a:r>
              <a:rPr lang="en-US" sz="2000" dirty="0" smtClean="0"/>
              <a:t>session.</a:t>
            </a:r>
          </a:p>
          <a:p>
            <a:pPr fontAlgn="auto">
              <a:spcAft>
                <a:spcPts val="0"/>
              </a:spcAft>
              <a:buClrTx/>
            </a:pPr>
            <a:r>
              <a:rPr lang="en-US" sz="2000" dirty="0" smtClean="0"/>
              <a:t>Click </a:t>
            </a:r>
            <a:r>
              <a:rPr lang="en-US" sz="2000" dirty="0"/>
              <a:t>the </a:t>
            </a:r>
            <a:r>
              <a:rPr lang="en-US" sz="2000" b="1" dirty="0" smtClean="0"/>
              <a:t>Stop </a:t>
            </a:r>
            <a:r>
              <a:rPr lang="en-US" sz="2000" dirty="0" smtClean="0"/>
              <a:t>button</a:t>
            </a:r>
            <a:r>
              <a:rPr lang="en-US" sz="2000" dirty="0"/>
              <a:t>. </a:t>
            </a:r>
            <a:endParaRPr lang="en-US" sz="2000" dirty="0" smtClean="0"/>
          </a:p>
          <a:p>
            <a:pPr marL="0" indent="0" fontAlgn="auto">
              <a:spcAft>
                <a:spcPts val="0"/>
              </a:spcAft>
              <a:buClrTx/>
              <a:buNone/>
            </a:pPr>
            <a:endParaRPr lang="en-US" sz="2000" dirty="0"/>
          </a:p>
          <a:p>
            <a:pPr>
              <a:buClrTx/>
            </a:pPr>
            <a:r>
              <a:rPr lang="en-US" sz="2000" b="1" dirty="0"/>
              <a:t>NOTE: </a:t>
            </a:r>
            <a:r>
              <a:rPr lang="en-US" sz="2000" dirty="0"/>
              <a:t>A session does not stop until you click the </a:t>
            </a:r>
            <a:r>
              <a:rPr lang="en-US" sz="2000" b="1" dirty="0"/>
              <a:t>Stop</a:t>
            </a:r>
            <a:r>
              <a:rPr lang="en-US" sz="2000" b="1" i="1" dirty="0"/>
              <a:t> </a:t>
            </a:r>
            <a:r>
              <a:rPr lang="en-US" sz="2000" dirty="0" smtClean="0"/>
              <a:t>button. The </a:t>
            </a:r>
            <a:r>
              <a:rPr lang="en-US" sz="2000" dirty="0"/>
              <a:t>system </a:t>
            </a:r>
            <a:r>
              <a:rPr lang="en-US" sz="2000" dirty="0" smtClean="0"/>
              <a:t>will </a:t>
            </a:r>
            <a:r>
              <a:rPr lang="en-US" sz="2000" b="1" dirty="0" smtClean="0"/>
              <a:t>NOT </a:t>
            </a:r>
            <a:r>
              <a:rPr lang="en-US" sz="2000" dirty="0"/>
              <a:t>automatically start or stop a session. Once a session has been stopped, it can no longer be modified.</a:t>
            </a:r>
          </a:p>
        </p:txBody>
      </p:sp>
      <p:sp>
        <p:nvSpPr>
          <p:cNvPr id="4" name="Text Box 9"/>
          <p:cNvSpPr txBox="1">
            <a:spLocks noChangeArrowheads="1"/>
          </p:cNvSpPr>
          <p:nvPr/>
        </p:nvSpPr>
        <p:spPr bwMode="auto">
          <a:xfrm>
            <a:off x="0" y="1524000"/>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cs typeface="Arial" charset="0"/>
              </a:defRPr>
            </a:lvl1pPr>
            <a:lvl2pPr marL="742950" indent="-285750">
              <a:defRPr>
                <a:solidFill>
                  <a:schemeClr val="tx1"/>
                </a:solidFill>
                <a:latin typeface="Tahoma" pitchFamily="34" charset="0"/>
                <a:cs typeface="Arial" charset="0"/>
              </a:defRPr>
            </a:lvl2pPr>
            <a:lvl3pPr marL="1143000" indent="-228600">
              <a:defRPr>
                <a:solidFill>
                  <a:schemeClr val="tx1"/>
                </a:solidFill>
                <a:latin typeface="Tahoma" pitchFamily="34" charset="0"/>
                <a:cs typeface="Arial" charset="0"/>
              </a:defRPr>
            </a:lvl3pPr>
            <a:lvl4pPr marL="1600200" indent="-228600">
              <a:defRPr>
                <a:solidFill>
                  <a:schemeClr val="tx1"/>
                </a:solidFill>
                <a:latin typeface="Tahoma" pitchFamily="34" charset="0"/>
                <a:cs typeface="Arial" charset="0"/>
              </a:defRPr>
            </a:lvl4pPr>
            <a:lvl5pPr marL="2057400" indent="-22860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spcBef>
                <a:spcPct val="50000"/>
              </a:spcBef>
            </a:pPr>
            <a:r>
              <a:rPr lang="en-US" sz="2400" dirty="0">
                <a:latin typeface="+mn-lt"/>
              </a:rPr>
              <a:t>You cannot stop a test session until all students in the session are </a:t>
            </a:r>
            <a:r>
              <a:rPr lang="en-US" sz="2400" dirty="0" smtClean="0">
                <a:latin typeface="+mn-lt"/>
              </a:rPr>
              <a:t>in “Completed</a:t>
            </a:r>
            <a:r>
              <a:rPr lang="en-US" sz="2400" dirty="0">
                <a:latin typeface="+mn-lt"/>
              </a:rPr>
              <a:t>” or “Marked Complete” status.</a:t>
            </a:r>
          </a:p>
        </p:txBody>
      </p:sp>
      <p:sp>
        <p:nvSpPr>
          <p:cNvPr id="8" name="Rectangle 7"/>
          <p:cNvSpPr>
            <a:spLocks noChangeArrowheads="1"/>
          </p:cNvSpPr>
          <p:nvPr/>
        </p:nvSpPr>
        <p:spPr bwMode="auto">
          <a:xfrm rot="10800000" flipV="1">
            <a:off x="787504" y="3089150"/>
            <a:ext cx="554408" cy="240925"/>
          </a:xfrm>
          <a:prstGeom prst="rect">
            <a:avLst/>
          </a:prstGeom>
          <a:solidFill>
            <a:schemeClr val="accent1">
              <a:alpha val="0"/>
            </a:schemeClr>
          </a:solidFill>
          <a:ln w="22225" algn="ctr">
            <a:solidFill>
              <a:srgbClr val="FF0000"/>
            </a:solidFill>
            <a:round/>
            <a:headEnd/>
            <a:tailEnd/>
          </a:ln>
        </p:spPr>
        <p:txBody>
          <a:bodyPr/>
          <a:lstStyle/>
          <a:p>
            <a:pPr algn="ctr"/>
            <a:endParaRPr lang="en-US"/>
          </a:p>
        </p:txBody>
      </p:sp>
      <p:sp>
        <p:nvSpPr>
          <p:cNvPr id="9" name="Footer Placeholder 3"/>
          <p:cNvSpPr>
            <a:spLocks noGrp="1"/>
          </p:cNvSpPr>
          <p:nvPr/>
        </p:nvSpPr>
        <p:spPr>
          <a:xfrm>
            <a:off x="228600" y="6515101"/>
            <a:ext cx="2895600" cy="342899"/>
          </a:xfrm>
          <a:prstGeom prst="rect">
            <a:avLst/>
          </a:prstGeom>
          <a:noFill/>
        </p:spPr>
        <p:txBody>
          <a:bodyPr/>
          <a:lstStyle>
            <a:defPPr>
              <a:defRPr lang="en-US"/>
            </a:defPPr>
            <a:lvl1pPr marL="0" algn="l" defTabSz="914400" rtl="0" eaLnBrk="1" latinLnBrk="0" hangingPunct="1">
              <a:defRPr sz="1800" kern="1200">
                <a:solidFill>
                  <a:schemeClr val="bg2">
                    <a:lumMod val="50000"/>
                  </a:schemeClr>
                </a:solidFill>
                <a:latin typeface="Chalkduster" pitchFamily="66"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rgbClr val="EEECE1">
                    <a:lumMod val="50000"/>
                  </a:srgbClr>
                </a:solidFill>
              </a:rPr>
              <a:t>Louisiana Believes</a:t>
            </a:r>
            <a:endParaRPr lang="en-US" dirty="0">
              <a:solidFill>
                <a:srgbClr val="EEECE1">
                  <a:lumMod val="50000"/>
                </a:srgbClr>
              </a:solidFill>
            </a:endParaRPr>
          </a:p>
        </p:txBody>
      </p:sp>
    </p:spTree>
    <p:extLst>
      <p:ext uri="{BB962C8B-B14F-4D97-AF65-F5344CB8AC3E}">
        <p14:creationId xmlns:p14="http://schemas.microsoft.com/office/powerpoint/2010/main" val="322024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3200400"/>
            <a:ext cx="9144000" cy="10668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prstClr val="white"/>
                </a:solidFill>
                <a:latin typeface="Chalkduster"/>
                <a:cs typeface="Chalkduster"/>
              </a:rPr>
              <a:t>ACCOMMODATIONS</a:t>
            </a:r>
            <a:endParaRPr lang="en-US" dirty="0">
              <a:solidFill>
                <a:prstClr val="white"/>
              </a:solidFill>
              <a:latin typeface="Chalkduster"/>
              <a:cs typeface="Chalkduster"/>
            </a:endParaRPr>
          </a:p>
        </p:txBody>
      </p:sp>
    </p:spTree>
    <p:extLst>
      <p:ext uri="{BB962C8B-B14F-4D97-AF65-F5344CB8AC3E}">
        <p14:creationId xmlns:p14="http://schemas.microsoft.com/office/powerpoint/2010/main" val="110807429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28"/>
            <a:ext cx="9144000" cy="1219200"/>
          </a:xfrm>
        </p:spPr>
        <p:txBody>
          <a:bodyPr/>
          <a:lstStyle/>
          <a:p>
            <a:pPr marL="0" algn="ctr"/>
            <a:r>
              <a:rPr lang="en-US" sz="3600" dirty="0" smtClean="0">
                <a:solidFill>
                  <a:schemeClr val="bg1"/>
                </a:solidFill>
                <a:latin typeface="Chalkduster"/>
                <a:ea typeface="ＭＳ Ｐゴシック" pitchFamily="34" charset="-128"/>
              </a:rPr>
              <a:t>Accessibility &amp; Accommodations</a:t>
            </a:r>
            <a:endParaRPr lang="en-US" sz="3600" dirty="0">
              <a:solidFill>
                <a:schemeClr val="bg1"/>
              </a:solidFill>
              <a:latin typeface="Chalkduster"/>
              <a:ea typeface="ＭＳ Ｐゴシック" pitchFamily="34" charset="-128"/>
            </a:endParaRPr>
          </a:p>
        </p:txBody>
      </p:sp>
      <p:sp>
        <p:nvSpPr>
          <p:cNvPr id="6" name="Rectangle 1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pSp>
        <p:nvGrpSpPr>
          <p:cNvPr id="3" name="Group 16"/>
          <p:cNvGrpSpPr>
            <a:grpSpLocks/>
          </p:cNvGrpSpPr>
          <p:nvPr/>
        </p:nvGrpSpPr>
        <p:grpSpPr bwMode="auto">
          <a:xfrm>
            <a:off x="2137569" y="1489869"/>
            <a:ext cx="4849812" cy="4800600"/>
            <a:chOff x="2794" y="-6706"/>
            <a:chExt cx="6634" cy="6636"/>
          </a:xfrm>
        </p:grpSpPr>
        <p:pic>
          <p:nvPicPr>
            <p:cNvPr id="1043" name="Picture 1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94" y="-6706"/>
              <a:ext cx="6634" cy="663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51" y="-5137"/>
              <a:ext cx="4682" cy="5066"/>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1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22" y="-3270"/>
              <a:ext cx="3624" cy="3199"/>
            </a:xfrm>
            <a:prstGeom prst="rect">
              <a:avLst/>
            </a:prstGeom>
            <a:noFill/>
            <a:extLst>
              <a:ext uri="{909E8E84-426E-40DD-AFC4-6F175D3DCCD1}">
                <a14:hiddenFill xmlns:a14="http://schemas.microsoft.com/office/drawing/2010/main">
                  <a:solidFill>
                    <a:srgbClr val="FFFFFF"/>
                  </a:solidFill>
                </a14:hiddenFill>
              </a:ext>
            </a:extLst>
          </p:spPr>
        </p:pic>
      </p:grpSp>
      <p:pic>
        <p:nvPicPr>
          <p:cNvPr id="1046" name="Picture 2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43050" y="2524125"/>
            <a:ext cx="6076950" cy="371475"/>
          </a:xfrm>
          <a:prstGeom prst="rect">
            <a:avLst/>
          </a:prstGeom>
          <a:noFill/>
          <a:extLst>
            <a:ext uri="{909E8E84-426E-40DD-AFC4-6F175D3DCCD1}">
              <a14:hiddenFill xmlns:a14="http://schemas.microsoft.com/office/drawing/2010/main">
                <a:solidFill>
                  <a:srgbClr val="FFFFFF"/>
                </a:solidFill>
              </a14:hiddenFill>
            </a:ext>
          </a:extLst>
        </p:spPr>
      </p:pic>
      <p:pic>
        <p:nvPicPr>
          <p:cNvPr id="1047" name="Picture 2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19635" y="3600450"/>
            <a:ext cx="6076950" cy="579438"/>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600200" y="5334000"/>
            <a:ext cx="6076950" cy="196850"/>
          </a:xfrm>
          <a:prstGeom prst="rect">
            <a:avLst/>
          </a:prstGeom>
          <a:noFill/>
          <a:extLst>
            <a:ext uri="{909E8E84-426E-40DD-AFC4-6F175D3DCCD1}">
              <a14:hiddenFill xmlns:a14="http://schemas.microsoft.com/office/drawing/2010/main">
                <a:solidFill>
                  <a:srgbClr val="FFFFFF"/>
                </a:solidFill>
              </a14:hiddenFill>
            </a:ext>
          </a:extLst>
        </p:spPr>
      </p:pic>
      <p:sp>
        <p:nvSpPr>
          <p:cNvPr id="12" name="Footer Placeholder 3"/>
          <p:cNvSpPr>
            <a:spLocks noGrp="1"/>
          </p:cNvSpPr>
          <p:nvPr/>
        </p:nvSpPr>
        <p:spPr>
          <a:xfrm>
            <a:off x="152400" y="6523764"/>
            <a:ext cx="2895600" cy="342899"/>
          </a:xfrm>
          <a:prstGeom prst="rect">
            <a:avLst/>
          </a:prstGeom>
          <a:noFill/>
        </p:spPr>
        <p:txBody>
          <a:bodyPr/>
          <a:lstStyle>
            <a:defPPr>
              <a:defRPr lang="en-US"/>
            </a:defPPr>
            <a:lvl1pPr marL="0" algn="l" defTabSz="914400" rtl="0" eaLnBrk="1" latinLnBrk="0" hangingPunct="1">
              <a:defRPr sz="1800" kern="1200">
                <a:solidFill>
                  <a:schemeClr val="bg2">
                    <a:lumMod val="50000"/>
                  </a:schemeClr>
                </a:solidFill>
                <a:latin typeface="Chalkduster" pitchFamily="66"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rgbClr val="EEECE1">
                    <a:lumMod val="50000"/>
                  </a:srgbClr>
                </a:solidFill>
              </a:rPr>
              <a:t>Louisiana Believes</a:t>
            </a:r>
            <a:endParaRPr lang="en-US" dirty="0">
              <a:solidFill>
                <a:srgbClr val="EEECE1">
                  <a:lumMod val="50000"/>
                </a:srgbClr>
              </a:solidFill>
            </a:endParaRPr>
          </a:p>
        </p:txBody>
      </p:sp>
    </p:spTree>
    <p:extLst>
      <p:ext uri="{BB962C8B-B14F-4D97-AF65-F5344CB8AC3E}">
        <p14:creationId xmlns:p14="http://schemas.microsoft.com/office/powerpoint/2010/main" val="507076161"/>
      </p:ext>
    </p:extLst>
  </p:cSld>
  <p:clrMapOvr>
    <a:masterClrMapping/>
  </p:clrMapOvr>
  <p:transition spd="med">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sz="3600" dirty="0" smtClean="0">
                <a:latin typeface="Chalkduster" charset="0"/>
                <a:cs typeface="Arial" pitchFamily="34" charset="0"/>
              </a:rPr>
              <a:t>Accessibility Features &amp; Accommodations</a:t>
            </a:r>
            <a:endParaRPr lang="en-US" sz="3600" dirty="0">
              <a:latin typeface="Chalkduster" charset="0"/>
              <a:cs typeface="Arial" pitchFamily="34" charset="0"/>
            </a:endParaRPr>
          </a:p>
        </p:txBody>
      </p:sp>
      <p:sp>
        <p:nvSpPr>
          <p:cNvPr id="13" name="Footer Placeholder 12"/>
          <p:cNvSpPr>
            <a:spLocks noGrp="1"/>
          </p:cNvSpPr>
          <p:nvPr>
            <p:ph type="ftr" sz="quarter" idx="3"/>
          </p:nvPr>
        </p:nvSpPr>
        <p:spPr/>
        <p:txBody>
          <a:bodyPr/>
          <a:lstStyle/>
          <a:p>
            <a:r>
              <a:rPr lang="en-US" dirty="0" smtClean="0"/>
              <a:t>Louisiana Believes</a:t>
            </a:r>
            <a:endParaRPr lang="en-US" dirty="0"/>
          </a:p>
        </p:txBody>
      </p:sp>
      <p:sp>
        <p:nvSpPr>
          <p:cNvPr id="14" name="Slide Number Placeholder 13"/>
          <p:cNvSpPr>
            <a:spLocks noGrp="1"/>
          </p:cNvSpPr>
          <p:nvPr>
            <p:ph type="sldNum" sz="quarter" idx="4"/>
          </p:nvPr>
        </p:nvSpPr>
        <p:spPr/>
        <p:txBody>
          <a:bodyPr/>
          <a:lstStyle/>
          <a:p>
            <a:fld id="{79BA4B8F-8B3F-4B52-9164-AF2CA95F68ED}" type="slidenum">
              <a:rPr lang="en-US" smtClean="0"/>
              <a:pPr/>
              <a:t>64</a:t>
            </a:fld>
            <a:endParaRPr lang="en-US" dirty="0"/>
          </a:p>
        </p:txBody>
      </p:sp>
      <p:sp>
        <p:nvSpPr>
          <p:cNvPr id="6" name="Content Placeholder 5"/>
          <p:cNvSpPr>
            <a:spLocks noGrp="1"/>
          </p:cNvSpPr>
          <p:nvPr>
            <p:ph sz="quarter" idx="10"/>
          </p:nvPr>
        </p:nvSpPr>
        <p:spPr>
          <a:xfrm>
            <a:off x="152399" y="1219200"/>
            <a:ext cx="8839201" cy="5029200"/>
          </a:xfrm>
        </p:spPr>
        <p:txBody>
          <a:bodyPr>
            <a:noAutofit/>
          </a:bodyPr>
          <a:lstStyle/>
          <a:p>
            <a:pPr marL="0" indent="0">
              <a:buNone/>
            </a:pPr>
            <a:r>
              <a:rPr lang="en-US" sz="1800" dirty="0" smtClean="0"/>
              <a:t>The </a:t>
            </a:r>
            <a:r>
              <a:rPr lang="en-US" sz="2000" dirty="0" smtClean="0"/>
              <a:t>PARCC field test offers </a:t>
            </a:r>
            <a:r>
              <a:rPr lang="en-US" sz="2000" u="sng" dirty="0" smtClean="0"/>
              <a:t>accessibility features</a:t>
            </a:r>
            <a:r>
              <a:rPr lang="en-US" sz="2000" dirty="0" smtClean="0"/>
              <a:t> and </a:t>
            </a:r>
            <a:r>
              <a:rPr lang="en-US" sz="2000" u="sng" dirty="0" smtClean="0"/>
              <a:t>accommodations</a:t>
            </a:r>
            <a:r>
              <a:rPr lang="en-US" sz="2000" dirty="0" smtClean="0"/>
              <a:t> for students.  </a:t>
            </a:r>
          </a:p>
          <a:p>
            <a:pPr marL="0" indent="0">
              <a:buNone/>
            </a:pPr>
            <a:endParaRPr lang="en-US" sz="2000" dirty="0" smtClean="0"/>
          </a:p>
          <a:p>
            <a:pPr marL="0" indent="0">
              <a:buNone/>
            </a:pPr>
            <a:r>
              <a:rPr lang="en-US" sz="2000" b="1" u="sng" dirty="0" smtClean="0"/>
              <a:t>Access for </a:t>
            </a:r>
            <a:r>
              <a:rPr lang="en-US" sz="2000" b="1" u="sng" dirty="0"/>
              <a:t>A</a:t>
            </a:r>
            <a:r>
              <a:rPr lang="en-US" sz="2000" b="1" u="sng" dirty="0" smtClean="0"/>
              <a:t>ll</a:t>
            </a:r>
            <a:r>
              <a:rPr lang="en-US" sz="2000" b="1" dirty="0" smtClean="0"/>
              <a:t> features available at any point to all students:</a:t>
            </a:r>
            <a:endParaRPr lang="en-US" sz="2000" b="1" u="sng" dirty="0" smtClean="0"/>
          </a:p>
          <a:p>
            <a:r>
              <a:rPr lang="en-US" sz="1800" dirty="0" smtClean="0"/>
              <a:t>Tools built into the assessment such as choice elimination, line reader</a:t>
            </a:r>
          </a:p>
          <a:p>
            <a:r>
              <a:rPr lang="en-US" sz="1800" dirty="0" smtClean="0"/>
              <a:t>Does not require an ‘opt in’ prior to the test</a:t>
            </a:r>
          </a:p>
          <a:p>
            <a:pPr marL="0" indent="0">
              <a:buNone/>
            </a:pPr>
            <a:endParaRPr lang="en-US" sz="1800" b="1" dirty="0" smtClean="0"/>
          </a:p>
          <a:p>
            <a:pPr marL="0" indent="0">
              <a:buNone/>
            </a:pPr>
            <a:r>
              <a:rPr lang="en-US" sz="2000" b="1" u="sng" dirty="0" smtClean="0"/>
              <a:t>Accessibility features</a:t>
            </a:r>
            <a:r>
              <a:rPr lang="en-US" sz="2000" b="1" dirty="0" smtClean="0"/>
              <a:t> that need to be ‘turned on’:</a:t>
            </a:r>
          </a:p>
          <a:p>
            <a:r>
              <a:rPr lang="en-US" sz="1800" dirty="0" smtClean="0"/>
              <a:t>Available to </a:t>
            </a:r>
            <a:r>
              <a:rPr lang="en-US" sz="1800" i="1" dirty="0" smtClean="0"/>
              <a:t>any </a:t>
            </a:r>
            <a:r>
              <a:rPr lang="en-US" sz="1800" dirty="0"/>
              <a:t>student taking the PARCC assessments </a:t>
            </a:r>
            <a:endParaRPr lang="en-US" sz="1800" dirty="0" smtClean="0"/>
          </a:p>
          <a:p>
            <a:r>
              <a:rPr lang="en-US" sz="1800" dirty="0" smtClean="0"/>
              <a:t>Allows for even more individualized support for students</a:t>
            </a:r>
          </a:p>
          <a:p>
            <a:r>
              <a:rPr lang="en-US" sz="1800" dirty="0" smtClean="0"/>
              <a:t>Students/teachers ‘opt in’ to these features during or prior to the test</a:t>
            </a:r>
            <a:endParaRPr lang="en-US" sz="1800" dirty="0"/>
          </a:p>
          <a:p>
            <a:pPr marL="0" indent="0">
              <a:buNone/>
            </a:pPr>
            <a:endParaRPr lang="en-US" sz="1800" b="1" dirty="0" smtClean="0"/>
          </a:p>
          <a:p>
            <a:pPr marL="0" indent="0">
              <a:buNone/>
            </a:pPr>
            <a:r>
              <a:rPr lang="en-US" sz="2000" b="1" u="sng" dirty="0" smtClean="0"/>
              <a:t>Accommodations</a:t>
            </a:r>
            <a:r>
              <a:rPr lang="en-US" sz="2000" b="1" dirty="0" smtClean="0"/>
              <a:t>: </a:t>
            </a:r>
          </a:p>
          <a:p>
            <a:r>
              <a:rPr lang="en-US" sz="1800" dirty="0" smtClean="0"/>
              <a:t>Aligned to students’ IEP, 504, or LEP accommodations plans</a:t>
            </a:r>
          </a:p>
          <a:p>
            <a:r>
              <a:rPr lang="en-US" sz="1800" dirty="0" smtClean="0"/>
              <a:t>Intended to reduce the impact of the students’ disability on their test performance but not intended to lower expectations for students</a:t>
            </a:r>
          </a:p>
        </p:txBody>
      </p:sp>
    </p:spTree>
    <p:extLst>
      <p:ext uri="{BB962C8B-B14F-4D97-AF65-F5344CB8AC3E}">
        <p14:creationId xmlns:p14="http://schemas.microsoft.com/office/powerpoint/2010/main" val="92818298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Feature for All: Eliminate Choice Tool</a:t>
            </a:r>
            <a:endParaRPr lang="en-US" sz="3200" dirty="0"/>
          </a:p>
        </p:txBody>
      </p:sp>
      <p:sp>
        <p:nvSpPr>
          <p:cNvPr id="3" name="Slide Number Placeholder 2"/>
          <p:cNvSpPr>
            <a:spLocks noGrp="1"/>
          </p:cNvSpPr>
          <p:nvPr>
            <p:ph type="sldNum" sz="quarter" idx="4"/>
          </p:nvPr>
        </p:nvSpPr>
        <p:spPr/>
        <p:txBody>
          <a:bodyPr/>
          <a:lstStyle/>
          <a:p>
            <a:endParaRPr lang="en-US" dirty="0">
              <a:solidFill>
                <a:prstClr val="black">
                  <a:tint val="75000"/>
                </a:prstClr>
              </a:solidFill>
            </a:endParaRPr>
          </a:p>
        </p:txBody>
      </p:sp>
      <p:pic>
        <p:nvPicPr>
          <p:cNvPr id="7" name="Content Placeholder 6"/>
          <p:cNvPicPr>
            <a:picLocks noGrp="1" noChangeAspect="1"/>
          </p:cNvPicPr>
          <p:nvPr>
            <p:ph sz="quarter" idx="10"/>
          </p:nvPr>
        </p:nvPicPr>
        <p:blipFill>
          <a:blip r:embed="rId2"/>
          <a:srcRect l="-28019" r="-28019"/>
          <a:stretch>
            <a:fillRect/>
          </a:stretch>
        </p:blipFill>
        <p:spPr/>
      </p:pic>
      <p:sp>
        <p:nvSpPr>
          <p:cNvPr id="5" name="Footer Placeholder 3"/>
          <p:cNvSpPr>
            <a:spLocks noGrp="1"/>
          </p:cNvSpPr>
          <p:nvPr/>
        </p:nvSpPr>
        <p:spPr>
          <a:xfrm>
            <a:off x="152400" y="6515101"/>
            <a:ext cx="2895600" cy="342899"/>
          </a:xfrm>
          <a:prstGeom prst="rect">
            <a:avLst/>
          </a:prstGeom>
          <a:noFill/>
        </p:spPr>
        <p:txBody>
          <a:bodyPr/>
          <a:lstStyle>
            <a:defPPr>
              <a:defRPr lang="en-US"/>
            </a:defPPr>
            <a:lvl1pPr marL="0" algn="l" defTabSz="914400" rtl="0" eaLnBrk="1" latinLnBrk="0" hangingPunct="1">
              <a:defRPr sz="1800" kern="1200">
                <a:solidFill>
                  <a:schemeClr val="bg2">
                    <a:lumMod val="50000"/>
                  </a:schemeClr>
                </a:solidFill>
                <a:latin typeface="Chalkduster" pitchFamily="66"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rgbClr val="EEECE1">
                    <a:lumMod val="50000"/>
                  </a:srgbClr>
                </a:solidFill>
              </a:rPr>
              <a:t>Louisiana Believes</a:t>
            </a:r>
            <a:endParaRPr lang="en-US" dirty="0">
              <a:solidFill>
                <a:srgbClr val="EEECE1">
                  <a:lumMod val="50000"/>
                </a:srgbClr>
              </a:solidFill>
            </a:endParaRPr>
          </a:p>
        </p:txBody>
      </p:sp>
    </p:spTree>
    <p:extLst>
      <p:ext uri="{BB962C8B-B14F-4D97-AF65-F5344CB8AC3E}">
        <p14:creationId xmlns:p14="http://schemas.microsoft.com/office/powerpoint/2010/main" val="8883845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Feature for All: Line Reader</a:t>
            </a:r>
            <a:endParaRPr lang="en-US" sz="3600" dirty="0"/>
          </a:p>
        </p:txBody>
      </p:sp>
      <p:sp>
        <p:nvSpPr>
          <p:cNvPr id="3" name="Slide Number Placeholder 2"/>
          <p:cNvSpPr>
            <a:spLocks noGrp="1"/>
          </p:cNvSpPr>
          <p:nvPr>
            <p:ph type="sldNum" sz="quarter" idx="4"/>
          </p:nvPr>
        </p:nvSpPr>
        <p:spPr/>
        <p:txBody>
          <a:bodyPr/>
          <a:lstStyle/>
          <a:p>
            <a:endParaRPr lang="en-US" dirty="0">
              <a:solidFill>
                <a:prstClr val="black">
                  <a:tint val="75000"/>
                </a:prstClr>
              </a:solidFill>
            </a:endParaRPr>
          </a:p>
        </p:txBody>
      </p:sp>
      <p:pic>
        <p:nvPicPr>
          <p:cNvPr id="5" name="Content Placeholder 4"/>
          <p:cNvPicPr>
            <a:picLocks noGrp="1" noChangeAspect="1"/>
          </p:cNvPicPr>
          <p:nvPr>
            <p:ph sz="quarter" idx="10"/>
          </p:nvPr>
        </p:nvPicPr>
        <p:blipFill>
          <a:blip r:embed="rId3"/>
          <a:srcRect l="-32909" r="-32909"/>
          <a:stretch>
            <a:fillRect/>
          </a:stretch>
        </p:blipFill>
        <p:spPr/>
      </p:pic>
      <p:sp>
        <p:nvSpPr>
          <p:cNvPr id="6" name="Footer Placeholder 3"/>
          <p:cNvSpPr>
            <a:spLocks noGrp="1"/>
          </p:cNvSpPr>
          <p:nvPr/>
        </p:nvSpPr>
        <p:spPr>
          <a:xfrm>
            <a:off x="152400" y="6515101"/>
            <a:ext cx="2895600" cy="342899"/>
          </a:xfrm>
          <a:prstGeom prst="rect">
            <a:avLst/>
          </a:prstGeom>
          <a:noFill/>
        </p:spPr>
        <p:txBody>
          <a:bodyPr/>
          <a:lstStyle>
            <a:defPPr>
              <a:defRPr lang="en-US"/>
            </a:defPPr>
            <a:lvl1pPr marL="0" algn="l" defTabSz="914400" rtl="0" eaLnBrk="1" latinLnBrk="0" hangingPunct="1">
              <a:defRPr sz="1800" kern="1200">
                <a:solidFill>
                  <a:schemeClr val="bg2">
                    <a:lumMod val="50000"/>
                  </a:schemeClr>
                </a:solidFill>
                <a:latin typeface="Chalkduster" pitchFamily="66"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rgbClr val="EEECE1">
                    <a:lumMod val="50000"/>
                  </a:srgbClr>
                </a:solidFill>
              </a:rPr>
              <a:t>Louisiana Believes</a:t>
            </a:r>
            <a:endParaRPr lang="en-US" dirty="0">
              <a:solidFill>
                <a:srgbClr val="EEECE1">
                  <a:lumMod val="50000"/>
                </a:srgbClr>
              </a:solidFill>
            </a:endParaRPr>
          </a:p>
        </p:txBody>
      </p:sp>
    </p:spTree>
    <p:extLst>
      <p:ext uri="{BB962C8B-B14F-4D97-AF65-F5344CB8AC3E}">
        <p14:creationId xmlns:p14="http://schemas.microsoft.com/office/powerpoint/2010/main" val="104624604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sz="3600" dirty="0" smtClean="0">
                <a:latin typeface="Chalkduster" charset="0"/>
                <a:cs typeface="Arial" pitchFamily="34" charset="0"/>
              </a:rPr>
              <a:t>Accessibility Features</a:t>
            </a:r>
            <a:endParaRPr lang="en-US" sz="3600" dirty="0">
              <a:latin typeface="Chalkduster" charset="0"/>
              <a:cs typeface="Arial" pitchFamily="34" charset="0"/>
            </a:endParaRPr>
          </a:p>
        </p:txBody>
      </p:sp>
      <p:sp>
        <p:nvSpPr>
          <p:cNvPr id="13" name="Footer Placeholder 12"/>
          <p:cNvSpPr>
            <a:spLocks noGrp="1"/>
          </p:cNvSpPr>
          <p:nvPr>
            <p:ph type="ftr" sz="quarter" idx="3"/>
          </p:nvPr>
        </p:nvSpPr>
        <p:spPr/>
        <p:txBody>
          <a:bodyPr/>
          <a:lstStyle/>
          <a:p>
            <a:r>
              <a:rPr lang="en-US" dirty="0" smtClean="0"/>
              <a:t>Louisiana Believes</a:t>
            </a:r>
            <a:endParaRPr lang="en-US" dirty="0"/>
          </a:p>
        </p:txBody>
      </p:sp>
      <p:sp>
        <p:nvSpPr>
          <p:cNvPr id="14" name="Slide Number Placeholder 13"/>
          <p:cNvSpPr>
            <a:spLocks noGrp="1"/>
          </p:cNvSpPr>
          <p:nvPr>
            <p:ph type="sldNum" sz="quarter" idx="4"/>
          </p:nvPr>
        </p:nvSpPr>
        <p:spPr>
          <a:xfrm>
            <a:off x="7010400" y="6591301"/>
            <a:ext cx="2133600" cy="342899"/>
          </a:xfrm>
        </p:spPr>
        <p:txBody>
          <a:bodyPr/>
          <a:lstStyle/>
          <a:p>
            <a:fld id="{79BA4B8F-8B3F-4B52-9164-AF2CA95F68ED}" type="slidenum">
              <a:rPr lang="en-US" smtClean="0"/>
              <a:pPr/>
              <a:t>67</a:t>
            </a:fld>
            <a:endParaRPr lang="en-US" dirty="0"/>
          </a:p>
        </p:txBody>
      </p:sp>
      <p:sp>
        <p:nvSpPr>
          <p:cNvPr id="6" name="Content Placeholder 5"/>
          <p:cNvSpPr>
            <a:spLocks noGrp="1"/>
          </p:cNvSpPr>
          <p:nvPr>
            <p:ph sz="quarter" idx="10"/>
          </p:nvPr>
        </p:nvSpPr>
        <p:spPr>
          <a:xfrm>
            <a:off x="152400" y="1219200"/>
            <a:ext cx="8839200" cy="5029200"/>
          </a:xfrm>
        </p:spPr>
        <p:txBody>
          <a:bodyPr>
            <a:normAutofit/>
          </a:bodyPr>
          <a:lstStyle/>
          <a:p>
            <a:pPr marL="0" indent="0">
              <a:buNone/>
            </a:pPr>
            <a:r>
              <a:rPr lang="en-US" sz="2000" dirty="0" smtClean="0"/>
              <a:t>Accessibility features assigned by the test administrator prior to the test session:</a:t>
            </a:r>
          </a:p>
          <a:p>
            <a:endParaRPr lang="en-US" dirty="0"/>
          </a:p>
          <a:p>
            <a:pPr marL="0" indent="0">
              <a:buNone/>
            </a:pPr>
            <a:endParaRPr lang="en-US" dirty="0" smtClean="0"/>
          </a:p>
        </p:txBody>
      </p:sp>
      <p:graphicFrame>
        <p:nvGraphicFramePr>
          <p:cNvPr id="2" name="Table 1"/>
          <p:cNvGraphicFramePr>
            <a:graphicFrameLocks noGrp="1"/>
          </p:cNvGraphicFramePr>
          <p:nvPr>
            <p:extLst>
              <p:ext uri="{D42A27DB-BD31-4B8C-83A1-F6EECF244321}">
                <p14:modId xmlns:p14="http://schemas.microsoft.com/office/powerpoint/2010/main" val="3797226907"/>
              </p:ext>
            </p:extLst>
          </p:nvPr>
        </p:nvGraphicFramePr>
        <p:xfrm>
          <a:off x="228600" y="2514600"/>
          <a:ext cx="8610600" cy="3402873"/>
        </p:xfrm>
        <a:graphic>
          <a:graphicData uri="http://schemas.openxmlformats.org/drawingml/2006/table">
            <a:tbl>
              <a:tblPr firstRow="1" bandRow="1">
                <a:tableStyleId>{5C22544A-7EE6-4342-B048-85BDC9FD1C3A}</a:tableStyleId>
              </a:tblPr>
              <a:tblGrid>
                <a:gridCol w="5562600"/>
                <a:gridCol w="1828800"/>
                <a:gridCol w="1219200"/>
              </a:tblGrid>
              <a:tr h="370114">
                <a:tc>
                  <a:txBody>
                    <a:bodyPr/>
                    <a:lstStyle/>
                    <a:p>
                      <a:r>
                        <a:rPr lang="en-US" dirty="0" smtClean="0"/>
                        <a:t>Support</a:t>
                      </a:r>
                      <a:endParaRPr lang="en-US" dirty="0"/>
                    </a:p>
                  </a:txBody>
                  <a:tcPr/>
                </a:tc>
                <a:tc>
                  <a:txBody>
                    <a:bodyPr/>
                    <a:lstStyle/>
                    <a:p>
                      <a:r>
                        <a:rPr lang="en-US" dirty="0" smtClean="0"/>
                        <a:t>Mode</a:t>
                      </a:r>
                      <a:endParaRPr lang="en-US" dirty="0"/>
                    </a:p>
                  </a:txBody>
                  <a:tcPr/>
                </a:tc>
                <a:tc>
                  <a:txBody>
                    <a:bodyPr/>
                    <a:lstStyle/>
                    <a:p>
                      <a:r>
                        <a:rPr lang="en-US" dirty="0" smtClean="0"/>
                        <a:t>Field test?</a:t>
                      </a:r>
                      <a:endParaRPr lang="en-US" dirty="0"/>
                    </a:p>
                  </a:txBody>
                  <a:tcPr/>
                </a:tc>
              </a:tr>
              <a:tr h="6553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Answer Masking: </a:t>
                      </a:r>
                      <a:r>
                        <a:rPr lang="en-US" sz="1800" b="0" i="0" u="none" strike="noStrike" kern="1200" baseline="0" dirty="0" smtClean="0">
                          <a:solidFill>
                            <a:schemeClr val="dk1"/>
                          </a:solidFill>
                          <a:latin typeface="+mn-lt"/>
                          <a:ea typeface="+mn-ea"/>
                          <a:cs typeface="+mn-cs"/>
                        </a:rPr>
                        <a:t>The student electronically “covers” answer options or other text, as needed. </a:t>
                      </a:r>
                    </a:p>
                  </a:txBody>
                  <a:tcPr/>
                </a:tc>
                <a:tc>
                  <a:txBody>
                    <a:bodyPr/>
                    <a:lstStyle/>
                    <a:p>
                      <a:r>
                        <a:rPr lang="en-US" dirty="0" smtClean="0"/>
                        <a:t>Computer</a:t>
                      </a:r>
                      <a:endParaRPr lang="en-US" dirty="0"/>
                    </a:p>
                  </a:txBody>
                  <a:tcPr/>
                </a:tc>
                <a:tc>
                  <a:txBody>
                    <a:bodyPr/>
                    <a:lstStyle/>
                    <a:p>
                      <a:r>
                        <a:rPr lang="en-US" dirty="0" smtClean="0"/>
                        <a:t>Yes</a:t>
                      </a:r>
                    </a:p>
                  </a:txBody>
                  <a:tcPr/>
                </a:tc>
              </a:tr>
              <a:tr h="37011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Invert Color Choice (i.e.</a:t>
                      </a:r>
                      <a:r>
                        <a:rPr lang="en-US" b="1" baseline="0" dirty="0" smtClean="0"/>
                        <a:t> </a:t>
                      </a:r>
                      <a:r>
                        <a:rPr lang="en-US" b="1" dirty="0" smtClean="0"/>
                        <a:t>Background</a:t>
                      </a:r>
                      <a:r>
                        <a:rPr lang="en-US" b="1" baseline="0" dirty="0" smtClean="0"/>
                        <a:t>/Font color, color contrast)</a:t>
                      </a:r>
                      <a:r>
                        <a:rPr lang="en-US" baseline="0" dirty="0" smtClean="0"/>
                        <a:t>: </a:t>
                      </a:r>
                      <a:r>
                        <a:rPr lang="en-US" sz="1800" b="0" i="0" u="none" strike="noStrike" kern="1200" baseline="0" dirty="0" smtClean="0">
                          <a:solidFill>
                            <a:schemeClr val="dk1"/>
                          </a:solidFill>
                          <a:latin typeface="+mn-lt"/>
                          <a:ea typeface="+mn-ea"/>
                          <a:cs typeface="+mn-cs"/>
                        </a:rPr>
                        <a:t>The student changes the onscreen background and/or font color based on need or preference. 	</a:t>
                      </a:r>
                    </a:p>
                  </a:txBody>
                  <a:tcPr/>
                </a:tc>
                <a:tc>
                  <a:txBody>
                    <a:bodyPr/>
                    <a:lstStyle/>
                    <a:p>
                      <a:r>
                        <a:rPr lang="en-US" dirty="0" smtClean="0"/>
                        <a:t>Computer</a:t>
                      </a:r>
                      <a:endParaRPr lang="en-US" dirty="0"/>
                    </a:p>
                  </a:txBody>
                  <a:tcPr/>
                </a:tc>
                <a:tc>
                  <a:txBody>
                    <a:bodyPr/>
                    <a:lstStyle/>
                    <a:p>
                      <a:r>
                        <a:rPr lang="en-US" dirty="0" smtClean="0"/>
                        <a:t>Yes</a:t>
                      </a:r>
                      <a:endParaRPr lang="en-US" dirty="0"/>
                    </a:p>
                  </a:txBody>
                  <a:tcPr/>
                </a:tc>
              </a:tr>
              <a:tr h="37011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Text-to-Speech for Mathematics: </a:t>
                      </a:r>
                      <a:r>
                        <a:rPr lang="en-US" sz="1800" b="0" i="0" u="none" strike="noStrike" kern="1200" baseline="0" dirty="0" smtClean="0">
                          <a:solidFill>
                            <a:schemeClr val="dk1"/>
                          </a:solidFill>
                          <a:latin typeface="+mn-lt"/>
                          <a:ea typeface="+mn-ea"/>
                          <a:cs typeface="+mn-cs"/>
                        </a:rPr>
                        <a:t>Text is read aloud to the student using embedded text-to-speech software. Student must be tested in a separate setting if unable to wear headphones.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b="0" i="0" u="none" strike="noStrike" kern="1200" baseline="0" dirty="0" smtClean="0">
                        <a:solidFill>
                          <a:schemeClr val="dk1"/>
                        </a:solidFill>
                        <a:latin typeface="+mn-lt"/>
                        <a:ea typeface="+mn-ea"/>
                        <a:cs typeface="+mn-cs"/>
                      </a:endParaRPr>
                    </a:p>
                  </a:txBody>
                  <a:tcPr/>
                </a:tc>
                <a:tc>
                  <a:txBody>
                    <a:bodyPr/>
                    <a:lstStyle/>
                    <a:p>
                      <a:r>
                        <a:rPr lang="en-US" dirty="0" smtClean="0"/>
                        <a:t>Computer</a:t>
                      </a:r>
                      <a:endParaRPr lang="en-US" dirty="0"/>
                    </a:p>
                  </a:txBody>
                  <a:tcPr/>
                </a:tc>
                <a:tc>
                  <a:txBody>
                    <a:bodyPr/>
                    <a:lstStyle/>
                    <a:p>
                      <a:r>
                        <a:rPr lang="en-US" dirty="0" smtClean="0"/>
                        <a:t>Yes</a:t>
                      </a:r>
                      <a:endParaRPr lang="en-US" dirty="0"/>
                    </a:p>
                  </a:txBody>
                  <a:tcPr/>
                </a:tc>
              </a:tr>
            </a:tbl>
          </a:graphicData>
        </a:graphic>
      </p:graphicFrame>
    </p:spTree>
    <p:extLst>
      <p:ext uri="{BB962C8B-B14F-4D97-AF65-F5344CB8AC3E}">
        <p14:creationId xmlns:p14="http://schemas.microsoft.com/office/powerpoint/2010/main" val="99095472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0" y="-20703"/>
            <a:ext cx="9144000" cy="1066800"/>
          </a:xfrm>
        </p:spPr>
        <p:txBody>
          <a:bodyPr/>
          <a:lstStyle/>
          <a:p>
            <a:r>
              <a:rPr lang="en-US" sz="3200" dirty="0" smtClean="0">
                <a:latin typeface="Chalkduster" charset="0"/>
                <a:cs typeface="Arial" pitchFamily="34" charset="0"/>
              </a:rPr>
              <a:t>Accessibility Feature: Answer Masking</a:t>
            </a:r>
            <a:endParaRPr lang="en-US" sz="3200" dirty="0">
              <a:latin typeface="Chalkduster" charset="0"/>
              <a:cs typeface="Arial" pitchFamily="34" charset="0"/>
            </a:endParaRPr>
          </a:p>
        </p:txBody>
      </p:sp>
      <p:sp>
        <p:nvSpPr>
          <p:cNvPr id="13" name="Footer Placeholder 12"/>
          <p:cNvSpPr>
            <a:spLocks noGrp="1"/>
          </p:cNvSpPr>
          <p:nvPr>
            <p:ph type="ftr" sz="quarter" idx="3"/>
          </p:nvPr>
        </p:nvSpPr>
        <p:spPr/>
        <p:txBody>
          <a:bodyPr/>
          <a:lstStyle/>
          <a:p>
            <a:r>
              <a:rPr lang="en-US" dirty="0" smtClean="0"/>
              <a:t>Louisiana Believes</a:t>
            </a:r>
            <a:endParaRPr lang="en-US" dirty="0"/>
          </a:p>
        </p:txBody>
      </p:sp>
      <p:sp>
        <p:nvSpPr>
          <p:cNvPr id="14" name="Slide Number Placeholder 13"/>
          <p:cNvSpPr>
            <a:spLocks noGrp="1"/>
          </p:cNvSpPr>
          <p:nvPr>
            <p:ph type="sldNum" sz="quarter" idx="4"/>
          </p:nvPr>
        </p:nvSpPr>
        <p:spPr/>
        <p:txBody>
          <a:bodyPr/>
          <a:lstStyle/>
          <a:p>
            <a:fld id="{79BA4B8F-8B3F-4B52-9164-AF2CA95F68ED}" type="slidenum">
              <a:rPr lang="en-US" smtClean="0"/>
              <a:pPr/>
              <a:t>68</a:t>
            </a:fld>
            <a:endParaRPr lang="en-US" dirty="0"/>
          </a:p>
        </p:txBody>
      </p:sp>
      <p:sp>
        <p:nvSpPr>
          <p:cNvPr id="5" name="TextBox 4"/>
          <p:cNvSpPr txBox="1"/>
          <p:nvPr/>
        </p:nvSpPr>
        <p:spPr>
          <a:xfrm>
            <a:off x="609600" y="1371600"/>
            <a:ext cx="7696200" cy="369332"/>
          </a:xfrm>
          <a:prstGeom prst="rect">
            <a:avLst/>
          </a:prstGeom>
          <a:noFill/>
        </p:spPr>
        <p:txBody>
          <a:bodyPr wrap="square" rtlCol="0">
            <a:spAutoFit/>
          </a:bodyPr>
          <a:lstStyle/>
          <a:p>
            <a:r>
              <a:rPr lang="en-US" dirty="0" smtClean="0"/>
              <a:t>This is an example of the </a:t>
            </a:r>
            <a:r>
              <a:rPr lang="en-US" b="1" dirty="0" smtClean="0"/>
              <a:t>‘answer masking’ </a:t>
            </a:r>
            <a:r>
              <a:rPr lang="en-US" dirty="0" smtClean="0"/>
              <a:t>accessibility feature:</a:t>
            </a:r>
            <a:endParaRPr lang="en-US" dirty="0"/>
          </a:p>
        </p:txBody>
      </p:sp>
      <p:pic>
        <p:nvPicPr>
          <p:cNvPr id="3" name="Content Placeholder 2"/>
          <p:cNvPicPr>
            <a:picLocks noGrp="1" noChangeAspect="1"/>
          </p:cNvPicPr>
          <p:nvPr>
            <p:ph sz="quarter" idx="10"/>
          </p:nvPr>
        </p:nvPicPr>
        <p:blipFill rotWithShape="1">
          <a:blip r:embed="rId3"/>
          <a:srcRect l="-10609" t="-12618" r="-16026"/>
          <a:stretch/>
        </p:blipFill>
        <p:spPr>
          <a:xfrm>
            <a:off x="-609600" y="1447800"/>
            <a:ext cx="10102443" cy="4922896"/>
          </a:xfrm>
        </p:spPr>
      </p:pic>
    </p:spTree>
    <p:extLst>
      <p:ext uri="{BB962C8B-B14F-4D97-AF65-F5344CB8AC3E}">
        <p14:creationId xmlns:p14="http://schemas.microsoft.com/office/powerpoint/2010/main" val="325621648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Accessibility Feature: Color Contrast</a:t>
            </a:r>
            <a:endParaRPr lang="en-US" sz="3200" dirty="0"/>
          </a:p>
        </p:txBody>
      </p:sp>
      <p:sp>
        <p:nvSpPr>
          <p:cNvPr id="3" name="Slide Number Placeholder 2"/>
          <p:cNvSpPr>
            <a:spLocks noGrp="1"/>
          </p:cNvSpPr>
          <p:nvPr>
            <p:ph type="sldNum" sz="quarter" idx="4"/>
          </p:nvPr>
        </p:nvSpPr>
        <p:spPr/>
        <p:txBody>
          <a:bodyPr/>
          <a:lstStyle/>
          <a:p>
            <a:endParaRPr lang="en-US" dirty="0">
              <a:solidFill>
                <a:prstClr val="black">
                  <a:tint val="75000"/>
                </a:prstClr>
              </a:solidFill>
            </a:endParaRPr>
          </a:p>
        </p:txBody>
      </p:sp>
      <p:pic>
        <p:nvPicPr>
          <p:cNvPr id="5" name="Content Placeholder 4"/>
          <p:cNvPicPr>
            <a:picLocks noGrp="1" noChangeAspect="1"/>
          </p:cNvPicPr>
          <p:nvPr>
            <p:ph sz="quarter" idx="10"/>
          </p:nvPr>
        </p:nvPicPr>
        <p:blipFill>
          <a:blip r:embed="rId3"/>
          <a:srcRect l="-64236" r="-64236"/>
          <a:stretch>
            <a:fillRect/>
          </a:stretch>
        </p:blipFill>
        <p:spPr/>
      </p:pic>
      <p:sp>
        <p:nvSpPr>
          <p:cNvPr id="6" name="Footer Placeholder 3"/>
          <p:cNvSpPr>
            <a:spLocks noGrp="1"/>
          </p:cNvSpPr>
          <p:nvPr/>
        </p:nvSpPr>
        <p:spPr>
          <a:xfrm>
            <a:off x="152400" y="6515101"/>
            <a:ext cx="2895600" cy="342899"/>
          </a:xfrm>
          <a:prstGeom prst="rect">
            <a:avLst/>
          </a:prstGeom>
          <a:noFill/>
        </p:spPr>
        <p:txBody>
          <a:bodyPr/>
          <a:lstStyle>
            <a:defPPr>
              <a:defRPr lang="en-US"/>
            </a:defPPr>
            <a:lvl1pPr marL="0" algn="l" defTabSz="914400" rtl="0" eaLnBrk="1" latinLnBrk="0" hangingPunct="1">
              <a:defRPr sz="1800" kern="1200">
                <a:solidFill>
                  <a:schemeClr val="bg2">
                    <a:lumMod val="50000"/>
                  </a:schemeClr>
                </a:solidFill>
                <a:latin typeface="Chalkduster" pitchFamily="66"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rgbClr val="EEECE1">
                    <a:lumMod val="50000"/>
                  </a:srgbClr>
                </a:solidFill>
              </a:rPr>
              <a:t>Louisiana Believes</a:t>
            </a:r>
            <a:endParaRPr lang="en-US" dirty="0">
              <a:solidFill>
                <a:srgbClr val="EEECE1">
                  <a:lumMod val="50000"/>
                </a:srgbClr>
              </a:solidFill>
            </a:endParaRPr>
          </a:p>
        </p:txBody>
      </p:sp>
    </p:spTree>
    <p:extLst>
      <p:ext uri="{BB962C8B-B14F-4D97-AF65-F5344CB8AC3E}">
        <p14:creationId xmlns:p14="http://schemas.microsoft.com/office/powerpoint/2010/main" val="2124098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February 2014</a:t>
            </a:r>
            <a:endParaRPr lang="en-US" sz="3200" dirty="0"/>
          </a:p>
        </p:txBody>
      </p:sp>
      <p:sp>
        <p:nvSpPr>
          <p:cNvPr id="3" name="Slide Number Placeholder 2"/>
          <p:cNvSpPr>
            <a:spLocks noGrp="1"/>
          </p:cNvSpPr>
          <p:nvPr>
            <p:ph type="sldNum" sz="quarter" idx="4"/>
          </p:nvPr>
        </p:nvSpPr>
        <p:spPr/>
        <p:txBody>
          <a:bodyPr/>
          <a:lstStyle/>
          <a:p>
            <a:fld id="{79BA4B8F-8B3F-4B52-9164-AF2CA95F68ED}" type="slidenum">
              <a:rPr lang="en-US" smtClean="0">
                <a:solidFill>
                  <a:prstClr val="black">
                    <a:tint val="75000"/>
                  </a:prstClr>
                </a:solidFill>
              </a:rPr>
              <a:pPr/>
              <a:t>7</a:t>
            </a:fld>
            <a:endParaRPr lang="en-US" dirty="0">
              <a:solidFill>
                <a:prstClr val="black">
                  <a:tint val="75000"/>
                </a:prstClr>
              </a:solidFill>
            </a:endParaRPr>
          </a:p>
        </p:txBody>
      </p:sp>
      <p:sp>
        <p:nvSpPr>
          <p:cNvPr id="4" name="Footer Placeholder 3"/>
          <p:cNvSpPr>
            <a:spLocks noGrp="1"/>
          </p:cNvSpPr>
          <p:nvPr>
            <p:ph type="ftr" sz="quarter" idx="3"/>
          </p:nvPr>
        </p:nvSpPr>
        <p:spPr/>
        <p:txBody>
          <a:bodyPr/>
          <a:lstStyle/>
          <a:p>
            <a:r>
              <a:rPr lang="en-US" smtClean="0">
                <a:solidFill>
                  <a:srgbClr val="EEECE1">
                    <a:lumMod val="50000"/>
                  </a:srgbClr>
                </a:solidFill>
              </a:rPr>
              <a:t>Louisiana Believes</a:t>
            </a:r>
            <a:endParaRPr lang="en-US" dirty="0">
              <a:solidFill>
                <a:srgbClr val="EEECE1">
                  <a:lumMod val="50000"/>
                </a:srgbClr>
              </a:solidFill>
            </a:endParaRPr>
          </a:p>
        </p:txBody>
      </p:sp>
      <p:graphicFrame>
        <p:nvGraphicFramePr>
          <p:cNvPr id="6" name="Content Placeholder 5"/>
          <p:cNvGraphicFramePr>
            <a:graphicFrameLocks noGrp="1"/>
          </p:cNvGraphicFramePr>
          <p:nvPr>
            <p:ph sz="quarter" idx="10"/>
            <p:extLst>
              <p:ext uri="{D42A27DB-BD31-4B8C-83A1-F6EECF244321}">
                <p14:modId xmlns:p14="http://schemas.microsoft.com/office/powerpoint/2010/main" val="812580891"/>
              </p:ext>
            </p:extLst>
          </p:nvPr>
        </p:nvGraphicFramePr>
        <p:xfrm>
          <a:off x="547949" y="1295400"/>
          <a:ext cx="8048101" cy="5207036"/>
        </p:xfrm>
        <a:graphic>
          <a:graphicData uri="http://schemas.openxmlformats.org/drawingml/2006/table">
            <a:tbl>
              <a:tblPr/>
              <a:tblGrid>
                <a:gridCol w="976051"/>
                <a:gridCol w="1143000"/>
                <a:gridCol w="1219200"/>
                <a:gridCol w="1295400"/>
                <a:gridCol w="1143000"/>
                <a:gridCol w="1295400"/>
                <a:gridCol w="976050"/>
              </a:tblGrid>
              <a:tr h="394633">
                <a:tc>
                  <a:txBody>
                    <a:bodyPr/>
                    <a:lstStyle/>
                    <a:p>
                      <a:pPr marR="0" indent="0" algn="ctr" rtl="0">
                        <a:spcBef>
                          <a:spcPts val="0"/>
                        </a:spcBef>
                        <a:spcAft>
                          <a:spcPts val="0"/>
                        </a:spcAft>
                      </a:pPr>
                      <a:r>
                        <a:rPr lang="en-US" sz="1300" b="1" kern="1400" dirty="0">
                          <a:solidFill>
                            <a:srgbClr val="000000"/>
                          </a:solidFill>
                          <a:effectLst/>
                          <a:latin typeface="Calibri"/>
                        </a:rPr>
                        <a:t>Sun</a:t>
                      </a:r>
                      <a:endParaRPr lang="en-US" sz="1300" b="1" kern="1400" dirty="0">
                        <a:solidFill>
                          <a:srgbClr val="000000"/>
                        </a:solidFill>
                        <a:effectLst/>
                        <a:latin typeface="Arial"/>
                      </a:endParaRPr>
                    </a:p>
                  </a:txBody>
                  <a:tcPr marL="32910" marR="32910" marT="32910" marB="32910" anchor="ctr">
                    <a:lnL>
                      <a:noFill/>
                    </a:lnL>
                    <a:lnR>
                      <a:noFill/>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solidFill>
                      <a:srgbClr val="FFFFFF"/>
                    </a:solidFill>
                  </a:tcPr>
                </a:tc>
                <a:tc>
                  <a:txBody>
                    <a:bodyPr/>
                    <a:lstStyle/>
                    <a:p>
                      <a:pPr marR="0" indent="0" algn="ctr" rtl="0">
                        <a:spcBef>
                          <a:spcPts val="0"/>
                        </a:spcBef>
                        <a:spcAft>
                          <a:spcPts val="0"/>
                        </a:spcAft>
                      </a:pPr>
                      <a:r>
                        <a:rPr lang="en-US" sz="1300" b="1" kern="1400" dirty="0">
                          <a:solidFill>
                            <a:srgbClr val="000000"/>
                          </a:solidFill>
                          <a:effectLst/>
                          <a:latin typeface="Calibri"/>
                        </a:rPr>
                        <a:t>Mon</a:t>
                      </a:r>
                      <a:endParaRPr lang="en-US" sz="1300" b="1" kern="1400" dirty="0">
                        <a:solidFill>
                          <a:srgbClr val="000000"/>
                        </a:solidFill>
                        <a:effectLst/>
                        <a:latin typeface="Arial"/>
                      </a:endParaRPr>
                    </a:p>
                  </a:txBody>
                  <a:tcPr marL="32910" marR="32910" marT="32910" marB="32910" anchor="ctr">
                    <a:lnL>
                      <a:noFill/>
                    </a:lnL>
                    <a:lnR>
                      <a:noFill/>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solidFill>
                      <a:srgbClr val="FFFFFF"/>
                    </a:solidFill>
                  </a:tcPr>
                </a:tc>
                <a:tc>
                  <a:txBody>
                    <a:bodyPr/>
                    <a:lstStyle/>
                    <a:p>
                      <a:pPr marR="0" indent="0" algn="ctr" rtl="0">
                        <a:spcBef>
                          <a:spcPts val="0"/>
                        </a:spcBef>
                        <a:spcAft>
                          <a:spcPts val="0"/>
                        </a:spcAft>
                      </a:pPr>
                      <a:r>
                        <a:rPr lang="en-US" sz="1300" b="1" kern="1400">
                          <a:solidFill>
                            <a:srgbClr val="000000"/>
                          </a:solidFill>
                          <a:effectLst/>
                          <a:latin typeface="Calibri"/>
                        </a:rPr>
                        <a:t>Tue</a:t>
                      </a:r>
                      <a:endParaRPr lang="en-US" sz="1300" b="1" kern="1400">
                        <a:solidFill>
                          <a:srgbClr val="000000"/>
                        </a:solidFill>
                        <a:effectLst/>
                        <a:latin typeface="Arial"/>
                      </a:endParaRPr>
                    </a:p>
                  </a:txBody>
                  <a:tcPr marL="32910" marR="32910" marT="32910" marB="32910" anchor="ctr">
                    <a:lnL>
                      <a:noFill/>
                    </a:lnL>
                    <a:lnR>
                      <a:noFill/>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solidFill>
                      <a:srgbClr val="FFFFFF"/>
                    </a:solidFill>
                  </a:tcPr>
                </a:tc>
                <a:tc>
                  <a:txBody>
                    <a:bodyPr/>
                    <a:lstStyle/>
                    <a:p>
                      <a:pPr marR="0" indent="0" algn="ctr" rtl="0">
                        <a:spcBef>
                          <a:spcPts val="0"/>
                        </a:spcBef>
                        <a:spcAft>
                          <a:spcPts val="0"/>
                        </a:spcAft>
                      </a:pPr>
                      <a:r>
                        <a:rPr lang="en-US" sz="1300" b="1" kern="1400">
                          <a:solidFill>
                            <a:srgbClr val="000000"/>
                          </a:solidFill>
                          <a:effectLst/>
                          <a:latin typeface="Calibri"/>
                        </a:rPr>
                        <a:t>Wed</a:t>
                      </a:r>
                      <a:endParaRPr lang="en-US" sz="1300" b="1" kern="1400">
                        <a:solidFill>
                          <a:srgbClr val="000000"/>
                        </a:solidFill>
                        <a:effectLst/>
                        <a:latin typeface="Arial"/>
                      </a:endParaRPr>
                    </a:p>
                  </a:txBody>
                  <a:tcPr marL="32910" marR="32910" marT="32910" marB="32910" anchor="ctr">
                    <a:lnL>
                      <a:noFill/>
                    </a:lnL>
                    <a:lnR>
                      <a:noFill/>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solidFill>
                      <a:srgbClr val="FFFFFF"/>
                    </a:solidFill>
                  </a:tcPr>
                </a:tc>
                <a:tc>
                  <a:txBody>
                    <a:bodyPr/>
                    <a:lstStyle/>
                    <a:p>
                      <a:pPr marR="0" indent="0" algn="ctr" rtl="0">
                        <a:spcBef>
                          <a:spcPts val="0"/>
                        </a:spcBef>
                        <a:spcAft>
                          <a:spcPts val="0"/>
                        </a:spcAft>
                      </a:pPr>
                      <a:r>
                        <a:rPr lang="en-US" sz="1300" b="1" kern="1400">
                          <a:solidFill>
                            <a:srgbClr val="000000"/>
                          </a:solidFill>
                          <a:effectLst/>
                          <a:latin typeface="Calibri"/>
                        </a:rPr>
                        <a:t>Thu</a:t>
                      </a:r>
                      <a:endParaRPr lang="en-US" sz="1300" b="1" kern="1400">
                        <a:solidFill>
                          <a:srgbClr val="000000"/>
                        </a:solidFill>
                        <a:effectLst/>
                        <a:latin typeface="Arial"/>
                      </a:endParaRPr>
                    </a:p>
                  </a:txBody>
                  <a:tcPr marL="32910" marR="32910" marT="32910" marB="32910" anchor="ctr">
                    <a:lnL>
                      <a:noFill/>
                    </a:lnL>
                    <a:lnR>
                      <a:noFill/>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solidFill>
                      <a:srgbClr val="FFFFFF"/>
                    </a:solidFill>
                  </a:tcPr>
                </a:tc>
                <a:tc>
                  <a:txBody>
                    <a:bodyPr/>
                    <a:lstStyle/>
                    <a:p>
                      <a:pPr marR="0" indent="0" algn="ctr" rtl="0">
                        <a:spcBef>
                          <a:spcPts val="0"/>
                        </a:spcBef>
                        <a:spcAft>
                          <a:spcPts val="0"/>
                        </a:spcAft>
                      </a:pPr>
                      <a:r>
                        <a:rPr lang="en-US" sz="1300" b="1" kern="1400">
                          <a:solidFill>
                            <a:srgbClr val="000000"/>
                          </a:solidFill>
                          <a:effectLst/>
                          <a:latin typeface="Calibri"/>
                        </a:rPr>
                        <a:t>Fri</a:t>
                      </a:r>
                      <a:endParaRPr lang="en-US" sz="1300" b="1" kern="1400">
                        <a:solidFill>
                          <a:srgbClr val="000000"/>
                        </a:solidFill>
                        <a:effectLst/>
                        <a:latin typeface="Arial"/>
                      </a:endParaRPr>
                    </a:p>
                  </a:txBody>
                  <a:tcPr marL="32910" marR="32910" marT="32910" marB="32910" anchor="ctr">
                    <a:lnL>
                      <a:noFill/>
                    </a:lnL>
                    <a:lnR>
                      <a:noFill/>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solidFill>
                      <a:srgbClr val="FFFFFF"/>
                    </a:solidFill>
                  </a:tcPr>
                </a:tc>
                <a:tc>
                  <a:txBody>
                    <a:bodyPr/>
                    <a:lstStyle/>
                    <a:p>
                      <a:pPr marR="0" indent="0" algn="ctr" rtl="0">
                        <a:spcBef>
                          <a:spcPts val="0"/>
                        </a:spcBef>
                        <a:spcAft>
                          <a:spcPts val="0"/>
                        </a:spcAft>
                      </a:pPr>
                      <a:r>
                        <a:rPr lang="en-US" sz="1300" b="1" kern="1400">
                          <a:solidFill>
                            <a:srgbClr val="000000"/>
                          </a:solidFill>
                          <a:effectLst/>
                          <a:latin typeface="Calibri"/>
                        </a:rPr>
                        <a:t>Sat</a:t>
                      </a:r>
                      <a:endParaRPr lang="en-US" sz="1300" b="1" kern="1400">
                        <a:solidFill>
                          <a:srgbClr val="000000"/>
                        </a:solidFill>
                        <a:effectLst/>
                        <a:latin typeface="Arial"/>
                      </a:endParaRPr>
                    </a:p>
                  </a:txBody>
                  <a:tcPr marL="32910" marR="32910" marT="32910" marB="32910" anchor="ctr">
                    <a:lnL>
                      <a:noFill/>
                    </a:lnL>
                    <a:lnR>
                      <a:noFill/>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solidFill>
                      <a:srgbClr val="FFFFFF"/>
                    </a:solidFill>
                  </a:tcPr>
                </a:tc>
              </a:tr>
              <a:tr h="943507">
                <a:tc>
                  <a:txBody>
                    <a:bodyPr/>
                    <a:lstStyle/>
                    <a:p>
                      <a:pPr marR="0" indent="0" algn="l" rtl="0">
                        <a:lnSpc>
                          <a:spcPct val="119000"/>
                        </a:lnSpc>
                        <a:spcBef>
                          <a:spcPts val="0"/>
                        </a:spcBef>
                        <a:spcAft>
                          <a:spcPts val="0"/>
                        </a:spcAft>
                      </a:pPr>
                      <a:r>
                        <a:rPr lang="en-US" sz="900" i="0" kern="1400" dirty="0">
                          <a:solidFill>
                            <a:srgbClr val="000000"/>
                          </a:solidFill>
                          <a:effectLst/>
                          <a:latin typeface="Calibri"/>
                        </a:rPr>
                        <a:t> </a:t>
                      </a:r>
                      <a:endParaRPr lang="en-US" sz="900" i="1" kern="1400" dirty="0">
                        <a:solidFill>
                          <a:srgbClr val="000000"/>
                        </a:solidFill>
                        <a:effectLst/>
                        <a:latin typeface="Times New Roman"/>
                      </a:endParaRPr>
                    </a:p>
                  </a:txBody>
                  <a:tcPr marL="66398" marR="32910" marT="32910" marB="3291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3F3F3"/>
                    </a:solidFill>
                  </a:tcPr>
                </a:tc>
                <a:tc>
                  <a:txBody>
                    <a:bodyPr/>
                    <a:lstStyle/>
                    <a:p>
                      <a:pPr marR="0" indent="0" algn="l" rtl="0">
                        <a:lnSpc>
                          <a:spcPct val="119000"/>
                        </a:lnSpc>
                        <a:spcBef>
                          <a:spcPts val="0"/>
                        </a:spcBef>
                        <a:spcAft>
                          <a:spcPts val="0"/>
                        </a:spcAft>
                      </a:pPr>
                      <a:r>
                        <a:rPr lang="en-US" sz="900" i="0" kern="1400" dirty="0">
                          <a:solidFill>
                            <a:srgbClr val="000000"/>
                          </a:solidFill>
                          <a:effectLst/>
                          <a:latin typeface="Calibri"/>
                        </a:rPr>
                        <a:t> </a:t>
                      </a:r>
                      <a:endParaRPr lang="en-US" sz="900" i="1" kern="1400" dirty="0">
                        <a:solidFill>
                          <a:srgbClr val="000000"/>
                        </a:solidFill>
                        <a:effectLst/>
                        <a:latin typeface="Times New Roman"/>
                      </a:endParaRPr>
                    </a:p>
                  </a:txBody>
                  <a:tcPr marL="66398" marR="32910" marT="32910" marB="3291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3F3F3"/>
                    </a:solidFill>
                  </a:tcPr>
                </a:tc>
                <a:tc>
                  <a:txBody>
                    <a:bodyPr/>
                    <a:lstStyle/>
                    <a:p>
                      <a:pPr marR="0" indent="0" algn="l" rtl="0">
                        <a:lnSpc>
                          <a:spcPct val="119000"/>
                        </a:lnSpc>
                        <a:spcBef>
                          <a:spcPts val="0"/>
                        </a:spcBef>
                        <a:spcAft>
                          <a:spcPts val="0"/>
                        </a:spcAft>
                      </a:pPr>
                      <a:r>
                        <a:rPr lang="en-US" sz="900" i="0" kern="1400">
                          <a:solidFill>
                            <a:srgbClr val="000000"/>
                          </a:solidFill>
                          <a:effectLst/>
                          <a:latin typeface="Calibri"/>
                        </a:rPr>
                        <a:t> </a:t>
                      </a:r>
                      <a:endParaRPr lang="en-US" sz="900" i="1" kern="1400">
                        <a:solidFill>
                          <a:srgbClr val="000000"/>
                        </a:solidFill>
                        <a:effectLst/>
                        <a:latin typeface="Times New Roman"/>
                      </a:endParaRPr>
                    </a:p>
                  </a:txBody>
                  <a:tcPr marL="66398" marR="32910" marT="32910" marB="3291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3F3F3"/>
                    </a:solidFill>
                  </a:tcPr>
                </a:tc>
                <a:tc>
                  <a:txBody>
                    <a:bodyPr/>
                    <a:lstStyle/>
                    <a:p>
                      <a:pPr marR="0" indent="0" algn="l" rtl="0">
                        <a:lnSpc>
                          <a:spcPct val="119000"/>
                        </a:lnSpc>
                        <a:spcBef>
                          <a:spcPts val="0"/>
                        </a:spcBef>
                        <a:spcAft>
                          <a:spcPts val="0"/>
                        </a:spcAft>
                      </a:pPr>
                      <a:r>
                        <a:rPr lang="en-US" sz="900" i="0" kern="1400" dirty="0">
                          <a:solidFill>
                            <a:srgbClr val="000000"/>
                          </a:solidFill>
                          <a:effectLst/>
                          <a:latin typeface="Calibri"/>
                        </a:rPr>
                        <a:t> </a:t>
                      </a:r>
                      <a:endParaRPr lang="en-US" sz="900" i="1" kern="1400" dirty="0">
                        <a:solidFill>
                          <a:srgbClr val="000000"/>
                        </a:solidFill>
                        <a:effectLst/>
                        <a:latin typeface="Times New Roman"/>
                      </a:endParaRPr>
                    </a:p>
                  </a:txBody>
                  <a:tcPr marL="66398" marR="32910" marT="32910" marB="3291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3F3F3"/>
                    </a:solidFill>
                  </a:tcPr>
                </a:tc>
                <a:tc>
                  <a:txBody>
                    <a:bodyPr/>
                    <a:lstStyle/>
                    <a:p>
                      <a:pPr marR="0" indent="0" algn="l" rtl="0">
                        <a:lnSpc>
                          <a:spcPct val="119000"/>
                        </a:lnSpc>
                        <a:spcBef>
                          <a:spcPts val="0"/>
                        </a:spcBef>
                        <a:spcAft>
                          <a:spcPts val="0"/>
                        </a:spcAft>
                      </a:pPr>
                      <a:r>
                        <a:rPr lang="en-US" sz="900" i="0" kern="1400">
                          <a:solidFill>
                            <a:srgbClr val="000000"/>
                          </a:solidFill>
                          <a:effectLst/>
                          <a:latin typeface="Calibri"/>
                        </a:rPr>
                        <a:t> </a:t>
                      </a:r>
                      <a:endParaRPr lang="en-US" sz="900" i="1" kern="1400">
                        <a:solidFill>
                          <a:srgbClr val="000000"/>
                        </a:solidFill>
                        <a:effectLst/>
                        <a:latin typeface="Times New Roman"/>
                      </a:endParaRPr>
                    </a:p>
                  </a:txBody>
                  <a:tcPr marL="66398" marR="32910" marT="32910" marB="3291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3F3F3"/>
                    </a:solidFill>
                  </a:tcPr>
                </a:tc>
                <a:tc>
                  <a:txBody>
                    <a:bodyPr/>
                    <a:lstStyle/>
                    <a:p>
                      <a:pPr marR="0" indent="0" algn="l" rtl="0">
                        <a:lnSpc>
                          <a:spcPct val="119000"/>
                        </a:lnSpc>
                        <a:spcBef>
                          <a:spcPts val="0"/>
                        </a:spcBef>
                        <a:spcAft>
                          <a:spcPts val="0"/>
                        </a:spcAft>
                      </a:pPr>
                      <a:r>
                        <a:rPr lang="en-US" sz="900" i="0" kern="1400">
                          <a:solidFill>
                            <a:srgbClr val="000000"/>
                          </a:solidFill>
                          <a:effectLst/>
                          <a:latin typeface="Calibri"/>
                        </a:rPr>
                        <a:t> </a:t>
                      </a:r>
                      <a:endParaRPr lang="en-US" sz="900" i="1" kern="1400">
                        <a:solidFill>
                          <a:srgbClr val="000000"/>
                        </a:solidFill>
                        <a:effectLst/>
                        <a:latin typeface="Times New Roman"/>
                      </a:endParaRPr>
                    </a:p>
                  </a:txBody>
                  <a:tcPr marL="66398" marR="32910" marT="32910" marB="3291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3F3F3"/>
                    </a:solidFill>
                  </a:tcPr>
                </a:tc>
                <a:tc>
                  <a:txBody>
                    <a:bodyPr/>
                    <a:lstStyle/>
                    <a:p>
                      <a:pPr marR="0" indent="0" algn="l" rtl="0">
                        <a:lnSpc>
                          <a:spcPct val="119000"/>
                        </a:lnSpc>
                        <a:spcBef>
                          <a:spcPts val="0"/>
                        </a:spcBef>
                        <a:spcAft>
                          <a:spcPts val="0"/>
                        </a:spcAft>
                      </a:pPr>
                      <a:r>
                        <a:rPr lang="en-US" sz="900" i="0" kern="1400">
                          <a:solidFill>
                            <a:srgbClr val="000000"/>
                          </a:solidFill>
                          <a:effectLst/>
                          <a:latin typeface="Calibri"/>
                        </a:rPr>
                        <a:t>1</a:t>
                      </a:r>
                      <a:endParaRPr lang="en-US" sz="900" i="1" kern="1400">
                        <a:solidFill>
                          <a:srgbClr val="000000"/>
                        </a:solidFill>
                        <a:effectLst/>
                        <a:latin typeface="Times New Roman"/>
                      </a:endParaRPr>
                    </a:p>
                  </a:txBody>
                  <a:tcPr marL="66398" marR="32910" marT="32910" marB="3291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3F3F3"/>
                    </a:solidFill>
                  </a:tcPr>
                </a:tc>
              </a:tr>
              <a:tr h="943507">
                <a:tc>
                  <a:txBody>
                    <a:bodyPr/>
                    <a:lstStyle/>
                    <a:p>
                      <a:pPr marR="0" indent="0" algn="l" rtl="0">
                        <a:lnSpc>
                          <a:spcPct val="119000"/>
                        </a:lnSpc>
                        <a:spcBef>
                          <a:spcPts val="0"/>
                        </a:spcBef>
                        <a:spcAft>
                          <a:spcPts val="0"/>
                        </a:spcAft>
                      </a:pPr>
                      <a:r>
                        <a:rPr lang="en-US" sz="900" i="0" kern="1400">
                          <a:solidFill>
                            <a:srgbClr val="000000"/>
                          </a:solidFill>
                          <a:effectLst/>
                          <a:latin typeface="Calibri"/>
                        </a:rPr>
                        <a:t>2</a:t>
                      </a:r>
                      <a:endParaRPr lang="en-US" sz="900" i="1" kern="1400">
                        <a:solidFill>
                          <a:srgbClr val="000000"/>
                        </a:solidFill>
                        <a:effectLst/>
                        <a:latin typeface="Times New Roman"/>
                      </a:endParaRPr>
                    </a:p>
                  </a:txBody>
                  <a:tcPr marL="66398" marR="32910" marT="32910" marB="3291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3F3F3"/>
                    </a:solidFill>
                  </a:tcPr>
                </a:tc>
                <a:tc>
                  <a:txBody>
                    <a:bodyPr/>
                    <a:lstStyle/>
                    <a:p>
                      <a:pPr marR="0" indent="0" algn="l" rtl="0">
                        <a:lnSpc>
                          <a:spcPct val="119000"/>
                        </a:lnSpc>
                        <a:spcBef>
                          <a:spcPts val="0"/>
                        </a:spcBef>
                        <a:spcAft>
                          <a:spcPts val="0"/>
                        </a:spcAft>
                      </a:pPr>
                      <a:r>
                        <a:rPr lang="en-US" sz="900" i="0" kern="1400" dirty="0" smtClean="0">
                          <a:solidFill>
                            <a:srgbClr val="000000"/>
                          </a:solidFill>
                          <a:effectLst/>
                          <a:latin typeface="Calibri"/>
                        </a:rPr>
                        <a:t>3</a:t>
                      </a:r>
                      <a:endParaRPr lang="en-US" sz="750" i="1" kern="1400" dirty="0">
                        <a:solidFill>
                          <a:srgbClr val="000000"/>
                        </a:solidFill>
                        <a:effectLst/>
                        <a:latin typeface="Times New Roman"/>
                      </a:endParaRPr>
                    </a:p>
                  </a:txBody>
                  <a:tcPr marL="66398" marR="32910" marT="32910" marB="3291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FFFFF"/>
                    </a:solidFill>
                  </a:tcPr>
                </a:tc>
                <a:tc>
                  <a:txBody>
                    <a:bodyPr/>
                    <a:lstStyle/>
                    <a:p>
                      <a:pPr marR="0" indent="0" algn="l" rtl="0">
                        <a:lnSpc>
                          <a:spcPct val="119000"/>
                        </a:lnSpc>
                        <a:spcBef>
                          <a:spcPts val="0"/>
                        </a:spcBef>
                        <a:spcAft>
                          <a:spcPts val="0"/>
                        </a:spcAft>
                      </a:pPr>
                      <a:r>
                        <a:rPr lang="en-US" sz="900" i="0" kern="1400" dirty="0">
                          <a:solidFill>
                            <a:srgbClr val="000000"/>
                          </a:solidFill>
                          <a:effectLst/>
                          <a:latin typeface="Calibri"/>
                        </a:rPr>
                        <a:t>4</a:t>
                      </a:r>
                      <a:endParaRPr lang="en-US" sz="900" i="1" kern="1400" dirty="0">
                        <a:solidFill>
                          <a:srgbClr val="000000"/>
                        </a:solidFill>
                        <a:effectLst/>
                        <a:latin typeface="Times New Roman"/>
                      </a:endParaRPr>
                    </a:p>
                  </a:txBody>
                  <a:tcPr marL="66398" marR="32910" marT="32910" marB="3291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FFFFF"/>
                    </a:solidFill>
                  </a:tcPr>
                </a:tc>
                <a:tc>
                  <a:txBody>
                    <a:bodyPr/>
                    <a:lstStyle/>
                    <a:p>
                      <a:pPr marL="0" marR="0" indent="0" algn="l" rtl="0">
                        <a:lnSpc>
                          <a:spcPct val="119000"/>
                        </a:lnSpc>
                        <a:spcBef>
                          <a:spcPts val="0"/>
                        </a:spcBef>
                        <a:spcAft>
                          <a:spcPts val="0"/>
                        </a:spcAft>
                        <a:buNone/>
                      </a:pPr>
                      <a:r>
                        <a:rPr lang="en-US" sz="900" i="0" kern="1400" dirty="0" smtClean="0">
                          <a:solidFill>
                            <a:srgbClr val="000000"/>
                          </a:solidFill>
                          <a:effectLst/>
                          <a:latin typeface="Calibri"/>
                        </a:rPr>
                        <a:t>5</a:t>
                      </a:r>
                    </a:p>
                    <a:p>
                      <a:pPr marL="0" marR="0" lvl="0" indent="0" algn="ctr" defTabSz="914400" rtl="0" eaLnBrk="1" fontAlgn="auto" latinLnBrk="0" hangingPunct="1">
                        <a:lnSpc>
                          <a:spcPct val="119000"/>
                        </a:lnSpc>
                        <a:spcBef>
                          <a:spcPts val="0"/>
                        </a:spcBef>
                        <a:spcAft>
                          <a:spcPts val="0"/>
                        </a:spcAft>
                        <a:buClrTx/>
                        <a:buSzTx/>
                        <a:buFontTx/>
                        <a:buNone/>
                        <a:tabLst/>
                        <a:defRPr/>
                      </a:pPr>
                      <a:r>
                        <a:rPr kumimoji="0" lang="en-US" altLang="en-US" sz="900" b="0" i="0" u="none" strike="noStrike" cap="none" normalizeH="0" baseline="0" dirty="0" smtClean="0">
                          <a:ln>
                            <a:noFill/>
                          </a:ln>
                          <a:solidFill>
                            <a:srgbClr val="000000"/>
                          </a:solidFill>
                          <a:effectLst/>
                          <a:latin typeface="Calibri" pitchFamily="34" charset="0"/>
                          <a:cs typeface="Arial" pitchFamily="34" charset="0"/>
                        </a:rPr>
                        <a:t>Deadline for Classroom</a:t>
                      </a:r>
                      <a:r>
                        <a:rPr kumimoji="0" lang="en-US" altLang="en-US" sz="900" b="0" i="0" u="none" strike="noStrike" cap="none" normalizeH="0" dirty="0" smtClean="0">
                          <a:ln>
                            <a:noFill/>
                          </a:ln>
                          <a:solidFill>
                            <a:srgbClr val="000000"/>
                          </a:solidFill>
                          <a:effectLst/>
                          <a:latin typeface="Calibri" pitchFamily="34" charset="0"/>
                          <a:cs typeface="Arial" pitchFamily="34" charset="0"/>
                        </a:rPr>
                        <a:t> Selection and EOC/Field Test Rosters</a:t>
                      </a:r>
                      <a:endParaRPr kumimoji="0" lang="en-US" altLang="en-US" sz="900" b="0" i="0" u="none" strike="noStrike" cap="none" normalizeH="0" baseline="0" dirty="0" smtClean="0">
                        <a:ln>
                          <a:noFill/>
                        </a:ln>
                        <a:solidFill>
                          <a:schemeClr val="tx1"/>
                        </a:solidFill>
                        <a:effectLst/>
                        <a:latin typeface="Arial" pitchFamily="34" charset="0"/>
                        <a:cs typeface="Arial" pitchFamily="34" charset="0"/>
                      </a:endParaRPr>
                    </a:p>
                    <a:p>
                      <a:pPr marL="0" marR="0" indent="0" algn="ctr" rtl="0">
                        <a:lnSpc>
                          <a:spcPct val="119000"/>
                        </a:lnSpc>
                        <a:spcBef>
                          <a:spcPts val="0"/>
                        </a:spcBef>
                        <a:spcAft>
                          <a:spcPts val="0"/>
                        </a:spcAft>
                        <a:buNone/>
                      </a:pPr>
                      <a:endParaRPr lang="en-US" sz="900" i="1" kern="1400" dirty="0">
                        <a:solidFill>
                          <a:srgbClr val="000000"/>
                        </a:solidFill>
                        <a:effectLst/>
                        <a:latin typeface="Times New Roman"/>
                      </a:endParaRPr>
                    </a:p>
                  </a:txBody>
                  <a:tcPr marL="66398" marR="32910" marT="32910" marB="3291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FFFFF"/>
                    </a:solidFill>
                  </a:tcPr>
                </a:tc>
                <a:tc>
                  <a:txBody>
                    <a:bodyPr/>
                    <a:lstStyle/>
                    <a:p>
                      <a:pPr marR="0" indent="0" algn="l" rtl="0">
                        <a:lnSpc>
                          <a:spcPct val="119000"/>
                        </a:lnSpc>
                        <a:spcBef>
                          <a:spcPts val="0"/>
                        </a:spcBef>
                        <a:spcAft>
                          <a:spcPts val="0"/>
                        </a:spcAft>
                      </a:pPr>
                      <a:r>
                        <a:rPr lang="en-US" sz="900" i="0" kern="1400" dirty="0">
                          <a:solidFill>
                            <a:srgbClr val="000000"/>
                          </a:solidFill>
                          <a:effectLst/>
                          <a:latin typeface="Calibri"/>
                        </a:rPr>
                        <a:t>6</a:t>
                      </a:r>
                      <a:endParaRPr lang="en-US" sz="900" i="1" kern="1400" dirty="0">
                        <a:solidFill>
                          <a:srgbClr val="000000"/>
                        </a:solidFill>
                        <a:effectLst/>
                        <a:latin typeface="Times New Roman"/>
                      </a:endParaRPr>
                    </a:p>
                  </a:txBody>
                  <a:tcPr marL="66398" marR="32910" marT="32910" marB="3291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FFFFF"/>
                    </a:solidFill>
                  </a:tcPr>
                </a:tc>
                <a:tc>
                  <a:txBody>
                    <a:bodyPr/>
                    <a:lstStyle/>
                    <a:p>
                      <a:pPr marR="0" indent="0" algn="l" rtl="0">
                        <a:lnSpc>
                          <a:spcPct val="119000"/>
                        </a:lnSpc>
                        <a:spcBef>
                          <a:spcPts val="0"/>
                        </a:spcBef>
                        <a:spcAft>
                          <a:spcPts val="0"/>
                        </a:spcAft>
                      </a:pPr>
                      <a:r>
                        <a:rPr lang="en-US" sz="900" i="0" kern="1400" dirty="0">
                          <a:solidFill>
                            <a:srgbClr val="000000"/>
                          </a:solidFill>
                          <a:effectLst/>
                          <a:latin typeface="Calibri"/>
                        </a:rPr>
                        <a:t>7</a:t>
                      </a:r>
                      <a:endParaRPr lang="en-US" sz="900" i="1" kern="1400" dirty="0">
                        <a:solidFill>
                          <a:srgbClr val="000000"/>
                        </a:solidFill>
                        <a:effectLst/>
                        <a:latin typeface="Times New Roman"/>
                      </a:endParaRPr>
                    </a:p>
                  </a:txBody>
                  <a:tcPr marL="66398" marR="32910" marT="32910" marB="3291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FFFFF"/>
                    </a:solidFill>
                  </a:tcPr>
                </a:tc>
                <a:tc>
                  <a:txBody>
                    <a:bodyPr/>
                    <a:lstStyle/>
                    <a:p>
                      <a:pPr marR="0" indent="0" algn="l" rtl="0">
                        <a:lnSpc>
                          <a:spcPct val="119000"/>
                        </a:lnSpc>
                        <a:spcBef>
                          <a:spcPts val="0"/>
                        </a:spcBef>
                        <a:spcAft>
                          <a:spcPts val="0"/>
                        </a:spcAft>
                      </a:pPr>
                      <a:r>
                        <a:rPr lang="en-US" sz="900" i="0" kern="1400" dirty="0">
                          <a:solidFill>
                            <a:srgbClr val="000000"/>
                          </a:solidFill>
                          <a:effectLst/>
                          <a:latin typeface="Calibri"/>
                        </a:rPr>
                        <a:t>8</a:t>
                      </a:r>
                      <a:endParaRPr lang="en-US" sz="900" i="1" kern="1400" dirty="0">
                        <a:solidFill>
                          <a:srgbClr val="000000"/>
                        </a:solidFill>
                        <a:effectLst/>
                        <a:latin typeface="Times New Roman"/>
                      </a:endParaRPr>
                    </a:p>
                  </a:txBody>
                  <a:tcPr marL="66398" marR="32910" marT="32910" marB="3291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3F3F3"/>
                    </a:solidFill>
                  </a:tcPr>
                </a:tc>
              </a:tr>
              <a:tr h="936740">
                <a:tc>
                  <a:txBody>
                    <a:bodyPr/>
                    <a:lstStyle/>
                    <a:p>
                      <a:pPr marR="0" indent="0" algn="l" rtl="0">
                        <a:lnSpc>
                          <a:spcPct val="119000"/>
                        </a:lnSpc>
                        <a:spcBef>
                          <a:spcPts val="0"/>
                        </a:spcBef>
                        <a:spcAft>
                          <a:spcPts val="0"/>
                        </a:spcAft>
                      </a:pPr>
                      <a:r>
                        <a:rPr lang="en-US" sz="900" i="0" kern="1400">
                          <a:solidFill>
                            <a:srgbClr val="000000"/>
                          </a:solidFill>
                          <a:effectLst/>
                          <a:latin typeface="Calibri"/>
                        </a:rPr>
                        <a:t>9</a:t>
                      </a:r>
                      <a:endParaRPr lang="en-US" sz="900" i="1" kern="1400">
                        <a:solidFill>
                          <a:srgbClr val="000000"/>
                        </a:solidFill>
                        <a:effectLst/>
                        <a:latin typeface="Times New Roman"/>
                      </a:endParaRPr>
                    </a:p>
                  </a:txBody>
                  <a:tcPr marL="66398" marR="32910" marT="32910" marB="3291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3F3F3"/>
                    </a:solidFill>
                  </a:tcPr>
                </a:tc>
                <a:tc>
                  <a:txBody>
                    <a:bodyPr/>
                    <a:lstStyle/>
                    <a:p>
                      <a:pPr marR="0" indent="0" algn="l" rtl="0">
                        <a:lnSpc>
                          <a:spcPct val="119000"/>
                        </a:lnSpc>
                        <a:spcBef>
                          <a:spcPts val="0"/>
                        </a:spcBef>
                        <a:spcAft>
                          <a:spcPts val="0"/>
                        </a:spcAft>
                      </a:pPr>
                      <a:r>
                        <a:rPr lang="en-US" sz="900" i="0" kern="1400">
                          <a:solidFill>
                            <a:srgbClr val="000000"/>
                          </a:solidFill>
                          <a:effectLst/>
                          <a:latin typeface="Calibri"/>
                        </a:rPr>
                        <a:t>10</a:t>
                      </a:r>
                      <a:endParaRPr lang="en-US" sz="900" i="1" kern="1400">
                        <a:solidFill>
                          <a:srgbClr val="000000"/>
                        </a:solidFill>
                        <a:effectLst/>
                        <a:latin typeface="Times New Roman"/>
                      </a:endParaRPr>
                    </a:p>
                  </a:txBody>
                  <a:tcPr marL="66398" marR="32910" marT="32910" marB="3291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FFFFF"/>
                    </a:solidFill>
                  </a:tcPr>
                </a:tc>
                <a:tc>
                  <a:txBody>
                    <a:bodyPr/>
                    <a:lstStyle/>
                    <a:p>
                      <a:pPr marR="0" indent="0" algn="l" rtl="0">
                        <a:lnSpc>
                          <a:spcPct val="119000"/>
                        </a:lnSpc>
                        <a:spcBef>
                          <a:spcPts val="0"/>
                        </a:spcBef>
                        <a:spcAft>
                          <a:spcPts val="0"/>
                        </a:spcAft>
                      </a:pPr>
                      <a:r>
                        <a:rPr lang="en-US" sz="900" i="0" kern="1400" dirty="0">
                          <a:solidFill>
                            <a:srgbClr val="000000"/>
                          </a:solidFill>
                          <a:effectLst/>
                          <a:latin typeface="Calibri"/>
                        </a:rPr>
                        <a:t>11</a:t>
                      </a:r>
                      <a:endParaRPr lang="en-US" sz="900" i="1" kern="1400" dirty="0">
                        <a:solidFill>
                          <a:srgbClr val="000000"/>
                        </a:solidFill>
                        <a:effectLst/>
                        <a:latin typeface="Times New Roman"/>
                      </a:endParaRPr>
                    </a:p>
                  </a:txBody>
                  <a:tcPr marL="66398" marR="32910" marT="32910" marB="3291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FFFFF"/>
                    </a:solidFill>
                  </a:tcPr>
                </a:tc>
                <a:tc>
                  <a:txBody>
                    <a:bodyPr/>
                    <a:lstStyle/>
                    <a:p>
                      <a:pPr marR="0" indent="0" algn="l" rtl="0">
                        <a:lnSpc>
                          <a:spcPct val="119000"/>
                        </a:lnSpc>
                        <a:spcBef>
                          <a:spcPts val="0"/>
                        </a:spcBef>
                        <a:spcAft>
                          <a:spcPts val="0"/>
                        </a:spcAft>
                      </a:pPr>
                      <a:r>
                        <a:rPr lang="en-US" sz="900" i="0" kern="1400" dirty="0" smtClean="0">
                          <a:solidFill>
                            <a:srgbClr val="000000"/>
                          </a:solidFill>
                          <a:effectLst/>
                          <a:latin typeface="Calibri"/>
                        </a:rPr>
                        <a:t>12</a:t>
                      </a:r>
                    </a:p>
                    <a:p>
                      <a:pPr marR="0" indent="0" algn="ctr" rtl="0">
                        <a:lnSpc>
                          <a:spcPct val="119000"/>
                        </a:lnSpc>
                        <a:spcBef>
                          <a:spcPts val="0"/>
                        </a:spcBef>
                        <a:spcAft>
                          <a:spcPts val="0"/>
                        </a:spcAft>
                      </a:pPr>
                      <a:r>
                        <a:rPr lang="en-US" sz="900" b="1" i="0" kern="1400" dirty="0" smtClean="0">
                          <a:solidFill>
                            <a:schemeClr val="accent3">
                              <a:lumMod val="50000"/>
                            </a:schemeClr>
                          </a:solidFill>
                          <a:effectLst/>
                          <a:latin typeface="Calibri"/>
                        </a:rPr>
                        <a:t>Technology Preparation Iberville Building, </a:t>
                      </a:r>
                    </a:p>
                    <a:p>
                      <a:pPr marR="0" indent="0" algn="ctr" rtl="0">
                        <a:lnSpc>
                          <a:spcPct val="119000"/>
                        </a:lnSpc>
                        <a:spcBef>
                          <a:spcPts val="0"/>
                        </a:spcBef>
                        <a:spcAft>
                          <a:spcPts val="0"/>
                        </a:spcAft>
                      </a:pPr>
                      <a:r>
                        <a:rPr lang="en-US" sz="900" b="1" i="0" kern="1400" dirty="0" smtClean="0">
                          <a:solidFill>
                            <a:schemeClr val="accent3">
                              <a:lumMod val="50000"/>
                            </a:schemeClr>
                          </a:solidFill>
                          <a:effectLst/>
                          <a:latin typeface="Calibri"/>
                        </a:rPr>
                        <a:t>Baton Rouge, LA</a:t>
                      </a:r>
                    </a:p>
                    <a:p>
                      <a:pPr marR="0" indent="0" algn="ctr" rtl="0">
                        <a:lnSpc>
                          <a:spcPct val="119000"/>
                        </a:lnSpc>
                        <a:spcBef>
                          <a:spcPts val="0"/>
                        </a:spcBef>
                        <a:spcAft>
                          <a:spcPts val="0"/>
                        </a:spcAft>
                      </a:pPr>
                      <a:r>
                        <a:rPr lang="en-US" sz="900" b="1" i="0" kern="1400" dirty="0" smtClean="0">
                          <a:solidFill>
                            <a:schemeClr val="accent3">
                              <a:lumMod val="50000"/>
                            </a:schemeClr>
                          </a:solidFill>
                          <a:effectLst/>
                          <a:latin typeface="Calibri"/>
                        </a:rPr>
                        <a:t>9:00-12:00</a:t>
                      </a:r>
                      <a:endParaRPr lang="en-US" sz="900" b="1" i="1" kern="1400" dirty="0">
                        <a:solidFill>
                          <a:schemeClr val="accent3">
                            <a:lumMod val="50000"/>
                          </a:schemeClr>
                        </a:solidFill>
                        <a:effectLst/>
                        <a:latin typeface="Times New Roman"/>
                      </a:endParaRPr>
                    </a:p>
                  </a:txBody>
                  <a:tcPr marL="66398" marR="32910" marT="32910" marB="3291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FFFFF"/>
                    </a:solidFill>
                  </a:tcPr>
                </a:tc>
                <a:tc>
                  <a:txBody>
                    <a:bodyPr/>
                    <a:lstStyle/>
                    <a:p>
                      <a:pPr marR="0" indent="0" algn="l" rtl="0">
                        <a:lnSpc>
                          <a:spcPct val="119000"/>
                        </a:lnSpc>
                        <a:spcBef>
                          <a:spcPts val="0"/>
                        </a:spcBef>
                        <a:spcAft>
                          <a:spcPts val="0"/>
                        </a:spcAft>
                      </a:pPr>
                      <a:r>
                        <a:rPr lang="en-US" sz="900" i="0" kern="1400" dirty="0">
                          <a:solidFill>
                            <a:srgbClr val="000000"/>
                          </a:solidFill>
                          <a:effectLst/>
                          <a:latin typeface="Calibri"/>
                        </a:rPr>
                        <a:t>13</a:t>
                      </a:r>
                      <a:endParaRPr lang="en-US" sz="900" i="1" kern="1400" dirty="0">
                        <a:solidFill>
                          <a:srgbClr val="000000"/>
                        </a:solidFill>
                        <a:effectLst/>
                        <a:latin typeface="Times New Roman"/>
                      </a:endParaRPr>
                    </a:p>
                  </a:txBody>
                  <a:tcPr marL="66398" marR="32910" marT="32910" marB="3291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FFFFF"/>
                    </a:solidFill>
                  </a:tcPr>
                </a:tc>
                <a:tc>
                  <a:txBody>
                    <a:bodyPr/>
                    <a:lstStyle/>
                    <a:p>
                      <a:pPr marR="0" indent="0" algn="l" rtl="0">
                        <a:lnSpc>
                          <a:spcPct val="119000"/>
                        </a:lnSpc>
                        <a:spcBef>
                          <a:spcPts val="0"/>
                        </a:spcBef>
                        <a:spcAft>
                          <a:spcPts val="0"/>
                        </a:spcAft>
                      </a:pPr>
                      <a:r>
                        <a:rPr lang="en-US" sz="900" i="0" kern="1400" dirty="0" smtClean="0">
                          <a:solidFill>
                            <a:srgbClr val="000000"/>
                          </a:solidFill>
                          <a:effectLst/>
                          <a:latin typeface="Calibri"/>
                        </a:rPr>
                        <a:t>14</a:t>
                      </a:r>
                    </a:p>
                    <a:p>
                      <a:pPr marR="0" indent="0" algn="ctr" rtl="0">
                        <a:lnSpc>
                          <a:spcPct val="119000"/>
                        </a:lnSpc>
                        <a:spcBef>
                          <a:spcPts val="0"/>
                        </a:spcBef>
                        <a:spcAft>
                          <a:spcPts val="0"/>
                        </a:spcAft>
                      </a:pPr>
                      <a:r>
                        <a:rPr lang="en-US" sz="900" b="1" i="0" kern="1400" dirty="0" smtClean="0">
                          <a:solidFill>
                            <a:schemeClr val="accent3">
                              <a:lumMod val="50000"/>
                            </a:schemeClr>
                          </a:solidFill>
                          <a:effectLst/>
                          <a:latin typeface="+mn-lt"/>
                        </a:rPr>
                        <a:t>Technology</a:t>
                      </a:r>
                      <a:r>
                        <a:rPr lang="en-US" sz="900" b="1" i="0" kern="1400" baseline="0" dirty="0" smtClean="0">
                          <a:solidFill>
                            <a:schemeClr val="accent3">
                              <a:lumMod val="50000"/>
                            </a:schemeClr>
                          </a:solidFill>
                          <a:effectLst/>
                          <a:latin typeface="+mn-lt"/>
                        </a:rPr>
                        <a:t> Preparation</a:t>
                      </a:r>
                      <a:endParaRPr lang="en-US" sz="900" b="1" i="0" kern="1400" dirty="0" smtClean="0">
                        <a:solidFill>
                          <a:schemeClr val="accent3">
                            <a:lumMod val="50000"/>
                          </a:schemeClr>
                        </a:solidFill>
                        <a:effectLst/>
                        <a:latin typeface="+mn-lt"/>
                      </a:endParaRPr>
                    </a:p>
                    <a:p>
                      <a:pPr marR="0" indent="0" algn="ctr" rtl="0">
                        <a:lnSpc>
                          <a:spcPct val="119000"/>
                        </a:lnSpc>
                        <a:spcBef>
                          <a:spcPts val="0"/>
                        </a:spcBef>
                        <a:spcAft>
                          <a:spcPts val="0"/>
                        </a:spcAft>
                      </a:pPr>
                      <a:r>
                        <a:rPr lang="en-US" sz="900" b="1" i="0" kern="1400" dirty="0" smtClean="0">
                          <a:solidFill>
                            <a:schemeClr val="accent3">
                              <a:lumMod val="50000"/>
                            </a:schemeClr>
                          </a:solidFill>
                          <a:effectLst/>
                          <a:latin typeface="+mn-lt"/>
                        </a:rPr>
                        <a:t>Monroe, LA</a:t>
                      </a:r>
                    </a:p>
                    <a:p>
                      <a:pPr marR="0" indent="0" algn="ctr" rtl="0">
                        <a:lnSpc>
                          <a:spcPct val="119000"/>
                        </a:lnSpc>
                        <a:spcBef>
                          <a:spcPts val="0"/>
                        </a:spcBef>
                        <a:spcAft>
                          <a:spcPts val="0"/>
                        </a:spcAft>
                      </a:pPr>
                      <a:r>
                        <a:rPr lang="en-US" sz="900" b="1" i="0" kern="1400" dirty="0" smtClean="0">
                          <a:solidFill>
                            <a:schemeClr val="accent3">
                              <a:lumMod val="50000"/>
                            </a:schemeClr>
                          </a:solidFill>
                          <a:effectLst/>
                          <a:latin typeface="+mn-lt"/>
                        </a:rPr>
                        <a:t>9:00-12:00</a:t>
                      </a:r>
                      <a:endParaRPr lang="en-US" sz="900" b="1" i="1" kern="1400" dirty="0" smtClean="0">
                        <a:solidFill>
                          <a:schemeClr val="accent3">
                            <a:lumMod val="50000"/>
                          </a:schemeClr>
                        </a:solidFill>
                        <a:effectLst/>
                        <a:latin typeface="Times New Roman"/>
                      </a:endParaRPr>
                    </a:p>
                  </a:txBody>
                  <a:tcPr marL="66398" marR="32910" marT="32910" marB="3291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FFFFF"/>
                    </a:solidFill>
                  </a:tcPr>
                </a:tc>
                <a:tc>
                  <a:txBody>
                    <a:bodyPr/>
                    <a:lstStyle/>
                    <a:p>
                      <a:pPr marR="0" indent="0" algn="l" rtl="0">
                        <a:lnSpc>
                          <a:spcPct val="119000"/>
                        </a:lnSpc>
                        <a:spcBef>
                          <a:spcPts val="0"/>
                        </a:spcBef>
                        <a:spcAft>
                          <a:spcPts val="0"/>
                        </a:spcAft>
                      </a:pPr>
                      <a:r>
                        <a:rPr lang="en-US" sz="900" i="0" kern="1400">
                          <a:solidFill>
                            <a:srgbClr val="000000"/>
                          </a:solidFill>
                          <a:effectLst/>
                          <a:latin typeface="Calibri"/>
                        </a:rPr>
                        <a:t>15</a:t>
                      </a:r>
                      <a:endParaRPr lang="en-US" sz="900" i="1" kern="1400">
                        <a:solidFill>
                          <a:srgbClr val="000000"/>
                        </a:solidFill>
                        <a:effectLst/>
                        <a:latin typeface="Times New Roman"/>
                      </a:endParaRPr>
                    </a:p>
                  </a:txBody>
                  <a:tcPr marL="66398" marR="32910" marT="32910" marB="3291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3F3F3"/>
                    </a:solidFill>
                  </a:tcPr>
                </a:tc>
              </a:tr>
              <a:tr h="943507">
                <a:tc>
                  <a:txBody>
                    <a:bodyPr/>
                    <a:lstStyle/>
                    <a:p>
                      <a:pPr marR="0" indent="0" algn="l" rtl="0">
                        <a:lnSpc>
                          <a:spcPct val="119000"/>
                        </a:lnSpc>
                        <a:spcBef>
                          <a:spcPts val="0"/>
                        </a:spcBef>
                        <a:spcAft>
                          <a:spcPts val="0"/>
                        </a:spcAft>
                      </a:pPr>
                      <a:r>
                        <a:rPr lang="en-US" sz="900" i="0" kern="1400">
                          <a:solidFill>
                            <a:srgbClr val="000000"/>
                          </a:solidFill>
                          <a:effectLst/>
                          <a:latin typeface="Calibri"/>
                        </a:rPr>
                        <a:t>16</a:t>
                      </a:r>
                      <a:endParaRPr lang="en-US" sz="900" i="1" kern="1400">
                        <a:solidFill>
                          <a:srgbClr val="000000"/>
                        </a:solidFill>
                        <a:effectLst/>
                        <a:latin typeface="Times New Roman"/>
                      </a:endParaRPr>
                    </a:p>
                  </a:txBody>
                  <a:tcPr marL="66398" marR="32910" marT="32910" marB="3291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3F3F3"/>
                    </a:solidFill>
                  </a:tcPr>
                </a:tc>
                <a:tc>
                  <a:txBody>
                    <a:bodyPr/>
                    <a:lstStyle/>
                    <a:p>
                      <a:pPr marR="0" indent="0" algn="l" rtl="0">
                        <a:lnSpc>
                          <a:spcPct val="119000"/>
                        </a:lnSpc>
                        <a:spcBef>
                          <a:spcPts val="0"/>
                        </a:spcBef>
                        <a:spcAft>
                          <a:spcPts val="0"/>
                        </a:spcAft>
                      </a:pPr>
                      <a:r>
                        <a:rPr lang="en-US" sz="900" i="0" kern="1400" dirty="0" smtClean="0">
                          <a:solidFill>
                            <a:srgbClr val="000000"/>
                          </a:solidFill>
                          <a:effectLst/>
                          <a:latin typeface="+mn-lt"/>
                        </a:rPr>
                        <a:t>17</a:t>
                      </a:r>
                    </a:p>
                    <a:p>
                      <a:pPr marR="0" indent="0" algn="ctr" rtl="0">
                        <a:lnSpc>
                          <a:spcPct val="119000"/>
                        </a:lnSpc>
                        <a:spcBef>
                          <a:spcPts val="0"/>
                        </a:spcBef>
                        <a:spcAft>
                          <a:spcPts val="0"/>
                        </a:spcAft>
                      </a:pPr>
                      <a:r>
                        <a:rPr lang="en-US" sz="900" b="1" i="0" kern="1400" dirty="0" smtClean="0">
                          <a:solidFill>
                            <a:schemeClr val="accent3">
                              <a:lumMod val="50000"/>
                            </a:schemeClr>
                          </a:solidFill>
                          <a:effectLst/>
                          <a:latin typeface="+mn-lt"/>
                        </a:rPr>
                        <a:t>Apple IOS Training</a:t>
                      </a:r>
                    </a:p>
                    <a:p>
                      <a:pPr marR="0" indent="0" algn="ctr" rtl="0">
                        <a:lnSpc>
                          <a:spcPct val="119000"/>
                        </a:lnSpc>
                        <a:spcBef>
                          <a:spcPts val="0"/>
                        </a:spcBef>
                        <a:spcAft>
                          <a:spcPts val="0"/>
                        </a:spcAft>
                      </a:pPr>
                      <a:r>
                        <a:rPr lang="en-US" sz="900" b="1" i="0" kern="1400" dirty="0" smtClean="0">
                          <a:solidFill>
                            <a:schemeClr val="accent3">
                              <a:lumMod val="50000"/>
                            </a:schemeClr>
                          </a:solidFill>
                          <a:effectLst/>
                          <a:latin typeface="+mn-lt"/>
                        </a:rPr>
                        <a:t>Shreveport, LA</a:t>
                      </a:r>
                    </a:p>
                    <a:p>
                      <a:pPr marR="0" indent="0" algn="ctr" rtl="0">
                        <a:lnSpc>
                          <a:spcPct val="119000"/>
                        </a:lnSpc>
                        <a:spcBef>
                          <a:spcPts val="0"/>
                        </a:spcBef>
                        <a:spcAft>
                          <a:spcPts val="0"/>
                        </a:spcAft>
                      </a:pPr>
                      <a:r>
                        <a:rPr lang="en-US" sz="900" b="1" i="0" kern="1400" dirty="0" smtClean="0">
                          <a:solidFill>
                            <a:schemeClr val="accent3">
                              <a:lumMod val="50000"/>
                            </a:schemeClr>
                          </a:solidFill>
                          <a:effectLst/>
                          <a:latin typeface="+mn-lt"/>
                        </a:rPr>
                        <a:t>8:30-11:30</a:t>
                      </a:r>
                    </a:p>
                    <a:p>
                      <a:pPr marR="0" indent="0" algn="l" rtl="0">
                        <a:lnSpc>
                          <a:spcPct val="119000"/>
                        </a:lnSpc>
                        <a:spcBef>
                          <a:spcPts val="0"/>
                        </a:spcBef>
                        <a:spcAft>
                          <a:spcPts val="0"/>
                        </a:spcAft>
                      </a:pPr>
                      <a:endParaRPr lang="en-US" sz="900" i="1" kern="1400" dirty="0">
                        <a:solidFill>
                          <a:srgbClr val="000000"/>
                        </a:solidFill>
                        <a:effectLst/>
                        <a:latin typeface="Times New Roman"/>
                      </a:endParaRPr>
                    </a:p>
                  </a:txBody>
                  <a:tcPr marL="66398" marR="32910" marT="32910" marB="3291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FFFFF"/>
                    </a:solidFill>
                  </a:tcPr>
                </a:tc>
                <a:tc>
                  <a:txBody>
                    <a:bodyPr/>
                    <a:lstStyle/>
                    <a:p>
                      <a:pPr marR="0" indent="0" algn="l" rtl="0">
                        <a:lnSpc>
                          <a:spcPct val="119000"/>
                        </a:lnSpc>
                        <a:spcBef>
                          <a:spcPts val="0"/>
                        </a:spcBef>
                        <a:spcAft>
                          <a:spcPts val="0"/>
                        </a:spcAft>
                      </a:pPr>
                      <a:r>
                        <a:rPr lang="en-US" sz="900" i="0" kern="1400" dirty="0" smtClean="0">
                          <a:solidFill>
                            <a:srgbClr val="000000"/>
                          </a:solidFill>
                          <a:effectLst/>
                          <a:latin typeface="Calibri"/>
                        </a:rPr>
                        <a:t>18</a:t>
                      </a:r>
                    </a:p>
                    <a:p>
                      <a:pPr marR="0" indent="0" algn="ctr" rtl="0">
                        <a:lnSpc>
                          <a:spcPct val="119000"/>
                        </a:lnSpc>
                        <a:spcBef>
                          <a:spcPts val="0"/>
                        </a:spcBef>
                        <a:spcAft>
                          <a:spcPts val="0"/>
                        </a:spcAft>
                      </a:pPr>
                      <a:r>
                        <a:rPr lang="en-US" sz="900" b="1" i="0" kern="1400" dirty="0" smtClean="0">
                          <a:solidFill>
                            <a:schemeClr val="tx2"/>
                          </a:solidFill>
                          <a:effectLst/>
                          <a:latin typeface="+mj-lt"/>
                        </a:rPr>
                        <a:t>Test</a:t>
                      </a:r>
                      <a:r>
                        <a:rPr lang="en-US" sz="900" b="1" i="0" kern="1400" baseline="0" dirty="0" smtClean="0">
                          <a:solidFill>
                            <a:schemeClr val="tx2"/>
                          </a:solidFill>
                          <a:effectLst/>
                          <a:latin typeface="+mj-lt"/>
                        </a:rPr>
                        <a:t> Administration Webinar</a:t>
                      </a:r>
                    </a:p>
                    <a:p>
                      <a:pPr marR="0" indent="0" algn="ctr" rtl="0">
                        <a:lnSpc>
                          <a:spcPct val="119000"/>
                        </a:lnSpc>
                        <a:spcBef>
                          <a:spcPts val="0"/>
                        </a:spcBef>
                        <a:spcAft>
                          <a:spcPts val="0"/>
                        </a:spcAft>
                      </a:pPr>
                      <a:r>
                        <a:rPr lang="en-US" sz="900" b="1" i="0" kern="1400" baseline="0" dirty="0" smtClean="0">
                          <a:solidFill>
                            <a:schemeClr val="tx2"/>
                          </a:solidFill>
                          <a:effectLst/>
                          <a:latin typeface="+mj-lt"/>
                        </a:rPr>
                        <a:t>10:00-11:00</a:t>
                      </a:r>
                      <a:endParaRPr lang="en-US" sz="900" b="1" i="0" kern="1400" dirty="0">
                        <a:solidFill>
                          <a:schemeClr val="tx2"/>
                        </a:solidFill>
                        <a:effectLst/>
                        <a:latin typeface="+mj-lt"/>
                      </a:endParaRPr>
                    </a:p>
                  </a:txBody>
                  <a:tcPr marL="66398" marR="32910" marT="32910" marB="3291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FFFFF"/>
                    </a:solidFill>
                  </a:tcPr>
                </a:tc>
                <a:tc>
                  <a:txBody>
                    <a:bodyPr/>
                    <a:lstStyle/>
                    <a:p>
                      <a:pPr marR="0" indent="0" algn="l" rtl="0">
                        <a:lnSpc>
                          <a:spcPct val="119000"/>
                        </a:lnSpc>
                        <a:spcBef>
                          <a:spcPts val="0"/>
                        </a:spcBef>
                        <a:spcAft>
                          <a:spcPts val="0"/>
                        </a:spcAft>
                      </a:pPr>
                      <a:r>
                        <a:rPr lang="en-US" sz="900" i="0" kern="1400" dirty="0" smtClean="0">
                          <a:solidFill>
                            <a:srgbClr val="000000"/>
                          </a:solidFill>
                          <a:effectLst/>
                          <a:latin typeface="Calibri"/>
                        </a:rPr>
                        <a:t>19</a:t>
                      </a:r>
                    </a:p>
                    <a:p>
                      <a:pPr marR="0" indent="0" algn="ctr" rtl="0">
                        <a:lnSpc>
                          <a:spcPct val="119000"/>
                        </a:lnSpc>
                        <a:spcBef>
                          <a:spcPts val="0"/>
                        </a:spcBef>
                        <a:spcAft>
                          <a:spcPts val="0"/>
                        </a:spcAft>
                      </a:pPr>
                      <a:r>
                        <a:rPr lang="en-US" sz="900" b="1" i="0" kern="1400" dirty="0" smtClean="0">
                          <a:solidFill>
                            <a:schemeClr val="accent3">
                              <a:lumMod val="50000"/>
                            </a:schemeClr>
                          </a:solidFill>
                          <a:effectLst/>
                          <a:latin typeface="+mn-lt"/>
                        </a:rPr>
                        <a:t>Apple IOS Training</a:t>
                      </a:r>
                    </a:p>
                    <a:p>
                      <a:pPr marR="0" indent="0" algn="ctr" rtl="0">
                        <a:lnSpc>
                          <a:spcPct val="119000"/>
                        </a:lnSpc>
                        <a:spcBef>
                          <a:spcPts val="0"/>
                        </a:spcBef>
                        <a:spcAft>
                          <a:spcPts val="0"/>
                        </a:spcAft>
                      </a:pPr>
                      <a:r>
                        <a:rPr lang="en-US" sz="900" b="1" i="0" kern="1400" dirty="0" smtClean="0">
                          <a:solidFill>
                            <a:schemeClr val="accent3">
                              <a:lumMod val="50000"/>
                            </a:schemeClr>
                          </a:solidFill>
                          <a:effectLst/>
                          <a:latin typeface="+mn-lt"/>
                        </a:rPr>
                        <a:t>Baton</a:t>
                      </a:r>
                      <a:r>
                        <a:rPr lang="en-US" sz="900" b="1" i="0" kern="1400" baseline="0" dirty="0" smtClean="0">
                          <a:solidFill>
                            <a:schemeClr val="accent3">
                              <a:lumMod val="50000"/>
                            </a:schemeClr>
                          </a:solidFill>
                          <a:effectLst/>
                          <a:latin typeface="+mn-lt"/>
                        </a:rPr>
                        <a:t> Rouge</a:t>
                      </a:r>
                      <a:r>
                        <a:rPr lang="en-US" sz="900" b="1" i="0" kern="1400" dirty="0" smtClean="0">
                          <a:solidFill>
                            <a:schemeClr val="accent3">
                              <a:lumMod val="50000"/>
                            </a:schemeClr>
                          </a:solidFill>
                          <a:effectLst/>
                          <a:latin typeface="+mn-lt"/>
                        </a:rPr>
                        <a:t>, LA</a:t>
                      </a:r>
                    </a:p>
                    <a:p>
                      <a:pPr marR="0" indent="0" algn="ctr" rtl="0">
                        <a:lnSpc>
                          <a:spcPct val="119000"/>
                        </a:lnSpc>
                        <a:spcBef>
                          <a:spcPts val="0"/>
                        </a:spcBef>
                        <a:spcAft>
                          <a:spcPts val="0"/>
                        </a:spcAft>
                      </a:pPr>
                      <a:r>
                        <a:rPr lang="en-US" sz="900" b="1" i="0" kern="1400" dirty="0" smtClean="0">
                          <a:solidFill>
                            <a:schemeClr val="accent3">
                              <a:lumMod val="50000"/>
                            </a:schemeClr>
                          </a:solidFill>
                          <a:effectLst/>
                          <a:latin typeface="+mn-lt"/>
                        </a:rPr>
                        <a:t>8:30-11:30</a:t>
                      </a:r>
                    </a:p>
                    <a:p>
                      <a:pPr marR="0" indent="0" algn="l" rtl="0">
                        <a:lnSpc>
                          <a:spcPct val="119000"/>
                        </a:lnSpc>
                        <a:spcBef>
                          <a:spcPts val="0"/>
                        </a:spcBef>
                        <a:spcAft>
                          <a:spcPts val="0"/>
                        </a:spcAft>
                      </a:pPr>
                      <a:endParaRPr lang="en-US" sz="900" i="1" kern="1400" dirty="0">
                        <a:solidFill>
                          <a:srgbClr val="000000"/>
                        </a:solidFill>
                        <a:effectLst/>
                        <a:latin typeface="Times New Roman"/>
                      </a:endParaRPr>
                    </a:p>
                  </a:txBody>
                  <a:tcPr marL="66398" marR="32910" marT="32910" marB="3291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FFFFF"/>
                    </a:solidFill>
                  </a:tcPr>
                </a:tc>
                <a:tc>
                  <a:txBody>
                    <a:bodyPr/>
                    <a:lstStyle/>
                    <a:p>
                      <a:pPr marR="0" indent="0" algn="l" rtl="0">
                        <a:lnSpc>
                          <a:spcPct val="119000"/>
                        </a:lnSpc>
                        <a:spcBef>
                          <a:spcPts val="0"/>
                        </a:spcBef>
                        <a:spcAft>
                          <a:spcPts val="0"/>
                        </a:spcAft>
                      </a:pPr>
                      <a:r>
                        <a:rPr lang="en-US" sz="900" i="0" kern="1400" dirty="0" smtClean="0">
                          <a:solidFill>
                            <a:srgbClr val="000000"/>
                          </a:solidFill>
                          <a:effectLst/>
                          <a:latin typeface="Calibri"/>
                        </a:rPr>
                        <a:t>20</a:t>
                      </a:r>
                    </a:p>
                  </a:txBody>
                  <a:tcPr marL="66398" marR="32910" marT="32910" marB="3291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FFFFF"/>
                    </a:solidFill>
                  </a:tcPr>
                </a:tc>
                <a:tc>
                  <a:txBody>
                    <a:bodyPr/>
                    <a:lstStyle/>
                    <a:p>
                      <a:pPr marR="0" indent="0" algn="l" rtl="0">
                        <a:lnSpc>
                          <a:spcPct val="119000"/>
                        </a:lnSpc>
                        <a:spcBef>
                          <a:spcPts val="0"/>
                        </a:spcBef>
                        <a:spcAft>
                          <a:spcPts val="0"/>
                        </a:spcAft>
                      </a:pPr>
                      <a:r>
                        <a:rPr lang="en-US" sz="900" i="0" kern="1400" dirty="0" smtClean="0">
                          <a:solidFill>
                            <a:srgbClr val="000000"/>
                          </a:solidFill>
                          <a:effectLst/>
                          <a:latin typeface="Calibri"/>
                        </a:rPr>
                        <a:t>21</a:t>
                      </a:r>
                    </a:p>
                    <a:p>
                      <a:pPr marR="0" indent="0" algn="ctr" rtl="0">
                        <a:lnSpc>
                          <a:spcPct val="119000"/>
                        </a:lnSpc>
                        <a:spcBef>
                          <a:spcPts val="0"/>
                        </a:spcBef>
                        <a:spcAft>
                          <a:spcPts val="0"/>
                        </a:spcAft>
                      </a:pPr>
                      <a:r>
                        <a:rPr lang="en-US" sz="900" b="1" i="0" kern="1400" dirty="0" smtClean="0">
                          <a:solidFill>
                            <a:schemeClr val="accent3">
                              <a:lumMod val="50000"/>
                            </a:schemeClr>
                          </a:solidFill>
                          <a:effectLst/>
                          <a:latin typeface="Calibri"/>
                        </a:rPr>
                        <a:t>Apple IOS Training</a:t>
                      </a:r>
                    </a:p>
                    <a:p>
                      <a:pPr marR="0" indent="0" algn="ctr" rtl="0">
                        <a:lnSpc>
                          <a:spcPct val="119000"/>
                        </a:lnSpc>
                        <a:spcBef>
                          <a:spcPts val="0"/>
                        </a:spcBef>
                        <a:spcAft>
                          <a:spcPts val="0"/>
                        </a:spcAft>
                      </a:pPr>
                      <a:r>
                        <a:rPr lang="en-US" sz="900" b="1" i="0" kern="1400" dirty="0" smtClean="0">
                          <a:solidFill>
                            <a:schemeClr val="accent3">
                              <a:lumMod val="50000"/>
                            </a:schemeClr>
                          </a:solidFill>
                          <a:effectLst/>
                          <a:latin typeface="Calibri"/>
                        </a:rPr>
                        <a:t>Abbeville, LA</a:t>
                      </a:r>
                    </a:p>
                    <a:p>
                      <a:pPr marR="0" indent="0" algn="ctr" rtl="0">
                        <a:lnSpc>
                          <a:spcPct val="119000"/>
                        </a:lnSpc>
                        <a:spcBef>
                          <a:spcPts val="0"/>
                        </a:spcBef>
                        <a:spcAft>
                          <a:spcPts val="0"/>
                        </a:spcAft>
                      </a:pPr>
                      <a:r>
                        <a:rPr lang="en-US" sz="900" b="1" i="0" kern="1400" dirty="0" smtClean="0">
                          <a:solidFill>
                            <a:schemeClr val="accent3">
                              <a:lumMod val="50000"/>
                            </a:schemeClr>
                          </a:solidFill>
                          <a:effectLst/>
                          <a:latin typeface="Calibri"/>
                        </a:rPr>
                        <a:t>8:30-11:30</a:t>
                      </a:r>
                    </a:p>
                  </a:txBody>
                  <a:tcPr marL="66398" marR="32910" marT="32910" marB="3291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FFFFF"/>
                    </a:solidFill>
                  </a:tcPr>
                </a:tc>
                <a:tc>
                  <a:txBody>
                    <a:bodyPr/>
                    <a:lstStyle/>
                    <a:p>
                      <a:pPr marR="0" indent="0" algn="l" rtl="0">
                        <a:lnSpc>
                          <a:spcPct val="119000"/>
                        </a:lnSpc>
                        <a:spcBef>
                          <a:spcPts val="0"/>
                        </a:spcBef>
                        <a:spcAft>
                          <a:spcPts val="0"/>
                        </a:spcAft>
                      </a:pPr>
                      <a:r>
                        <a:rPr lang="en-US" sz="900" i="0" kern="1400" dirty="0">
                          <a:solidFill>
                            <a:srgbClr val="000000"/>
                          </a:solidFill>
                          <a:effectLst/>
                          <a:latin typeface="Calibri"/>
                        </a:rPr>
                        <a:t>22</a:t>
                      </a:r>
                      <a:endParaRPr lang="en-US" sz="900" i="1" kern="1400" dirty="0">
                        <a:solidFill>
                          <a:srgbClr val="000000"/>
                        </a:solidFill>
                        <a:effectLst/>
                        <a:latin typeface="Times New Roman"/>
                      </a:endParaRPr>
                    </a:p>
                  </a:txBody>
                  <a:tcPr marL="66398" marR="32910" marT="32910" marB="3291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3F3F3"/>
                    </a:solidFill>
                  </a:tcPr>
                </a:tc>
              </a:tr>
              <a:tr h="943507">
                <a:tc>
                  <a:txBody>
                    <a:bodyPr/>
                    <a:lstStyle/>
                    <a:p>
                      <a:pPr marR="0" indent="0" algn="l" rtl="0">
                        <a:lnSpc>
                          <a:spcPct val="119000"/>
                        </a:lnSpc>
                        <a:spcBef>
                          <a:spcPts val="0"/>
                        </a:spcBef>
                        <a:spcAft>
                          <a:spcPts val="0"/>
                        </a:spcAft>
                      </a:pPr>
                      <a:r>
                        <a:rPr lang="en-US" sz="900" i="0" kern="1400" dirty="0">
                          <a:solidFill>
                            <a:srgbClr val="000000"/>
                          </a:solidFill>
                          <a:effectLst/>
                          <a:latin typeface="Calibri"/>
                        </a:rPr>
                        <a:t>23</a:t>
                      </a:r>
                      <a:endParaRPr lang="en-US" sz="900" i="1" kern="1400" dirty="0">
                        <a:solidFill>
                          <a:srgbClr val="000000"/>
                        </a:solidFill>
                        <a:effectLst/>
                        <a:latin typeface="Times New Roman"/>
                      </a:endParaRPr>
                    </a:p>
                  </a:txBody>
                  <a:tcPr marL="66398" marR="32910" marT="32910" marB="3291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3F3F3"/>
                    </a:solidFill>
                  </a:tcPr>
                </a:tc>
                <a:tc>
                  <a:txBody>
                    <a:bodyPr/>
                    <a:lstStyle/>
                    <a:p>
                      <a:pPr marR="0" indent="0" algn="l" rtl="0">
                        <a:lnSpc>
                          <a:spcPct val="119000"/>
                        </a:lnSpc>
                        <a:spcBef>
                          <a:spcPts val="0"/>
                        </a:spcBef>
                        <a:spcAft>
                          <a:spcPts val="0"/>
                        </a:spcAft>
                      </a:pPr>
                      <a:r>
                        <a:rPr lang="en-US" sz="900" b="0" i="0" kern="1400" dirty="0" smtClean="0">
                          <a:solidFill>
                            <a:srgbClr val="000000"/>
                          </a:solidFill>
                          <a:effectLst/>
                          <a:latin typeface="Calibri"/>
                        </a:rPr>
                        <a:t>24</a:t>
                      </a:r>
                    </a:p>
                    <a:p>
                      <a:pPr marR="0" indent="0" algn="ctr" rtl="0">
                        <a:lnSpc>
                          <a:spcPct val="119000"/>
                        </a:lnSpc>
                        <a:spcBef>
                          <a:spcPts val="0"/>
                        </a:spcBef>
                        <a:spcAft>
                          <a:spcPts val="0"/>
                        </a:spcAft>
                      </a:pPr>
                      <a:r>
                        <a:rPr lang="en-US" sz="850" b="1" i="0" kern="1400" dirty="0" smtClean="0">
                          <a:solidFill>
                            <a:schemeClr val="tx2"/>
                          </a:solidFill>
                          <a:effectLst/>
                          <a:latin typeface="Calibri"/>
                        </a:rPr>
                        <a:t>Hands On Pearson Access Training Gonzales,</a:t>
                      </a:r>
                      <a:r>
                        <a:rPr lang="en-US" sz="850" b="1" i="0" kern="1400" baseline="0" dirty="0" smtClean="0">
                          <a:solidFill>
                            <a:schemeClr val="tx2"/>
                          </a:solidFill>
                          <a:effectLst/>
                          <a:latin typeface="Calibri"/>
                        </a:rPr>
                        <a:t> LA  </a:t>
                      </a:r>
                    </a:p>
                    <a:p>
                      <a:pPr marR="0" indent="0" algn="ctr" rtl="0">
                        <a:lnSpc>
                          <a:spcPct val="119000"/>
                        </a:lnSpc>
                        <a:spcBef>
                          <a:spcPts val="0"/>
                        </a:spcBef>
                        <a:spcAft>
                          <a:spcPts val="0"/>
                        </a:spcAft>
                      </a:pPr>
                      <a:r>
                        <a:rPr lang="en-US" sz="850" b="1" i="0" kern="1400" baseline="0" dirty="0" smtClean="0">
                          <a:solidFill>
                            <a:schemeClr val="tx2"/>
                          </a:solidFill>
                          <a:effectLst/>
                          <a:latin typeface="Calibri"/>
                        </a:rPr>
                        <a:t>Two Sessions: </a:t>
                      </a:r>
                    </a:p>
                    <a:p>
                      <a:pPr marR="0" indent="0" algn="ctr" rtl="0">
                        <a:lnSpc>
                          <a:spcPct val="119000"/>
                        </a:lnSpc>
                        <a:spcBef>
                          <a:spcPts val="0"/>
                        </a:spcBef>
                        <a:spcAft>
                          <a:spcPts val="0"/>
                        </a:spcAft>
                      </a:pPr>
                      <a:r>
                        <a:rPr lang="en-US" sz="850" b="1" i="0" kern="1400" baseline="0" dirty="0" smtClean="0">
                          <a:solidFill>
                            <a:schemeClr val="tx2"/>
                          </a:solidFill>
                          <a:effectLst/>
                          <a:latin typeface="Calibri"/>
                        </a:rPr>
                        <a:t>8:30-11:30; 12:30-3:30</a:t>
                      </a:r>
                      <a:endParaRPr lang="en-US" sz="850" b="1" i="1" kern="1400" dirty="0">
                        <a:solidFill>
                          <a:schemeClr val="tx2"/>
                        </a:solidFill>
                        <a:effectLst/>
                        <a:latin typeface="Times New Roman"/>
                      </a:endParaRPr>
                    </a:p>
                  </a:txBody>
                  <a:tcPr marL="66398" marR="32910" marT="32910" marB="3291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FFFFF"/>
                    </a:solidFill>
                  </a:tcPr>
                </a:tc>
                <a:tc>
                  <a:txBody>
                    <a:bodyPr/>
                    <a:lstStyle/>
                    <a:p>
                      <a:pPr marR="0" indent="0" algn="l" rtl="0">
                        <a:lnSpc>
                          <a:spcPct val="119000"/>
                        </a:lnSpc>
                        <a:spcBef>
                          <a:spcPts val="0"/>
                        </a:spcBef>
                        <a:spcAft>
                          <a:spcPts val="0"/>
                        </a:spcAft>
                      </a:pPr>
                      <a:r>
                        <a:rPr lang="en-US" sz="900" b="0" i="0" kern="1400" dirty="0" smtClean="0">
                          <a:solidFill>
                            <a:srgbClr val="000000"/>
                          </a:solidFill>
                          <a:effectLst/>
                          <a:latin typeface="Calibri"/>
                        </a:rPr>
                        <a:t>25</a:t>
                      </a:r>
                    </a:p>
                    <a:p>
                      <a:pPr marR="0" indent="0" algn="ctr" rtl="0">
                        <a:lnSpc>
                          <a:spcPct val="119000"/>
                        </a:lnSpc>
                        <a:spcBef>
                          <a:spcPts val="0"/>
                        </a:spcBef>
                        <a:spcAft>
                          <a:spcPts val="0"/>
                        </a:spcAft>
                      </a:pPr>
                      <a:r>
                        <a:rPr lang="en-US" sz="900" b="1" i="0" kern="1400" dirty="0" smtClean="0">
                          <a:solidFill>
                            <a:schemeClr val="tx2"/>
                          </a:solidFill>
                          <a:effectLst/>
                          <a:latin typeface="+mn-lt"/>
                        </a:rPr>
                        <a:t>Hands On Pearson Access Training Alexandria,</a:t>
                      </a:r>
                      <a:r>
                        <a:rPr lang="en-US" sz="900" b="1" i="0" kern="1400" baseline="0" dirty="0" smtClean="0">
                          <a:solidFill>
                            <a:schemeClr val="tx2"/>
                          </a:solidFill>
                          <a:effectLst/>
                          <a:latin typeface="+mn-lt"/>
                        </a:rPr>
                        <a:t> LA  </a:t>
                      </a:r>
                    </a:p>
                    <a:p>
                      <a:pPr marR="0" indent="0" algn="ctr" rtl="0">
                        <a:lnSpc>
                          <a:spcPct val="119000"/>
                        </a:lnSpc>
                        <a:spcBef>
                          <a:spcPts val="0"/>
                        </a:spcBef>
                        <a:spcAft>
                          <a:spcPts val="0"/>
                        </a:spcAft>
                      </a:pPr>
                      <a:r>
                        <a:rPr lang="en-US" sz="900" b="1" i="0" kern="1400" baseline="0" dirty="0" smtClean="0">
                          <a:solidFill>
                            <a:schemeClr val="tx2"/>
                          </a:solidFill>
                          <a:effectLst/>
                          <a:latin typeface="+mn-lt"/>
                        </a:rPr>
                        <a:t>Two Sessions: </a:t>
                      </a:r>
                    </a:p>
                    <a:p>
                      <a:pPr marR="0" indent="0" algn="ctr" rtl="0">
                        <a:lnSpc>
                          <a:spcPct val="119000"/>
                        </a:lnSpc>
                        <a:spcBef>
                          <a:spcPts val="0"/>
                        </a:spcBef>
                        <a:spcAft>
                          <a:spcPts val="0"/>
                        </a:spcAft>
                      </a:pPr>
                      <a:r>
                        <a:rPr lang="en-US" sz="900" b="1" i="0" kern="1400" baseline="0" dirty="0" smtClean="0">
                          <a:solidFill>
                            <a:schemeClr val="tx2"/>
                          </a:solidFill>
                          <a:effectLst/>
                          <a:latin typeface="+mn-lt"/>
                        </a:rPr>
                        <a:t>8:30-11:30; 12:30-3:30</a:t>
                      </a:r>
                      <a:endParaRPr lang="en-US" sz="900" b="1" i="1" kern="1400" dirty="0" smtClean="0">
                        <a:solidFill>
                          <a:schemeClr val="tx2"/>
                        </a:solidFill>
                        <a:effectLst/>
                        <a:latin typeface="Times New Roman"/>
                      </a:endParaRPr>
                    </a:p>
                  </a:txBody>
                  <a:tcPr marL="66398" marR="32910" marT="32910" marB="3291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FFFFF"/>
                    </a:solidFill>
                  </a:tcPr>
                </a:tc>
                <a:tc>
                  <a:txBody>
                    <a:bodyPr/>
                    <a:lstStyle/>
                    <a:p>
                      <a:pPr marL="228600" marR="0" indent="-228600" algn="l" rtl="0">
                        <a:lnSpc>
                          <a:spcPct val="119000"/>
                        </a:lnSpc>
                        <a:spcBef>
                          <a:spcPts val="0"/>
                        </a:spcBef>
                        <a:spcAft>
                          <a:spcPts val="0"/>
                        </a:spcAft>
                        <a:buAutoNum type="arabicPlain" startAt="26"/>
                      </a:pPr>
                      <a:r>
                        <a:rPr lang="en-US" sz="800" b="0" i="0" kern="1400" dirty="0" smtClean="0">
                          <a:solidFill>
                            <a:srgbClr val="000000"/>
                          </a:solidFill>
                          <a:effectLst/>
                          <a:latin typeface="Calibri"/>
                        </a:rPr>
                        <a:t>     </a:t>
                      </a:r>
                    </a:p>
                    <a:p>
                      <a:pPr marL="0" marR="0" indent="0" algn="ctr" rtl="0">
                        <a:lnSpc>
                          <a:spcPct val="119000"/>
                        </a:lnSpc>
                        <a:spcBef>
                          <a:spcPts val="0"/>
                        </a:spcBef>
                        <a:spcAft>
                          <a:spcPts val="0"/>
                        </a:spcAft>
                        <a:buNone/>
                      </a:pPr>
                      <a:endParaRPr lang="en-US" sz="800" b="0" i="1" kern="1400" dirty="0">
                        <a:solidFill>
                          <a:srgbClr val="000000"/>
                        </a:solidFill>
                        <a:effectLst/>
                        <a:latin typeface="Times New Roman"/>
                      </a:endParaRPr>
                    </a:p>
                  </a:txBody>
                  <a:tcPr marL="66398" marR="32910" marT="32910" marB="3291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FFFFF"/>
                    </a:solidFill>
                  </a:tcPr>
                </a:tc>
                <a:tc>
                  <a:txBody>
                    <a:bodyPr/>
                    <a:lstStyle/>
                    <a:p>
                      <a:pPr marR="0" indent="0" algn="l" rtl="0">
                        <a:lnSpc>
                          <a:spcPct val="119000"/>
                        </a:lnSpc>
                        <a:spcBef>
                          <a:spcPts val="0"/>
                        </a:spcBef>
                        <a:spcAft>
                          <a:spcPts val="0"/>
                        </a:spcAft>
                      </a:pPr>
                      <a:r>
                        <a:rPr lang="en-US" sz="900" b="0" i="0" kern="1400" dirty="0">
                          <a:solidFill>
                            <a:srgbClr val="000000"/>
                          </a:solidFill>
                          <a:effectLst/>
                          <a:latin typeface="Calibri"/>
                        </a:rPr>
                        <a:t>27</a:t>
                      </a:r>
                      <a:endParaRPr lang="en-US" sz="900" b="0" i="1" kern="1400" dirty="0">
                        <a:solidFill>
                          <a:srgbClr val="000000"/>
                        </a:solidFill>
                        <a:effectLst/>
                        <a:latin typeface="Times New Roman"/>
                      </a:endParaRPr>
                    </a:p>
                  </a:txBody>
                  <a:tcPr marL="66398" marR="32910" marT="32910" marB="3291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FFFFF"/>
                    </a:solidFill>
                  </a:tcPr>
                </a:tc>
                <a:tc>
                  <a:txBody>
                    <a:bodyPr/>
                    <a:lstStyle/>
                    <a:p>
                      <a:pPr marR="0" indent="0" algn="l" rtl="0">
                        <a:lnSpc>
                          <a:spcPct val="119000"/>
                        </a:lnSpc>
                        <a:spcBef>
                          <a:spcPts val="0"/>
                        </a:spcBef>
                        <a:spcAft>
                          <a:spcPts val="0"/>
                        </a:spcAft>
                      </a:pPr>
                      <a:r>
                        <a:rPr lang="en-US" sz="900" b="0" i="0" kern="1400" dirty="0" smtClean="0">
                          <a:solidFill>
                            <a:srgbClr val="000000"/>
                          </a:solidFill>
                          <a:effectLst/>
                          <a:latin typeface="Calibri"/>
                        </a:rPr>
                        <a:t>28</a:t>
                      </a:r>
                    </a:p>
                    <a:p>
                      <a:pPr marR="0" indent="0" algn="ctr" rtl="0">
                        <a:lnSpc>
                          <a:spcPct val="119000"/>
                        </a:lnSpc>
                        <a:spcBef>
                          <a:spcPts val="0"/>
                        </a:spcBef>
                        <a:spcAft>
                          <a:spcPts val="0"/>
                        </a:spcAft>
                      </a:pPr>
                      <a:r>
                        <a:rPr lang="en-US" sz="900" b="1" i="0" kern="1400" dirty="0" smtClean="0">
                          <a:solidFill>
                            <a:schemeClr val="tx2"/>
                          </a:solidFill>
                          <a:effectLst/>
                          <a:latin typeface="+mn-lt"/>
                        </a:rPr>
                        <a:t>Hands On Pearson Access Training Bossier,</a:t>
                      </a:r>
                      <a:r>
                        <a:rPr lang="en-US" sz="900" b="1" i="0" kern="1400" baseline="0" dirty="0" smtClean="0">
                          <a:solidFill>
                            <a:schemeClr val="tx2"/>
                          </a:solidFill>
                          <a:effectLst/>
                          <a:latin typeface="+mn-lt"/>
                        </a:rPr>
                        <a:t> LA  </a:t>
                      </a:r>
                    </a:p>
                    <a:p>
                      <a:pPr marR="0" indent="0" algn="ctr" rtl="0">
                        <a:lnSpc>
                          <a:spcPct val="119000"/>
                        </a:lnSpc>
                        <a:spcBef>
                          <a:spcPts val="0"/>
                        </a:spcBef>
                        <a:spcAft>
                          <a:spcPts val="0"/>
                        </a:spcAft>
                      </a:pPr>
                      <a:r>
                        <a:rPr lang="en-US" sz="900" b="1" i="0" kern="1400" baseline="0" dirty="0" smtClean="0">
                          <a:solidFill>
                            <a:schemeClr val="tx2"/>
                          </a:solidFill>
                          <a:effectLst/>
                          <a:latin typeface="+mn-lt"/>
                        </a:rPr>
                        <a:t>Two Sessions: </a:t>
                      </a:r>
                    </a:p>
                    <a:p>
                      <a:pPr marR="0" indent="0" algn="ctr" rtl="0">
                        <a:lnSpc>
                          <a:spcPct val="119000"/>
                        </a:lnSpc>
                        <a:spcBef>
                          <a:spcPts val="0"/>
                        </a:spcBef>
                        <a:spcAft>
                          <a:spcPts val="0"/>
                        </a:spcAft>
                      </a:pPr>
                      <a:r>
                        <a:rPr lang="en-US" sz="900" b="1" i="0" kern="1400" baseline="0" dirty="0" smtClean="0">
                          <a:solidFill>
                            <a:schemeClr val="tx2"/>
                          </a:solidFill>
                          <a:effectLst/>
                          <a:latin typeface="+mn-lt"/>
                        </a:rPr>
                        <a:t>8:30-11:30; 12:30-3:30</a:t>
                      </a:r>
                      <a:endParaRPr lang="en-US" sz="900" b="1" i="1" kern="1400" dirty="0" smtClean="0">
                        <a:solidFill>
                          <a:schemeClr val="tx2"/>
                        </a:solidFill>
                        <a:effectLst/>
                        <a:latin typeface="Times New Roman"/>
                      </a:endParaRPr>
                    </a:p>
                  </a:txBody>
                  <a:tcPr marL="66398" marR="32910" marT="32910" marB="3291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FFFFF"/>
                    </a:solidFill>
                  </a:tcPr>
                </a:tc>
                <a:tc>
                  <a:txBody>
                    <a:bodyPr/>
                    <a:lstStyle/>
                    <a:p>
                      <a:pPr marR="0" indent="0" algn="l" rtl="0">
                        <a:lnSpc>
                          <a:spcPct val="119000"/>
                        </a:lnSpc>
                        <a:spcBef>
                          <a:spcPts val="0"/>
                        </a:spcBef>
                        <a:spcAft>
                          <a:spcPts val="0"/>
                        </a:spcAft>
                      </a:pPr>
                      <a:r>
                        <a:rPr lang="en-US" sz="900" i="0" kern="1400" dirty="0">
                          <a:solidFill>
                            <a:srgbClr val="000000"/>
                          </a:solidFill>
                          <a:effectLst/>
                          <a:latin typeface="Calibri"/>
                        </a:rPr>
                        <a:t> </a:t>
                      </a:r>
                      <a:endParaRPr lang="en-US" sz="900" i="1" kern="1400" dirty="0">
                        <a:solidFill>
                          <a:srgbClr val="000000"/>
                        </a:solidFill>
                        <a:effectLst/>
                        <a:latin typeface="Times New Roman"/>
                      </a:endParaRPr>
                    </a:p>
                  </a:txBody>
                  <a:tcPr marL="66398" marR="32910" marT="32910" marB="3291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3F3F3"/>
                    </a:solidFill>
                  </a:tcPr>
                </a:tc>
              </a:tr>
            </a:tbl>
          </a:graphicData>
        </a:graphic>
      </p:graphicFrame>
    </p:spTree>
    <p:extLst>
      <p:ext uri="{BB962C8B-B14F-4D97-AF65-F5344CB8AC3E}">
        <p14:creationId xmlns:p14="http://schemas.microsoft.com/office/powerpoint/2010/main" val="122464785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Accessibility Feature: Text-to-Speech</a:t>
            </a:r>
            <a:endParaRPr lang="en-US" sz="3200" dirty="0"/>
          </a:p>
        </p:txBody>
      </p:sp>
      <p:sp>
        <p:nvSpPr>
          <p:cNvPr id="3" name="Slide Number Placeholder 2"/>
          <p:cNvSpPr>
            <a:spLocks noGrp="1"/>
          </p:cNvSpPr>
          <p:nvPr>
            <p:ph type="sldNum" sz="quarter" idx="4"/>
          </p:nvPr>
        </p:nvSpPr>
        <p:spPr/>
        <p:txBody>
          <a:bodyPr/>
          <a:lstStyle/>
          <a:p>
            <a:endParaRPr lang="en-US" dirty="0">
              <a:solidFill>
                <a:prstClr val="black">
                  <a:tint val="75000"/>
                </a:prstClr>
              </a:solidFill>
            </a:endParaRPr>
          </a:p>
        </p:txBody>
      </p:sp>
      <p:pic>
        <p:nvPicPr>
          <p:cNvPr id="5" name="Content Placeholder 4"/>
          <p:cNvPicPr>
            <a:picLocks noGrp="1" noChangeAspect="1"/>
          </p:cNvPicPr>
          <p:nvPr>
            <p:ph sz="quarter" idx="10"/>
          </p:nvPr>
        </p:nvPicPr>
        <p:blipFill>
          <a:blip r:embed="rId3"/>
          <a:srcRect t="-1357" b="-1357"/>
          <a:stretch>
            <a:fillRect/>
          </a:stretch>
        </p:blipFill>
        <p:spPr/>
      </p:pic>
      <p:sp>
        <p:nvSpPr>
          <p:cNvPr id="6" name="Footer Placeholder 3"/>
          <p:cNvSpPr>
            <a:spLocks noGrp="1"/>
          </p:cNvSpPr>
          <p:nvPr/>
        </p:nvSpPr>
        <p:spPr>
          <a:xfrm>
            <a:off x="152400" y="6522259"/>
            <a:ext cx="2895600" cy="342899"/>
          </a:xfrm>
          <a:prstGeom prst="rect">
            <a:avLst/>
          </a:prstGeom>
          <a:noFill/>
        </p:spPr>
        <p:txBody>
          <a:bodyPr/>
          <a:lstStyle>
            <a:defPPr>
              <a:defRPr lang="en-US"/>
            </a:defPPr>
            <a:lvl1pPr marL="0" algn="l" defTabSz="914400" rtl="0" eaLnBrk="1" latinLnBrk="0" hangingPunct="1">
              <a:defRPr sz="1800" kern="1200">
                <a:solidFill>
                  <a:schemeClr val="bg2">
                    <a:lumMod val="50000"/>
                  </a:schemeClr>
                </a:solidFill>
                <a:latin typeface="Chalkduster" pitchFamily="66"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rgbClr val="EEECE1">
                    <a:lumMod val="50000"/>
                  </a:srgbClr>
                </a:solidFill>
              </a:rPr>
              <a:t>Louisiana Believes</a:t>
            </a:r>
            <a:endParaRPr lang="en-US" dirty="0">
              <a:solidFill>
                <a:srgbClr val="EEECE1">
                  <a:lumMod val="50000"/>
                </a:srgbClr>
              </a:solidFill>
            </a:endParaRPr>
          </a:p>
        </p:txBody>
      </p:sp>
    </p:spTree>
    <p:extLst>
      <p:ext uri="{BB962C8B-B14F-4D97-AF65-F5344CB8AC3E}">
        <p14:creationId xmlns:p14="http://schemas.microsoft.com/office/powerpoint/2010/main" val="165028648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p:spPr>
        <p:txBody>
          <a:bodyPr/>
          <a:lstStyle/>
          <a:p>
            <a:pPr algn="ctr"/>
            <a:r>
              <a:rPr lang="en-US" sz="3600" dirty="0" smtClean="0">
                <a:solidFill>
                  <a:schemeClr val="bg1"/>
                </a:solidFill>
                <a:latin typeface="Chalkduster"/>
              </a:rPr>
              <a:t>Assigning Accommodations</a:t>
            </a:r>
            <a:endParaRPr lang="en-US" sz="3600" dirty="0">
              <a:solidFill>
                <a:schemeClr val="bg1"/>
              </a:solidFill>
              <a:latin typeface="Chalkduster"/>
            </a:endParaRPr>
          </a:p>
        </p:txBody>
      </p:sp>
      <p:sp>
        <p:nvSpPr>
          <p:cNvPr id="4" name="Text Placeholder 3"/>
          <p:cNvSpPr>
            <a:spLocks noGrp="1"/>
          </p:cNvSpPr>
          <p:nvPr>
            <p:ph type="body" sz="quarter" idx="13"/>
          </p:nvPr>
        </p:nvSpPr>
        <p:spPr>
          <a:xfrm>
            <a:off x="0" y="1752600"/>
            <a:ext cx="9144000" cy="2438400"/>
          </a:xfrm>
        </p:spPr>
        <p:txBody>
          <a:bodyPr/>
          <a:lstStyle/>
          <a:p>
            <a:pPr marL="0" lvl="2" indent="0">
              <a:buNone/>
            </a:pPr>
            <a:r>
              <a:rPr lang="en-US" sz="2800" dirty="0"/>
              <a:t>Assign </a:t>
            </a:r>
            <a:r>
              <a:rPr lang="en-US" sz="2800" dirty="0" smtClean="0"/>
              <a:t>accommodations and Accessibility according </a:t>
            </a:r>
            <a:r>
              <a:rPr lang="en-US" sz="2800" dirty="0"/>
              <a:t>to current IEP, 504 IAP, or LEP accommodations plan </a:t>
            </a:r>
          </a:p>
          <a:p>
            <a:pPr marL="0" lvl="2" indent="0">
              <a:buNone/>
            </a:pPr>
            <a:endParaRPr lang="en-US" sz="2800" dirty="0" smtClean="0"/>
          </a:p>
          <a:p>
            <a:pPr marL="0" lvl="2" indent="0">
              <a:buNone/>
            </a:pPr>
            <a:r>
              <a:rPr lang="en-US" sz="2800" dirty="0" smtClean="0"/>
              <a:t>Accommodations should not be changed to better match those available in the field test</a:t>
            </a:r>
            <a:endParaRPr lang="en-US" sz="2800" dirty="0"/>
          </a:p>
          <a:p>
            <a:endParaRPr lang="en-US" dirty="0"/>
          </a:p>
        </p:txBody>
      </p:sp>
      <p:sp>
        <p:nvSpPr>
          <p:cNvPr id="5" name="Footer Placeholder 3"/>
          <p:cNvSpPr>
            <a:spLocks noGrp="1"/>
          </p:cNvSpPr>
          <p:nvPr/>
        </p:nvSpPr>
        <p:spPr>
          <a:xfrm>
            <a:off x="152400" y="6551100"/>
            <a:ext cx="2895600" cy="342899"/>
          </a:xfrm>
          <a:prstGeom prst="rect">
            <a:avLst/>
          </a:prstGeom>
          <a:noFill/>
        </p:spPr>
        <p:txBody>
          <a:bodyPr/>
          <a:lstStyle>
            <a:defPPr>
              <a:defRPr lang="en-US"/>
            </a:defPPr>
            <a:lvl1pPr marL="0" algn="l" defTabSz="914400" rtl="0" eaLnBrk="1" latinLnBrk="0" hangingPunct="1">
              <a:defRPr sz="1800" kern="1200">
                <a:solidFill>
                  <a:schemeClr val="bg2">
                    <a:lumMod val="50000"/>
                  </a:schemeClr>
                </a:solidFill>
                <a:latin typeface="Chalkduster" pitchFamily="66"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rgbClr val="EEECE1">
                    <a:lumMod val="50000"/>
                  </a:srgbClr>
                </a:solidFill>
              </a:rPr>
              <a:t>Louisiana Believes</a:t>
            </a:r>
            <a:endParaRPr lang="en-US" dirty="0">
              <a:solidFill>
                <a:srgbClr val="EEECE1">
                  <a:lumMod val="50000"/>
                </a:srgbClr>
              </a:solidFill>
            </a:endParaRPr>
          </a:p>
        </p:txBody>
      </p:sp>
    </p:spTree>
    <p:extLst>
      <p:ext uri="{BB962C8B-B14F-4D97-AF65-F5344CB8AC3E}">
        <p14:creationId xmlns:p14="http://schemas.microsoft.com/office/powerpoint/2010/main" val="3427558784"/>
      </p:ext>
    </p:extLst>
  </p:cSld>
  <p:clrMapOvr>
    <a:masterClrMapping/>
  </p:clrMapOvr>
  <p:transition spd="med" advClick="0">
    <p:fade/>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 y="0"/>
            <a:ext cx="9067800" cy="1219200"/>
          </a:xfrm>
        </p:spPr>
        <p:txBody>
          <a:bodyPr/>
          <a:lstStyle/>
          <a:p>
            <a:pPr algn="ctr"/>
            <a:r>
              <a:rPr lang="en-US" sz="3600" dirty="0" smtClean="0">
                <a:solidFill>
                  <a:schemeClr val="bg1"/>
                </a:solidFill>
                <a:latin typeface="Chalkduster"/>
              </a:rPr>
              <a:t>Accommodation Differences</a:t>
            </a:r>
            <a:endParaRPr lang="en-US" sz="3600" dirty="0">
              <a:solidFill>
                <a:schemeClr val="bg1"/>
              </a:solidFill>
              <a:latin typeface="Chalkduster"/>
            </a:endParaRPr>
          </a:p>
        </p:txBody>
      </p:sp>
      <p:sp>
        <p:nvSpPr>
          <p:cNvPr id="5" name="TextBox 4"/>
          <p:cNvSpPr txBox="1"/>
          <p:nvPr/>
        </p:nvSpPr>
        <p:spPr>
          <a:xfrm>
            <a:off x="0" y="1066800"/>
            <a:ext cx="8991600" cy="5632311"/>
          </a:xfrm>
          <a:prstGeom prst="rect">
            <a:avLst/>
          </a:prstGeom>
          <a:noFill/>
        </p:spPr>
        <p:txBody>
          <a:bodyPr wrap="square" rtlCol="0">
            <a:spAutoFit/>
          </a:bodyPr>
          <a:lstStyle/>
          <a:p>
            <a:r>
              <a:rPr lang="en-US" b="1" dirty="0">
                <a:solidFill>
                  <a:prstClr val="black"/>
                </a:solidFill>
              </a:rPr>
              <a:t>Read Aloud </a:t>
            </a:r>
          </a:p>
          <a:p>
            <a:pPr marL="742950" lvl="1" indent="-285750">
              <a:buFont typeface="Arial" panose="020B0604020202020204" pitchFamily="34" charset="0"/>
              <a:buChar char="•"/>
            </a:pPr>
            <a:r>
              <a:rPr lang="en-US" dirty="0">
                <a:solidFill>
                  <a:prstClr val="black"/>
                </a:solidFill>
              </a:rPr>
              <a:t>Read Aloud is allowed for all students on the Mathematics assessment as a pre-determined accessibility feature.</a:t>
            </a:r>
          </a:p>
          <a:p>
            <a:pPr marL="742950" lvl="1" indent="-285750">
              <a:buFont typeface="Arial" panose="020B0604020202020204" pitchFamily="34" charset="0"/>
              <a:buChar char="•"/>
            </a:pPr>
            <a:r>
              <a:rPr lang="en-US" dirty="0">
                <a:solidFill>
                  <a:prstClr val="black"/>
                </a:solidFill>
              </a:rPr>
              <a:t>Read Aloud is allowed on the entire test including Reading Comprehension for students receiving the Read Aloud Accommodation.</a:t>
            </a:r>
          </a:p>
          <a:p>
            <a:pPr marL="742950" lvl="1" indent="-285750">
              <a:buFont typeface="Arial" panose="020B0604020202020204" pitchFamily="34" charset="0"/>
              <a:buChar char="•"/>
            </a:pPr>
            <a:r>
              <a:rPr lang="en-US" dirty="0">
                <a:solidFill>
                  <a:prstClr val="black"/>
                </a:solidFill>
              </a:rPr>
              <a:t>Read Aloud is not an accommodation allowed for </a:t>
            </a:r>
            <a:r>
              <a:rPr lang="en-US" dirty="0" smtClean="0">
                <a:solidFill>
                  <a:prstClr val="black"/>
                </a:solidFill>
              </a:rPr>
              <a:t>English Language Learners </a:t>
            </a:r>
            <a:r>
              <a:rPr lang="en-US" dirty="0">
                <a:solidFill>
                  <a:prstClr val="black"/>
                </a:solidFill>
              </a:rPr>
              <a:t>unless part of an IEP or 504 plan.  However, they may receive the read aloud accessibility option on the Mathematics assessment.</a:t>
            </a:r>
          </a:p>
          <a:p>
            <a:r>
              <a:rPr lang="en-US" b="1" dirty="0">
                <a:solidFill>
                  <a:prstClr val="black"/>
                </a:solidFill>
              </a:rPr>
              <a:t>Extended Time</a:t>
            </a:r>
          </a:p>
          <a:p>
            <a:pPr marL="742950" lvl="1" indent="-285750">
              <a:buFont typeface="Arial" panose="020B0604020202020204" pitchFamily="34" charset="0"/>
              <a:buChar char="•"/>
            </a:pPr>
            <a:r>
              <a:rPr lang="en-US" dirty="0">
                <a:solidFill>
                  <a:prstClr val="black"/>
                </a:solidFill>
              </a:rPr>
              <a:t>This is a timed assessment with a estimated amount of time that a typical amount of time that a typical student will take to complete each test component (listed as Session Time) plus a set amount of additional time, for all students who need it, to complete the session.</a:t>
            </a:r>
          </a:p>
          <a:p>
            <a:pPr marL="742950" lvl="1" indent="-285750">
              <a:buFont typeface="Arial" panose="020B0604020202020204" pitchFamily="34" charset="0"/>
              <a:buChar char="•"/>
            </a:pPr>
            <a:r>
              <a:rPr lang="en-US" dirty="0">
                <a:solidFill>
                  <a:prstClr val="black"/>
                </a:solidFill>
              </a:rPr>
              <a:t>Students receiving the accommodation of Extended Time will have one school day to complete the test session.</a:t>
            </a:r>
          </a:p>
          <a:p>
            <a:r>
              <a:rPr lang="en-US" b="1" dirty="0">
                <a:solidFill>
                  <a:prstClr val="black"/>
                </a:solidFill>
              </a:rPr>
              <a:t>Calculator</a:t>
            </a:r>
          </a:p>
          <a:p>
            <a:pPr marL="742950" lvl="1" indent="-285750">
              <a:buFont typeface="Arial" panose="020B0604020202020204" pitchFamily="34" charset="0"/>
              <a:buChar char="•"/>
            </a:pPr>
            <a:r>
              <a:rPr lang="en-US" dirty="0">
                <a:solidFill>
                  <a:prstClr val="black"/>
                </a:solidFill>
              </a:rPr>
              <a:t>Students may use either the calculator embedded in Test Nav8 or an appropriate hand-held calculator.</a:t>
            </a:r>
          </a:p>
          <a:p>
            <a:pPr marL="742950" lvl="1" indent="-285750">
              <a:buFont typeface="Arial" panose="020B0604020202020204" pitchFamily="34" charset="0"/>
              <a:buChar char="•"/>
            </a:pPr>
            <a:r>
              <a:rPr lang="en-US" dirty="0">
                <a:solidFill>
                  <a:prstClr val="black"/>
                </a:solidFill>
              </a:rPr>
              <a:t>Students with Calculator Accommodation will be allowed to use the calculator on all parts except on fluency items at the end of the testing session (Grades 3-6).</a:t>
            </a:r>
          </a:p>
        </p:txBody>
      </p:sp>
      <p:sp>
        <p:nvSpPr>
          <p:cNvPr id="6" name="Footer Placeholder 3"/>
          <p:cNvSpPr>
            <a:spLocks noGrp="1"/>
          </p:cNvSpPr>
          <p:nvPr/>
        </p:nvSpPr>
        <p:spPr>
          <a:xfrm>
            <a:off x="152400" y="6515101"/>
            <a:ext cx="2895600" cy="342899"/>
          </a:xfrm>
          <a:prstGeom prst="rect">
            <a:avLst/>
          </a:prstGeom>
          <a:noFill/>
        </p:spPr>
        <p:txBody>
          <a:bodyPr/>
          <a:lstStyle>
            <a:defPPr>
              <a:defRPr lang="en-US"/>
            </a:defPPr>
            <a:lvl1pPr marL="0" algn="l" defTabSz="914400" rtl="0" eaLnBrk="1" latinLnBrk="0" hangingPunct="1">
              <a:defRPr sz="1800" kern="1200">
                <a:solidFill>
                  <a:schemeClr val="bg2">
                    <a:lumMod val="50000"/>
                  </a:schemeClr>
                </a:solidFill>
                <a:latin typeface="Chalkduster" pitchFamily="66"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rgbClr val="EEECE1">
                    <a:lumMod val="50000"/>
                  </a:srgbClr>
                </a:solidFill>
              </a:rPr>
              <a:t>Louisiana Believes</a:t>
            </a:r>
            <a:endParaRPr lang="en-US" dirty="0">
              <a:solidFill>
                <a:srgbClr val="EEECE1">
                  <a:lumMod val="50000"/>
                </a:srgbClr>
              </a:solidFill>
            </a:endParaRPr>
          </a:p>
        </p:txBody>
      </p:sp>
    </p:spTree>
    <p:extLst>
      <p:ext uri="{BB962C8B-B14F-4D97-AF65-F5344CB8AC3E}">
        <p14:creationId xmlns:p14="http://schemas.microsoft.com/office/powerpoint/2010/main" val="2408144705"/>
      </p:ext>
    </p:extLst>
  </p:cSld>
  <p:clrMapOvr>
    <a:masterClrMapping/>
  </p:clrMapOvr>
  <p:transition spd="med" advClick="0">
    <p:fade/>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3200400"/>
            <a:ext cx="9144000" cy="10668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prstClr val="white"/>
                </a:solidFill>
                <a:latin typeface="Chalkduster"/>
                <a:cs typeface="Chalkduster"/>
              </a:rPr>
              <a:t>SECURITY</a:t>
            </a:r>
            <a:endParaRPr lang="en-US" dirty="0">
              <a:solidFill>
                <a:prstClr val="white"/>
              </a:solidFill>
              <a:latin typeface="Chalkduster"/>
              <a:cs typeface="Chalkduster"/>
            </a:endParaRPr>
          </a:p>
        </p:txBody>
      </p:sp>
    </p:spTree>
    <p:extLst>
      <p:ext uri="{BB962C8B-B14F-4D97-AF65-F5344CB8AC3E}">
        <p14:creationId xmlns:p14="http://schemas.microsoft.com/office/powerpoint/2010/main" val="96723636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p:txBody>
          <a:bodyPr>
            <a:noAutofit/>
          </a:bodyPr>
          <a:lstStyle/>
          <a:p>
            <a:r>
              <a:rPr lang="en-US" sz="3600" b="1" dirty="0" smtClean="0">
                <a:cs typeface="Tahoma" pitchFamily="34" charset="0"/>
              </a:rPr>
              <a:t>SBESE Bulletin 118</a:t>
            </a:r>
          </a:p>
        </p:txBody>
      </p:sp>
      <p:sp>
        <p:nvSpPr>
          <p:cNvPr id="15362" name="Rectangle 3"/>
          <p:cNvSpPr>
            <a:spLocks noGrp="1" noChangeArrowheads="1"/>
          </p:cNvSpPr>
          <p:nvPr>
            <p:ph idx="4294967295"/>
          </p:nvPr>
        </p:nvSpPr>
        <p:spPr>
          <a:xfrm>
            <a:off x="152400" y="1219200"/>
            <a:ext cx="8763000" cy="4800600"/>
          </a:xfrm>
          <a:prstGeom prst="rect">
            <a:avLst/>
          </a:prstGeom>
        </p:spPr>
        <p:txBody>
          <a:bodyPr>
            <a:normAutofit/>
          </a:bodyPr>
          <a:lstStyle/>
          <a:p>
            <a:pPr marL="0" indent="0">
              <a:spcBef>
                <a:spcPts val="0"/>
              </a:spcBef>
              <a:spcAft>
                <a:spcPts val="600"/>
              </a:spcAft>
              <a:buNone/>
            </a:pPr>
            <a:r>
              <a:rPr lang="en-US" b="1" dirty="0" smtClean="0">
                <a:cs typeface="Tahoma" pitchFamily="34" charset="0"/>
              </a:rPr>
              <a:t>Chapter 3: Test Security </a:t>
            </a:r>
          </a:p>
          <a:p>
            <a:pPr marL="0" indent="0">
              <a:spcBef>
                <a:spcPts val="0"/>
              </a:spcBef>
              <a:spcAft>
                <a:spcPts val="600"/>
              </a:spcAft>
              <a:buNone/>
            </a:pPr>
            <a:r>
              <a:rPr lang="en-US" dirty="0" smtClean="0">
                <a:cs typeface="Tahoma" pitchFamily="34" charset="0"/>
              </a:rPr>
              <a:t>All persons involved in assessment programs must abide by the security policies and procedures.</a:t>
            </a:r>
          </a:p>
          <a:p>
            <a:pPr marL="0" indent="0">
              <a:lnSpc>
                <a:spcPct val="80000"/>
              </a:lnSpc>
              <a:buNone/>
            </a:pPr>
            <a:endParaRPr lang="en-US" dirty="0" smtClean="0">
              <a:cs typeface="Tahoma" pitchFamily="34" charset="0"/>
            </a:endParaRPr>
          </a:p>
          <a:p>
            <a:pPr marL="0" indent="0">
              <a:lnSpc>
                <a:spcPct val="80000"/>
              </a:lnSpc>
              <a:buNone/>
            </a:pPr>
            <a:r>
              <a:rPr lang="en-US" dirty="0" smtClean="0">
                <a:cs typeface="Tahoma" pitchFamily="34" charset="0"/>
              </a:rPr>
              <a:t>Procedures for </a:t>
            </a:r>
          </a:p>
          <a:p>
            <a:pPr marL="841375" lvl="1" indent="-609600">
              <a:lnSpc>
                <a:spcPct val="80000"/>
              </a:lnSpc>
            </a:pPr>
            <a:r>
              <a:rPr lang="en-US" dirty="0" smtClean="0">
                <a:cs typeface="Tahoma" pitchFamily="34" charset="0"/>
              </a:rPr>
              <a:t>investigating testing irregularities</a:t>
            </a:r>
            <a:endParaRPr lang="en-US" dirty="0">
              <a:cs typeface="Tahoma" pitchFamily="34" charset="0"/>
            </a:endParaRPr>
          </a:p>
          <a:p>
            <a:pPr marL="841375" lvl="1" indent="-609600">
              <a:lnSpc>
                <a:spcPct val="80000"/>
              </a:lnSpc>
            </a:pPr>
            <a:r>
              <a:rPr lang="en-US" dirty="0" smtClean="0">
                <a:cs typeface="Tahoma" pitchFamily="34" charset="0"/>
              </a:rPr>
              <a:t>maintaining security of test materials</a:t>
            </a:r>
          </a:p>
          <a:p>
            <a:pPr marL="841375" lvl="1" indent="-609600">
              <a:lnSpc>
                <a:spcPct val="80000"/>
              </a:lnSpc>
            </a:pPr>
            <a:r>
              <a:rPr lang="en-US" dirty="0">
                <a:cs typeface="Tahoma" pitchFamily="34" charset="0"/>
              </a:rPr>
              <a:t>m</a:t>
            </a:r>
            <a:r>
              <a:rPr lang="en-US" dirty="0" smtClean="0">
                <a:cs typeface="Tahoma" pitchFamily="34" charset="0"/>
              </a:rPr>
              <a:t>aintaining security of student data</a:t>
            </a:r>
            <a:endParaRPr lang="en-US" dirty="0">
              <a:cs typeface="Tahoma" pitchFamily="34" charset="0"/>
            </a:endParaRPr>
          </a:p>
          <a:p>
            <a:pPr marL="841375" lvl="1" indent="-609600">
              <a:lnSpc>
                <a:spcPct val="80000"/>
              </a:lnSpc>
            </a:pPr>
            <a:r>
              <a:rPr lang="en-US" dirty="0" smtClean="0">
                <a:cs typeface="Tahoma" pitchFamily="34" charset="0"/>
              </a:rPr>
              <a:t>handling of emergencies during testing</a:t>
            </a:r>
          </a:p>
          <a:p>
            <a:pPr marL="990600" lvl="1" indent="-533400">
              <a:lnSpc>
                <a:spcPct val="80000"/>
              </a:lnSpc>
            </a:pPr>
            <a:endParaRPr lang="en-US" sz="2400" dirty="0" smtClean="0"/>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pPr>
              <a:defRPr/>
            </a:pPr>
            <a:fld id="{62A5CE95-7D59-4B5E-B2B4-FE548F4F6833}" type="slidenum">
              <a:rPr lang="en-US" smtClean="0"/>
              <a:pPr>
                <a:defRPr/>
              </a:pPr>
              <a:t>74</a:t>
            </a:fld>
            <a:endParaRPr lang="en-US" dirty="0"/>
          </a:p>
        </p:txBody>
      </p:sp>
      <p:sp>
        <p:nvSpPr>
          <p:cNvPr id="6" name="Footer Placeholder 3"/>
          <p:cNvSpPr>
            <a:spLocks noGrp="1"/>
          </p:cNvSpPr>
          <p:nvPr>
            <p:ph type="ftr" sz="quarter" idx="3"/>
          </p:nvPr>
        </p:nvSpPr>
        <p:spPr>
          <a:xfrm>
            <a:off x="152400" y="6553200"/>
            <a:ext cx="2895600" cy="342899"/>
          </a:xfrm>
        </p:spPr>
        <p:txBody>
          <a:bodyPr/>
          <a:lstStyle/>
          <a:p>
            <a:r>
              <a:rPr lang="en-US" dirty="0" smtClean="0"/>
              <a:t>Louisiana Believes</a:t>
            </a:r>
            <a:endParaRPr lang="en-US" dirty="0"/>
          </a:p>
        </p:txBody>
      </p:sp>
      <p:sp>
        <p:nvSpPr>
          <p:cNvPr id="2" name="TextBox 1"/>
          <p:cNvSpPr txBox="1"/>
          <p:nvPr/>
        </p:nvSpPr>
        <p:spPr>
          <a:xfrm>
            <a:off x="0" y="5791200"/>
            <a:ext cx="184666" cy="369332"/>
          </a:xfrm>
          <a:prstGeom prst="rect">
            <a:avLst/>
          </a:prstGeom>
          <a:noFill/>
        </p:spPr>
        <p:txBody>
          <a:bodyPr wrap="none" rtlCol="0">
            <a:spAutoFit/>
          </a:bodyPr>
          <a:lstStyle/>
          <a:p>
            <a:endParaRPr lang="en-US" dirty="0"/>
          </a:p>
        </p:txBody>
      </p:sp>
      <p:sp>
        <p:nvSpPr>
          <p:cNvPr id="7" name="TextBox 6"/>
          <p:cNvSpPr txBox="1"/>
          <p:nvPr/>
        </p:nvSpPr>
        <p:spPr>
          <a:xfrm>
            <a:off x="1295400" y="5791200"/>
            <a:ext cx="6400800" cy="646331"/>
          </a:xfrm>
          <a:prstGeom prst="rect">
            <a:avLst/>
          </a:prstGeom>
          <a:solidFill>
            <a:schemeClr val="accent6">
              <a:lumMod val="40000"/>
              <a:lumOff val="60000"/>
            </a:schemeClr>
          </a:solidFill>
        </p:spPr>
        <p:txBody>
          <a:bodyPr wrap="square" rtlCol="0">
            <a:spAutoFit/>
          </a:bodyPr>
          <a:lstStyle/>
          <a:p>
            <a:pPr algn="ctr"/>
            <a:r>
              <a:rPr lang="en-US" i="1" dirty="0"/>
              <a:t>DTCs, STCs, TAs sign the Oath of Confidentiality </a:t>
            </a:r>
            <a:r>
              <a:rPr lang="en-US" i="1" dirty="0" smtClean="0"/>
              <a:t>and</a:t>
            </a:r>
          </a:p>
          <a:p>
            <a:pPr algn="ctr"/>
            <a:r>
              <a:rPr lang="en-US" i="1" dirty="0" smtClean="0"/>
              <a:t> </a:t>
            </a:r>
            <a:r>
              <a:rPr lang="en-US" i="1" dirty="0"/>
              <a:t>Security Agreement </a:t>
            </a:r>
            <a:r>
              <a:rPr lang="en-US" i="1" dirty="0" smtClean="0"/>
              <a:t>after </a:t>
            </a:r>
            <a:r>
              <a:rPr lang="en-US" i="1" dirty="0"/>
              <a:t>test </a:t>
            </a:r>
            <a:r>
              <a:rPr lang="en-US" i="1" dirty="0" smtClean="0"/>
              <a:t>administration</a:t>
            </a:r>
            <a:r>
              <a:rPr lang="en-US" i="1" dirty="0"/>
              <a:t>.</a:t>
            </a:r>
          </a:p>
        </p:txBody>
      </p:sp>
    </p:spTree>
    <p:extLst>
      <p:ext uri="{BB962C8B-B14F-4D97-AF65-F5344CB8AC3E}">
        <p14:creationId xmlns:p14="http://schemas.microsoft.com/office/powerpoint/2010/main" val="2865534601"/>
      </p:ext>
    </p:extLst>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3200400"/>
            <a:ext cx="9144000" cy="10668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prstClr val="white"/>
                </a:solidFill>
                <a:latin typeface="Chalkduster"/>
                <a:cs typeface="Chalkduster"/>
              </a:rPr>
              <a:t>REPORTING</a:t>
            </a:r>
            <a:endParaRPr lang="en-US" dirty="0">
              <a:solidFill>
                <a:prstClr val="white"/>
              </a:solidFill>
              <a:latin typeface="Chalkduster"/>
              <a:cs typeface="Chalkduster"/>
            </a:endParaRPr>
          </a:p>
        </p:txBody>
      </p:sp>
    </p:spTree>
    <p:extLst>
      <p:ext uri="{BB962C8B-B14F-4D97-AF65-F5344CB8AC3E}">
        <p14:creationId xmlns:p14="http://schemas.microsoft.com/office/powerpoint/2010/main" val="401866163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Survey</a:t>
            </a:r>
            <a:endParaRPr lang="en-US" sz="3600" dirty="0"/>
          </a:p>
        </p:txBody>
      </p:sp>
      <p:sp>
        <p:nvSpPr>
          <p:cNvPr id="3" name="Slide Number Placeholder 2"/>
          <p:cNvSpPr>
            <a:spLocks noGrp="1"/>
          </p:cNvSpPr>
          <p:nvPr>
            <p:ph type="sldNum" sz="quarter" idx="4"/>
          </p:nvPr>
        </p:nvSpPr>
        <p:spPr/>
        <p:txBody>
          <a:bodyPr/>
          <a:lstStyle/>
          <a:p>
            <a:endParaRPr lang="en-US" dirty="0">
              <a:solidFill>
                <a:prstClr val="black">
                  <a:tint val="75000"/>
                </a:prstClr>
              </a:solidFill>
            </a:endParaRPr>
          </a:p>
        </p:txBody>
      </p:sp>
      <p:sp>
        <p:nvSpPr>
          <p:cNvPr id="6" name="Footer Placeholder 3"/>
          <p:cNvSpPr>
            <a:spLocks noGrp="1"/>
          </p:cNvSpPr>
          <p:nvPr>
            <p:ph type="ftr" sz="quarter" idx="3"/>
          </p:nvPr>
        </p:nvSpPr>
        <p:spPr>
          <a:xfrm>
            <a:off x="152400" y="6553200"/>
            <a:ext cx="2895600" cy="342899"/>
          </a:xfrm>
        </p:spPr>
        <p:txBody>
          <a:bodyPr/>
          <a:lstStyle/>
          <a:p>
            <a:r>
              <a:rPr lang="en-US" dirty="0" smtClean="0">
                <a:solidFill>
                  <a:srgbClr val="EEECE1">
                    <a:lumMod val="50000"/>
                  </a:srgbClr>
                </a:solidFill>
              </a:rPr>
              <a:t>Louisiana Believes</a:t>
            </a:r>
            <a:endParaRPr lang="en-US" dirty="0">
              <a:solidFill>
                <a:srgbClr val="EEECE1">
                  <a:lumMod val="50000"/>
                </a:srgbClr>
              </a:solidFill>
            </a:endParaRPr>
          </a:p>
        </p:txBody>
      </p:sp>
      <p:sp>
        <p:nvSpPr>
          <p:cNvPr id="4" name="Content Placeholder 3"/>
          <p:cNvSpPr>
            <a:spLocks noGrp="1"/>
          </p:cNvSpPr>
          <p:nvPr>
            <p:ph sz="quarter" idx="10"/>
          </p:nvPr>
        </p:nvSpPr>
        <p:spPr/>
        <p:txBody>
          <a:bodyPr/>
          <a:lstStyle/>
          <a:p>
            <a:pPr marL="0" indent="0">
              <a:buNone/>
            </a:pPr>
            <a:r>
              <a:rPr lang="en-US" dirty="0" smtClean="0"/>
              <a:t>Students and test administrators will complete a survey at the conclusion of each session.</a:t>
            </a:r>
          </a:p>
          <a:p>
            <a:pPr marL="0" indent="0">
              <a:buNone/>
            </a:pPr>
            <a:endParaRPr lang="en-US" dirty="0" smtClean="0"/>
          </a:p>
          <a:p>
            <a:pPr marL="0" indent="0">
              <a:buNone/>
            </a:pPr>
            <a:r>
              <a:rPr lang="en-US" dirty="0" smtClean="0"/>
              <a:t>Student level data will not be reported for the Spring 2014 field test</a:t>
            </a:r>
            <a:endParaRPr lang="en-US" dirty="0"/>
          </a:p>
        </p:txBody>
      </p:sp>
    </p:spTree>
    <p:extLst>
      <p:ext uri="{BB962C8B-B14F-4D97-AF65-F5344CB8AC3E}">
        <p14:creationId xmlns:p14="http://schemas.microsoft.com/office/powerpoint/2010/main" val="57222031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3200400"/>
            <a:ext cx="9144000" cy="10668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prstClr val="white"/>
                </a:solidFill>
                <a:latin typeface="Chalkduster"/>
                <a:cs typeface="Chalkduster"/>
              </a:rPr>
              <a:t>RESOURCES</a:t>
            </a:r>
            <a:endParaRPr lang="en-US" dirty="0">
              <a:solidFill>
                <a:prstClr val="white"/>
              </a:solidFill>
              <a:latin typeface="Chalkduster"/>
              <a:cs typeface="Chalkduster"/>
            </a:endParaRPr>
          </a:p>
        </p:txBody>
      </p:sp>
    </p:spTree>
    <p:extLst>
      <p:ext uri="{BB962C8B-B14F-4D97-AF65-F5344CB8AC3E}">
        <p14:creationId xmlns:p14="http://schemas.microsoft.com/office/powerpoint/2010/main" val="114129931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sz="3600" dirty="0" smtClean="0">
                <a:latin typeface="Chalkduster" charset="0"/>
                <a:cs typeface="Arial" pitchFamily="34" charset="0"/>
              </a:rPr>
              <a:t>Manuals and Training Modules</a:t>
            </a:r>
            <a:endParaRPr lang="en-US" sz="3600" dirty="0">
              <a:latin typeface="Chalkduster" charset="0"/>
              <a:cs typeface="Arial" pitchFamily="34" charset="0"/>
            </a:endParaRPr>
          </a:p>
        </p:txBody>
      </p:sp>
      <p:sp>
        <p:nvSpPr>
          <p:cNvPr id="13" name="Footer Placeholder 12"/>
          <p:cNvSpPr>
            <a:spLocks noGrp="1"/>
          </p:cNvSpPr>
          <p:nvPr>
            <p:ph type="ftr" sz="quarter" idx="3"/>
          </p:nvPr>
        </p:nvSpPr>
        <p:spPr/>
        <p:txBody>
          <a:bodyPr/>
          <a:lstStyle/>
          <a:p>
            <a:r>
              <a:rPr lang="en-US" dirty="0" smtClean="0"/>
              <a:t>Louisiana Believes</a:t>
            </a:r>
            <a:endParaRPr lang="en-US" dirty="0"/>
          </a:p>
        </p:txBody>
      </p:sp>
      <p:sp>
        <p:nvSpPr>
          <p:cNvPr id="14" name="Slide Number Placeholder 13"/>
          <p:cNvSpPr>
            <a:spLocks noGrp="1"/>
          </p:cNvSpPr>
          <p:nvPr>
            <p:ph type="sldNum" sz="quarter" idx="4"/>
          </p:nvPr>
        </p:nvSpPr>
        <p:spPr/>
        <p:txBody>
          <a:bodyPr/>
          <a:lstStyle/>
          <a:p>
            <a:fld id="{79BA4B8F-8B3F-4B52-9164-AF2CA95F68ED}" type="slidenum">
              <a:rPr lang="en-US" smtClean="0"/>
              <a:pPr/>
              <a:t>78</a:t>
            </a:fld>
            <a:endParaRPr lang="en-US" dirty="0"/>
          </a:p>
        </p:txBody>
      </p:sp>
      <p:sp>
        <p:nvSpPr>
          <p:cNvPr id="6" name="Content Placeholder 5"/>
          <p:cNvSpPr>
            <a:spLocks noGrp="1"/>
          </p:cNvSpPr>
          <p:nvPr>
            <p:ph sz="quarter" idx="10"/>
          </p:nvPr>
        </p:nvSpPr>
        <p:spPr>
          <a:xfrm>
            <a:off x="0" y="1143000"/>
            <a:ext cx="9144000" cy="5029200"/>
          </a:xfrm>
        </p:spPr>
        <p:txBody>
          <a:bodyPr>
            <a:noAutofit/>
          </a:bodyPr>
          <a:lstStyle/>
          <a:p>
            <a:pPr marL="0" indent="0">
              <a:buNone/>
            </a:pPr>
            <a:r>
              <a:rPr lang="en-US" sz="2000" dirty="0" smtClean="0"/>
              <a:t>In the Support Tab of </a:t>
            </a:r>
            <a:r>
              <a:rPr lang="en-US" sz="2000" dirty="0" smtClean="0">
                <a:hlinkClick r:id="rId3"/>
              </a:rPr>
              <a:t>Pearson Access </a:t>
            </a:r>
            <a:r>
              <a:rPr lang="en-US" sz="2000" dirty="0" smtClean="0"/>
              <a:t>the following resources are available:</a:t>
            </a:r>
          </a:p>
          <a:p>
            <a:pPr marL="0" indent="0">
              <a:buNone/>
            </a:pPr>
            <a:endParaRPr lang="en-US" sz="2000" dirty="0" smtClean="0"/>
          </a:p>
          <a:p>
            <a:pPr marL="231775" lvl="1" indent="0">
              <a:buNone/>
            </a:pPr>
            <a:r>
              <a:rPr lang="en-US" sz="2000" b="1" dirty="0" smtClean="0">
                <a:hlinkClick r:id="rId4"/>
              </a:rPr>
              <a:t>Technology Information</a:t>
            </a:r>
            <a:r>
              <a:rPr lang="en-US" sz="2000" b="1" dirty="0" smtClean="0"/>
              <a:t>:  </a:t>
            </a:r>
            <a:r>
              <a:rPr lang="en-US" sz="2000" dirty="0" smtClean="0"/>
              <a:t>Proctor Caching Installer and Guide, Test </a:t>
            </a:r>
            <a:r>
              <a:rPr lang="en-US" sz="2000" dirty="0" err="1" smtClean="0"/>
              <a:t>Nav</a:t>
            </a:r>
            <a:r>
              <a:rPr lang="en-US" sz="2000" dirty="0" smtClean="0"/>
              <a:t> 8 User Guide, Five Steps to Computer Based Testing, Pearson Hardware and Software Guidelines</a:t>
            </a:r>
            <a:endParaRPr lang="en-US" sz="2000" b="1" dirty="0" smtClean="0"/>
          </a:p>
          <a:p>
            <a:pPr marL="0" indent="0">
              <a:buNone/>
            </a:pPr>
            <a:r>
              <a:rPr lang="en-US" sz="2000" dirty="0" smtClean="0"/>
              <a:t> </a:t>
            </a:r>
            <a:endParaRPr lang="en-US" sz="2000" dirty="0"/>
          </a:p>
          <a:p>
            <a:pPr marL="231775" lvl="1" indent="0">
              <a:buNone/>
            </a:pPr>
            <a:r>
              <a:rPr lang="en-US" sz="2000" b="1" dirty="0" smtClean="0">
                <a:hlinkClick r:id="rId5"/>
              </a:rPr>
              <a:t>Manuals and Documents</a:t>
            </a:r>
            <a:r>
              <a:rPr lang="en-US" sz="2000" b="1" dirty="0" smtClean="0"/>
              <a:t>:  </a:t>
            </a:r>
            <a:r>
              <a:rPr lang="en-US" sz="2000" dirty="0" smtClean="0"/>
              <a:t>Pearson Access User Guide, Test Coordinator Manual for PBT &amp; CBT, Test Administrator Manual for PBT &amp; CBT, Infrastructure Readiness Guide</a:t>
            </a:r>
            <a:endParaRPr lang="en-US" sz="2000" b="1" dirty="0" smtClean="0"/>
          </a:p>
          <a:p>
            <a:pPr marL="231775" lvl="1" indent="0">
              <a:buNone/>
            </a:pPr>
            <a:endParaRPr lang="en-US" sz="2000" b="1" dirty="0"/>
          </a:p>
          <a:p>
            <a:pPr marL="222250" lvl="2" indent="0">
              <a:buNone/>
            </a:pPr>
            <a:r>
              <a:rPr lang="en-US" sz="2000" b="1" dirty="0" smtClean="0">
                <a:hlinkClick r:id="rId6"/>
              </a:rPr>
              <a:t>Templates</a:t>
            </a:r>
            <a:r>
              <a:rPr lang="en-US" sz="2000" b="1" dirty="0" smtClean="0"/>
              <a:t>:  </a:t>
            </a:r>
            <a:r>
              <a:rPr lang="en-US" sz="2000" dirty="0" smtClean="0"/>
              <a:t>User Roles Matrix of Permissions, User File Layout, User File Field Definitions, Test Codes for PBA &amp; EOY</a:t>
            </a:r>
          </a:p>
          <a:p>
            <a:pPr marL="222250" lvl="2" indent="0">
              <a:buNone/>
            </a:pPr>
            <a:endParaRPr lang="en-US" sz="2000" b="1" dirty="0"/>
          </a:p>
          <a:p>
            <a:pPr marL="222250" lvl="2" indent="0">
              <a:buNone/>
            </a:pPr>
            <a:r>
              <a:rPr lang="en-US" sz="2000" b="1" dirty="0" smtClean="0">
                <a:hlinkClick r:id="rId3"/>
              </a:rPr>
              <a:t>Training</a:t>
            </a:r>
            <a:r>
              <a:rPr lang="en-US" sz="2000" b="1" dirty="0" smtClean="0"/>
              <a:t>:  </a:t>
            </a:r>
            <a:r>
              <a:rPr lang="en-US" sz="2000" dirty="0" smtClean="0"/>
              <a:t>Technology Training Modules (Infrastructure, Tech Set-up, Emerging Technologies) and Test Administration Modules (Test Administration of CBT &amp; PBT and Accommodations/Accessibilities)</a:t>
            </a:r>
            <a:endParaRPr lang="en-US" sz="2000" b="1" dirty="0"/>
          </a:p>
          <a:p>
            <a:pPr marL="231775" lvl="1" indent="0">
              <a:buNone/>
            </a:pPr>
            <a:endParaRPr lang="en-US" sz="1600" b="1" dirty="0" smtClean="0"/>
          </a:p>
        </p:txBody>
      </p:sp>
    </p:spTree>
    <p:extLst>
      <p:ext uri="{BB962C8B-B14F-4D97-AF65-F5344CB8AC3E}">
        <p14:creationId xmlns:p14="http://schemas.microsoft.com/office/powerpoint/2010/main" val="103163094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sz="3600" dirty="0" smtClean="0">
                <a:latin typeface="Chalkduster" charset="0"/>
                <a:cs typeface="Arial" pitchFamily="34" charset="0"/>
              </a:rPr>
              <a:t>Sample Items and Tutorials</a:t>
            </a:r>
            <a:endParaRPr lang="en-US" sz="3600" dirty="0">
              <a:latin typeface="Chalkduster" charset="0"/>
              <a:cs typeface="Arial" pitchFamily="34" charset="0"/>
            </a:endParaRPr>
          </a:p>
        </p:txBody>
      </p:sp>
      <p:sp>
        <p:nvSpPr>
          <p:cNvPr id="13" name="Footer Placeholder 12"/>
          <p:cNvSpPr>
            <a:spLocks noGrp="1"/>
          </p:cNvSpPr>
          <p:nvPr>
            <p:ph type="ftr" sz="quarter" idx="3"/>
          </p:nvPr>
        </p:nvSpPr>
        <p:spPr/>
        <p:txBody>
          <a:bodyPr/>
          <a:lstStyle/>
          <a:p>
            <a:r>
              <a:rPr lang="en-US" dirty="0" smtClean="0"/>
              <a:t>Louisiana Believes</a:t>
            </a:r>
            <a:endParaRPr lang="en-US" dirty="0"/>
          </a:p>
        </p:txBody>
      </p:sp>
      <p:sp>
        <p:nvSpPr>
          <p:cNvPr id="14" name="Slide Number Placeholder 13"/>
          <p:cNvSpPr>
            <a:spLocks noGrp="1"/>
          </p:cNvSpPr>
          <p:nvPr>
            <p:ph type="sldNum" sz="quarter" idx="4"/>
          </p:nvPr>
        </p:nvSpPr>
        <p:spPr/>
        <p:txBody>
          <a:bodyPr/>
          <a:lstStyle/>
          <a:p>
            <a:fld id="{79BA4B8F-8B3F-4B52-9164-AF2CA95F68ED}" type="slidenum">
              <a:rPr lang="en-US" smtClean="0"/>
              <a:pPr/>
              <a:t>79</a:t>
            </a:fld>
            <a:endParaRPr lang="en-US" dirty="0"/>
          </a:p>
        </p:txBody>
      </p:sp>
      <p:sp>
        <p:nvSpPr>
          <p:cNvPr id="6" name="Content Placeholder 5"/>
          <p:cNvSpPr>
            <a:spLocks noGrp="1"/>
          </p:cNvSpPr>
          <p:nvPr>
            <p:ph sz="quarter" idx="10"/>
          </p:nvPr>
        </p:nvSpPr>
        <p:spPr>
          <a:xfrm>
            <a:off x="0" y="1143000"/>
            <a:ext cx="8991600" cy="5105400"/>
          </a:xfrm>
        </p:spPr>
        <p:txBody>
          <a:bodyPr>
            <a:noAutofit/>
          </a:bodyPr>
          <a:lstStyle/>
          <a:p>
            <a:pPr marL="0" indent="0">
              <a:buNone/>
            </a:pPr>
            <a:r>
              <a:rPr lang="en-US" sz="2000" dirty="0" smtClean="0"/>
              <a:t>This week, the Department is sharing two tools that will allow parents, teachers, students and district staff to learn the testing platform for the field test.</a:t>
            </a:r>
          </a:p>
          <a:p>
            <a:pPr marL="0" indent="0">
              <a:buNone/>
            </a:pPr>
            <a:endParaRPr lang="en-US" sz="2000" dirty="0" smtClean="0"/>
          </a:p>
          <a:p>
            <a:pPr marL="231775" lvl="1" indent="0">
              <a:buNone/>
            </a:pPr>
            <a:r>
              <a:rPr lang="en-US" sz="2000" b="1" dirty="0" smtClean="0">
                <a:hlinkClick r:id="rId3"/>
              </a:rPr>
              <a:t>Tutorial</a:t>
            </a:r>
            <a:r>
              <a:rPr lang="en-US" sz="2000" b="1" dirty="0" smtClean="0"/>
              <a:t>: </a:t>
            </a:r>
            <a:r>
              <a:rPr lang="en-US" sz="2000" dirty="0" smtClean="0"/>
              <a:t>This tutorial guides users through all of the features of the online system.  The tutorial can be accessed an unlimited number of times.</a:t>
            </a:r>
            <a:endParaRPr lang="en-US" sz="2000" b="1" dirty="0" smtClean="0"/>
          </a:p>
          <a:p>
            <a:pPr marL="0" indent="0">
              <a:buNone/>
            </a:pPr>
            <a:r>
              <a:rPr lang="en-US" sz="2000" dirty="0" smtClean="0"/>
              <a:t> </a:t>
            </a:r>
            <a:endParaRPr lang="en-US" sz="2000" dirty="0"/>
          </a:p>
          <a:p>
            <a:pPr marL="231775" lvl="1" indent="0">
              <a:buNone/>
            </a:pPr>
            <a:r>
              <a:rPr lang="en-US" sz="2000" b="1" dirty="0" smtClean="0">
                <a:hlinkClick r:id="rId3"/>
              </a:rPr>
              <a:t>Sample items</a:t>
            </a:r>
            <a:r>
              <a:rPr lang="en-US" sz="2000" b="1" dirty="0" smtClean="0"/>
              <a:t>:  </a:t>
            </a:r>
            <a:r>
              <a:rPr lang="en-US" sz="2000" dirty="0" smtClean="0"/>
              <a:t>These are previously released PARCC items that have now been loaded onto the technology platform.  These can be accessed an unlimited number of times.</a:t>
            </a:r>
          </a:p>
          <a:p>
            <a:pPr marL="0" indent="0">
              <a:buNone/>
            </a:pPr>
            <a:endParaRPr lang="en-US" sz="2000" b="1" dirty="0"/>
          </a:p>
          <a:p>
            <a:pPr marL="0" indent="0">
              <a:buNone/>
            </a:pPr>
            <a:r>
              <a:rPr lang="en-US" sz="2000" b="1" dirty="0" smtClean="0"/>
              <a:t>Please ensure you check the </a:t>
            </a:r>
            <a:r>
              <a:rPr lang="en-US" sz="2000" b="1" dirty="0" smtClean="0">
                <a:hlinkClick r:id="rId4"/>
              </a:rPr>
              <a:t>technology specifications </a:t>
            </a:r>
            <a:r>
              <a:rPr lang="en-US" sz="2000" b="1" dirty="0" smtClean="0"/>
              <a:t>for use of these assessments.  Google Chrome and Safari are the most compatible browsers.  Certain versions of Internet Explorer are not compatible.</a:t>
            </a:r>
          </a:p>
          <a:p>
            <a:pPr marL="0" indent="0">
              <a:buNone/>
            </a:pPr>
            <a:endParaRPr lang="en-US" sz="2000" b="1" dirty="0" smtClean="0"/>
          </a:p>
          <a:p>
            <a:pPr marL="0" indent="0">
              <a:buNone/>
            </a:pPr>
            <a:r>
              <a:rPr lang="en-US" sz="2000" b="1" i="1" dirty="0" smtClean="0"/>
              <a:t>Please send any feedback to </a:t>
            </a:r>
            <a:r>
              <a:rPr lang="en-US" sz="2000" b="1" i="1" dirty="0" smtClean="0">
                <a:hlinkClick r:id="rId5"/>
              </a:rPr>
              <a:t>districtsupport@la.gov</a:t>
            </a:r>
            <a:r>
              <a:rPr lang="en-US" sz="2000" b="1" i="1" dirty="0" smtClean="0"/>
              <a:t>.</a:t>
            </a:r>
            <a:endParaRPr lang="en-US" sz="2000" b="1" dirty="0" smtClean="0"/>
          </a:p>
        </p:txBody>
      </p:sp>
    </p:spTree>
    <p:extLst>
      <p:ext uri="{BB962C8B-B14F-4D97-AF65-F5344CB8AC3E}">
        <p14:creationId xmlns:p14="http://schemas.microsoft.com/office/powerpoint/2010/main" val="38088780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March 2014</a:t>
            </a:r>
            <a:endParaRPr lang="en-US" sz="3200" dirty="0"/>
          </a:p>
        </p:txBody>
      </p:sp>
      <p:sp>
        <p:nvSpPr>
          <p:cNvPr id="3" name="Slide Number Placeholder 2"/>
          <p:cNvSpPr>
            <a:spLocks noGrp="1"/>
          </p:cNvSpPr>
          <p:nvPr>
            <p:ph type="sldNum" sz="quarter" idx="4"/>
          </p:nvPr>
        </p:nvSpPr>
        <p:spPr/>
        <p:txBody>
          <a:bodyPr/>
          <a:lstStyle/>
          <a:p>
            <a:fld id="{79BA4B8F-8B3F-4B52-9164-AF2CA95F68ED}" type="slidenum">
              <a:rPr lang="en-US" smtClean="0">
                <a:solidFill>
                  <a:prstClr val="black">
                    <a:tint val="75000"/>
                  </a:prstClr>
                </a:solidFill>
              </a:rPr>
              <a:pPr/>
              <a:t>8</a:t>
            </a:fld>
            <a:endParaRPr lang="en-US" dirty="0">
              <a:solidFill>
                <a:prstClr val="black">
                  <a:tint val="75000"/>
                </a:prstClr>
              </a:solidFill>
            </a:endParaRPr>
          </a:p>
        </p:txBody>
      </p:sp>
      <p:sp>
        <p:nvSpPr>
          <p:cNvPr id="4" name="Footer Placeholder 3"/>
          <p:cNvSpPr>
            <a:spLocks noGrp="1"/>
          </p:cNvSpPr>
          <p:nvPr>
            <p:ph type="ftr" sz="quarter" idx="3"/>
          </p:nvPr>
        </p:nvSpPr>
        <p:spPr/>
        <p:txBody>
          <a:bodyPr/>
          <a:lstStyle/>
          <a:p>
            <a:r>
              <a:rPr lang="en-US" smtClean="0">
                <a:solidFill>
                  <a:srgbClr val="EEECE1">
                    <a:lumMod val="50000"/>
                  </a:srgbClr>
                </a:solidFill>
              </a:rPr>
              <a:t>Louisiana Believes</a:t>
            </a:r>
            <a:endParaRPr lang="en-US" dirty="0">
              <a:solidFill>
                <a:srgbClr val="EEECE1">
                  <a:lumMod val="50000"/>
                </a:srgbClr>
              </a:solidFill>
            </a:endParaRPr>
          </a:p>
        </p:txBody>
      </p:sp>
      <p:graphicFrame>
        <p:nvGraphicFramePr>
          <p:cNvPr id="6" name="Content Placeholder 5"/>
          <p:cNvGraphicFramePr>
            <a:graphicFrameLocks noGrp="1"/>
          </p:cNvGraphicFramePr>
          <p:nvPr>
            <p:ph sz="quarter" idx="10"/>
            <p:extLst>
              <p:ext uri="{D42A27DB-BD31-4B8C-83A1-F6EECF244321}">
                <p14:modId xmlns:p14="http://schemas.microsoft.com/office/powerpoint/2010/main" val="3559274662"/>
              </p:ext>
            </p:extLst>
          </p:nvPr>
        </p:nvGraphicFramePr>
        <p:xfrm>
          <a:off x="547921" y="1294602"/>
          <a:ext cx="8048157" cy="5182398"/>
        </p:xfrm>
        <a:graphic>
          <a:graphicData uri="http://schemas.openxmlformats.org/drawingml/2006/table">
            <a:tbl>
              <a:tblPr/>
              <a:tblGrid>
                <a:gridCol w="1151454"/>
                <a:gridCol w="1151454"/>
                <a:gridCol w="1151454"/>
                <a:gridCol w="1151454"/>
                <a:gridCol w="1143809"/>
                <a:gridCol w="1246254"/>
                <a:gridCol w="1052278"/>
              </a:tblGrid>
              <a:tr h="330060">
                <a:tc>
                  <a:txBody>
                    <a:bodyPr/>
                    <a:lstStyle/>
                    <a:p>
                      <a:pPr marR="0" indent="0" algn="ctr" rtl="0">
                        <a:spcBef>
                          <a:spcPts val="0"/>
                        </a:spcBef>
                        <a:spcAft>
                          <a:spcPts val="0"/>
                        </a:spcAft>
                      </a:pPr>
                      <a:r>
                        <a:rPr lang="en-US" sz="1300" b="1" kern="1400" dirty="0">
                          <a:solidFill>
                            <a:srgbClr val="000000"/>
                          </a:solidFill>
                          <a:effectLst/>
                          <a:latin typeface="Calibri"/>
                        </a:rPr>
                        <a:t>Sun</a:t>
                      </a:r>
                      <a:endParaRPr lang="en-US" sz="1300" b="1" kern="1400" dirty="0">
                        <a:solidFill>
                          <a:srgbClr val="000000"/>
                        </a:solidFill>
                        <a:effectLst/>
                        <a:latin typeface="Arial"/>
                      </a:endParaRPr>
                    </a:p>
                  </a:txBody>
                  <a:tcPr marL="32910" marR="32910" marT="32910" marB="32910" anchor="ctr">
                    <a:lnL>
                      <a:noFill/>
                    </a:lnL>
                    <a:lnR>
                      <a:noFill/>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solidFill>
                      <a:srgbClr val="FFFFFF"/>
                    </a:solidFill>
                  </a:tcPr>
                </a:tc>
                <a:tc>
                  <a:txBody>
                    <a:bodyPr/>
                    <a:lstStyle/>
                    <a:p>
                      <a:pPr marR="0" indent="0" algn="ctr" rtl="0">
                        <a:spcBef>
                          <a:spcPts val="0"/>
                        </a:spcBef>
                        <a:spcAft>
                          <a:spcPts val="0"/>
                        </a:spcAft>
                      </a:pPr>
                      <a:r>
                        <a:rPr lang="en-US" sz="1300" b="1" kern="1400">
                          <a:solidFill>
                            <a:srgbClr val="000000"/>
                          </a:solidFill>
                          <a:effectLst/>
                          <a:latin typeface="Calibri"/>
                        </a:rPr>
                        <a:t>Mon</a:t>
                      </a:r>
                      <a:endParaRPr lang="en-US" sz="1300" b="1" kern="1400">
                        <a:solidFill>
                          <a:srgbClr val="000000"/>
                        </a:solidFill>
                        <a:effectLst/>
                        <a:latin typeface="Arial"/>
                      </a:endParaRPr>
                    </a:p>
                  </a:txBody>
                  <a:tcPr marL="32910" marR="32910" marT="32910" marB="32910" anchor="ctr">
                    <a:lnL>
                      <a:noFill/>
                    </a:lnL>
                    <a:lnR>
                      <a:noFill/>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solidFill>
                      <a:srgbClr val="FFFFFF"/>
                    </a:solidFill>
                  </a:tcPr>
                </a:tc>
                <a:tc>
                  <a:txBody>
                    <a:bodyPr/>
                    <a:lstStyle/>
                    <a:p>
                      <a:pPr marR="0" indent="0" algn="ctr" rtl="0">
                        <a:spcBef>
                          <a:spcPts val="0"/>
                        </a:spcBef>
                        <a:spcAft>
                          <a:spcPts val="0"/>
                        </a:spcAft>
                      </a:pPr>
                      <a:r>
                        <a:rPr lang="en-US" sz="1300" b="1" kern="1400">
                          <a:solidFill>
                            <a:srgbClr val="000000"/>
                          </a:solidFill>
                          <a:effectLst/>
                          <a:latin typeface="Calibri"/>
                        </a:rPr>
                        <a:t>Tue</a:t>
                      </a:r>
                      <a:endParaRPr lang="en-US" sz="1300" b="1" kern="1400">
                        <a:solidFill>
                          <a:srgbClr val="000000"/>
                        </a:solidFill>
                        <a:effectLst/>
                        <a:latin typeface="Arial"/>
                      </a:endParaRPr>
                    </a:p>
                  </a:txBody>
                  <a:tcPr marL="32910" marR="32910" marT="32910" marB="32910" anchor="ctr">
                    <a:lnL>
                      <a:noFill/>
                    </a:lnL>
                    <a:lnR>
                      <a:noFill/>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solidFill>
                      <a:srgbClr val="FFFFFF"/>
                    </a:solidFill>
                  </a:tcPr>
                </a:tc>
                <a:tc>
                  <a:txBody>
                    <a:bodyPr/>
                    <a:lstStyle/>
                    <a:p>
                      <a:pPr marR="0" indent="0" algn="ctr" rtl="0">
                        <a:spcBef>
                          <a:spcPts val="0"/>
                        </a:spcBef>
                        <a:spcAft>
                          <a:spcPts val="0"/>
                        </a:spcAft>
                      </a:pPr>
                      <a:r>
                        <a:rPr lang="en-US" sz="1300" b="1" kern="1400">
                          <a:solidFill>
                            <a:srgbClr val="000000"/>
                          </a:solidFill>
                          <a:effectLst/>
                          <a:latin typeface="Calibri"/>
                        </a:rPr>
                        <a:t>Wed</a:t>
                      </a:r>
                      <a:endParaRPr lang="en-US" sz="1300" b="1" kern="1400">
                        <a:solidFill>
                          <a:srgbClr val="000000"/>
                        </a:solidFill>
                        <a:effectLst/>
                        <a:latin typeface="Arial"/>
                      </a:endParaRPr>
                    </a:p>
                  </a:txBody>
                  <a:tcPr marL="32910" marR="32910" marT="32910" marB="32910" anchor="ctr">
                    <a:lnL>
                      <a:noFill/>
                    </a:lnL>
                    <a:lnR>
                      <a:noFill/>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solidFill>
                      <a:srgbClr val="FFFFFF"/>
                    </a:solidFill>
                  </a:tcPr>
                </a:tc>
                <a:tc>
                  <a:txBody>
                    <a:bodyPr/>
                    <a:lstStyle/>
                    <a:p>
                      <a:pPr marR="0" indent="0" algn="ctr" rtl="0">
                        <a:spcBef>
                          <a:spcPts val="0"/>
                        </a:spcBef>
                        <a:spcAft>
                          <a:spcPts val="0"/>
                        </a:spcAft>
                      </a:pPr>
                      <a:r>
                        <a:rPr lang="en-US" sz="1300" b="1" kern="1400">
                          <a:solidFill>
                            <a:srgbClr val="000000"/>
                          </a:solidFill>
                          <a:effectLst/>
                          <a:latin typeface="Calibri"/>
                        </a:rPr>
                        <a:t>Thu</a:t>
                      </a:r>
                      <a:endParaRPr lang="en-US" sz="1300" b="1" kern="1400">
                        <a:solidFill>
                          <a:srgbClr val="000000"/>
                        </a:solidFill>
                        <a:effectLst/>
                        <a:latin typeface="Arial"/>
                      </a:endParaRPr>
                    </a:p>
                  </a:txBody>
                  <a:tcPr marL="32910" marR="32910" marT="32910" marB="32910" anchor="ctr">
                    <a:lnL>
                      <a:noFill/>
                    </a:lnL>
                    <a:lnR>
                      <a:noFill/>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solidFill>
                      <a:srgbClr val="FFFFFF"/>
                    </a:solidFill>
                  </a:tcPr>
                </a:tc>
                <a:tc>
                  <a:txBody>
                    <a:bodyPr/>
                    <a:lstStyle/>
                    <a:p>
                      <a:pPr marR="0" indent="0" algn="ctr" rtl="0">
                        <a:spcBef>
                          <a:spcPts val="0"/>
                        </a:spcBef>
                        <a:spcAft>
                          <a:spcPts val="0"/>
                        </a:spcAft>
                      </a:pPr>
                      <a:r>
                        <a:rPr lang="en-US" sz="1300" b="1" kern="1400">
                          <a:solidFill>
                            <a:srgbClr val="000000"/>
                          </a:solidFill>
                          <a:effectLst/>
                          <a:latin typeface="Calibri"/>
                        </a:rPr>
                        <a:t>Fri</a:t>
                      </a:r>
                      <a:endParaRPr lang="en-US" sz="1300" b="1" kern="1400">
                        <a:solidFill>
                          <a:srgbClr val="000000"/>
                        </a:solidFill>
                        <a:effectLst/>
                        <a:latin typeface="Arial"/>
                      </a:endParaRPr>
                    </a:p>
                  </a:txBody>
                  <a:tcPr marL="32910" marR="32910" marT="32910" marB="32910" anchor="ctr">
                    <a:lnL>
                      <a:noFill/>
                    </a:lnL>
                    <a:lnR>
                      <a:noFill/>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solidFill>
                      <a:srgbClr val="FFFFFF"/>
                    </a:solidFill>
                  </a:tcPr>
                </a:tc>
                <a:tc>
                  <a:txBody>
                    <a:bodyPr/>
                    <a:lstStyle/>
                    <a:p>
                      <a:pPr marR="0" indent="0" algn="ctr" rtl="0">
                        <a:spcBef>
                          <a:spcPts val="0"/>
                        </a:spcBef>
                        <a:spcAft>
                          <a:spcPts val="0"/>
                        </a:spcAft>
                      </a:pPr>
                      <a:r>
                        <a:rPr lang="en-US" sz="1300" b="1" kern="1400">
                          <a:solidFill>
                            <a:srgbClr val="000000"/>
                          </a:solidFill>
                          <a:effectLst/>
                          <a:latin typeface="Calibri"/>
                        </a:rPr>
                        <a:t>Sat</a:t>
                      </a:r>
                      <a:endParaRPr lang="en-US" sz="1300" b="1" kern="1400">
                        <a:solidFill>
                          <a:srgbClr val="000000"/>
                        </a:solidFill>
                        <a:effectLst/>
                        <a:latin typeface="Arial"/>
                      </a:endParaRPr>
                    </a:p>
                  </a:txBody>
                  <a:tcPr marL="32910" marR="32910" marT="32910" marB="32910" anchor="ctr">
                    <a:lnL>
                      <a:noFill/>
                    </a:lnL>
                    <a:lnR>
                      <a:noFill/>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solidFill>
                      <a:srgbClr val="FFFFFF"/>
                    </a:solidFill>
                  </a:tcPr>
                </a:tc>
              </a:tr>
              <a:tr h="651568">
                <a:tc>
                  <a:txBody>
                    <a:bodyPr/>
                    <a:lstStyle/>
                    <a:p>
                      <a:pPr marR="0" indent="0" algn="l" rtl="0">
                        <a:lnSpc>
                          <a:spcPct val="119000"/>
                        </a:lnSpc>
                        <a:spcBef>
                          <a:spcPts val="0"/>
                        </a:spcBef>
                        <a:spcAft>
                          <a:spcPts val="0"/>
                        </a:spcAft>
                      </a:pPr>
                      <a:r>
                        <a:rPr lang="en-US" sz="900" i="0" kern="1400" dirty="0">
                          <a:solidFill>
                            <a:srgbClr val="000000"/>
                          </a:solidFill>
                          <a:effectLst/>
                          <a:latin typeface="Calibri"/>
                        </a:rPr>
                        <a:t> </a:t>
                      </a:r>
                      <a:endParaRPr lang="en-US" sz="900" i="1" kern="1400" dirty="0">
                        <a:solidFill>
                          <a:srgbClr val="000000"/>
                        </a:solidFill>
                        <a:effectLst/>
                        <a:latin typeface="Times New Roman"/>
                      </a:endParaRPr>
                    </a:p>
                  </a:txBody>
                  <a:tcPr marL="66398" marR="32910" marT="32910" marB="3291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3F3F3"/>
                    </a:solidFill>
                  </a:tcPr>
                </a:tc>
                <a:tc>
                  <a:txBody>
                    <a:bodyPr/>
                    <a:lstStyle/>
                    <a:p>
                      <a:pPr marR="0" indent="0" algn="l" rtl="0">
                        <a:lnSpc>
                          <a:spcPct val="119000"/>
                        </a:lnSpc>
                        <a:spcBef>
                          <a:spcPts val="0"/>
                        </a:spcBef>
                        <a:spcAft>
                          <a:spcPts val="0"/>
                        </a:spcAft>
                      </a:pPr>
                      <a:r>
                        <a:rPr lang="en-US" sz="900" i="0" kern="1400">
                          <a:solidFill>
                            <a:srgbClr val="000000"/>
                          </a:solidFill>
                          <a:effectLst/>
                          <a:latin typeface="Calibri"/>
                        </a:rPr>
                        <a:t> </a:t>
                      </a:r>
                      <a:endParaRPr lang="en-US" sz="900" i="1" kern="1400">
                        <a:solidFill>
                          <a:srgbClr val="000000"/>
                        </a:solidFill>
                        <a:effectLst/>
                        <a:latin typeface="Times New Roman"/>
                      </a:endParaRPr>
                    </a:p>
                  </a:txBody>
                  <a:tcPr marL="66398" marR="32910" marT="32910" marB="3291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3F3F3"/>
                    </a:solidFill>
                  </a:tcPr>
                </a:tc>
                <a:tc>
                  <a:txBody>
                    <a:bodyPr/>
                    <a:lstStyle/>
                    <a:p>
                      <a:pPr marR="0" indent="0" algn="l" rtl="0">
                        <a:lnSpc>
                          <a:spcPct val="119000"/>
                        </a:lnSpc>
                        <a:spcBef>
                          <a:spcPts val="0"/>
                        </a:spcBef>
                        <a:spcAft>
                          <a:spcPts val="0"/>
                        </a:spcAft>
                      </a:pPr>
                      <a:r>
                        <a:rPr lang="en-US" sz="900" i="0" kern="1400">
                          <a:solidFill>
                            <a:srgbClr val="000000"/>
                          </a:solidFill>
                          <a:effectLst/>
                          <a:latin typeface="Calibri"/>
                        </a:rPr>
                        <a:t> </a:t>
                      </a:r>
                      <a:endParaRPr lang="en-US" sz="900" i="1" kern="1400">
                        <a:solidFill>
                          <a:srgbClr val="000000"/>
                        </a:solidFill>
                        <a:effectLst/>
                        <a:latin typeface="Times New Roman"/>
                      </a:endParaRPr>
                    </a:p>
                  </a:txBody>
                  <a:tcPr marL="66398" marR="32910" marT="32910" marB="3291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3F3F3"/>
                    </a:solidFill>
                  </a:tcPr>
                </a:tc>
                <a:tc>
                  <a:txBody>
                    <a:bodyPr/>
                    <a:lstStyle/>
                    <a:p>
                      <a:pPr marR="0" indent="0" algn="l" rtl="0">
                        <a:lnSpc>
                          <a:spcPct val="119000"/>
                        </a:lnSpc>
                        <a:spcBef>
                          <a:spcPts val="0"/>
                        </a:spcBef>
                        <a:spcAft>
                          <a:spcPts val="0"/>
                        </a:spcAft>
                      </a:pPr>
                      <a:r>
                        <a:rPr lang="en-US" sz="900" i="0" kern="1400">
                          <a:solidFill>
                            <a:srgbClr val="000000"/>
                          </a:solidFill>
                          <a:effectLst/>
                          <a:latin typeface="Calibri"/>
                        </a:rPr>
                        <a:t> </a:t>
                      </a:r>
                      <a:endParaRPr lang="en-US" sz="900" i="1" kern="1400">
                        <a:solidFill>
                          <a:srgbClr val="000000"/>
                        </a:solidFill>
                        <a:effectLst/>
                        <a:latin typeface="Times New Roman"/>
                      </a:endParaRPr>
                    </a:p>
                  </a:txBody>
                  <a:tcPr marL="66398" marR="32910" marT="32910" marB="3291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3F3F3"/>
                    </a:solidFill>
                  </a:tcPr>
                </a:tc>
                <a:tc>
                  <a:txBody>
                    <a:bodyPr/>
                    <a:lstStyle/>
                    <a:p>
                      <a:pPr marR="0" indent="0" algn="l" rtl="0">
                        <a:lnSpc>
                          <a:spcPct val="119000"/>
                        </a:lnSpc>
                        <a:spcBef>
                          <a:spcPts val="0"/>
                        </a:spcBef>
                        <a:spcAft>
                          <a:spcPts val="0"/>
                        </a:spcAft>
                      </a:pPr>
                      <a:r>
                        <a:rPr lang="en-US" sz="900" i="0" kern="1400">
                          <a:solidFill>
                            <a:srgbClr val="000000"/>
                          </a:solidFill>
                          <a:effectLst/>
                          <a:latin typeface="Calibri"/>
                        </a:rPr>
                        <a:t> </a:t>
                      </a:r>
                      <a:endParaRPr lang="en-US" sz="900" i="1" kern="1400">
                        <a:solidFill>
                          <a:srgbClr val="000000"/>
                        </a:solidFill>
                        <a:effectLst/>
                        <a:latin typeface="Times New Roman"/>
                      </a:endParaRPr>
                    </a:p>
                  </a:txBody>
                  <a:tcPr marL="66398" marR="32910" marT="32910" marB="3291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3F3F3"/>
                    </a:solidFill>
                  </a:tcPr>
                </a:tc>
                <a:tc>
                  <a:txBody>
                    <a:bodyPr/>
                    <a:lstStyle/>
                    <a:p>
                      <a:pPr marR="0" indent="0" algn="l" rtl="0">
                        <a:lnSpc>
                          <a:spcPct val="119000"/>
                        </a:lnSpc>
                        <a:spcBef>
                          <a:spcPts val="0"/>
                        </a:spcBef>
                        <a:spcAft>
                          <a:spcPts val="0"/>
                        </a:spcAft>
                      </a:pPr>
                      <a:r>
                        <a:rPr lang="en-US" sz="900" i="0" kern="1400">
                          <a:solidFill>
                            <a:srgbClr val="000000"/>
                          </a:solidFill>
                          <a:effectLst/>
                          <a:latin typeface="Calibri"/>
                        </a:rPr>
                        <a:t> </a:t>
                      </a:r>
                      <a:endParaRPr lang="en-US" sz="900" i="1" kern="1400">
                        <a:solidFill>
                          <a:srgbClr val="000000"/>
                        </a:solidFill>
                        <a:effectLst/>
                        <a:latin typeface="Times New Roman"/>
                      </a:endParaRPr>
                    </a:p>
                  </a:txBody>
                  <a:tcPr marL="66398" marR="32910" marT="32910" marB="3291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3F3F3"/>
                    </a:solidFill>
                  </a:tcPr>
                </a:tc>
                <a:tc>
                  <a:txBody>
                    <a:bodyPr/>
                    <a:lstStyle/>
                    <a:p>
                      <a:pPr marR="0" indent="0" algn="l" rtl="0">
                        <a:lnSpc>
                          <a:spcPct val="119000"/>
                        </a:lnSpc>
                        <a:spcBef>
                          <a:spcPts val="0"/>
                        </a:spcBef>
                        <a:spcAft>
                          <a:spcPts val="0"/>
                        </a:spcAft>
                      </a:pPr>
                      <a:r>
                        <a:rPr lang="en-US" sz="900" i="0" kern="1400">
                          <a:solidFill>
                            <a:srgbClr val="000000"/>
                          </a:solidFill>
                          <a:effectLst/>
                          <a:latin typeface="Calibri"/>
                        </a:rPr>
                        <a:t>1</a:t>
                      </a:r>
                      <a:endParaRPr lang="en-US" sz="900" i="1" kern="1400">
                        <a:solidFill>
                          <a:srgbClr val="000000"/>
                        </a:solidFill>
                        <a:effectLst/>
                        <a:latin typeface="Times New Roman"/>
                      </a:endParaRPr>
                    </a:p>
                  </a:txBody>
                  <a:tcPr marL="66398" marR="32910" marT="32910" marB="3291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3F3F3"/>
                    </a:solidFill>
                  </a:tcPr>
                </a:tc>
              </a:tr>
              <a:tr h="847970">
                <a:tc>
                  <a:txBody>
                    <a:bodyPr/>
                    <a:lstStyle/>
                    <a:p>
                      <a:pPr marR="0" indent="0" algn="l" rtl="0">
                        <a:lnSpc>
                          <a:spcPct val="119000"/>
                        </a:lnSpc>
                        <a:spcBef>
                          <a:spcPts val="0"/>
                        </a:spcBef>
                        <a:spcAft>
                          <a:spcPts val="0"/>
                        </a:spcAft>
                      </a:pPr>
                      <a:r>
                        <a:rPr lang="en-US" sz="900" i="0" kern="1400">
                          <a:solidFill>
                            <a:srgbClr val="000000"/>
                          </a:solidFill>
                          <a:effectLst/>
                          <a:latin typeface="Calibri"/>
                        </a:rPr>
                        <a:t>2</a:t>
                      </a:r>
                      <a:endParaRPr lang="en-US" sz="900" i="1" kern="1400">
                        <a:solidFill>
                          <a:srgbClr val="000000"/>
                        </a:solidFill>
                        <a:effectLst/>
                        <a:latin typeface="Times New Roman"/>
                      </a:endParaRPr>
                    </a:p>
                  </a:txBody>
                  <a:tcPr marL="66398" marR="32910" marT="32910" marB="3291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3F3F3"/>
                    </a:solidFill>
                  </a:tcPr>
                </a:tc>
                <a:tc>
                  <a:txBody>
                    <a:bodyPr/>
                    <a:lstStyle/>
                    <a:p>
                      <a:pPr marR="0" indent="0" algn="l" rtl="0">
                        <a:lnSpc>
                          <a:spcPct val="119000"/>
                        </a:lnSpc>
                        <a:spcBef>
                          <a:spcPts val="0"/>
                        </a:spcBef>
                        <a:spcAft>
                          <a:spcPts val="0"/>
                        </a:spcAft>
                      </a:pPr>
                      <a:r>
                        <a:rPr lang="en-US" sz="900" i="0" kern="1400" dirty="0" smtClean="0">
                          <a:solidFill>
                            <a:srgbClr val="000000"/>
                          </a:solidFill>
                          <a:effectLst/>
                          <a:latin typeface="Calibri"/>
                        </a:rPr>
                        <a:t>3</a:t>
                      </a:r>
                    </a:p>
                  </a:txBody>
                  <a:tcPr marL="66398" marR="32910" marT="32910" marB="3291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FFFFF"/>
                    </a:solidFill>
                  </a:tcPr>
                </a:tc>
                <a:tc>
                  <a:txBody>
                    <a:bodyPr/>
                    <a:lstStyle/>
                    <a:p>
                      <a:pPr marR="0" indent="0" algn="l" rtl="0">
                        <a:lnSpc>
                          <a:spcPct val="119000"/>
                        </a:lnSpc>
                        <a:spcBef>
                          <a:spcPts val="0"/>
                        </a:spcBef>
                        <a:spcAft>
                          <a:spcPts val="0"/>
                        </a:spcAft>
                      </a:pPr>
                      <a:r>
                        <a:rPr lang="en-US" sz="900" i="0" kern="1400" dirty="0">
                          <a:solidFill>
                            <a:srgbClr val="000000"/>
                          </a:solidFill>
                          <a:effectLst/>
                          <a:latin typeface="Calibri"/>
                        </a:rPr>
                        <a:t>4                    </a:t>
                      </a:r>
                      <a:r>
                        <a:rPr lang="en-US" sz="700" i="0" kern="1400" dirty="0">
                          <a:solidFill>
                            <a:srgbClr val="C00000"/>
                          </a:solidFill>
                          <a:effectLst/>
                          <a:latin typeface="Calibri"/>
                        </a:rPr>
                        <a:t>Mardi Gras</a:t>
                      </a:r>
                      <a:endParaRPr lang="en-US" sz="900" i="1" kern="1400" dirty="0">
                        <a:solidFill>
                          <a:srgbClr val="C00000"/>
                        </a:solidFill>
                        <a:effectLst/>
                        <a:latin typeface="Times New Roman"/>
                      </a:endParaRPr>
                    </a:p>
                  </a:txBody>
                  <a:tcPr marL="66398" marR="32910" marT="32910" marB="3291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FFFFF"/>
                    </a:solidFill>
                  </a:tcPr>
                </a:tc>
                <a:tc>
                  <a:txBody>
                    <a:bodyPr/>
                    <a:lstStyle/>
                    <a:p>
                      <a:pPr marR="0" indent="0" algn="l" rtl="0">
                        <a:lnSpc>
                          <a:spcPct val="119000"/>
                        </a:lnSpc>
                        <a:spcBef>
                          <a:spcPts val="0"/>
                        </a:spcBef>
                        <a:spcAft>
                          <a:spcPts val="0"/>
                        </a:spcAft>
                      </a:pPr>
                      <a:r>
                        <a:rPr lang="en-US" sz="900" i="0" kern="1400">
                          <a:solidFill>
                            <a:srgbClr val="000000"/>
                          </a:solidFill>
                          <a:effectLst/>
                          <a:latin typeface="Calibri"/>
                        </a:rPr>
                        <a:t>5</a:t>
                      </a:r>
                      <a:endParaRPr lang="en-US" sz="900" i="1" kern="1400">
                        <a:solidFill>
                          <a:srgbClr val="000000"/>
                        </a:solidFill>
                        <a:effectLst/>
                        <a:latin typeface="Times New Roman"/>
                      </a:endParaRPr>
                    </a:p>
                  </a:txBody>
                  <a:tcPr marL="66398" marR="32910" marT="32910" marB="3291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FFFFF"/>
                    </a:solidFill>
                  </a:tcPr>
                </a:tc>
                <a:tc>
                  <a:txBody>
                    <a:bodyPr/>
                    <a:lstStyle/>
                    <a:p>
                      <a:pPr marR="0" indent="0" algn="l" rtl="0">
                        <a:lnSpc>
                          <a:spcPct val="119000"/>
                        </a:lnSpc>
                        <a:spcBef>
                          <a:spcPts val="0"/>
                        </a:spcBef>
                        <a:spcAft>
                          <a:spcPts val="0"/>
                        </a:spcAft>
                      </a:pPr>
                      <a:r>
                        <a:rPr lang="en-US" sz="900" i="0" kern="1400" dirty="0">
                          <a:solidFill>
                            <a:srgbClr val="000000"/>
                          </a:solidFill>
                          <a:effectLst/>
                          <a:latin typeface="Calibri"/>
                        </a:rPr>
                        <a:t>6</a:t>
                      </a:r>
                      <a:endParaRPr lang="en-US" sz="900" i="1" kern="1400" dirty="0">
                        <a:solidFill>
                          <a:srgbClr val="000000"/>
                        </a:solidFill>
                        <a:effectLst/>
                        <a:latin typeface="Times New Roman"/>
                      </a:endParaRPr>
                    </a:p>
                  </a:txBody>
                  <a:tcPr marL="66398" marR="32910" marT="32910" marB="3291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FFFFF"/>
                    </a:solidFill>
                  </a:tcPr>
                </a:tc>
                <a:tc>
                  <a:txBody>
                    <a:bodyPr/>
                    <a:lstStyle/>
                    <a:p>
                      <a:pPr marL="0" marR="0" indent="0" algn="l" defTabSz="914400" rtl="0" eaLnBrk="1" fontAlgn="auto" latinLnBrk="0" hangingPunct="1">
                        <a:lnSpc>
                          <a:spcPct val="119000"/>
                        </a:lnSpc>
                        <a:spcBef>
                          <a:spcPts val="0"/>
                        </a:spcBef>
                        <a:spcAft>
                          <a:spcPts val="0"/>
                        </a:spcAft>
                        <a:buClrTx/>
                        <a:buSzTx/>
                        <a:buFontTx/>
                        <a:buNone/>
                        <a:tabLst/>
                        <a:defRPr/>
                      </a:pPr>
                      <a:r>
                        <a:rPr lang="en-US" sz="900" i="0" kern="1400" dirty="0" smtClean="0">
                          <a:solidFill>
                            <a:srgbClr val="000000"/>
                          </a:solidFill>
                          <a:effectLst/>
                          <a:latin typeface="Calibri"/>
                        </a:rPr>
                        <a:t>7 </a:t>
                      </a:r>
                    </a:p>
                    <a:p>
                      <a:pPr marR="0" indent="0" algn="l" rtl="0">
                        <a:lnSpc>
                          <a:spcPct val="119000"/>
                        </a:lnSpc>
                        <a:spcBef>
                          <a:spcPts val="0"/>
                        </a:spcBef>
                        <a:spcAft>
                          <a:spcPts val="0"/>
                        </a:spcAft>
                      </a:pPr>
                      <a:endParaRPr lang="en-US" sz="900" i="0" kern="1400" dirty="0" smtClean="0">
                        <a:solidFill>
                          <a:srgbClr val="000000"/>
                        </a:solidFill>
                        <a:effectLst/>
                        <a:latin typeface="Calibri"/>
                      </a:endParaRPr>
                    </a:p>
                  </a:txBody>
                  <a:tcPr marL="66398" marR="32910" marT="32910" marB="3291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FFFFF"/>
                    </a:solidFill>
                  </a:tcPr>
                </a:tc>
                <a:tc>
                  <a:txBody>
                    <a:bodyPr/>
                    <a:lstStyle/>
                    <a:p>
                      <a:pPr marR="0" indent="0" algn="l" rtl="0">
                        <a:lnSpc>
                          <a:spcPct val="119000"/>
                        </a:lnSpc>
                        <a:spcBef>
                          <a:spcPts val="0"/>
                        </a:spcBef>
                        <a:spcAft>
                          <a:spcPts val="0"/>
                        </a:spcAft>
                      </a:pPr>
                      <a:r>
                        <a:rPr lang="en-US" sz="900" i="0" kern="1400" dirty="0">
                          <a:solidFill>
                            <a:srgbClr val="000000"/>
                          </a:solidFill>
                          <a:effectLst/>
                          <a:latin typeface="Calibri"/>
                        </a:rPr>
                        <a:t>8</a:t>
                      </a:r>
                      <a:endParaRPr lang="en-US" sz="900" i="1" kern="1400" dirty="0">
                        <a:solidFill>
                          <a:srgbClr val="000000"/>
                        </a:solidFill>
                        <a:effectLst/>
                        <a:latin typeface="Times New Roman"/>
                      </a:endParaRPr>
                    </a:p>
                  </a:txBody>
                  <a:tcPr marL="66398" marR="32910" marT="32910" marB="3291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3F3F3"/>
                    </a:solidFill>
                  </a:tcPr>
                </a:tc>
              </a:tr>
              <a:tr h="906116">
                <a:tc>
                  <a:txBody>
                    <a:bodyPr/>
                    <a:lstStyle/>
                    <a:p>
                      <a:pPr marR="0" indent="0" algn="l" rtl="0">
                        <a:lnSpc>
                          <a:spcPct val="119000"/>
                        </a:lnSpc>
                        <a:spcBef>
                          <a:spcPts val="0"/>
                        </a:spcBef>
                        <a:spcAft>
                          <a:spcPts val="0"/>
                        </a:spcAft>
                      </a:pPr>
                      <a:r>
                        <a:rPr lang="en-US" sz="900" i="0" kern="1400">
                          <a:solidFill>
                            <a:srgbClr val="000000"/>
                          </a:solidFill>
                          <a:effectLst/>
                          <a:latin typeface="Calibri"/>
                        </a:rPr>
                        <a:t>9</a:t>
                      </a:r>
                      <a:endParaRPr lang="en-US" sz="900" i="1" kern="1400">
                        <a:solidFill>
                          <a:srgbClr val="000000"/>
                        </a:solidFill>
                        <a:effectLst/>
                        <a:latin typeface="Times New Roman"/>
                      </a:endParaRPr>
                    </a:p>
                  </a:txBody>
                  <a:tcPr marL="66398" marR="32910" marT="32910" marB="3291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3F3F3"/>
                    </a:solidFill>
                  </a:tcPr>
                </a:tc>
                <a:tc>
                  <a:txBody>
                    <a:bodyPr/>
                    <a:lstStyle/>
                    <a:p>
                      <a:pPr marR="0" indent="0" algn="l" rtl="0">
                        <a:lnSpc>
                          <a:spcPct val="119000"/>
                        </a:lnSpc>
                        <a:spcBef>
                          <a:spcPts val="0"/>
                        </a:spcBef>
                        <a:spcAft>
                          <a:spcPts val="0"/>
                        </a:spcAft>
                      </a:pPr>
                      <a:r>
                        <a:rPr lang="en-US" sz="900" i="0" kern="1400" dirty="0" smtClean="0">
                          <a:solidFill>
                            <a:srgbClr val="000000"/>
                          </a:solidFill>
                          <a:effectLst/>
                          <a:latin typeface="Calibri"/>
                        </a:rPr>
                        <a:t>10</a:t>
                      </a:r>
                    </a:p>
                    <a:p>
                      <a:pPr marR="0" indent="0" algn="ctr" rtl="0">
                        <a:lnSpc>
                          <a:spcPct val="119000"/>
                        </a:lnSpc>
                        <a:spcBef>
                          <a:spcPts val="0"/>
                        </a:spcBef>
                        <a:spcAft>
                          <a:spcPts val="0"/>
                        </a:spcAft>
                      </a:pPr>
                      <a:r>
                        <a:rPr lang="en-US" sz="900" i="0" kern="1400" dirty="0" smtClean="0">
                          <a:solidFill>
                            <a:srgbClr val="000000"/>
                          </a:solidFill>
                          <a:effectLst/>
                          <a:latin typeface="Calibri"/>
                        </a:rPr>
                        <a:t>Deadline to Complete</a:t>
                      </a:r>
                      <a:r>
                        <a:rPr lang="en-US" sz="900" i="0" kern="1400" baseline="0" dirty="0" smtClean="0">
                          <a:solidFill>
                            <a:srgbClr val="000000"/>
                          </a:solidFill>
                          <a:effectLst/>
                          <a:latin typeface="Calibri"/>
                        </a:rPr>
                        <a:t> Infrastructure Trial and Survey</a:t>
                      </a:r>
                      <a:endParaRPr lang="en-US" sz="900" i="1" kern="1400" dirty="0">
                        <a:solidFill>
                          <a:srgbClr val="000000"/>
                        </a:solidFill>
                        <a:effectLst/>
                        <a:latin typeface="Times New Roman"/>
                      </a:endParaRPr>
                    </a:p>
                  </a:txBody>
                  <a:tcPr marL="66398" marR="32910" marT="32910" marB="3291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FFFFF"/>
                    </a:solidFill>
                  </a:tcPr>
                </a:tc>
                <a:tc>
                  <a:txBody>
                    <a:bodyPr/>
                    <a:lstStyle/>
                    <a:p>
                      <a:pPr marR="0" indent="0" algn="l" rtl="0">
                        <a:lnSpc>
                          <a:spcPct val="119000"/>
                        </a:lnSpc>
                        <a:spcBef>
                          <a:spcPts val="0"/>
                        </a:spcBef>
                        <a:spcAft>
                          <a:spcPts val="0"/>
                        </a:spcAft>
                      </a:pPr>
                      <a:r>
                        <a:rPr lang="en-US" sz="900" i="0" kern="1400" dirty="0">
                          <a:solidFill>
                            <a:srgbClr val="000000"/>
                          </a:solidFill>
                          <a:effectLst/>
                          <a:latin typeface="Calibri"/>
                        </a:rPr>
                        <a:t>11</a:t>
                      </a:r>
                      <a:endParaRPr lang="en-US" sz="900" i="1" kern="1400" dirty="0">
                        <a:solidFill>
                          <a:srgbClr val="000000"/>
                        </a:solidFill>
                        <a:effectLst/>
                        <a:latin typeface="Times New Roman"/>
                      </a:endParaRPr>
                    </a:p>
                  </a:txBody>
                  <a:tcPr marL="66398" marR="32910" marT="32910" marB="3291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FFFFF"/>
                    </a:solidFill>
                  </a:tcPr>
                </a:tc>
                <a:tc>
                  <a:txBody>
                    <a:bodyPr/>
                    <a:lstStyle/>
                    <a:p>
                      <a:pPr marR="0" indent="0" algn="l" rtl="0">
                        <a:lnSpc>
                          <a:spcPct val="119000"/>
                        </a:lnSpc>
                        <a:spcBef>
                          <a:spcPts val="0"/>
                        </a:spcBef>
                        <a:spcAft>
                          <a:spcPts val="0"/>
                        </a:spcAft>
                      </a:pPr>
                      <a:r>
                        <a:rPr lang="en-US" sz="900" i="0" kern="1400" dirty="0">
                          <a:solidFill>
                            <a:srgbClr val="000000"/>
                          </a:solidFill>
                          <a:effectLst/>
                          <a:latin typeface="Calibri"/>
                        </a:rPr>
                        <a:t>12</a:t>
                      </a:r>
                      <a:endParaRPr lang="en-US" sz="900" i="1" kern="1400" dirty="0">
                        <a:solidFill>
                          <a:srgbClr val="000000"/>
                        </a:solidFill>
                        <a:effectLst/>
                        <a:latin typeface="Times New Roman"/>
                      </a:endParaRPr>
                    </a:p>
                  </a:txBody>
                  <a:tcPr marL="66398" marR="32910" marT="32910" marB="3291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FFFFF"/>
                    </a:solidFill>
                  </a:tcPr>
                </a:tc>
                <a:tc>
                  <a:txBody>
                    <a:bodyPr/>
                    <a:lstStyle/>
                    <a:p>
                      <a:pPr marR="0" indent="0" algn="l" rtl="0">
                        <a:lnSpc>
                          <a:spcPct val="119000"/>
                        </a:lnSpc>
                        <a:spcBef>
                          <a:spcPts val="0"/>
                        </a:spcBef>
                        <a:spcAft>
                          <a:spcPts val="0"/>
                        </a:spcAft>
                      </a:pPr>
                      <a:r>
                        <a:rPr lang="en-US" sz="900" i="0" kern="1400">
                          <a:solidFill>
                            <a:srgbClr val="000000"/>
                          </a:solidFill>
                          <a:effectLst/>
                          <a:latin typeface="Calibri"/>
                        </a:rPr>
                        <a:t>13</a:t>
                      </a:r>
                      <a:endParaRPr lang="en-US" sz="900" i="1" kern="1400">
                        <a:solidFill>
                          <a:srgbClr val="000000"/>
                        </a:solidFill>
                        <a:effectLst/>
                        <a:latin typeface="Times New Roman"/>
                      </a:endParaRPr>
                    </a:p>
                  </a:txBody>
                  <a:tcPr marL="66398" marR="32910" marT="32910" marB="3291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FFFFF"/>
                    </a:solidFill>
                  </a:tcPr>
                </a:tc>
                <a:tc>
                  <a:txBody>
                    <a:bodyPr/>
                    <a:lstStyle/>
                    <a:p>
                      <a:pPr marR="0" indent="0" algn="l" rtl="0">
                        <a:lnSpc>
                          <a:spcPct val="119000"/>
                        </a:lnSpc>
                        <a:spcBef>
                          <a:spcPts val="0"/>
                        </a:spcBef>
                        <a:spcAft>
                          <a:spcPts val="0"/>
                        </a:spcAft>
                      </a:pPr>
                      <a:r>
                        <a:rPr lang="en-US" sz="900" i="0" kern="1400" dirty="0" smtClean="0">
                          <a:solidFill>
                            <a:srgbClr val="000000"/>
                          </a:solidFill>
                          <a:effectLst/>
                          <a:latin typeface="Calibri"/>
                        </a:rPr>
                        <a:t>14</a:t>
                      </a:r>
                    </a:p>
                    <a:p>
                      <a:pPr marR="0" indent="0" algn="l" rtl="0">
                        <a:lnSpc>
                          <a:spcPct val="119000"/>
                        </a:lnSpc>
                        <a:spcBef>
                          <a:spcPts val="0"/>
                        </a:spcBef>
                        <a:spcAft>
                          <a:spcPts val="0"/>
                        </a:spcAft>
                      </a:pPr>
                      <a:endParaRPr lang="en-US" sz="900" i="0" kern="1400" dirty="0" smtClean="0">
                        <a:solidFill>
                          <a:srgbClr val="000000"/>
                        </a:solidFill>
                        <a:effectLst/>
                        <a:latin typeface="Calibri"/>
                      </a:endParaRPr>
                    </a:p>
                  </a:txBody>
                  <a:tcPr marL="66398" marR="32910" marT="32910" marB="3291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FFFFF"/>
                    </a:solidFill>
                  </a:tcPr>
                </a:tc>
                <a:tc>
                  <a:txBody>
                    <a:bodyPr/>
                    <a:lstStyle/>
                    <a:p>
                      <a:pPr marR="0" indent="0" algn="l" rtl="0">
                        <a:lnSpc>
                          <a:spcPct val="119000"/>
                        </a:lnSpc>
                        <a:spcBef>
                          <a:spcPts val="0"/>
                        </a:spcBef>
                        <a:spcAft>
                          <a:spcPts val="0"/>
                        </a:spcAft>
                      </a:pPr>
                      <a:r>
                        <a:rPr lang="en-US" sz="900" i="0" kern="1400">
                          <a:solidFill>
                            <a:srgbClr val="000000"/>
                          </a:solidFill>
                          <a:effectLst/>
                          <a:latin typeface="Calibri"/>
                        </a:rPr>
                        <a:t>15</a:t>
                      </a:r>
                      <a:endParaRPr lang="en-US" sz="900" i="1" kern="1400">
                        <a:solidFill>
                          <a:srgbClr val="000000"/>
                        </a:solidFill>
                        <a:effectLst/>
                        <a:latin typeface="Times New Roman"/>
                      </a:endParaRPr>
                    </a:p>
                  </a:txBody>
                  <a:tcPr marL="66398" marR="32910" marT="32910" marB="3291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3F3F3"/>
                    </a:solidFill>
                  </a:tcPr>
                </a:tc>
              </a:tr>
              <a:tr h="877912">
                <a:tc>
                  <a:txBody>
                    <a:bodyPr/>
                    <a:lstStyle/>
                    <a:p>
                      <a:pPr marR="0" indent="0" algn="l" rtl="0">
                        <a:lnSpc>
                          <a:spcPct val="119000"/>
                        </a:lnSpc>
                        <a:spcBef>
                          <a:spcPts val="0"/>
                        </a:spcBef>
                        <a:spcAft>
                          <a:spcPts val="0"/>
                        </a:spcAft>
                      </a:pPr>
                      <a:r>
                        <a:rPr lang="en-US" sz="900" i="0" kern="1400">
                          <a:solidFill>
                            <a:srgbClr val="000000"/>
                          </a:solidFill>
                          <a:effectLst/>
                          <a:latin typeface="Calibri"/>
                        </a:rPr>
                        <a:t>16</a:t>
                      </a:r>
                      <a:endParaRPr lang="en-US" sz="900" i="1" kern="1400">
                        <a:solidFill>
                          <a:srgbClr val="000000"/>
                        </a:solidFill>
                        <a:effectLst/>
                        <a:latin typeface="Times New Roman"/>
                      </a:endParaRPr>
                    </a:p>
                  </a:txBody>
                  <a:tcPr marL="66398" marR="32910" marT="32910" marB="3291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3F3F3"/>
                    </a:solidFill>
                  </a:tcPr>
                </a:tc>
                <a:tc>
                  <a:txBody>
                    <a:bodyPr/>
                    <a:lstStyle/>
                    <a:p>
                      <a:pPr marR="0" indent="0" algn="l" rtl="0">
                        <a:lnSpc>
                          <a:spcPct val="119000"/>
                        </a:lnSpc>
                        <a:spcBef>
                          <a:spcPts val="0"/>
                        </a:spcBef>
                        <a:spcAft>
                          <a:spcPts val="0"/>
                        </a:spcAft>
                      </a:pPr>
                      <a:r>
                        <a:rPr lang="en-US" sz="900" i="0" kern="1400" dirty="0" smtClean="0">
                          <a:solidFill>
                            <a:srgbClr val="000000"/>
                          </a:solidFill>
                          <a:effectLst/>
                          <a:latin typeface="Calibri"/>
                        </a:rPr>
                        <a:t>17</a:t>
                      </a:r>
                    </a:p>
                    <a:p>
                      <a:pPr marR="0" indent="0" algn="ctr" rtl="0">
                        <a:lnSpc>
                          <a:spcPct val="119000"/>
                        </a:lnSpc>
                        <a:spcBef>
                          <a:spcPts val="0"/>
                        </a:spcBef>
                        <a:spcAft>
                          <a:spcPts val="0"/>
                        </a:spcAft>
                      </a:pPr>
                      <a:r>
                        <a:rPr lang="en-US" sz="900" i="0" kern="1400" dirty="0" smtClean="0">
                          <a:solidFill>
                            <a:srgbClr val="000000"/>
                          </a:solidFill>
                          <a:effectLst/>
                          <a:latin typeface="Calibri"/>
                        </a:rPr>
                        <a:t>PBA Materials Delivery: PBY</a:t>
                      </a:r>
                    </a:p>
                    <a:p>
                      <a:pPr marR="0" indent="0" algn="ctr" rtl="0">
                        <a:lnSpc>
                          <a:spcPct val="119000"/>
                        </a:lnSpc>
                        <a:spcBef>
                          <a:spcPts val="0"/>
                        </a:spcBef>
                        <a:spcAft>
                          <a:spcPts val="0"/>
                        </a:spcAft>
                      </a:pPr>
                      <a:endParaRPr lang="en-US" sz="900" i="0" kern="1400" dirty="0" smtClean="0">
                        <a:solidFill>
                          <a:srgbClr val="000000"/>
                        </a:solidFill>
                        <a:effectLst/>
                        <a:latin typeface="Calibri"/>
                      </a:endParaRPr>
                    </a:p>
                  </a:txBody>
                  <a:tcPr marL="66398" marR="32910" marT="32910" marB="3291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FFFFF"/>
                    </a:solidFill>
                  </a:tcPr>
                </a:tc>
                <a:tc>
                  <a:txBody>
                    <a:bodyPr/>
                    <a:lstStyle/>
                    <a:p>
                      <a:pPr marR="0" indent="0" algn="l" rtl="0">
                        <a:lnSpc>
                          <a:spcPct val="119000"/>
                        </a:lnSpc>
                        <a:spcBef>
                          <a:spcPts val="0"/>
                        </a:spcBef>
                        <a:spcAft>
                          <a:spcPts val="0"/>
                        </a:spcAft>
                      </a:pPr>
                      <a:r>
                        <a:rPr lang="en-US" sz="900" i="0" kern="1400" dirty="0">
                          <a:solidFill>
                            <a:srgbClr val="000000"/>
                          </a:solidFill>
                          <a:effectLst/>
                          <a:latin typeface="Calibri"/>
                        </a:rPr>
                        <a:t>18</a:t>
                      </a:r>
                      <a:endParaRPr lang="en-US" sz="900" i="1" kern="1400" dirty="0">
                        <a:solidFill>
                          <a:srgbClr val="000000"/>
                        </a:solidFill>
                        <a:effectLst/>
                        <a:latin typeface="Times New Roman"/>
                      </a:endParaRPr>
                    </a:p>
                  </a:txBody>
                  <a:tcPr marL="66398" marR="32910" marT="32910" marB="3291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FFFFF"/>
                    </a:solidFill>
                  </a:tcPr>
                </a:tc>
                <a:tc>
                  <a:txBody>
                    <a:bodyPr/>
                    <a:lstStyle/>
                    <a:p>
                      <a:pPr marR="0" indent="0" algn="l" rtl="0">
                        <a:lnSpc>
                          <a:spcPct val="119000"/>
                        </a:lnSpc>
                        <a:spcBef>
                          <a:spcPts val="0"/>
                        </a:spcBef>
                        <a:spcAft>
                          <a:spcPts val="0"/>
                        </a:spcAft>
                      </a:pPr>
                      <a:r>
                        <a:rPr lang="en-US" sz="900" i="0" kern="1400" dirty="0" smtClean="0">
                          <a:solidFill>
                            <a:srgbClr val="000000"/>
                          </a:solidFill>
                          <a:effectLst/>
                          <a:latin typeface="Calibri"/>
                        </a:rPr>
                        <a:t>19</a:t>
                      </a:r>
                    </a:p>
                  </a:txBody>
                  <a:tcPr marL="66398" marR="32910" marT="32910" marB="3291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FFFFF"/>
                    </a:solidFill>
                  </a:tcPr>
                </a:tc>
                <a:tc>
                  <a:txBody>
                    <a:bodyPr/>
                    <a:lstStyle/>
                    <a:p>
                      <a:pPr marR="0" indent="0" algn="l" rtl="0">
                        <a:lnSpc>
                          <a:spcPct val="119000"/>
                        </a:lnSpc>
                        <a:spcBef>
                          <a:spcPts val="0"/>
                        </a:spcBef>
                        <a:spcAft>
                          <a:spcPts val="0"/>
                        </a:spcAft>
                      </a:pPr>
                      <a:r>
                        <a:rPr lang="en-US" sz="900" i="0" kern="1400" dirty="0" smtClean="0">
                          <a:solidFill>
                            <a:srgbClr val="000000"/>
                          </a:solidFill>
                          <a:effectLst/>
                          <a:latin typeface="Calibri"/>
                        </a:rPr>
                        <a:t>20</a:t>
                      </a:r>
                    </a:p>
                    <a:p>
                      <a:pPr marR="0" indent="0" algn="l" rtl="0">
                        <a:lnSpc>
                          <a:spcPct val="119000"/>
                        </a:lnSpc>
                        <a:spcBef>
                          <a:spcPts val="0"/>
                        </a:spcBef>
                        <a:spcAft>
                          <a:spcPts val="0"/>
                        </a:spcAft>
                      </a:pPr>
                      <a:endParaRPr lang="en-US" sz="900" i="1" kern="1400" dirty="0">
                        <a:solidFill>
                          <a:srgbClr val="000000"/>
                        </a:solidFill>
                        <a:effectLst/>
                        <a:latin typeface="Times New Roman"/>
                      </a:endParaRPr>
                    </a:p>
                  </a:txBody>
                  <a:tcPr marL="66398" marR="32910" marT="32910" marB="3291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FFFFF"/>
                    </a:solidFill>
                  </a:tcPr>
                </a:tc>
                <a:tc>
                  <a:txBody>
                    <a:bodyPr/>
                    <a:lstStyle/>
                    <a:p>
                      <a:pPr marR="0" indent="0" algn="l" rtl="0">
                        <a:lnSpc>
                          <a:spcPct val="119000"/>
                        </a:lnSpc>
                        <a:spcBef>
                          <a:spcPts val="0"/>
                        </a:spcBef>
                        <a:spcAft>
                          <a:spcPts val="0"/>
                        </a:spcAft>
                      </a:pPr>
                      <a:r>
                        <a:rPr lang="en-US" sz="900" i="0" kern="1400" dirty="0">
                          <a:solidFill>
                            <a:srgbClr val="000000"/>
                          </a:solidFill>
                          <a:effectLst/>
                          <a:latin typeface="Calibri"/>
                        </a:rPr>
                        <a:t>21</a:t>
                      </a:r>
                      <a:endParaRPr lang="en-US" sz="900" i="1" kern="1400" dirty="0">
                        <a:solidFill>
                          <a:srgbClr val="000000"/>
                        </a:solidFill>
                        <a:effectLst/>
                        <a:latin typeface="Times New Roman"/>
                      </a:endParaRPr>
                    </a:p>
                  </a:txBody>
                  <a:tcPr marL="66398" marR="32910" marT="32910" marB="3291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FFFFF"/>
                    </a:solidFill>
                  </a:tcPr>
                </a:tc>
                <a:tc>
                  <a:txBody>
                    <a:bodyPr/>
                    <a:lstStyle/>
                    <a:p>
                      <a:pPr marR="0" indent="0" algn="l" rtl="0">
                        <a:lnSpc>
                          <a:spcPct val="119000"/>
                        </a:lnSpc>
                        <a:spcBef>
                          <a:spcPts val="0"/>
                        </a:spcBef>
                        <a:spcAft>
                          <a:spcPts val="0"/>
                        </a:spcAft>
                      </a:pPr>
                      <a:r>
                        <a:rPr lang="en-US" sz="900" i="0" kern="1400" dirty="0">
                          <a:solidFill>
                            <a:srgbClr val="000000"/>
                          </a:solidFill>
                          <a:effectLst/>
                          <a:latin typeface="Calibri"/>
                        </a:rPr>
                        <a:t>22</a:t>
                      </a:r>
                      <a:endParaRPr lang="en-US" sz="900" i="1" kern="1400" dirty="0">
                        <a:solidFill>
                          <a:srgbClr val="000000"/>
                        </a:solidFill>
                        <a:effectLst/>
                        <a:latin typeface="Times New Roman"/>
                      </a:endParaRPr>
                    </a:p>
                  </a:txBody>
                  <a:tcPr marL="66398" marR="32910" marT="32910" marB="3291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3F3F3"/>
                    </a:solidFill>
                  </a:tcPr>
                </a:tc>
              </a:tr>
              <a:tr h="951090">
                <a:tc>
                  <a:txBody>
                    <a:bodyPr/>
                    <a:lstStyle/>
                    <a:p>
                      <a:pPr marR="0" indent="0" algn="l" rtl="0">
                        <a:lnSpc>
                          <a:spcPct val="119000"/>
                        </a:lnSpc>
                        <a:spcBef>
                          <a:spcPts val="0"/>
                        </a:spcBef>
                        <a:spcAft>
                          <a:spcPts val="0"/>
                        </a:spcAft>
                      </a:pPr>
                      <a:r>
                        <a:rPr lang="en-US" sz="900" i="0" kern="1400" dirty="0">
                          <a:solidFill>
                            <a:srgbClr val="000000"/>
                          </a:solidFill>
                          <a:effectLst/>
                          <a:latin typeface="Calibri"/>
                        </a:rPr>
                        <a:t>23</a:t>
                      </a:r>
                      <a:endParaRPr lang="en-US" sz="900" i="1" kern="1400" dirty="0">
                        <a:solidFill>
                          <a:srgbClr val="000000"/>
                        </a:solidFill>
                        <a:effectLst/>
                        <a:latin typeface="Times New Roman"/>
                      </a:endParaRPr>
                    </a:p>
                  </a:txBody>
                  <a:tcPr marL="66398" marR="32910" marT="32910" marB="3291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3F3F3"/>
                    </a:solidFill>
                  </a:tcPr>
                </a:tc>
                <a:tc>
                  <a:txBody>
                    <a:bodyPr/>
                    <a:lstStyle/>
                    <a:p>
                      <a:pPr marR="0" indent="0" algn="l" rtl="0">
                        <a:lnSpc>
                          <a:spcPct val="119000"/>
                        </a:lnSpc>
                        <a:spcBef>
                          <a:spcPts val="0"/>
                        </a:spcBef>
                        <a:spcAft>
                          <a:spcPts val="0"/>
                        </a:spcAft>
                      </a:pPr>
                      <a:r>
                        <a:rPr lang="en-US" sz="900" i="0" kern="1400" dirty="0">
                          <a:solidFill>
                            <a:srgbClr val="000000"/>
                          </a:solidFill>
                          <a:effectLst/>
                          <a:latin typeface="Calibri"/>
                        </a:rPr>
                        <a:t>24</a:t>
                      </a:r>
                      <a:endParaRPr lang="en-US" sz="900" i="1" kern="1400" dirty="0">
                        <a:solidFill>
                          <a:srgbClr val="000000"/>
                        </a:solidFill>
                        <a:effectLst/>
                        <a:latin typeface="Times New Roman"/>
                      </a:endParaRPr>
                    </a:p>
                  </a:txBody>
                  <a:tcPr marL="66398" marR="32910" marT="32910" marB="3291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FFFFF"/>
                    </a:solidFill>
                  </a:tcPr>
                </a:tc>
                <a:tc>
                  <a:txBody>
                    <a:bodyPr/>
                    <a:lstStyle/>
                    <a:p>
                      <a:pPr marR="0" indent="0" algn="l" rtl="0">
                        <a:lnSpc>
                          <a:spcPct val="119000"/>
                        </a:lnSpc>
                        <a:spcBef>
                          <a:spcPts val="0"/>
                        </a:spcBef>
                        <a:spcAft>
                          <a:spcPts val="0"/>
                        </a:spcAft>
                      </a:pPr>
                      <a:r>
                        <a:rPr lang="en-US" sz="900" i="0" kern="1400" dirty="0">
                          <a:solidFill>
                            <a:srgbClr val="000000"/>
                          </a:solidFill>
                          <a:effectLst/>
                          <a:latin typeface="Calibri"/>
                        </a:rPr>
                        <a:t>25</a:t>
                      </a:r>
                      <a:endParaRPr lang="en-US" sz="900" i="1" kern="1400" dirty="0">
                        <a:solidFill>
                          <a:srgbClr val="000000"/>
                        </a:solidFill>
                        <a:effectLst/>
                        <a:latin typeface="Times New Roman"/>
                      </a:endParaRPr>
                    </a:p>
                  </a:txBody>
                  <a:tcPr marL="66398" marR="32910" marT="32910" marB="3291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FFFFF"/>
                    </a:solidFill>
                  </a:tcPr>
                </a:tc>
                <a:tc>
                  <a:txBody>
                    <a:bodyPr/>
                    <a:lstStyle/>
                    <a:p>
                      <a:pPr marR="0" indent="0" algn="l" rtl="0">
                        <a:lnSpc>
                          <a:spcPct val="119000"/>
                        </a:lnSpc>
                        <a:spcBef>
                          <a:spcPts val="0"/>
                        </a:spcBef>
                        <a:spcAft>
                          <a:spcPts val="0"/>
                        </a:spcAft>
                      </a:pPr>
                      <a:r>
                        <a:rPr lang="en-US" sz="900" i="0" kern="1400" dirty="0">
                          <a:solidFill>
                            <a:srgbClr val="000000"/>
                          </a:solidFill>
                          <a:effectLst/>
                          <a:latin typeface="Calibri"/>
                        </a:rPr>
                        <a:t>26</a:t>
                      </a:r>
                      <a:endParaRPr lang="en-US" sz="900" i="1" kern="1400" dirty="0">
                        <a:solidFill>
                          <a:srgbClr val="000000"/>
                        </a:solidFill>
                        <a:effectLst/>
                        <a:latin typeface="Times New Roman"/>
                      </a:endParaRPr>
                    </a:p>
                  </a:txBody>
                  <a:tcPr marL="66398" marR="32910" marT="32910" marB="3291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FFFFF"/>
                    </a:solidFill>
                  </a:tcPr>
                </a:tc>
                <a:tc>
                  <a:txBody>
                    <a:bodyPr/>
                    <a:lstStyle/>
                    <a:p>
                      <a:pPr marR="0" indent="0" algn="l" rtl="0">
                        <a:lnSpc>
                          <a:spcPct val="119000"/>
                        </a:lnSpc>
                        <a:spcBef>
                          <a:spcPts val="0"/>
                        </a:spcBef>
                        <a:spcAft>
                          <a:spcPts val="0"/>
                        </a:spcAft>
                      </a:pPr>
                      <a:r>
                        <a:rPr lang="en-US" sz="900" i="0" kern="1400">
                          <a:solidFill>
                            <a:srgbClr val="000000"/>
                          </a:solidFill>
                          <a:effectLst/>
                          <a:latin typeface="Calibri"/>
                        </a:rPr>
                        <a:t>27</a:t>
                      </a:r>
                      <a:endParaRPr lang="en-US" sz="900" i="1" kern="1400">
                        <a:solidFill>
                          <a:srgbClr val="000000"/>
                        </a:solidFill>
                        <a:effectLst/>
                        <a:latin typeface="Times New Roman"/>
                      </a:endParaRPr>
                    </a:p>
                  </a:txBody>
                  <a:tcPr marL="66398" marR="32910" marT="32910" marB="3291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FFFFF"/>
                    </a:solidFill>
                  </a:tcPr>
                </a:tc>
                <a:tc>
                  <a:txBody>
                    <a:bodyPr/>
                    <a:lstStyle/>
                    <a:p>
                      <a:pPr marR="0" indent="0" algn="l" rtl="0">
                        <a:lnSpc>
                          <a:spcPct val="119000"/>
                        </a:lnSpc>
                        <a:spcBef>
                          <a:spcPts val="0"/>
                        </a:spcBef>
                        <a:spcAft>
                          <a:spcPts val="0"/>
                        </a:spcAft>
                      </a:pPr>
                      <a:r>
                        <a:rPr lang="en-US" sz="900" i="0" kern="1400" dirty="0" smtClean="0">
                          <a:solidFill>
                            <a:srgbClr val="000000"/>
                          </a:solidFill>
                          <a:effectLst/>
                          <a:latin typeface="Calibri"/>
                        </a:rPr>
                        <a:t>28 </a:t>
                      </a:r>
                    </a:p>
                  </a:txBody>
                  <a:tcPr marL="66398" marR="32910" marT="32910" marB="3291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FFFFF"/>
                    </a:solidFill>
                  </a:tcPr>
                </a:tc>
                <a:tc>
                  <a:txBody>
                    <a:bodyPr/>
                    <a:lstStyle/>
                    <a:p>
                      <a:pPr marR="0" indent="0" algn="l" rtl="0">
                        <a:lnSpc>
                          <a:spcPct val="119000"/>
                        </a:lnSpc>
                        <a:spcBef>
                          <a:spcPts val="0"/>
                        </a:spcBef>
                        <a:spcAft>
                          <a:spcPts val="0"/>
                        </a:spcAft>
                      </a:pPr>
                      <a:r>
                        <a:rPr lang="en-US" sz="900" i="0" kern="1400" dirty="0">
                          <a:solidFill>
                            <a:srgbClr val="000000"/>
                          </a:solidFill>
                          <a:effectLst/>
                          <a:latin typeface="Calibri"/>
                        </a:rPr>
                        <a:t>29</a:t>
                      </a:r>
                      <a:endParaRPr lang="en-US" sz="900" i="1" kern="1400" dirty="0">
                        <a:solidFill>
                          <a:srgbClr val="000000"/>
                        </a:solidFill>
                        <a:effectLst/>
                        <a:latin typeface="Times New Roman"/>
                      </a:endParaRPr>
                    </a:p>
                  </a:txBody>
                  <a:tcPr marL="66398" marR="32910" marT="32910" marB="3291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3F3F3"/>
                    </a:solidFill>
                  </a:tcPr>
                </a:tc>
              </a:tr>
              <a:tr h="617682">
                <a:tc>
                  <a:txBody>
                    <a:bodyPr/>
                    <a:lstStyle/>
                    <a:p>
                      <a:pPr marR="0" indent="0" algn="l" rtl="0">
                        <a:lnSpc>
                          <a:spcPct val="119000"/>
                        </a:lnSpc>
                        <a:spcBef>
                          <a:spcPts val="0"/>
                        </a:spcBef>
                        <a:spcAft>
                          <a:spcPts val="0"/>
                        </a:spcAft>
                      </a:pPr>
                      <a:r>
                        <a:rPr lang="en-US" sz="900" i="0" kern="1400">
                          <a:solidFill>
                            <a:srgbClr val="000000"/>
                          </a:solidFill>
                          <a:effectLst/>
                          <a:latin typeface="Calibri"/>
                        </a:rPr>
                        <a:t>30</a:t>
                      </a:r>
                      <a:endParaRPr lang="en-US" sz="900" i="1" kern="1400">
                        <a:solidFill>
                          <a:srgbClr val="000000"/>
                        </a:solidFill>
                        <a:effectLst/>
                        <a:latin typeface="Times New Roman"/>
                      </a:endParaRPr>
                    </a:p>
                  </a:txBody>
                  <a:tcPr marL="66398" marR="32910" marT="32910" marB="3291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3F3F3"/>
                    </a:solidFill>
                  </a:tcPr>
                </a:tc>
                <a:tc>
                  <a:txBody>
                    <a:bodyPr/>
                    <a:lstStyle/>
                    <a:p>
                      <a:pPr marR="0" indent="0" algn="l" rtl="0">
                        <a:lnSpc>
                          <a:spcPct val="119000"/>
                        </a:lnSpc>
                        <a:spcBef>
                          <a:spcPts val="0"/>
                        </a:spcBef>
                        <a:spcAft>
                          <a:spcPts val="0"/>
                        </a:spcAft>
                      </a:pPr>
                      <a:r>
                        <a:rPr lang="en-US" sz="900" i="0" kern="1400" dirty="0">
                          <a:solidFill>
                            <a:srgbClr val="000000"/>
                          </a:solidFill>
                          <a:effectLst/>
                          <a:latin typeface="Calibri"/>
                        </a:rPr>
                        <a:t>31</a:t>
                      </a:r>
                      <a:endParaRPr lang="en-US" sz="900" i="1" kern="1400" dirty="0">
                        <a:solidFill>
                          <a:srgbClr val="000000"/>
                        </a:solidFill>
                        <a:effectLst/>
                        <a:latin typeface="Times New Roman"/>
                      </a:endParaRPr>
                    </a:p>
                  </a:txBody>
                  <a:tcPr marL="66398" marR="32910" marT="32910" marB="3291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FFFFF"/>
                    </a:solidFill>
                  </a:tcPr>
                </a:tc>
                <a:tc>
                  <a:txBody>
                    <a:bodyPr/>
                    <a:lstStyle/>
                    <a:p>
                      <a:pPr marR="0" indent="0" algn="l" rtl="0">
                        <a:lnSpc>
                          <a:spcPct val="119000"/>
                        </a:lnSpc>
                        <a:spcBef>
                          <a:spcPts val="0"/>
                        </a:spcBef>
                        <a:spcAft>
                          <a:spcPts val="0"/>
                        </a:spcAft>
                      </a:pPr>
                      <a:r>
                        <a:rPr lang="en-US" sz="900" i="0" kern="1400" dirty="0">
                          <a:solidFill>
                            <a:srgbClr val="000000"/>
                          </a:solidFill>
                          <a:effectLst/>
                          <a:latin typeface="Calibri"/>
                        </a:rPr>
                        <a:t> </a:t>
                      </a:r>
                      <a:endParaRPr lang="en-US" sz="900" i="1" kern="1400" dirty="0">
                        <a:solidFill>
                          <a:srgbClr val="000000"/>
                        </a:solidFill>
                        <a:effectLst/>
                        <a:latin typeface="Times New Roman"/>
                      </a:endParaRPr>
                    </a:p>
                  </a:txBody>
                  <a:tcPr marL="66398" marR="32910" marT="32910" marB="3291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3F3F3"/>
                    </a:solidFill>
                  </a:tcPr>
                </a:tc>
                <a:tc>
                  <a:txBody>
                    <a:bodyPr/>
                    <a:lstStyle/>
                    <a:p>
                      <a:pPr marR="0" indent="0" algn="l" rtl="0">
                        <a:lnSpc>
                          <a:spcPct val="119000"/>
                        </a:lnSpc>
                        <a:spcBef>
                          <a:spcPts val="0"/>
                        </a:spcBef>
                        <a:spcAft>
                          <a:spcPts val="0"/>
                        </a:spcAft>
                      </a:pPr>
                      <a:r>
                        <a:rPr lang="en-US" sz="900" i="0" kern="1400" dirty="0">
                          <a:solidFill>
                            <a:srgbClr val="000000"/>
                          </a:solidFill>
                          <a:effectLst/>
                          <a:latin typeface="Calibri"/>
                        </a:rPr>
                        <a:t> </a:t>
                      </a:r>
                      <a:endParaRPr lang="en-US" sz="900" i="1" kern="1400" dirty="0">
                        <a:solidFill>
                          <a:srgbClr val="000000"/>
                        </a:solidFill>
                        <a:effectLst/>
                        <a:latin typeface="Times New Roman"/>
                      </a:endParaRPr>
                    </a:p>
                  </a:txBody>
                  <a:tcPr marL="66398" marR="32910" marT="32910" marB="3291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3F3F3"/>
                    </a:solidFill>
                  </a:tcPr>
                </a:tc>
                <a:tc>
                  <a:txBody>
                    <a:bodyPr/>
                    <a:lstStyle/>
                    <a:p>
                      <a:pPr marR="0" indent="0" algn="l" rtl="0">
                        <a:lnSpc>
                          <a:spcPct val="119000"/>
                        </a:lnSpc>
                        <a:spcBef>
                          <a:spcPts val="0"/>
                        </a:spcBef>
                        <a:spcAft>
                          <a:spcPts val="0"/>
                        </a:spcAft>
                      </a:pPr>
                      <a:r>
                        <a:rPr lang="en-US" sz="900" i="0" kern="1400" dirty="0">
                          <a:solidFill>
                            <a:srgbClr val="000000"/>
                          </a:solidFill>
                          <a:effectLst/>
                          <a:latin typeface="Calibri"/>
                        </a:rPr>
                        <a:t> </a:t>
                      </a:r>
                      <a:endParaRPr lang="en-US" sz="900" i="1" kern="1400" dirty="0">
                        <a:solidFill>
                          <a:srgbClr val="000000"/>
                        </a:solidFill>
                        <a:effectLst/>
                        <a:latin typeface="Times New Roman"/>
                      </a:endParaRPr>
                    </a:p>
                  </a:txBody>
                  <a:tcPr marL="66398" marR="32910" marT="32910" marB="3291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3F3F3"/>
                    </a:solidFill>
                  </a:tcPr>
                </a:tc>
                <a:tc>
                  <a:txBody>
                    <a:bodyPr/>
                    <a:lstStyle/>
                    <a:p>
                      <a:pPr marR="0" indent="0" algn="l" rtl="0">
                        <a:lnSpc>
                          <a:spcPct val="119000"/>
                        </a:lnSpc>
                        <a:spcBef>
                          <a:spcPts val="0"/>
                        </a:spcBef>
                        <a:spcAft>
                          <a:spcPts val="0"/>
                        </a:spcAft>
                      </a:pPr>
                      <a:r>
                        <a:rPr lang="en-US" sz="900" i="0" kern="1400" dirty="0">
                          <a:solidFill>
                            <a:srgbClr val="000000"/>
                          </a:solidFill>
                          <a:effectLst/>
                          <a:latin typeface="Calibri"/>
                        </a:rPr>
                        <a:t> </a:t>
                      </a:r>
                      <a:endParaRPr lang="en-US" sz="900" i="1" kern="1400" dirty="0">
                        <a:solidFill>
                          <a:srgbClr val="000000"/>
                        </a:solidFill>
                        <a:effectLst/>
                        <a:latin typeface="Times New Roman"/>
                      </a:endParaRPr>
                    </a:p>
                  </a:txBody>
                  <a:tcPr marL="66398" marR="32910" marT="32910" marB="3291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3F3F3"/>
                    </a:solidFill>
                  </a:tcPr>
                </a:tc>
                <a:tc>
                  <a:txBody>
                    <a:bodyPr/>
                    <a:lstStyle/>
                    <a:p>
                      <a:pPr marR="0" indent="0" algn="l" rtl="0">
                        <a:lnSpc>
                          <a:spcPct val="119000"/>
                        </a:lnSpc>
                        <a:spcBef>
                          <a:spcPts val="0"/>
                        </a:spcBef>
                        <a:spcAft>
                          <a:spcPts val="0"/>
                        </a:spcAft>
                      </a:pPr>
                      <a:r>
                        <a:rPr lang="en-US" sz="900" i="0" kern="1400" dirty="0">
                          <a:solidFill>
                            <a:srgbClr val="000000"/>
                          </a:solidFill>
                          <a:effectLst/>
                          <a:latin typeface="Calibri"/>
                        </a:rPr>
                        <a:t> </a:t>
                      </a:r>
                      <a:endParaRPr lang="en-US" sz="900" i="1" kern="1400" dirty="0">
                        <a:solidFill>
                          <a:srgbClr val="000000"/>
                        </a:solidFill>
                        <a:effectLst/>
                        <a:latin typeface="Times New Roman"/>
                      </a:endParaRPr>
                    </a:p>
                  </a:txBody>
                  <a:tcPr marL="66398" marR="32910" marT="32910" marB="3291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3F3F3"/>
                    </a:solidFill>
                  </a:tcPr>
                </a:tc>
              </a:tr>
            </a:tbl>
          </a:graphicData>
        </a:graphic>
      </p:graphicFrame>
      <p:sp>
        <p:nvSpPr>
          <p:cNvPr id="7" name="Control 1"/>
          <p:cNvSpPr>
            <a:spLocks noChangeArrowheads="1" noChangeShapeType="1"/>
          </p:cNvSpPr>
          <p:nvPr/>
        </p:nvSpPr>
        <p:spPr bwMode="auto">
          <a:xfrm>
            <a:off x="1150938" y="2995613"/>
            <a:ext cx="8851900" cy="5614987"/>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FFFFFF"/>
                  </a:outerShdw>
                </a:effectLst>
              </a14:hiddenEffects>
            </a:ext>
          </a:extLst>
        </p:spPr>
        <p:txBody>
          <a:bodyPr vert="horz" wrap="square" lIns="0" tIns="0" rIns="0" bIns="0" numCol="1" anchor="t" anchorCtr="0" compatLnSpc="1">
            <a:prstTxWarp prst="textNoShape">
              <a:avLst/>
            </a:prstTxWarp>
          </a:bodyPr>
          <a:lstStyle/>
          <a:p>
            <a:endParaRPr lang="en-US">
              <a:solidFill>
                <a:prstClr val="black"/>
              </a:solidFill>
              <a:latin typeface="Calibri"/>
            </a:endParaRPr>
          </a:p>
        </p:txBody>
      </p:sp>
      <p:sp>
        <p:nvSpPr>
          <p:cNvPr id="11" name="Text Box 2"/>
          <p:cNvSpPr txBox="1">
            <a:spLocks noChangeArrowheads="1"/>
          </p:cNvSpPr>
          <p:nvPr/>
        </p:nvSpPr>
        <p:spPr bwMode="auto">
          <a:xfrm>
            <a:off x="1905000" y="5562600"/>
            <a:ext cx="5486400" cy="216694"/>
          </a:xfrm>
          <a:prstGeom prst="rect">
            <a:avLst/>
          </a:prstGeom>
          <a:solidFill>
            <a:srgbClr val="FFFFFF"/>
          </a:solidFill>
          <a:ln w="9525" algn="in">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FFFFFF"/>
                  </a:outerShdw>
                </a:effectLst>
              </a14:hiddenEffects>
            </a:ext>
          </a:extLst>
        </p:spPr>
        <p:txBody>
          <a:bodyPr vert="horz" wrap="square" lIns="36576" tIns="36576" rIns="36576" bIns="36576" numCol="1" anchor="t" anchorCtr="0" compatLnSpc="1">
            <a:prstTxWarp prst="textNoShape">
              <a:avLst/>
            </a:prstTxWarp>
          </a:bodyPr>
          <a:lstStyle/>
          <a:p>
            <a:pPr algn="ctr" fontAlgn="base">
              <a:spcBef>
                <a:spcPct val="0"/>
              </a:spcBef>
              <a:spcAft>
                <a:spcPct val="0"/>
              </a:spcAft>
            </a:pPr>
            <a:r>
              <a:rPr lang="en-US" altLang="en-US" sz="800" b="1" dirty="0" smtClean="0">
                <a:latin typeface="Calibri" pitchFamily="34" charset="0"/>
                <a:cs typeface="Arial" pitchFamily="34" charset="0"/>
              </a:rPr>
              <a:t>Spring 2014 PARCC Field Test Phase I: PBA</a:t>
            </a:r>
            <a:endParaRPr lang="en-US" altLang="en-US" sz="800" dirty="0" smtClean="0">
              <a:latin typeface="Arial" pitchFamily="34" charset="0"/>
              <a:cs typeface="Arial" pitchFamily="34" charset="0"/>
            </a:endParaRPr>
          </a:p>
        </p:txBody>
      </p:sp>
      <p:sp>
        <p:nvSpPr>
          <p:cNvPr id="16" name="Text Box 2"/>
          <p:cNvSpPr txBox="1">
            <a:spLocks noChangeArrowheads="1"/>
          </p:cNvSpPr>
          <p:nvPr/>
        </p:nvSpPr>
        <p:spPr bwMode="auto">
          <a:xfrm>
            <a:off x="1905000" y="6019800"/>
            <a:ext cx="914400" cy="457200"/>
          </a:xfrm>
          <a:prstGeom prst="rect">
            <a:avLst/>
          </a:prstGeom>
          <a:solidFill>
            <a:srgbClr val="FFFFFF"/>
          </a:solidFill>
          <a:ln w="9525" algn="in">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FFFFFF"/>
                  </a:outerShdw>
                </a:effectLst>
              </a14:hiddenEffects>
            </a:ext>
          </a:extLst>
        </p:spPr>
        <p:txBody>
          <a:bodyPr vert="horz" wrap="square" lIns="36576" tIns="36576" rIns="36576" bIns="36576" numCol="1" anchor="t" anchorCtr="0" compatLnSpc="1">
            <a:prstTxWarp prst="textNoShape">
              <a:avLst/>
            </a:prstTxWarp>
          </a:bodyPr>
          <a:lstStyle/>
          <a:p>
            <a:pPr algn="ctr" fontAlgn="base">
              <a:spcBef>
                <a:spcPct val="0"/>
              </a:spcBef>
              <a:spcAft>
                <a:spcPct val="0"/>
              </a:spcAft>
            </a:pPr>
            <a:r>
              <a:rPr lang="en-US" altLang="en-US" sz="800" b="1" dirty="0">
                <a:latin typeface="Calibri" pitchFamily="34" charset="0"/>
                <a:cs typeface="Arial" pitchFamily="34" charset="0"/>
              </a:rPr>
              <a:t>Spring 2014 PARCC Field Test </a:t>
            </a:r>
            <a:r>
              <a:rPr lang="en-US" altLang="en-US" sz="800" b="1" dirty="0" smtClean="0">
                <a:latin typeface="Calibri" pitchFamily="34" charset="0"/>
                <a:cs typeface="Arial" pitchFamily="34" charset="0"/>
              </a:rPr>
              <a:t>Phase </a:t>
            </a:r>
            <a:r>
              <a:rPr lang="en-US" altLang="en-US" sz="800" b="1" dirty="0">
                <a:latin typeface="Calibri" pitchFamily="34" charset="0"/>
                <a:cs typeface="Arial" pitchFamily="34" charset="0"/>
              </a:rPr>
              <a:t>I: PBA</a:t>
            </a:r>
            <a:endParaRPr lang="en-US" altLang="en-US" sz="800" dirty="0">
              <a:latin typeface="Arial" pitchFamily="34" charset="0"/>
              <a:cs typeface="Arial" pitchFamily="34" charset="0"/>
            </a:endParaRPr>
          </a:p>
        </p:txBody>
      </p:sp>
    </p:spTree>
    <p:extLst>
      <p:ext uri="{BB962C8B-B14F-4D97-AF65-F5344CB8AC3E}">
        <p14:creationId xmlns:p14="http://schemas.microsoft.com/office/powerpoint/2010/main" val="13016921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sz="3600" dirty="0" smtClean="0">
                <a:latin typeface="Chalkduster" charset="0"/>
                <a:cs typeface="Arial" pitchFamily="34" charset="0"/>
              </a:rPr>
              <a:t>Additional Supports</a:t>
            </a:r>
            <a:endParaRPr lang="en-US" sz="3600" dirty="0">
              <a:latin typeface="Chalkduster" charset="0"/>
              <a:cs typeface="Arial" pitchFamily="34" charset="0"/>
            </a:endParaRPr>
          </a:p>
        </p:txBody>
      </p:sp>
      <p:sp>
        <p:nvSpPr>
          <p:cNvPr id="13" name="Footer Placeholder 12"/>
          <p:cNvSpPr>
            <a:spLocks noGrp="1"/>
          </p:cNvSpPr>
          <p:nvPr>
            <p:ph type="ftr" sz="quarter" idx="3"/>
          </p:nvPr>
        </p:nvSpPr>
        <p:spPr/>
        <p:txBody>
          <a:bodyPr/>
          <a:lstStyle/>
          <a:p>
            <a:r>
              <a:rPr lang="en-US" dirty="0" smtClean="0"/>
              <a:t>Louisiana Believes</a:t>
            </a:r>
            <a:endParaRPr lang="en-US" dirty="0"/>
          </a:p>
        </p:txBody>
      </p:sp>
      <p:sp>
        <p:nvSpPr>
          <p:cNvPr id="14" name="Slide Number Placeholder 13"/>
          <p:cNvSpPr>
            <a:spLocks noGrp="1"/>
          </p:cNvSpPr>
          <p:nvPr>
            <p:ph type="sldNum" sz="quarter" idx="4"/>
          </p:nvPr>
        </p:nvSpPr>
        <p:spPr/>
        <p:txBody>
          <a:bodyPr/>
          <a:lstStyle/>
          <a:p>
            <a:fld id="{79BA4B8F-8B3F-4B52-9164-AF2CA95F68ED}" type="slidenum">
              <a:rPr lang="en-US" smtClean="0"/>
              <a:pPr/>
              <a:t>80</a:t>
            </a:fld>
            <a:endParaRPr lang="en-US" dirty="0"/>
          </a:p>
        </p:txBody>
      </p:sp>
      <p:sp>
        <p:nvSpPr>
          <p:cNvPr id="6" name="Content Placeholder 5"/>
          <p:cNvSpPr>
            <a:spLocks noGrp="1"/>
          </p:cNvSpPr>
          <p:nvPr>
            <p:ph sz="quarter" idx="10"/>
          </p:nvPr>
        </p:nvSpPr>
        <p:spPr>
          <a:xfrm>
            <a:off x="152400" y="1219200"/>
            <a:ext cx="8839200" cy="5029200"/>
          </a:xfrm>
        </p:spPr>
        <p:txBody>
          <a:bodyPr>
            <a:normAutofit lnSpcReduction="10000"/>
          </a:bodyPr>
          <a:lstStyle/>
          <a:p>
            <a:r>
              <a:rPr lang="en-US" sz="2400" dirty="0" smtClean="0">
                <a:hlinkClick r:id="rId3"/>
              </a:rPr>
              <a:t>LDOE field </a:t>
            </a:r>
            <a:r>
              <a:rPr lang="en-US" sz="2400" dirty="0">
                <a:hlinkClick r:id="rId3"/>
              </a:rPr>
              <a:t>t</a:t>
            </a:r>
            <a:r>
              <a:rPr lang="en-US" sz="2400" dirty="0" smtClean="0">
                <a:hlinkClick r:id="rId3"/>
              </a:rPr>
              <a:t>est website</a:t>
            </a:r>
            <a:endParaRPr lang="en-US" sz="2400" dirty="0" smtClean="0"/>
          </a:p>
          <a:p>
            <a:r>
              <a:rPr lang="en-US" sz="2400" dirty="0" smtClean="0">
                <a:hlinkClick r:id="rId4"/>
              </a:rPr>
              <a:t>Sample items </a:t>
            </a:r>
            <a:r>
              <a:rPr lang="en-US" sz="2400" dirty="0" smtClean="0"/>
              <a:t>and </a:t>
            </a:r>
            <a:r>
              <a:rPr lang="en-US" sz="2400" dirty="0" smtClean="0">
                <a:hlinkClick r:id="rId4"/>
              </a:rPr>
              <a:t>tutorials</a:t>
            </a:r>
            <a:endParaRPr lang="en-US" sz="2400" dirty="0" smtClean="0"/>
          </a:p>
          <a:p>
            <a:r>
              <a:rPr lang="en-US" sz="2400" dirty="0" smtClean="0">
                <a:hlinkClick r:id="rId3"/>
              </a:rPr>
              <a:t>Technology diagnostic tools</a:t>
            </a:r>
            <a:endParaRPr lang="en-US" sz="2400" dirty="0"/>
          </a:p>
          <a:p>
            <a:r>
              <a:rPr lang="en-US" sz="2400" dirty="0"/>
              <a:t>School Test Coordinators and Test Administrators </a:t>
            </a:r>
            <a:r>
              <a:rPr lang="en-US" sz="2400" dirty="0" smtClean="0"/>
              <a:t> half day sessions for participants in Phase I (PBA) </a:t>
            </a:r>
            <a:endParaRPr lang="en-US" sz="2400" dirty="0"/>
          </a:p>
          <a:p>
            <a:pPr lvl="1"/>
            <a:r>
              <a:rPr lang="en-US" sz="1800" b="1" dirty="0"/>
              <a:t>February 24</a:t>
            </a:r>
            <a:r>
              <a:rPr lang="en-US" sz="1800" dirty="0"/>
              <a:t> - Ascension Parish</a:t>
            </a:r>
          </a:p>
          <a:p>
            <a:pPr lvl="1"/>
            <a:r>
              <a:rPr lang="en-US" sz="1800" b="1" dirty="0"/>
              <a:t>February 25</a:t>
            </a:r>
            <a:r>
              <a:rPr lang="en-US" sz="1800" dirty="0"/>
              <a:t> - Rapides Parish</a:t>
            </a:r>
          </a:p>
          <a:p>
            <a:pPr lvl="1"/>
            <a:r>
              <a:rPr lang="en-US" sz="1800" b="1" dirty="0"/>
              <a:t>February 28</a:t>
            </a:r>
            <a:r>
              <a:rPr lang="en-US" sz="1800" dirty="0"/>
              <a:t> - Bossier Parish</a:t>
            </a:r>
            <a:r>
              <a:rPr lang="en-US" sz="1600" dirty="0"/>
              <a:t> </a:t>
            </a:r>
          </a:p>
          <a:p>
            <a:r>
              <a:rPr lang="en-US" sz="2400" dirty="0"/>
              <a:t>Repeat offerings of these sessions will be available for participants in Phase II (EOY) of the Spring 2014 Field Test at one of the following locations.  </a:t>
            </a:r>
          </a:p>
          <a:p>
            <a:pPr lvl="1"/>
            <a:r>
              <a:rPr lang="en-US" sz="1800" b="1" dirty="0"/>
              <a:t>April 28</a:t>
            </a:r>
            <a:r>
              <a:rPr lang="en-US" sz="1800" dirty="0"/>
              <a:t> - Ascension Parish</a:t>
            </a:r>
          </a:p>
          <a:p>
            <a:pPr lvl="1"/>
            <a:r>
              <a:rPr lang="en-US" sz="1800" b="1" dirty="0"/>
              <a:t>April 29</a:t>
            </a:r>
            <a:r>
              <a:rPr lang="en-US" sz="1800" dirty="0"/>
              <a:t> - Rapides Parish</a:t>
            </a:r>
          </a:p>
          <a:p>
            <a:pPr lvl="1"/>
            <a:r>
              <a:rPr lang="en-US" sz="1800" b="1" dirty="0"/>
              <a:t>April 30</a:t>
            </a:r>
            <a:r>
              <a:rPr lang="en-US" sz="1800" dirty="0"/>
              <a:t> - Bossier Parish </a:t>
            </a:r>
          </a:p>
          <a:p>
            <a:pPr marL="0" indent="0">
              <a:buNone/>
            </a:pPr>
            <a:endParaRPr lang="en-US" dirty="0" smtClean="0"/>
          </a:p>
          <a:p>
            <a:endParaRPr lang="en-US" dirty="0" smtClean="0"/>
          </a:p>
          <a:p>
            <a:endParaRPr lang="en-US" dirty="0" smtClean="0"/>
          </a:p>
        </p:txBody>
      </p:sp>
    </p:spTree>
    <p:extLst>
      <p:ext uri="{BB962C8B-B14F-4D97-AF65-F5344CB8AC3E}">
        <p14:creationId xmlns:p14="http://schemas.microsoft.com/office/powerpoint/2010/main" val="418000408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42950" y="152400"/>
            <a:ext cx="7696200" cy="646331"/>
          </a:xfrm>
          <a:prstGeom prst="rect">
            <a:avLst/>
          </a:prstGeom>
          <a:noFill/>
        </p:spPr>
        <p:txBody>
          <a:bodyPr wrap="square" rtlCol="0">
            <a:spAutoFit/>
          </a:bodyPr>
          <a:lstStyle/>
          <a:p>
            <a:pPr algn="ctr"/>
            <a:r>
              <a:rPr lang="en-US" sz="3600" dirty="0" smtClean="0">
                <a:solidFill>
                  <a:schemeClr val="bg1"/>
                </a:solidFill>
                <a:latin typeface="Chalkduster"/>
                <a:cs typeface="Chalkduster"/>
              </a:rPr>
              <a:t>Next Steps</a:t>
            </a:r>
            <a:endParaRPr lang="en-US" sz="3600" dirty="0">
              <a:solidFill>
                <a:schemeClr val="bg1"/>
              </a:solidFill>
              <a:latin typeface="Chalkduster"/>
              <a:cs typeface="Chalkduster"/>
            </a:endParaRPr>
          </a:p>
        </p:txBody>
      </p:sp>
      <p:sp>
        <p:nvSpPr>
          <p:cNvPr id="3" name="TextBox 2"/>
          <p:cNvSpPr txBox="1"/>
          <p:nvPr/>
        </p:nvSpPr>
        <p:spPr>
          <a:xfrm>
            <a:off x="0" y="1066800"/>
            <a:ext cx="9144000" cy="5632310"/>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Review policies and instructions for test administration in both the </a:t>
            </a:r>
            <a:r>
              <a:rPr lang="en-US" sz="2400" i="1" dirty="0" smtClean="0"/>
              <a:t>School Test Coordinator Manual and Test Administrator Manual</a:t>
            </a:r>
          </a:p>
          <a:p>
            <a:pPr marL="285750" indent="-285750">
              <a:buFont typeface="Arial" panose="020B0604020202020204" pitchFamily="34" charset="0"/>
              <a:buChar char="•"/>
            </a:pPr>
            <a:r>
              <a:rPr lang="en-US" sz="2400" dirty="0" smtClean="0"/>
              <a:t>Review School Test Coordinator, Test Administrator, and Technology Coordinator checklists</a:t>
            </a:r>
          </a:p>
          <a:p>
            <a:pPr marL="285750" indent="-285750">
              <a:buFont typeface="Arial" panose="020B0604020202020204" pitchFamily="34" charset="0"/>
              <a:buChar char="•"/>
            </a:pPr>
            <a:r>
              <a:rPr lang="en-US" sz="2400" dirty="0" smtClean="0"/>
              <a:t>Sign Security Agreement</a:t>
            </a:r>
          </a:p>
          <a:p>
            <a:pPr marL="285750" indent="-285750">
              <a:buFont typeface="Arial" panose="020B0604020202020204" pitchFamily="34" charset="0"/>
              <a:buChar char="•"/>
            </a:pPr>
            <a:r>
              <a:rPr lang="en-US" sz="2400" dirty="0" smtClean="0"/>
              <a:t>Complete recommended training</a:t>
            </a:r>
          </a:p>
          <a:p>
            <a:pPr marL="285750" indent="-285750">
              <a:buFont typeface="Arial" panose="020B0604020202020204" pitchFamily="34" charset="0"/>
              <a:buChar char="•"/>
            </a:pPr>
            <a:r>
              <a:rPr lang="en-US" sz="2400" dirty="0" smtClean="0"/>
              <a:t>Ensure the School Test Coordinators and Test Administrators complete appropriate training</a:t>
            </a:r>
          </a:p>
          <a:p>
            <a:pPr marL="285750" indent="-285750">
              <a:buFont typeface="Arial" panose="020B0604020202020204" pitchFamily="34" charset="0"/>
              <a:buChar char="•"/>
            </a:pPr>
            <a:r>
              <a:rPr lang="en-US" sz="2400" dirty="0" smtClean="0"/>
              <a:t>Add Users into Pearson Access as appropriate</a:t>
            </a:r>
          </a:p>
          <a:p>
            <a:pPr marL="285750" indent="-285750">
              <a:buFont typeface="Arial" panose="020B0604020202020204" pitchFamily="34" charset="0"/>
              <a:buChar char="•"/>
            </a:pPr>
            <a:r>
              <a:rPr lang="en-US" sz="2400" dirty="0" smtClean="0"/>
              <a:t>Complete Infrastructure Trial</a:t>
            </a:r>
          </a:p>
          <a:p>
            <a:pPr marL="285750" indent="-285750">
              <a:buFont typeface="Arial" panose="020B0604020202020204" pitchFamily="34" charset="0"/>
              <a:buChar char="•"/>
            </a:pPr>
            <a:r>
              <a:rPr lang="en-US" sz="2400" dirty="0" smtClean="0"/>
              <a:t>Prepare for Proctor Caching</a:t>
            </a:r>
          </a:p>
          <a:p>
            <a:pPr marL="285750" indent="-285750">
              <a:buFont typeface="Arial" panose="020B0604020202020204" pitchFamily="34" charset="0"/>
              <a:buChar char="•"/>
            </a:pPr>
            <a:r>
              <a:rPr lang="en-US" sz="2400" dirty="0" smtClean="0"/>
              <a:t>Indicate Student Accommodation and Accessibility feature usage through Pearson Access</a:t>
            </a:r>
          </a:p>
          <a:p>
            <a:pPr marL="285750" indent="-285750">
              <a:buFont typeface="Arial" panose="020B0604020202020204" pitchFamily="34" charset="0"/>
              <a:buChar char="•"/>
            </a:pPr>
            <a:r>
              <a:rPr lang="en-US" sz="2400" dirty="0" smtClean="0"/>
              <a:t>Set up Test Sessions </a:t>
            </a:r>
          </a:p>
          <a:p>
            <a:pPr marL="285750" indent="-285750">
              <a:buFont typeface="Arial" panose="020B0604020202020204" pitchFamily="34" charset="0"/>
              <a:buChar char="•"/>
            </a:pPr>
            <a:r>
              <a:rPr lang="en-US" sz="2400" dirty="0" smtClean="0"/>
              <a:t>Order any additional materials including Large Print</a:t>
            </a:r>
          </a:p>
        </p:txBody>
      </p:sp>
      <p:sp>
        <p:nvSpPr>
          <p:cNvPr id="5" name="Footer Placeholder 3"/>
          <p:cNvSpPr txBox="1">
            <a:spLocks/>
          </p:cNvSpPr>
          <p:nvPr/>
        </p:nvSpPr>
        <p:spPr>
          <a:xfrm>
            <a:off x="152400" y="6553200"/>
            <a:ext cx="2895600" cy="34289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rgbClr val="EEECE1">
                    <a:lumMod val="50000"/>
                  </a:srgbClr>
                </a:solidFill>
                <a:latin typeface="Chalkduster"/>
                <a:cs typeface="Chalkduster"/>
              </a:rPr>
              <a:t>Louisiana Believes</a:t>
            </a:r>
            <a:endParaRPr lang="en-US" dirty="0">
              <a:solidFill>
                <a:srgbClr val="EEECE1">
                  <a:lumMod val="50000"/>
                </a:srgbClr>
              </a:solidFill>
              <a:latin typeface="Chalkduster"/>
              <a:cs typeface="Chalkduster"/>
            </a:endParaRPr>
          </a:p>
        </p:txBody>
      </p:sp>
    </p:spTree>
    <p:extLst>
      <p:ext uri="{BB962C8B-B14F-4D97-AF65-F5344CB8AC3E}">
        <p14:creationId xmlns:p14="http://schemas.microsoft.com/office/powerpoint/2010/main" val="204262945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Contact</a:t>
            </a:r>
            <a:endParaRPr lang="en-US" sz="3600" dirty="0"/>
          </a:p>
        </p:txBody>
      </p:sp>
      <p:sp>
        <p:nvSpPr>
          <p:cNvPr id="3" name="Slide Number Placeholder 2"/>
          <p:cNvSpPr>
            <a:spLocks noGrp="1"/>
          </p:cNvSpPr>
          <p:nvPr>
            <p:ph type="sldNum" sz="quarter" idx="4"/>
          </p:nvPr>
        </p:nvSpPr>
        <p:spPr/>
        <p:txBody>
          <a:bodyPr/>
          <a:lstStyle/>
          <a:p>
            <a:endParaRPr lang="en-US" dirty="0">
              <a:solidFill>
                <a:prstClr val="black">
                  <a:tint val="75000"/>
                </a:prstClr>
              </a:solidFill>
            </a:endParaRPr>
          </a:p>
        </p:txBody>
      </p:sp>
      <p:sp>
        <p:nvSpPr>
          <p:cNvPr id="4" name="Content Placeholder 3"/>
          <p:cNvSpPr>
            <a:spLocks noGrp="1"/>
          </p:cNvSpPr>
          <p:nvPr>
            <p:ph sz="quarter" idx="10"/>
          </p:nvPr>
        </p:nvSpPr>
        <p:spPr>
          <a:xfrm>
            <a:off x="152400" y="1600200"/>
            <a:ext cx="8839200" cy="3886200"/>
          </a:xfrm>
        </p:spPr>
        <p:txBody>
          <a:bodyPr>
            <a:normAutofit/>
          </a:bodyPr>
          <a:lstStyle/>
          <a:p>
            <a:pPr marL="0" indent="0" algn="ctr">
              <a:buNone/>
            </a:pPr>
            <a:endParaRPr lang="en-US" dirty="0" smtClean="0">
              <a:hlinkClick r:id="rId3"/>
            </a:endParaRPr>
          </a:p>
          <a:p>
            <a:pPr marL="0" indent="0" algn="ctr">
              <a:buNone/>
            </a:pPr>
            <a:endParaRPr lang="en-US" dirty="0" smtClean="0"/>
          </a:p>
          <a:p>
            <a:endParaRPr lang="en-US" dirty="0"/>
          </a:p>
          <a:p>
            <a:pPr marL="0" indent="0">
              <a:buNone/>
            </a:pPr>
            <a:endParaRPr lang="en-US" dirty="0" smtClean="0"/>
          </a:p>
        </p:txBody>
      </p:sp>
      <p:sp>
        <p:nvSpPr>
          <p:cNvPr id="5" name="Footer Placeholder 3"/>
          <p:cNvSpPr>
            <a:spLocks noGrp="1"/>
          </p:cNvSpPr>
          <p:nvPr>
            <p:ph type="ftr" sz="quarter" idx="3"/>
          </p:nvPr>
        </p:nvSpPr>
        <p:spPr>
          <a:xfrm>
            <a:off x="152400" y="6553200"/>
            <a:ext cx="2895600" cy="342899"/>
          </a:xfrm>
        </p:spPr>
        <p:txBody>
          <a:bodyPr/>
          <a:lstStyle/>
          <a:p>
            <a:r>
              <a:rPr lang="en-US" dirty="0" smtClean="0">
                <a:solidFill>
                  <a:srgbClr val="EEECE1">
                    <a:lumMod val="50000"/>
                  </a:srgbClr>
                </a:solidFill>
              </a:rPr>
              <a:t>Louisiana Believes</a:t>
            </a:r>
            <a:endParaRPr lang="en-US" dirty="0">
              <a:solidFill>
                <a:srgbClr val="EEECE1">
                  <a:lumMod val="50000"/>
                </a:srgbClr>
              </a:solidFill>
            </a:endParaRPr>
          </a:p>
        </p:txBody>
      </p:sp>
      <p:pic>
        <p:nvPicPr>
          <p:cNvPr id="6" name="Picture 5" descr="LABEL.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52800" y="1219200"/>
            <a:ext cx="2438400" cy="1104900"/>
          </a:xfrm>
          <a:prstGeom prst="rect">
            <a:avLst/>
          </a:prstGeom>
        </p:spPr>
      </p:pic>
      <p:sp>
        <p:nvSpPr>
          <p:cNvPr id="7" name="TextBox 6"/>
          <p:cNvSpPr txBox="1"/>
          <p:nvPr/>
        </p:nvSpPr>
        <p:spPr>
          <a:xfrm>
            <a:off x="152400" y="2590800"/>
            <a:ext cx="8686800" cy="3477875"/>
          </a:xfrm>
          <a:prstGeom prst="rect">
            <a:avLst/>
          </a:prstGeom>
          <a:noFill/>
        </p:spPr>
        <p:txBody>
          <a:bodyPr wrap="square" rtlCol="0">
            <a:spAutoFit/>
          </a:bodyPr>
          <a:lstStyle/>
          <a:p>
            <a:pPr algn="ctr"/>
            <a:r>
              <a:rPr lang="en-US" sz="3600" b="1" dirty="0" smtClean="0"/>
              <a:t>Additional Assessment Questions: </a:t>
            </a:r>
          </a:p>
          <a:p>
            <a:pPr algn="ctr"/>
            <a:r>
              <a:rPr lang="en-US" sz="3200" dirty="0" smtClean="0">
                <a:hlinkClick r:id="rId3"/>
              </a:rPr>
              <a:t>assessment@la.gov</a:t>
            </a:r>
          </a:p>
          <a:p>
            <a:pPr algn="ctr"/>
            <a:endParaRPr lang="en-US" sz="3200" dirty="0" smtClean="0">
              <a:hlinkClick r:id="rId3"/>
            </a:endParaRPr>
          </a:p>
          <a:p>
            <a:pPr algn="ctr"/>
            <a:r>
              <a:rPr lang="en-US" sz="3200" b="1" dirty="0"/>
              <a:t>Additional </a:t>
            </a:r>
            <a:r>
              <a:rPr lang="en-US" sz="3200" b="1" dirty="0" smtClean="0"/>
              <a:t>Technology </a:t>
            </a:r>
            <a:r>
              <a:rPr lang="en-US" sz="3200" b="1" dirty="0"/>
              <a:t>Questions: </a:t>
            </a:r>
            <a:endParaRPr lang="en-US" sz="3200" dirty="0" smtClean="0">
              <a:hlinkClick r:id="rId3"/>
            </a:endParaRPr>
          </a:p>
          <a:p>
            <a:pPr algn="ctr"/>
            <a:r>
              <a:rPr lang="en-US" sz="3200" dirty="0" smtClean="0">
                <a:hlinkClick r:id="rId3"/>
              </a:rPr>
              <a:t>edtech@la.gov</a:t>
            </a:r>
          </a:p>
          <a:p>
            <a:pPr algn="ctr"/>
            <a:endParaRPr lang="en-US" sz="3200" dirty="0">
              <a:hlinkClick r:id="rId3"/>
            </a:endParaRPr>
          </a:p>
          <a:p>
            <a:endParaRPr lang="en-US" sz="2400" dirty="0" smtClean="0"/>
          </a:p>
        </p:txBody>
      </p:sp>
    </p:spTree>
    <p:extLst>
      <p:ext uri="{BB962C8B-B14F-4D97-AF65-F5344CB8AC3E}">
        <p14:creationId xmlns:p14="http://schemas.microsoft.com/office/powerpoint/2010/main" val="20149770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April 2014</a:t>
            </a:r>
            <a:endParaRPr lang="en-US" sz="3200" dirty="0"/>
          </a:p>
        </p:txBody>
      </p:sp>
      <p:sp>
        <p:nvSpPr>
          <p:cNvPr id="3" name="Slide Number Placeholder 2"/>
          <p:cNvSpPr>
            <a:spLocks noGrp="1"/>
          </p:cNvSpPr>
          <p:nvPr>
            <p:ph type="sldNum" sz="quarter" idx="4"/>
          </p:nvPr>
        </p:nvSpPr>
        <p:spPr/>
        <p:txBody>
          <a:bodyPr/>
          <a:lstStyle/>
          <a:p>
            <a:fld id="{79BA4B8F-8B3F-4B52-9164-AF2CA95F68ED}" type="slidenum">
              <a:rPr lang="en-US" smtClean="0">
                <a:solidFill>
                  <a:prstClr val="black">
                    <a:tint val="75000"/>
                  </a:prstClr>
                </a:solidFill>
              </a:rPr>
              <a:pPr/>
              <a:t>9</a:t>
            </a:fld>
            <a:endParaRPr lang="en-US" dirty="0">
              <a:solidFill>
                <a:prstClr val="black">
                  <a:tint val="75000"/>
                </a:prstClr>
              </a:solidFill>
            </a:endParaRPr>
          </a:p>
        </p:txBody>
      </p:sp>
      <p:sp>
        <p:nvSpPr>
          <p:cNvPr id="4" name="Footer Placeholder 3"/>
          <p:cNvSpPr>
            <a:spLocks noGrp="1"/>
          </p:cNvSpPr>
          <p:nvPr>
            <p:ph type="ftr" sz="quarter" idx="3"/>
          </p:nvPr>
        </p:nvSpPr>
        <p:spPr/>
        <p:txBody>
          <a:bodyPr/>
          <a:lstStyle/>
          <a:p>
            <a:r>
              <a:rPr lang="en-US" dirty="0" smtClean="0">
                <a:solidFill>
                  <a:srgbClr val="EEECE1">
                    <a:lumMod val="50000"/>
                  </a:srgbClr>
                </a:solidFill>
              </a:rPr>
              <a:t>Louisiana Believes</a:t>
            </a:r>
            <a:endParaRPr lang="en-US" dirty="0">
              <a:solidFill>
                <a:srgbClr val="EEECE1">
                  <a:lumMod val="50000"/>
                </a:srgbClr>
              </a:solidFill>
            </a:endParaRPr>
          </a:p>
        </p:txBody>
      </p:sp>
      <p:graphicFrame>
        <p:nvGraphicFramePr>
          <p:cNvPr id="6" name="Content Placeholder 5"/>
          <p:cNvGraphicFramePr>
            <a:graphicFrameLocks noGrp="1"/>
          </p:cNvGraphicFramePr>
          <p:nvPr>
            <p:ph sz="quarter" idx="10"/>
            <p:extLst>
              <p:ext uri="{D42A27DB-BD31-4B8C-83A1-F6EECF244321}">
                <p14:modId xmlns:p14="http://schemas.microsoft.com/office/powerpoint/2010/main" val="2887502143"/>
              </p:ext>
            </p:extLst>
          </p:nvPr>
        </p:nvGraphicFramePr>
        <p:xfrm>
          <a:off x="533400" y="1219200"/>
          <a:ext cx="8048101" cy="5399345"/>
        </p:xfrm>
        <a:graphic>
          <a:graphicData uri="http://schemas.openxmlformats.org/drawingml/2006/table">
            <a:tbl>
              <a:tblPr/>
              <a:tblGrid>
                <a:gridCol w="1052251"/>
                <a:gridCol w="1219200"/>
                <a:gridCol w="1182887"/>
                <a:gridCol w="1179313"/>
                <a:gridCol w="1219200"/>
                <a:gridCol w="1043804"/>
                <a:gridCol w="1151446"/>
              </a:tblGrid>
              <a:tr h="295594">
                <a:tc>
                  <a:txBody>
                    <a:bodyPr/>
                    <a:lstStyle/>
                    <a:p>
                      <a:pPr marR="0" indent="0" algn="ctr" rtl="0">
                        <a:spcBef>
                          <a:spcPts val="0"/>
                        </a:spcBef>
                        <a:spcAft>
                          <a:spcPts val="0"/>
                        </a:spcAft>
                      </a:pPr>
                      <a:r>
                        <a:rPr lang="en-US" sz="1300" b="1" kern="1400" dirty="0">
                          <a:solidFill>
                            <a:srgbClr val="000000"/>
                          </a:solidFill>
                          <a:effectLst/>
                          <a:latin typeface="Calibri"/>
                        </a:rPr>
                        <a:t>Sun</a:t>
                      </a:r>
                      <a:endParaRPr lang="en-US" sz="1300" b="1" kern="1400" dirty="0">
                        <a:solidFill>
                          <a:srgbClr val="000000"/>
                        </a:solidFill>
                        <a:effectLst/>
                        <a:latin typeface="Arial"/>
                      </a:endParaRPr>
                    </a:p>
                  </a:txBody>
                  <a:tcPr marL="32910" marR="32910" marT="32910" marB="32910" anchor="ctr">
                    <a:lnL>
                      <a:noFill/>
                    </a:lnL>
                    <a:lnR>
                      <a:noFill/>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solidFill>
                      <a:srgbClr val="FFFFFF"/>
                    </a:solidFill>
                  </a:tcPr>
                </a:tc>
                <a:tc>
                  <a:txBody>
                    <a:bodyPr/>
                    <a:lstStyle/>
                    <a:p>
                      <a:pPr marR="0" indent="0" algn="ctr" rtl="0">
                        <a:spcBef>
                          <a:spcPts val="0"/>
                        </a:spcBef>
                        <a:spcAft>
                          <a:spcPts val="0"/>
                        </a:spcAft>
                      </a:pPr>
                      <a:r>
                        <a:rPr lang="en-US" sz="1300" b="1" kern="1400">
                          <a:solidFill>
                            <a:srgbClr val="000000"/>
                          </a:solidFill>
                          <a:effectLst/>
                          <a:latin typeface="Calibri"/>
                        </a:rPr>
                        <a:t>Mon</a:t>
                      </a:r>
                      <a:endParaRPr lang="en-US" sz="1300" b="1" kern="1400">
                        <a:solidFill>
                          <a:srgbClr val="000000"/>
                        </a:solidFill>
                        <a:effectLst/>
                        <a:latin typeface="Arial"/>
                      </a:endParaRPr>
                    </a:p>
                  </a:txBody>
                  <a:tcPr marL="32910" marR="32910" marT="32910" marB="32910" anchor="ctr">
                    <a:lnL>
                      <a:noFill/>
                    </a:lnL>
                    <a:lnR>
                      <a:noFill/>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solidFill>
                      <a:srgbClr val="FFFFFF"/>
                    </a:solidFill>
                  </a:tcPr>
                </a:tc>
                <a:tc>
                  <a:txBody>
                    <a:bodyPr/>
                    <a:lstStyle/>
                    <a:p>
                      <a:pPr marR="0" indent="0" algn="ctr" rtl="0">
                        <a:spcBef>
                          <a:spcPts val="0"/>
                        </a:spcBef>
                        <a:spcAft>
                          <a:spcPts val="0"/>
                        </a:spcAft>
                      </a:pPr>
                      <a:r>
                        <a:rPr lang="en-US" sz="1300" b="1" kern="1400">
                          <a:solidFill>
                            <a:srgbClr val="000000"/>
                          </a:solidFill>
                          <a:effectLst/>
                          <a:latin typeface="Calibri"/>
                        </a:rPr>
                        <a:t>Tue</a:t>
                      </a:r>
                      <a:endParaRPr lang="en-US" sz="1300" b="1" kern="1400">
                        <a:solidFill>
                          <a:srgbClr val="000000"/>
                        </a:solidFill>
                        <a:effectLst/>
                        <a:latin typeface="Arial"/>
                      </a:endParaRPr>
                    </a:p>
                  </a:txBody>
                  <a:tcPr marL="32910" marR="32910" marT="32910" marB="32910" anchor="ctr">
                    <a:lnL>
                      <a:noFill/>
                    </a:lnL>
                    <a:lnR>
                      <a:noFill/>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solidFill>
                      <a:srgbClr val="FFFFFF"/>
                    </a:solidFill>
                  </a:tcPr>
                </a:tc>
                <a:tc>
                  <a:txBody>
                    <a:bodyPr/>
                    <a:lstStyle/>
                    <a:p>
                      <a:pPr marR="0" indent="0" algn="ctr" rtl="0">
                        <a:spcBef>
                          <a:spcPts val="0"/>
                        </a:spcBef>
                        <a:spcAft>
                          <a:spcPts val="0"/>
                        </a:spcAft>
                      </a:pPr>
                      <a:r>
                        <a:rPr lang="en-US" sz="1300" b="1" kern="1400" dirty="0">
                          <a:solidFill>
                            <a:srgbClr val="000000"/>
                          </a:solidFill>
                          <a:effectLst/>
                          <a:latin typeface="Calibri"/>
                        </a:rPr>
                        <a:t>Wed</a:t>
                      </a:r>
                      <a:endParaRPr lang="en-US" sz="1300" b="1" kern="1400" dirty="0">
                        <a:solidFill>
                          <a:srgbClr val="000000"/>
                        </a:solidFill>
                        <a:effectLst/>
                        <a:latin typeface="Arial"/>
                      </a:endParaRPr>
                    </a:p>
                  </a:txBody>
                  <a:tcPr marL="32910" marR="32910" marT="32910" marB="32910" anchor="ctr">
                    <a:lnL>
                      <a:noFill/>
                    </a:lnL>
                    <a:lnR>
                      <a:noFill/>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solidFill>
                      <a:srgbClr val="FFFFFF"/>
                    </a:solidFill>
                  </a:tcPr>
                </a:tc>
                <a:tc>
                  <a:txBody>
                    <a:bodyPr/>
                    <a:lstStyle/>
                    <a:p>
                      <a:pPr marR="0" indent="0" algn="ctr" rtl="0">
                        <a:spcBef>
                          <a:spcPts val="0"/>
                        </a:spcBef>
                        <a:spcAft>
                          <a:spcPts val="0"/>
                        </a:spcAft>
                      </a:pPr>
                      <a:r>
                        <a:rPr lang="en-US" sz="1300" b="1" kern="1400">
                          <a:solidFill>
                            <a:srgbClr val="000000"/>
                          </a:solidFill>
                          <a:effectLst/>
                          <a:latin typeface="Calibri"/>
                        </a:rPr>
                        <a:t>Thu</a:t>
                      </a:r>
                      <a:endParaRPr lang="en-US" sz="1300" b="1" kern="1400">
                        <a:solidFill>
                          <a:srgbClr val="000000"/>
                        </a:solidFill>
                        <a:effectLst/>
                        <a:latin typeface="Arial"/>
                      </a:endParaRPr>
                    </a:p>
                  </a:txBody>
                  <a:tcPr marL="32910" marR="32910" marT="32910" marB="32910" anchor="ctr">
                    <a:lnL>
                      <a:noFill/>
                    </a:lnL>
                    <a:lnR>
                      <a:noFill/>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solidFill>
                      <a:srgbClr val="FFFFFF"/>
                    </a:solidFill>
                  </a:tcPr>
                </a:tc>
                <a:tc>
                  <a:txBody>
                    <a:bodyPr/>
                    <a:lstStyle/>
                    <a:p>
                      <a:pPr marR="0" indent="0" algn="ctr" rtl="0">
                        <a:spcBef>
                          <a:spcPts val="0"/>
                        </a:spcBef>
                        <a:spcAft>
                          <a:spcPts val="0"/>
                        </a:spcAft>
                      </a:pPr>
                      <a:r>
                        <a:rPr lang="en-US" sz="1300" b="1" kern="1400" dirty="0">
                          <a:solidFill>
                            <a:srgbClr val="000000"/>
                          </a:solidFill>
                          <a:effectLst/>
                          <a:latin typeface="Calibri"/>
                        </a:rPr>
                        <a:t>Fri</a:t>
                      </a:r>
                      <a:endParaRPr lang="en-US" sz="1300" b="1" kern="1400" dirty="0">
                        <a:solidFill>
                          <a:srgbClr val="000000"/>
                        </a:solidFill>
                        <a:effectLst/>
                        <a:latin typeface="Arial"/>
                      </a:endParaRPr>
                    </a:p>
                  </a:txBody>
                  <a:tcPr marL="32910" marR="32910" marT="32910" marB="32910" anchor="ctr">
                    <a:lnL>
                      <a:noFill/>
                    </a:lnL>
                    <a:lnR>
                      <a:noFill/>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solidFill>
                      <a:srgbClr val="FFFFFF"/>
                    </a:solidFill>
                  </a:tcPr>
                </a:tc>
                <a:tc>
                  <a:txBody>
                    <a:bodyPr/>
                    <a:lstStyle/>
                    <a:p>
                      <a:pPr marR="0" indent="0" algn="ctr" rtl="0">
                        <a:spcBef>
                          <a:spcPts val="0"/>
                        </a:spcBef>
                        <a:spcAft>
                          <a:spcPts val="0"/>
                        </a:spcAft>
                      </a:pPr>
                      <a:r>
                        <a:rPr lang="en-US" sz="1300" b="1" kern="1400">
                          <a:solidFill>
                            <a:srgbClr val="000000"/>
                          </a:solidFill>
                          <a:effectLst/>
                          <a:latin typeface="Calibri"/>
                        </a:rPr>
                        <a:t>Sat</a:t>
                      </a:r>
                      <a:endParaRPr lang="en-US" sz="1300" b="1" kern="1400">
                        <a:solidFill>
                          <a:srgbClr val="000000"/>
                        </a:solidFill>
                        <a:effectLst/>
                        <a:latin typeface="Arial"/>
                      </a:endParaRPr>
                    </a:p>
                  </a:txBody>
                  <a:tcPr marL="32910" marR="32910" marT="32910" marB="32910" anchor="ctr">
                    <a:lnL>
                      <a:noFill/>
                    </a:lnL>
                    <a:lnR>
                      <a:noFill/>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solidFill>
                      <a:srgbClr val="FFFFFF"/>
                    </a:solidFill>
                  </a:tcPr>
                </a:tc>
              </a:tr>
              <a:tr h="749531">
                <a:tc>
                  <a:txBody>
                    <a:bodyPr/>
                    <a:lstStyle/>
                    <a:p>
                      <a:pPr marR="0" indent="0" algn="l" rtl="0">
                        <a:lnSpc>
                          <a:spcPct val="119000"/>
                        </a:lnSpc>
                        <a:spcBef>
                          <a:spcPts val="0"/>
                        </a:spcBef>
                        <a:spcAft>
                          <a:spcPts val="0"/>
                        </a:spcAft>
                      </a:pPr>
                      <a:r>
                        <a:rPr lang="en-US" sz="900" i="0" kern="1400" dirty="0">
                          <a:solidFill>
                            <a:srgbClr val="000000"/>
                          </a:solidFill>
                          <a:effectLst/>
                          <a:latin typeface="Calibri"/>
                        </a:rPr>
                        <a:t> </a:t>
                      </a:r>
                      <a:endParaRPr lang="en-US" sz="900" i="1" kern="1400" dirty="0">
                        <a:solidFill>
                          <a:srgbClr val="000000"/>
                        </a:solidFill>
                        <a:effectLst/>
                        <a:latin typeface="Times New Roman"/>
                      </a:endParaRPr>
                    </a:p>
                  </a:txBody>
                  <a:tcPr marL="66398" marR="32910" marT="32910" marB="3291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3F3F3"/>
                    </a:solidFill>
                  </a:tcPr>
                </a:tc>
                <a:tc>
                  <a:txBody>
                    <a:bodyPr/>
                    <a:lstStyle/>
                    <a:p>
                      <a:pPr marR="0" indent="0" algn="l" rtl="0">
                        <a:lnSpc>
                          <a:spcPct val="119000"/>
                        </a:lnSpc>
                        <a:spcBef>
                          <a:spcPts val="0"/>
                        </a:spcBef>
                        <a:spcAft>
                          <a:spcPts val="0"/>
                        </a:spcAft>
                      </a:pPr>
                      <a:r>
                        <a:rPr lang="en-US" sz="900" i="0" kern="1400" dirty="0">
                          <a:solidFill>
                            <a:srgbClr val="000000"/>
                          </a:solidFill>
                          <a:effectLst/>
                          <a:latin typeface="Calibri"/>
                        </a:rPr>
                        <a:t> </a:t>
                      </a:r>
                      <a:endParaRPr lang="en-US" sz="900" i="1" kern="1400" dirty="0">
                        <a:solidFill>
                          <a:srgbClr val="000000"/>
                        </a:solidFill>
                        <a:effectLst/>
                        <a:latin typeface="Times New Roman"/>
                      </a:endParaRPr>
                    </a:p>
                  </a:txBody>
                  <a:tcPr marL="66398" marR="32910" marT="32910" marB="3291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3F3F3"/>
                    </a:solidFill>
                  </a:tcPr>
                </a:tc>
                <a:tc>
                  <a:txBody>
                    <a:bodyPr/>
                    <a:lstStyle/>
                    <a:p>
                      <a:pPr marR="0" indent="0" algn="l" rtl="0">
                        <a:lnSpc>
                          <a:spcPct val="119000"/>
                        </a:lnSpc>
                        <a:spcBef>
                          <a:spcPts val="0"/>
                        </a:spcBef>
                        <a:spcAft>
                          <a:spcPts val="0"/>
                        </a:spcAft>
                      </a:pPr>
                      <a:r>
                        <a:rPr lang="en-US" sz="900" i="0" kern="1400">
                          <a:solidFill>
                            <a:srgbClr val="000000"/>
                          </a:solidFill>
                          <a:effectLst/>
                          <a:latin typeface="Calibri"/>
                        </a:rPr>
                        <a:t>1</a:t>
                      </a:r>
                      <a:endParaRPr lang="en-US" sz="900" i="1" kern="1400">
                        <a:solidFill>
                          <a:srgbClr val="000000"/>
                        </a:solidFill>
                        <a:effectLst/>
                        <a:latin typeface="Times New Roman"/>
                      </a:endParaRPr>
                    </a:p>
                  </a:txBody>
                  <a:tcPr marL="66398" marR="32910" marT="32910" marB="3291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FFFFF"/>
                    </a:solidFill>
                  </a:tcPr>
                </a:tc>
                <a:tc>
                  <a:txBody>
                    <a:bodyPr/>
                    <a:lstStyle/>
                    <a:p>
                      <a:pPr marR="0" indent="0" algn="l" rtl="0">
                        <a:lnSpc>
                          <a:spcPct val="119000"/>
                        </a:lnSpc>
                        <a:spcBef>
                          <a:spcPts val="0"/>
                        </a:spcBef>
                        <a:spcAft>
                          <a:spcPts val="0"/>
                        </a:spcAft>
                      </a:pPr>
                      <a:r>
                        <a:rPr lang="en-US" sz="900" i="0" kern="1400" dirty="0">
                          <a:solidFill>
                            <a:srgbClr val="000000"/>
                          </a:solidFill>
                          <a:effectLst/>
                          <a:latin typeface="Calibri"/>
                        </a:rPr>
                        <a:t>2</a:t>
                      </a:r>
                      <a:endParaRPr lang="en-US" sz="900" i="1" kern="1400" dirty="0">
                        <a:solidFill>
                          <a:srgbClr val="000000"/>
                        </a:solidFill>
                        <a:effectLst/>
                        <a:latin typeface="Times New Roman"/>
                      </a:endParaRPr>
                    </a:p>
                  </a:txBody>
                  <a:tcPr marL="66398" marR="32910" marT="32910" marB="3291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FFFFF"/>
                    </a:solidFill>
                  </a:tcPr>
                </a:tc>
                <a:tc>
                  <a:txBody>
                    <a:bodyPr/>
                    <a:lstStyle/>
                    <a:p>
                      <a:pPr marR="0" indent="0" algn="l" rtl="0">
                        <a:lnSpc>
                          <a:spcPct val="119000"/>
                        </a:lnSpc>
                        <a:spcBef>
                          <a:spcPts val="0"/>
                        </a:spcBef>
                        <a:spcAft>
                          <a:spcPts val="0"/>
                        </a:spcAft>
                      </a:pPr>
                      <a:r>
                        <a:rPr lang="en-US" sz="900" i="0" kern="1400" dirty="0">
                          <a:solidFill>
                            <a:srgbClr val="000000"/>
                          </a:solidFill>
                          <a:effectLst/>
                          <a:latin typeface="Calibri"/>
                        </a:rPr>
                        <a:t>3</a:t>
                      </a:r>
                      <a:endParaRPr lang="en-US" sz="900" i="1" kern="1400" dirty="0">
                        <a:solidFill>
                          <a:srgbClr val="000000"/>
                        </a:solidFill>
                        <a:effectLst/>
                        <a:latin typeface="Times New Roman"/>
                      </a:endParaRPr>
                    </a:p>
                  </a:txBody>
                  <a:tcPr marL="66398" marR="32910" marT="32910" marB="3291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FFFFF"/>
                    </a:solidFill>
                  </a:tcPr>
                </a:tc>
                <a:tc>
                  <a:txBody>
                    <a:bodyPr/>
                    <a:lstStyle/>
                    <a:p>
                      <a:pPr marR="0" indent="0" algn="l" rtl="0">
                        <a:lnSpc>
                          <a:spcPct val="119000"/>
                        </a:lnSpc>
                        <a:spcBef>
                          <a:spcPts val="0"/>
                        </a:spcBef>
                        <a:spcAft>
                          <a:spcPts val="0"/>
                        </a:spcAft>
                      </a:pPr>
                      <a:r>
                        <a:rPr lang="en-US" sz="900" i="0" kern="1400" dirty="0">
                          <a:solidFill>
                            <a:srgbClr val="000000"/>
                          </a:solidFill>
                          <a:effectLst/>
                          <a:latin typeface="Calibri"/>
                        </a:rPr>
                        <a:t>4</a:t>
                      </a:r>
                      <a:endParaRPr lang="en-US" sz="900" i="1" kern="1400" dirty="0">
                        <a:solidFill>
                          <a:srgbClr val="000000"/>
                        </a:solidFill>
                        <a:effectLst/>
                        <a:latin typeface="Times New Roman"/>
                      </a:endParaRPr>
                    </a:p>
                  </a:txBody>
                  <a:tcPr marL="66398" marR="32910" marT="32910" marB="3291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FFFFF"/>
                    </a:solidFill>
                  </a:tcPr>
                </a:tc>
                <a:tc>
                  <a:txBody>
                    <a:bodyPr/>
                    <a:lstStyle/>
                    <a:p>
                      <a:pPr marR="0" indent="0" algn="l" rtl="0">
                        <a:lnSpc>
                          <a:spcPct val="119000"/>
                        </a:lnSpc>
                        <a:spcBef>
                          <a:spcPts val="0"/>
                        </a:spcBef>
                        <a:spcAft>
                          <a:spcPts val="0"/>
                        </a:spcAft>
                      </a:pPr>
                      <a:r>
                        <a:rPr lang="en-US" sz="900" i="0" kern="1400">
                          <a:solidFill>
                            <a:srgbClr val="000000"/>
                          </a:solidFill>
                          <a:effectLst/>
                          <a:latin typeface="Calibri"/>
                        </a:rPr>
                        <a:t>5</a:t>
                      </a:r>
                      <a:endParaRPr lang="en-US" sz="900" i="1" kern="1400">
                        <a:solidFill>
                          <a:srgbClr val="000000"/>
                        </a:solidFill>
                        <a:effectLst/>
                        <a:latin typeface="Times New Roman"/>
                      </a:endParaRPr>
                    </a:p>
                  </a:txBody>
                  <a:tcPr marL="66398" marR="32910" marT="32910" marB="3291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3F3F3"/>
                    </a:solidFill>
                  </a:tcPr>
                </a:tc>
              </a:tr>
              <a:tr h="859875">
                <a:tc>
                  <a:txBody>
                    <a:bodyPr/>
                    <a:lstStyle/>
                    <a:p>
                      <a:pPr marR="0" indent="0" algn="l" rtl="0">
                        <a:lnSpc>
                          <a:spcPct val="119000"/>
                        </a:lnSpc>
                        <a:spcBef>
                          <a:spcPts val="0"/>
                        </a:spcBef>
                        <a:spcAft>
                          <a:spcPts val="0"/>
                        </a:spcAft>
                      </a:pPr>
                      <a:r>
                        <a:rPr lang="en-US" sz="900" i="0" kern="1400">
                          <a:solidFill>
                            <a:srgbClr val="000000"/>
                          </a:solidFill>
                          <a:effectLst/>
                          <a:latin typeface="Calibri"/>
                        </a:rPr>
                        <a:t>6</a:t>
                      </a:r>
                      <a:endParaRPr lang="en-US" sz="900" i="1" kern="1400">
                        <a:solidFill>
                          <a:srgbClr val="000000"/>
                        </a:solidFill>
                        <a:effectLst/>
                        <a:latin typeface="Times New Roman"/>
                      </a:endParaRPr>
                    </a:p>
                  </a:txBody>
                  <a:tcPr marL="66398" marR="32910" marT="32910" marB="3291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3F3F3"/>
                    </a:solidFill>
                  </a:tcPr>
                </a:tc>
                <a:tc>
                  <a:txBody>
                    <a:bodyPr/>
                    <a:lstStyle/>
                    <a:p>
                      <a:pPr marR="0" indent="0" algn="l" rtl="0">
                        <a:lnSpc>
                          <a:spcPct val="119000"/>
                        </a:lnSpc>
                        <a:spcBef>
                          <a:spcPts val="0"/>
                        </a:spcBef>
                        <a:spcAft>
                          <a:spcPts val="0"/>
                        </a:spcAft>
                      </a:pPr>
                      <a:r>
                        <a:rPr lang="en-US" sz="900" i="0" kern="1400" dirty="0" smtClean="0">
                          <a:solidFill>
                            <a:srgbClr val="000000"/>
                          </a:solidFill>
                          <a:effectLst/>
                          <a:latin typeface="Calibri"/>
                        </a:rPr>
                        <a:t>7</a:t>
                      </a:r>
                      <a:endParaRPr lang="en-US" sz="900" i="1" kern="1400" dirty="0">
                        <a:solidFill>
                          <a:srgbClr val="000000"/>
                        </a:solidFill>
                        <a:effectLst/>
                        <a:latin typeface="Times New Roman"/>
                      </a:endParaRPr>
                    </a:p>
                  </a:txBody>
                  <a:tcPr marL="66398" marR="32910" marT="32910" marB="3291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FFFFF"/>
                    </a:solidFill>
                  </a:tcPr>
                </a:tc>
                <a:tc>
                  <a:txBody>
                    <a:bodyPr/>
                    <a:lstStyle/>
                    <a:p>
                      <a:pPr marR="0" indent="0" algn="l" rtl="0">
                        <a:lnSpc>
                          <a:spcPct val="119000"/>
                        </a:lnSpc>
                        <a:spcBef>
                          <a:spcPts val="0"/>
                        </a:spcBef>
                        <a:spcAft>
                          <a:spcPts val="0"/>
                        </a:spcAft>
                      </a:pPr>
                      <a:r>
                        <a:rPr lang="en-US" sz="900" i="0" kern="1400" dirty="0">
                          <a:solidFill>
                            <a:srgbClr val="000000"/>
                          </a:solidFill>
                          <a:effectLst/>
                          <a:latin typeface="Calibri"/>
                        </a:rPr>
                        <a:t>8</a:t>
                      </a:r>
                      <a:endParaRPr lang="en-US" sz="900" i="1" kern="1400" dirty="0">
                        <a:solidFill>
                          <a:srgbClr val="000000"/>
                        </a:solidFill>
                        <a:effectLst/>
                        <a:latin typeface="Times New Roman"/>
                      </a:endParaRPr>
                    </a:p>
                  </a:txBody>
                  <a:tcPr marL="66398" marR="32910" marT="32910" marB="3291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FFFFF"/>
                    </a:solidFill>
                  </a:tcPr>
                </a:tc>
                <a:tc>
                  <a:txBody>
                    <a:bodyPr/>
                    <a:lstStyle/>
                    <a:p>
                      <a:pPr marR="0" indent="0" algn="l" rtl="0">
                        <a:lnSpc>
                          <a:spcPct val="119000"/>
                        </a:lnSpc>
                        <a:spcBef>
                          <a:spcPts val="0"/>
                        </a:spcBef>
                        <a:spcAft>
                          <a:spcPts val="0"/>
                        </a:spcAft>
                      </a:pPr>
                      <a:r>
                        <a:rPr lang="en-US" sz="900" i="0" kern="1400" dirty="0">
                          <a:solidFill>
                            <a:srgbClr val="000000"/>
                          </a:solidFill>
                          <a:effectLst/>
                          <a:latin typeface="Calibri"/>
                        </a:rPr>
                        <a:t>9</a:t>
                      </a:r>
                      <a:endParaRPr lang="en-US" sz="900" i="1" kern="1400" dirty="0">
                        <a:solidFill>
                          <a:srgbClr val="000000"/>
                        </a:solidFill>
                        <a:effectLst/>
                        <a:latin typeface="Times New Roman"/>
                      </a:endParaRPr>
                    </a:p>
                  </a:txBody>
                  <a:tcPr marL="66398" marR="32910" marT="32910" marB="3291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FFFFF"/>
                    </a:solidFill>
                  </a:tcPr>
                </a:tc>
                <a:tc>
                  <a:txBody>
                    <a:bodyPr/>
                    <a:lstStyle/>
                    <a:p>
                      <a:pPr marR="0" indent="0" algn="l" rtl="0">
                        <a:lnSpc>
                          <a:spcPct val="119000"/>
                        </a:lnSpc>
                        <a:spcBef>
                          <a:spcPts val="0"/>
                        </a:spcBef>
                        <a:spcAft>
                          <a:spcPts val="0"/>
                        </a:spcAft>
                      </a:pPr>
                      <a:r>
                        <a:rPr lang="en-US" sz="900" i="0" kern="1400" dirty="0">
                          <a:solidFill>
                            <a:srgbClr val="000000"/>
                          </a:solidFill>
                          <a:effectLst/>
                          <a:latin typeface="Calibri"/>
                        </a:rPr>
                        <a:t>10</a:t>
                      </a:r>
                      <a:endParaRPr lang="en-US" sz="900" i="1" kern="1400" dirty="0">
                        <a:solidFill>
                          <a:srgbClr val="000000"/>
                        </a:solidFill>
                        <a:effectLst/>
                        <a:latin typeface="Times New Roman"/>
                      </a:endParaRPr>
                    </a:p>
                  </a:txBody>
                  <a:tcPr marL="66398" marR="32910" marT="32910" marB="3291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FFFFF"/>
                    </a:solidFill>
                  </a:tcPr>
                </a:tc>
                <a:tc>
                  <a:txBody>
                    <a:bodyPr/>
                    <a:lstStyle/>
                    <a:p>
                      <a:pPr marR="0" indent="0" algn="l" rtl="0">
                        <a:lnSpc>
                          <a:spcPct val="119000"/>
                        </a:lnSpc>
                        <a:spcBef>
                          <a:spcPts val="0"/>
                        </a:spcBef>
                        <a:spcAft>
                          <a:spcPts val="0"/>
                        </a:spcAft>
                      </a:pPr>
                      <a:r>
                        <a:rPr lang="en-US" sz="900" i="0" kern="1400" dirty="0">
                          <a:solidFill>
                            <a:srgbClr val="000000"/>
                          </a:solidFill>
                          <a:effectLst/>
                          <a:latin typeface="Calibri"/>
                        </a:rPr>
                        <a:t>11</a:t>
                      </a:r>
                      <a:endParaRPr lang="en-US" sz="900" i="1" kern="1400" dirty="0">
                        <a:solidFill>
                          <a:srgbClr val="000000"/>
                        </a:solidFill>
                        <a:effectLst/>
                        <a:latin typeface="Times New Roman"/>
                      </a:endParaRPr>
                    </a:p>
                  </a:txBody>
                  <a:tcPr marL="66398" marR="32910" marT="32910" marB="3291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FFFFF"/>
                    </a:solidFill>
                  </a:tcPr>
                </a:tc>
                <a:tc>
                  <a:txBody>
                    <a:bodyPr/>
                    <a:lstStyle/>
                    <a:p>
                      <a:pPr marR="0" indent="0" algn="l" rtl="0">
                        <a:lnSpc>
                          <a:spcPct val="119000"/>
                        </a:lnSpc>
                        <a:spcBef>
                          <a:spcPts val="0"/>
                        </a:spcBef>
                        <a:spcAft>
                          <a:spcPts val="0"/>
                        </a:spcAft>
                      </a:pPr>
                      <a:r>
                        <a:rPr lang="en-US" sz="900" i="0" kern="1400" dirty="0">
                          <a:solidFill>
                            <a:srgbClr val="000000"/>
                          </a:solidFill>
                          <a:effectLst/>
                          <a:latin typeface="Calibri"/>
                        </a:rPr>
                        <a:t>12</a:t>
                      </a:r>
                      <a:endParaRPr lang="en-US" sz="900" i="1" kern="1400" dirty="0">
                        <a:solidFill>
                          <a:srgbClr val="000000"/>
                        </a:solidFill>
                        <a:effectLst/>
                        <a:latin typeface="Times New Roman"/>
                      </a:endParaRPr>
                    </a:p>
                  </a:txBody>
                  <a:tcPr marL="66398" marR="32910" marT="32910" marB="3291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3F3F3"/>
                    </a:solidFill>
                  </a:tcPr>
                </a:tc>
              </a:tr>
              <a:tr h="914400">
                <a:tc>
                  <a:txBody>
                    <a:bodyPr/>
                    <a:lstStyle/>
                    <a:p>
                      <a:pPr marR="0" indent="0" algn="l" rtl="0">
                        <a:lnSpc>
                          <a:spcPct val="119000"/>
                        </a:lnSpc>
                        <a:spcBef>
                          <a:spcPts val="0"/>
                        </a:spcBef>
                        <a:spcAft>
                          <a:spcPts val="0"/>
                        </a:spcAft>
                      </a:pPr>
                      <a:r>
                        <a:rPr lang="en-US" sz="900" i="0" kern="1400">
                          <a:solidFill>
                            <a:srgbClr val="000000"/>
                          </a:solidFill>
                          <a:effectLst/>
                          <a:latin typeface="Calibri"/>
                        </a:rPr>
                        <a:t>13</a:t>
                      </a:r>
                      <a:endParaRPr lang="en-US" sz="900" i="1" kern="1400">
                        <a:solidFill>
                          <a:srgbClr val="000000"/>
                        </a:solidFill>
                        <a:effectLst/>
                        <a:latin typeface="Times New Roman"/>
                      </a:endParaRPr>
                    </a:p>
                  </a:txBody>
                  <a:tcPr marL="66398" marR="32910" marT="32910" marB="3291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3F3F3"/>
                    </a:solidFill>
                  </a:tcPr>
                </a:tc>
                <a:tc>
                  <a:txBody>
                    <a:bodyPr/>
                    <a:lstStyle/>
                    <a:p>
                      <a:pPr marR="0" indent="0" algn="l" rtl="0">
                        <a:lnSpc>
                          <a:spcPct val="119000"/>
                        </a:lnSpc>
                        <a:spcBef>
                          <a:spcPts val="0"/>
                        </a:spcBef>
                        <a:spcAft>
                          <a:spcPts val="0"/>
                        </a:spcAft>
                      </a:pPr>
                      <a:r>
                        <a:rPr lang="en-US" sz="900" i="0" kern="1400" dirty="0">
                          <a:solidFill>
                            <a:srgbClr val="000000"/>
                          </a:solidFill>
                          <a:effectLst/>
                          <a:latin typeface="Calibri"/>
                        </a:rPr>
                        <a:t>14</a:t>
                      </a:r>
                      <a:endParaRPr lang="en-US" sz="900" i="1" kern="1400" dirty="0">
                        <a:solidFill>
                          <a:srgbClr val="000000"/>
                        </a:solidFill>
                        <a:effectLst/>
                        <a:latin typeface="Times New Roman"/>
                      </a:endParaRPr>
                    </a:p>
                  </a:txBody>
                  <a:tcPr marL="66398" marR="32910" marT="32910" marB="3291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FFFFF"/>
                    </a:solidFill>
                  </a:tcPr>
                </a:tc>
                <a:tc>
                  <a:txBody>
                    <a:bodyPr/>
                    <a:lstStyle/>
                    <a:p>
                      <a:pPr marR="0" indent="0" algn="l" rtl="0">
                        <a:lnSpc>
                          <a:spcPct val="119000"/>
                        </a:lnSpc>
                        <a:spcBef>
                          <a:spcPts val="0"/>
                        </a:spcBef>
                        <a:spcAft>
                          <a:spcPts val="0"/>
                        </a:spcAft>
                      </a:pPr>
                      <a:r>
                        <a:rPr lang="en-US" sz="900" i="0" kern="1400" dirty="0">
                          <a:solidFill>
                            <a:srgbClr val="000000"/>
                          </a:solidFill>
                          <a:effectLst/>
                          <a:latin typeface="Calibri"/>
                        </a:rPr>
                        <a:t>15</a:t>
                      </a:r>
                      <a:endParaRPr lang="en-US" sz="900" i="1" kern="1400" dirty="0">
                        <a:solidFill>
                          <a:srgbClr val="000000"/>
                        </a:solidFill>
                        <a:effectLst/>
                        <a:latin typeface="Times New Roman"/>
                      </a:endParaRPr>
                    </a:p>
                  </a:txBody>
                  <a:tcPr marL="66398" marR="32910" marT="32910" marB="3291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FFFFF"/>
                    </a:solidFill>
                  </a:tcPr>
                </a:tc>
                <a:tc>
                  <a:txBody>
                    <a:bodyPr/>
                    <a:lstStyle/>
                    <a:p>
                      <a:pPr marR="0" indent="0" algn="l" rtl="0">
                        <a:lnSpc>
                          <a:spcPct val="119000"/>
                        </a:lnSpc>
                        <a:spcBef>
                          <a:spcPts val="0"/>
                        </a:spcBef>
                        <a:spcAft>
                          <a:spcPts val="0"/>
                        </a:spcAft>
                      </a:pPr>
                      <a:r>
                        <a:rPr lang="en-US" sz="900" i="0" kern="1400" dirty="0">
                          <a:solidFill>
                            <a:srgbClr val="000000"/>
                          </a:solidFill>
                          <a:effectLst/>
                          <a:latin typeface="Calibri"/>
                        </a:rPr>
                        <a:t>16</a:t>
                      </a:r>
                      <a:endParaRPr lang="en-US" sz="900" i="1" kern="1400" dirty="0">
                        <a:solidFill>
                          <a:srgbClr val="000000"/>
                        </a:solidFill>
                        <a:effectLst/>
                        <a:latin typeface="Times New Roman"/>
                      </a:endParaRPr>
                    </a:p>
                  </a:txBody>
                  <a:tcPr marL="66398" marR="32910" marT="32910" marB="3291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FFFFF"/>
                    </a:solidFill>
                  </a:tcPr>
                </a:tc>
                <a:tc>
                  <a:txBody>
                    <a:bodyPr/>
                    <a:lstStyle/>
                    <a:p>
                      <a:pPr marR="0" indent="0" algn="l" rtl="0">
                        <a:lnSpc>
                          <a:spcPct val="119000"/>
                        </a:lnSpc>
                        <a:spcBef>
                          <a:spcPts val="0"/>
                        </a:spcBef>
                        <a:spcAft>
                          <a:spcPts val="0"/>
                        </a:spcAft>
                      </a:pPr>
                      <a:r>
                        <a:rPr lang="en-US" sz="900" i="0" kern="1400" dirty="0">
                          <a:solidFill>
                            <a:srgbClr val="000000"/>
                          </a:solidFill>
                          <a:effectLst/>
                          <a:latin typeface="Calibri"/>
                        </a:rPr>
                        <a:t>17</a:t>
                      </a:r>
                      <a:endParaRPr lang="en-US" sz="900" i="1" kern="1400" dirty="0">
                        <a:solidFill>
                          <a:srgbClr val="000000"/>
                        </a:solidFill>
                        <a:effectLst/>
                        <a:latin typeface="Times New Roman"/>
                      </a:endParaRPr>
                    </a:p>
                  </a:txBody>
                  <a:tcPr marL="66398" marR="32910" marT="32910" marB="3291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FFFFF"/>
                    </a:solidFill>
                  </a:tcPr>
                </a:tc>
                <a:tc>
                  <a:txBody>
                    <a:bodyPr/>
                    <a:lstStyle/>
                    <a:p>
                      <a:pPr marR="0" indent="0" algn="l" rtl="0">
                        <a:lnSpc>
                          <a:spcPct val="119000"/>
                        </a:lnSpc>
                        <a:spcBef>
                          <a:spcPts val="0"/>
                        </a:spcBef>
                        <a:spcAft>
                          <a:spcPts val="0"/>
                        </a:spcAft>
                      </a:pPr>
                      <a:r>
                        <a:rPr lang="en-US" sz="900" i="0" kern="1400" dirty="0">
                          <a:solidFill>
                            <a:srgbClr val="000000"/>
                          </a:solidFill>
                          <a:effectLst/>
                          <a:latin typeface="Calibri"/>
                        </a:rPr>
                        <a:t>18</a:t>
                      </a:r>
                      <a:endParaRPr lang="en-US" sz="900" i="1" kern="1400" dirty="0">
                        <a:solidFill>
                          <a:srgbClr val="000000"/>
                        </a:solidFill>
                        <a:effectLst/>
                        <a:latin typeface="Times New Roman"/>
                      </a:endParaRPr>
                    </a:p>
                  </a:txBody>
                  <a:tcPr marL="66398" marR="32910" marT="32910" marB="3291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FFFFF"/>
                    </a:solidFill>
                  </a:tcPr>
                </a:tc>
                <a:tc>
                  <a:txBody>
                    <a:bodyPr/>
                    <a:lstStyle/>
                    <a:p>
                      <a:pPr marR="0" indent="0" algn="l" rtl="0">
                        <a:lnSpc>
                          <a:spcPct val="119000"/>
                        </a:lnSpc>
                        <a:spcBef>
                          <a:spcPts val="0"/>
                        </a:spcBef>
                        <a:spcAft>
                          <a:spcPts val="0"/>
                        </a:spcAft>
                      </a:pPr>
                      <a:r>
                        <a:rPr lang="en-US" sz="900" i="0" kern="1400">
                          <a:solidFill>
                            <a:srgbClr val="000000"/>
                          </a:solidFill>
                          <a:effectLst/>
                          <a:latin typeface="Calibri"/>
                        </a:rPr>
                        <a:t>19</a:t>
                      </a:r>
                      <a:endParaRPr lang="en-US" sz="900" i="1" kern="1400">
                        <a:solidFill>
                          <a:srgbClr val="000000"/>
                        </a:solidFill>
                        <a:effectLst/>
                        <a:latin typeface="Times New Roman"/>
                      </a:endParaRPr>
                    </a:p>
                  </a:txBody>
                  <a:tcPr marL="66398" marR="32910" marT="32910" marB="3291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3F3F3"/>
                    </a:solidFill>
                  </a:tcPr>
                </a:tc>
              </a:tr>
              <a:tr h="877944">
                <a:tc>
                  <a:txBody>
                    <a:bodyPr/>
                    <a:lstStyle/>
                    <a:p>
                      <a:pPr marR="0" indent="0" algn="l" rtl="0">
                        <a:lnSpc>
                          <a:spcPct val="119000"/>
                        </a:lnSpc>
                        <a:spcBef>
                          <a:spcPts val="0"/>
                        </a:spcBef>
                        <a:spcAft>
                          <a:spcPts val="0"/>
                        </a:spcAft>
                      </a:pPr>
                      <a:r>
                        <a:rPr lang="en-US" sz="900" i="0" kern="1400" dirty="0">
                          <a:solidFill>
                            <a:srgbClr val="000000"/>
                          </a:solidFill>
                          <a:effectLst/>
                          <a:latin typeface="Calibri"/>
                        </a:rPr>
                        <a:t>20</a:t>
                      </a:r>
                      <a:endParaRPr lang="en-US" sz="900" i="1" kern="1400" dirty="0">
                        <a:solidFill>
                          <a:srgbClr val="000000"/>
                        </a:solidFill>
                        <a:effectLst/>
                        <a:latin typeface="Times New Roman"/>
                      </a:endParaRPr>
                    </a:p>
                  </a:txBody>
                  <a:tcPr marL="66398" marR="32910" marT="32910" marB="3291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3F3F3"/>
                    </a:solidFill>
                  </a:tcPr>
                </a:tc>
                <a:tc>
                  <a:txBody>
                    <a:bodyPr/>
                    <a:lstStyle/>
                    <a:p>
                      <a:pPr marR="0" indent="0" algn="l" rtl="0">
                        <a:lnSpc>
                          <a:spcPct val="119000"/>
                        </a:lnSpc>
                        <a:spcBef>
                          <a:spcPts val="0"/>
                        </a:spcBef>
                        <a:spcAft>
                          <a:spcPts val="0"/>
                        </a:spcAft>
                      </a:pPr>
                      <a:r>
                        <a:rPr lang="en-US" sz="900" i="0" kern="1400" dirty="0" smtClean="0">
                          <a:solidFill>
                            <a:srgbClr val="000000"/>
                          </a:solidFill>
                          <a:effectLst/>
                          <a:latin typeface="Calibri"/>
                        </a:rPr>
                        <a:t>21</a:t>
                      </a:r>
                    </a:p>
                    <a:p>
                      <a:pPr marL="0" marR="0" indent="0" algn="ctr" defTabSz="914400" rtl="0" eaLnBrk="1" fontAlgn="auto" latinLnBrk="0" hangingPunct="1">
                        <a:lnSpc>
                          <a:spcPct val="119000"/>
                        </a:lnSpc>
                        <a:spcBef>
                          <a:spcPts val="0"/>
                        </a:spcBef>
                        <a:spcAft>
                          <a:spcPts val="0"/>
                        </a:spcAft>
                        <a:buClrTx/>
                        <a:buSzTx/>
                        <a:buFontTx/>
                        <a:buNone/>
                        <a:tabLst/>
                        <a:defRPr/>
                      </a:pPr>
                      <a:r>
                        <a:rPr lang="en-US" sz="900" i="0" kern="1400" dirty="0" smtClean="0">
                          <a:solidFill>
                            <a:srgbClr val="000000"/>
                          </a:solidFill>
                          <a:effectLst/>
                          <a:latin typeface="+mn-lt"/>
                        </a:rPr>
                        <a:t>Complete</a:t>
                      </a:r>
                      <a:r>
                        <a:rPr lang="en-US" sz="900" i="0" kern="1400" baseline="0" dirty="0" smtClean="0">
                          <a:solidFill>
                            <a:srgbClr val="000000"/>
                          </a:solidFill>
                          <a:effectLst/>
                          <a:latin typeface="+mn-lt"/>
                        </a:rPr>
                        <a:t> Second Infrastructure Trial or System Check</a:t>
                      </a:r>
                      <a:endParaRPr lang="en-US" sz="900" i="1" kern="1400" dirty="0" smtClean="0">
                        <a:solidFill>
                          <a:srgbClr val="000000"/>
                        </a:solidFill>
                        <a:effectLst/>
                        <a:latin typeface="Times New Roman"/>
                      </a:endParaRPr>
                    </a:p>
                    <a:p>
                      <a:pPr marR="0" indent="0" algn="ctr" rtl="0">
                        <a:lnSpc>
                          <a:spcPct val="119000"/>
                        </a:lnSpc>
                        <a:spcBef>
                          <a:spcPts val="0"/>
                        </a:spcBef>
                        <a:spcAft>
                          <a:spcPts val="0"/>
                        </a:spcAft>
                      </a:pPr>
                      <a:endParaRPr lang="en-US" sz="900" i="1" kern="1400" dirty="0">
                        <a:solidFill>
                          <a:srgbClr val="000000"/>
                        </a:solidFill>
                        <a:effectLst/>
                        <a:latin typeface="Times New Roman"/>
                      </a:endParaRPr>
                    </a:p>
                  </a:txBody>
                  <a:tcPr marL="66398" marR="32910" marT="32910" marB="3291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FFFFF"/>
                    </a:solidFill>
                  </a:tcPr>
                </a:tc>
                <a:tc>
                  <a:txBody>
                    <a:bodyPr/>
                    <a:lstStyle/>
                    <a:p>
                      <a:pPr marR="0" indent="0" algn="l" rtl="0">
                        <a:lnSpc>
                          <a:spcPct val="119000"/>
                        </a:lnSpc>
                        <a:spcBef>
                          <a:spcPts val="0"/>
                        </a:spcBef>
                        <a:spcAft>
                          <a:spcPts val="0"/>
                        </a:spcAft>
                      </a:pPr>
                      <a:r>
                        <a:rPr lang="en-US" sz="900" i="0" kern="1400" dirty="0" smtClean="0">
                          <a:solidFill>
                            <a:srgbClr val="000000"/>
                          </a:solidFill>
                          <a:effectLst/>
                          <a:latin typeface="Calibri"/>
                        </a:rPr>
                        <a:t>22</a:t>
                      </a:r>
                    </a:p>
                  </a:txBody>
                  <a:tcPr marL="66398" marR="32910" marT="32910" marB="3291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FFFFF"/>
                    </a:solidFill>
                  </a:tcPr>
                </a:tc>
                <a:tc>
                  <a:txBody>
                    <a:bodyPr/>
                    <a:lstStyle/>
                    <a:p>
                      <a:pPr marR="0" indent="0" algn="l" rtl="0">
                        <a:lnSpc>
                          <a:spcPct val="119000"/>
                        </a:lnSpc>
                        <a:spcBef>
                          <a:spcPts val="0"/>
                        </a:spcBef>
                        <a:spcAft>
                          <a:spcPts val="0"/>
                        </a:spcAft>
                      </a:pPr>
                      <a:r>
                        <a:rPr lang="en-US" sz="900" i="0" kern="1400" dirty="0" smtClean="0">
                          <a:solidFill>
                            <a:srgbClr val="000000"/>
                          </a:solidFill>
                          <a:effectLst/>
                          <a:latin typeface="Calibri"/>
                        </a:rPr>
                        <a:t>23</a:t>
                      </a:r>
                    </a:p>
                    <a:p>
                      <a:pPr marR="0" indent="0" algn="l" rtl="0">
                        <a:lnSpc>
                          <a:spcPct val="119000"/>
                        </a:lnSpc>
                        <a:spcBef>
                          <a:spcPts val="0"/>
                        </a:spcBef>
                        <a:spcAft>
                          <a:spcPts val="0"/>
                        </a:spcAft>
                      </a:pPr>
                      <a:endParaRPr lang="en-US" sz="900" i="1" kern="1400" dirty="0">
                        <a:solidFill>
                          <a:srgbClr val="000000"/>
                        </a:solidFill>
                        <a:effectLst/>
                        <a:latin typeface="Times New Roman"/>
                      </a:endParaRPr>
                    </a:p>
                  </a:txBody>
                  <a:tcPr marL="66398" marR="32910" marT="32910" marB="3291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FFFFF"/>
                    </a:solidFill>
                  </a:tcPr>
                </a:tc>
                <a:tc>
                  <a:txBody>
                    <a:bodyPr/>
                    <a:lstStyle/>
                    <a:p>
                      <a:pPr marR="0" indent="0" algn="l" rtl="0">
                        <a:lnSpc>
                          <a:spcPct val="119000"/>
                        </a:lnSpc>
                        <a:spcBef>
                          <a:spcPts val="0"/>
                        </a:spcBef>
                        <a:spcAft>
                          <a:spcPts val="0"/>
                        </a:spcAft>
                      </a:pPr>
                      <a:r>
                        <a:rPr lang="en-US" sz="900" i="0" kern="1400" dirty="0" smtClean="0">
                          <a:solidFill>
                            <a:srgbClr val="000000"/>
                          </a:solidFill>
                          <a:effectLst/>
                          <a:latin typeface="Calibri"/>
                        </a:rPr>
                        <a:t>24</a:t>
                      </a:r>
                    </a:p>
                    <a:p>
                      <a:pPr marR="0" indent="0" algn="l" rtl="0">
                        <a:lnSpc>
                          <a:spcPct val="119000"/>
                        </a:lnSpc>
                        <a:spcBef>
                          <a:spcPts val="0"/>
                        </a:spcBef>
                        <a:spcAft>
                          <a:spcPts val="0"/>
                        </a:spcAft>
                      </a:pPr>
                      <a:endParaRPr lang="en-US" sz="900" i="1" kern="1400" dirty="0">
                        <a:solidFill>
                          <a:srgbClr val="000000"/>
                        </a:solidFill>
                        <a:effectLst/>
                        <a:latin typeface="Times New Roman"/>
                      </a:endParaRPr>
                    </a:p>
                  </a:txBody>
                  <a:tcPr marL="66398" marR="32910" marT="32910" marB="3291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FFFFF"/>
                    </a:solidFill>
                  </a:tcPr>
                </a:tc>
                <a:tc>
                  <a:txBody>
                    <a:bodyPr/>
                    <a:lstStyle/>
                    <a:p>
                      <a:pPr marR="0" indent="0" algn="l" rtl="0">
                        <a:lnSpc>
                          <a:spcPct val="119000"/>
                        </a:lnSpc>
                        <a:spcBef>
                          <a:spcPts val="0"/>
                        </a:spcBef>
                        <a:spcAft>
                          <a:spcPts val="0"/>
                        </a:spcAft>
                      </a:pPr>
                      <a:r>
                        <a:rPr lang="en-US" sz="900" i="0" kern="1400" dirty="0" smtClean="0">
                          <a:solidFill>
                            <a:srgbClr val="000000"/>
                          </a:solidFill>
                          <a:effectLst/>
                          <a:latin typeface="Calibri"/>
                        </a:rPr>
                        <a:t>25</a:t>
                      </a:r>
                    </a:p>
                    <a:p>
                      <a:pPr marR="0" indent="0" algn="l" rtl="0">
                        <a:lnSpc>
                          <a:spcPct val="119000"/>
                        </a:lnSpc>
                        <a:spcBef>
                          <a:spcPts val="0"/>
                        </a:spcBef>
                        <a:spcAft>
                          <a:spcPts val="0"/>
                        </a:spcAft>
                      </a:pPr>
                      <a:endParaRPr lang="en-US" sz="900" i="1" kern="1400" dirty="0">
                        <a:solidFill>
                          <a:srgbClr val="000000"/>
                        </a:solidFill>
                        <a:effectLst/>
                        <a:latin typeface="Times New Roman"/>
                      </a:endParaRPr>
                    </a:p>
                  </a:txBody>
                  <a:tcPr marL="66398" marR="32910" marT="32910" marB="3291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FFFFF"/>
                    </a:solidFill>
                  </a:tcPr>
                </a:tc>
                <a:tc>
                  <a:txBody>
                    <a:bodyPr/>
                    <a:lstStyle/>
                    <a:p>
                      <a:pPr marR="0" indent="0" algn="l" rtl="0">
                        <a:lnSpc>
                          <a:spcPct val="119000"/>
                        </a:lnSpc>
                        <a:spcBef>
                          <a:spcPts val="0"/>
                        </a:spcBef>
                        <a:spcAft>
                          <a:spcPts val="0"/>
                        </a:spcAft>
                      </a:pPr>
                      <a:r>
                        <a:rPr lang="en-US" sz="900" i="0" kern="1400" dirty="0">
                          <a:solidFill>
                            <a:srgbClr val="000000"/>
                          </a:solidFill>
                          <a:effectLst/>
                          <a:latin typeface="Calibri"/>
                        </a:rPr>
                        <a:t>26</a:t>
                      </a:r>
                      <a:endParaRPr lang="en-US" sz="900" i="1" kern="1400" dirty="0">
                        <a:solidFill>
                          <a:srgbClr val="000000"/>
                        </a:solidFill>
                        <a:effectLst/>
                        <a:latin typeface="Times New Roman"/>
                      </a:endParaRPr>
                    </a:p>
                  </a:txBody>
                  <a:tcPr marL="66398" marR="32910" marT="32910" marB="3291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3F3F3"/>
                    </a:solidFill>
                  </a:tcPr>
                </a:tc>
              </a:tr>
              <a:tr h="1404078">
                <a:tc>
                  <a:txBody>
                    <a:bodyPr/>
                    <a:lstStyle/>
                    <a:p>
                      <a:pPr marR="0" indent="0" algn="l" rtl="0">
                        <a:lnSpc>
                          <a:spcPct val="119000"/>
                        </a:lnSpc>
                        <a:spcBef>
                          <a:spcPts val="0"/>
                        </a:spcBef>
                        <a:spcAft>
                          <a:spcPts val="0"/>
                        </a:spcAft>
                      </a:pPr>
                      <a:r>
                        <a:rPr lang="en-US" sz="900" i="0" kern="1400">
                          <a:solidFill>
                            <a:srgbClr val="000000"/>
                          </a:solidFill>
                          <a:effectLst/>
                          <a:latin typeface="Calibri"/>
                        </a:rPr>
                        <a:t>27</a:t>
                      </a:r>
                      <a:endParaRPr lang="en-US" sz="900" i="1" kern="1400">
                        <a:solidFill>
                          <a:srgbClr val="000000"/>
                        </a:solidFill>
                        <a:effectLst/>
                        <a:latin typeface="Times New Roman"/>
                      </a:endParaRPr>
                    </a:p>
                  </a:txBody>
                  <a:tcPr marL="66398" marR="32910" marT="32910" marB="3291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3F3F3"/>
                    </a:solidFill>
                  </a:tcPr>
                </a:tc>
                <a:tc>
                  <a:txBody>
                    <a:bodyPr/>
                    <a:lstStyle/>
                    <a:p>
                      <a:pPr marR="0" indent="0" algn="l" rtl="0">
                        <a:lnSpc>
                          <a:spcPct val="119000"/>
                        </a:lnSpc>
                        <a:spcBef>
                          <a:spcPts val="0"/>
                        </a:spcBef>
                        <a:spcAft>
                          <a:spcPts val="0"/>
                        </a:spcAft>
                      </a:pPr>
                      <a:r>
                        <a:rPr lang="en-US" sz="900" i="0" kern="1400" dirty="0" smtClean="0">
                          <a:solidFill>
                            <a:srgbClr val="000000"/>
                          </a:solidFill>
                          <a:effectLst/>
                          <a:latin typeface="Calibri"/>
                        </a:rPr>
                        <a:t>28</a:t>
                      </a:r>
                    </a:p>
                    <a:p>
                      <a:pPr marR="0" indent="0" algn="ctr" rtl="0">
                        <a:lnSpc>
                          <a:spcPct val="119000"/>
                        </a:lnSpc>
                        <a:spcBef>
                          <a:spcPts val="0"/>
                        </a:spcBef>
                        <a:spcAft>
                          <a:spcPts val="0"/>
                        </a:spcAft>
                      </a:pPr>
                      <a:r>
                        <a:rPr lang="en-US" sz="900" b="1" i="0" kern="1400" dirty="0" smtClean="0">
                          <a:solidFill>
                            <a:schemeClr val="tx2"/>
                          </a:solidFill>
                          <a:effectLst/>
                          <a:latin typeface="+mn-lt"/>
                        </a:rPr>
                        <a:t>Hands On Pearson Access Training Gonzales,</a:t>
                      </a:r>
                      <a:r>
                        <a:rPr lang="en-US" sz="900" b="1" i="0" kern="1400" baseline="0" dirty="0" smtClean="0">
                          <a:solidFill>
                            <a:schemeClr val="tx2"/>
                          </a:solidFill>
                          <a:effectLst/>
                          <a:latin typeface="+mn-lt"/>
                        </a:rPr>
                        <a:t> LA  </a:t>
                      </a:r>
                    </a:p>
                    <a:p>
                      <a:pPr marR="0" indent="0" algn="ctr" rtl="0">
                        <a:lnSpc>
                          <a:spcPct val="119000"/>
                        </a:lnSpc>
                        <a:spcBef>
                          <a:spcPts val="0"/>
                        </a:spcBef>
                        <a:spcAft>
                          <a:spcPts val="0"/>
                        </a:spcAft>
                      </a:pPr>
                      <a:r>
                        <a:rPr lang="en-US" sz="900" b="1" i="0" kern="1400" baseline="0" dirty="0" smtClean="0">
                          <a:solidFill>
                            <a:schemeClr val="tx2"/>
                          </a:solidFill>
                          <a:effectLst/>
                          <a:latin typeface="+mn-lt"/>
                        </a:rPr>
                        <a:t>Two Sessions: </a:t>
                      </a:r>
                    </a:p>
                    <a:p>
                      <a:pPr marR="0" indent="0" algn="ctr" rtl="0">
                        <a:lnSpc>
                          <a:spcPct val="119000"/>
                        </a:lnSpc>
                        <a:spcBef>
                          <a:spcPts val="0"/>
                        </a:spcBef>
                        <a:spcAft>
                          <a:spcPts val="0"/>
                        </a:spcAft>
                      </a:pPr>
                      <a:r>
                        <a:rPr lang="en-US" sz="900" b="1" i="0" kern="1400" baseline="0" dirty="0" smtClean="0">
                          <a:solidFill>
                            <a:schemeClr val="tx2"/>
                          </a:solidFill>
                          <a:effectLst/>
                          <a:latin typeface="+mn-lt"/>
                        </a:rPr>
                        <a:t>8:30-11:30; 12:30-3:30</a:t>
                      </a:r>
                      <a:endParaRPr lang="en-US" sz="900" b="1" i="1" kern="1400" dirty="0" smtClean="0">
                        <a:solidFill>
                          <a:schemeClr val="tx2"/>
                        </a:solidFill>
                        <a:effectLst/>
                        <a:latin typeface="Times New Roman"/>
                      </a:endParaRPr>
                    </a:p>
                    <a:p>
                      <a:pPr marL="0" marR="0" indent="0" algn="ctr" defTabSz="914400" rtl="0" eaLnBrk="1" fontAlgn="auto" latinLnBrk="0" hangingPunct="1">
                        <a:lnSpc>
                          <a:spcPct val="119000"/>
                        </a:lnSpc>
                        <a:spcBef>
                          <a:spcPts val="0"/>
                        </a:spcBef>
                        <a:spcAft>
                          <a:spcPts val="0"/>
                        </a:spcAft>
                        <a:buClrTx/>
                        <a:buSzTx/>
                        <a:buFontTx/>
                        <a:buNone/>
                        <a:tabLst/>
                        <a:defRPr/>
                      </a:pPr>
                      <a:endParaRPr lang="en-US" sz="900" i="0" kern="1400" dirty="0" smtClean="0">
                        <a:solidFill>
                          <a:srgbClr val="000000"/>
                        </a:solidFill>
                        <a:effectLst/>
                        <a:latin typeface="+mn-lt"/>
                      </a:endParaRPr>
                    </a:p>
                    <a:p>
                      <a:pPr marL="0" marR="0" indent="0" algn="ctr" defTabSz="914400" rtl="0" eaLnBrk="1" fontAlgn="auto" latinLnBrk="0" hangingPunct="1">
                        <a:lnSpc>
                          <a:spcPct val="119000"/>
                        </a:lnSpc>
                        <a:spcBef>
                          <a:spcPts val="0"/>
                        </a:spcBef>
                        <a:spcAft>
                          <a:spcPts val="0"/>
                        </a:spcAft>
                        <a:buClrTx/>
                        <a:buSzTx/>
                        <a:buFontTx/>
                        <a:buNone/>
                        <a:tabLst/>
                        <a:defRPr/>
                      </a:pPr>
                      <a:r>
                        <a:rPr lang="en-US" sz="900" i="0" kern="1400" dirty="0" smtClean="0">
                          <a:solidFill>
                            <a:srgbClr val="000000"/>
                          </a:solidFill>
                          <a:effectLst/>
                          <a:latin typeface="+mn-lt"/>
                        </a:rPr>
                        <a:t>EOY Materials Delivery:</a:t>
                      </a:r>
                      <a:r>
                        <a:rPr lang="en-US" sz="900" i="0" kern="1400" baseline="0" dirty="0" smtClean="0">
                          <a:solidFill>
                            <a:srgbClr val="000000"/>
                          </a:solidFill>
                          <a:effectLst/>
                          <a:latin typeface="+mn-lt"/>
                        </a:rPr>
                        <a:t> </a:t>
                      </a:r>
                      <a:r>
                        <a:rPr lang="en-US" sz="900" i="0" kern="1400" dirty="0" smtClean="0">
                          <a:solidFill>
                            <a:srgbClr val="000000"/>
                          </a:solidFill>
                          <a:effectLst/>
                          <a:latin typeface="+mn-lt"/>
                        </a:rPr>
                        <a:t>PBT</a:t>
                      </a:r>
                    </a:p>
                    <a:p>
                      <a:pPr marR="0" indent="0" algn="l" rtl="0">
                        <a:lnSpc>
                          <a:spcPct val="119000"/>
                        </a:lnSpc>
                        <a:spcBef>
                          <a:spcPts val="0"/>
                        </a:spcBef>
                        <a:spcAft>
                          <a:spcPts val="0"/>
                        </a:spcAft>
                      </a:pPr>
                      <a:endParaRPr lang="en-US" sz="900" i="1" kern="1400" dirty="0">
                        <a:solidFill>
                          <a:srgbClr val="000000"/>
                        </a:solidFill>
                        <a:effectLst/>
                        <a:latin typeface="Times New Roman"/>
                      </a:endParaRPr>
                    </a:p>
                  </a:txBody>
                  <a:tcPr marL="66398" marR="32910" marT="32910" marB="3291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FFFFF"/>
                    </a:solidFill>
                  </a:tcPr>
                </a:tc>
                <a:tc>
                  <a:txBody>
                    <a:bodyPr/>
                    <a:lstStyle/>
                    <a:p>
                      <a:pPr marR="0" indent="0" algn="l" rtl="0">
                        <a:lnSpc>
                          <a:spcPct val="119000"/>
                        </a:lnSpc>
                        <a:spcBef>
                          <a:spcPts val="0"/>
                        </a:spcBef>
                        <a:spcAft>
                          <a:spcPts val="0"/>
                        </a:spcAft>
                      </a:pPr>
                      <a:r>
                        <a:rPr lang="en-US" sz="900" i="0" kern="1400" dirty="0" smtClean="0">
                          <a:solidFill>
                            <a:srgbClr val="000000"/>
                          </a:solidFill>
                          <a:effectLst/>
                          <a:latin typeface="Calibri"/>
                        </a:rPr>
                        <a:t>29</a:t>
                      </a:r>
                    </a:p>
                    <a:p>
                      <a:pPr marR="0" indent="0" algn="ctr" rtl="0">
                        <a:lnSpc>
                          <a:spcPct val="119000"/>
                        </a:lnSpc>
                        <a:spcBef>
                          <a:spcPts val="0"/>
                        </a:spcBef>
                        <a:spcAft>
                          <a:spcPts val="0"/>
                        </a:spcAft>
                      </a:pPr>
                      <a:r>
                        <a:rPr lang="en-US" sz="900" b="1" i="0" kern="1400" dirty="0" smtClean="0">
                          <a:solidFill>
                            <a:schemeClr val="tx2"/>
                          </a:solidFill>
                          <a:effectLst/>
                          <a:latin typeface="+mn-lt"/>
                        </a:rPr>
                        <a:t>Hands On Pearson Access Training Alexandria,</a:t>
                      </a:r>
                      <a:r>
                        <a:rPr lang="en-US" sz="900" b="1" i="0" kern="1400" baseline="0" dirty="0" smtClean="0">
                          <a:solidFill>
                            <a:schemeClr val="tx2"/>
                          </a:solidFill>
                          <a:effectLst/>
                          <a:latin typeface="+mn-lt"/>
                        </a:rPr>
                        <a:t> LA  </a:t>
                      </a:r>
                    </a:p>
                    <a:p>
                      <a:pPr marR="0" indent="0" algn="ctr" rtl="0">
                        <a:lnSpc>
                          <a:spcPct val="119000"/>
                        </a:lnSpc>
                        <a:spcBef>
                          <a:spcPts val="0"/>
                        </a:spcBef>
                        <a:spcAft>
                          <a:spcPts val="0"/>
                        </a:spcAft>
                      </a:pPr>
                      <a:r>
                        <a:rPr lang="en-US" sz="900" b="1" i="0" kern="1400" baseline="0" dirty="0" smtClean="0">
                          <a:solidFill>
                            <a:schemeClr val="tx2"/>
                          </a:solidFill>
                          <a:effectLst/>
                          <a:latin typeface="+mn-lt"/>
                        </a:rPr>
                        <a:t>Two Sessions: </a:t>
                      </a:r>
                    </a:p>
                    <a:p>
                      <a:pPr marR="0" indent="0" algn="ctr" rtl="0">
                        <a:lnSpc>
                          <a:spcPct val="119000"/>
                        </a:lnSpc>
                        <a:spcBef>
                          <a:spcPts val="0"/>
                        </a:spcBef>
                        <a:spcAft>
                          <a:spcPts val="0"/>
                        </a:spcAft>
                      </a:pPr>
                      <a:r>
                        <a:rPr lang="en-US" sz="900" b="1" i="0" kern="1400" baseline="0" dirty="0" smtClean="0">
                          <a:solidFill>
                            <a:schemeClr val="tx2"/>
                          </a:solidFill>
                          <a:effectLst/>
                          <a:latin typeface="+mn-lt"/>
                        </a:rPr>
                        <a:t>8:30-11:30; 12:30-3:3</a:t>
                      </a:r>
                      <a:r>
                        <a:rPr lang="en-US" sz="900" b="0" i="0" kern="1400" baseline="0" dirty="0" smtClean="0">
                          <a:solidFill>
                            <a:schemeClr val="tx2"/>
                          </a:solidFill>
                          <a:effectLst/>
                          <a:latin typeface="+mn-lt"/>
                        </a:rPr>
                        <a:t>0</a:t>
                      </a:r>
                      <a:endParaRPr lang="en-US" sz="900" b="0" i="1" kern="1400" dirty="0" smtClean="0">
                        <a:solidFill>
                          <a:schemeClr val="tx2"/>
                        </a:solidFill>
                        <a:effectLst/>
                        <a:latin typeface="Times New Roman"/>
                      </a:endParaRPr>
                    </a:p>
                    <a:p>
                      <a:pPr marR="0" indent="0" algn="l" rtl="0">
                        <a:lnSpc>
                          <a:spcPct val="119000"/>
                        </a:lnSpc>
                        <a:spcBef>
                          <a:spcPts val="0"/>
                        </a:spcBef>
                        <a:spcAft>
                          <a:spcPts val="0"/>
                        </a:spcAft>
                      </a:pPr>
                      <a:endParaRPr lang="en-US" sz="900" i="1" kern="1400" dirty="0">
                        <a:solidFill>
                          <a:srgbClr val="000000"/>
                        </a:solidFill>
                        <a:effectLst/>
                        <a:latin typeface="Times New Roman"/>
                      </a:endParaRPr>
                    </a:p>
                  </a:txBody>
                  <a:tcPr marL="66398" marR="32910" marT="32910" marB="3291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FFFFF"/>
                    </a:solidFill>
                  </a:tcPr>
                </a:tc>
                <a:tc>
                  <a:txBody>
                    <a:bodyPr/>
                    <a:lstStyle/>
                    <a:p>
                      <a:pPr marR="0" indent="0" algn="l" rtl="0">
                        <a:lnSpc>
                          <a:spcPct val="119000"/>
                        </a:lnSpc>
                        <a:spcBef>
                          <a:spcPts val="0"/>
                        </a:spcBef>
                        <a:spcAft>
                          <a:spcPts val="0"/>
                        </a:spcAft>
                      </a:pPr>
                      <a:r>
                        <a:rPr lang="en-US" sz="900" i="0" kern="1400" dirty="0" smtClean="0">
                          <a:solidFill>
                            <a:srgbClr val="000000"/>
                          </a:solidFill>
                          <a:effectLst/>
                          <a:latin typeface="Calibri"/>
                        </a:rPr>
                        <a:t>30</a:t>
                      </a:r>
                    </a:p>
                    <a:p>
                      <a:pPr marR="0" indent="0" algn="ctr" rtl="0">
                        <a:lnSpc>
                          <a:spcPct val="119000"/>
                        </a:lnSpc>
                        <a:spcBef>
                          <a:spcPts val="0"/>
                        </a:spcBef>
                        <a:spcAft>
                          <a:spcPts val="0"/>
                        </a:spcAft>
                      </a:pPr>
                      <a:r>
                        <a:rPr lang="en-US" sz="900" b="1" i="0" kern="1400" dirty="0" smtClean="0">
                          <a:solidFill>
                            <a:schemeClr val="tx2"/>
                          </a:solidFill>
                          <a:effectLst/>
                          <a:latin typeface="+mn-lt"/>
                        </a:rPr>
                        <a:t>Hands On Pearson Access Training Bossier,</a:t>
                      </a:r>
                      <a:r>
                        <a:rPr lang="en-US" sz="900" b="1" i="0" kern="1400" baseline="0" dirty="0" smtClean="0">
                          <a:solidFill>
                            <a:schemeClr val="tx2"/>
                          </a:solidFill>
                          <a:effectLst/>
                          <a:latin typeface="+mn-lt"/>
                        </a:rPr>
                        <a:t> LA  </a:t>
                      </a:r>
                    </a:p>
                    <a:p>
                      <a:pPr marR="0" indent="0" algn="ctr" rtl="0">
                        <a:lnSpc>
                          <a:spcPct val="119000"/>
                        </a:lnSpc>
                        <a:spcBef>
                          <a:spcPts val="0"/>
                        </a:spcBef>
                        <a:spcAft>
                          <a:spcPts val="0"/>
                        </a:spcAft>
                      </a:pPr>
                      <a:r>
                        <a:rPr lang="en-US" sz="900" b="1" i="0" kern="1400" baseline="0" dirty="0" smtClean="0">
                          <a:solidFill>
                            <a:schemeClr val="tx2"/>
                          </a:solidFill>
                          <a:effectLst/>
                          <a:latin typeface="+mn-lt"/>
                        </a:rPr>
                        <a:t>Two Sessions: </a:t>
                      </a:r>
                    </a:p>
                    <a:p>
                      <a:pPr marR="0" indent="0" algn="ctr" rtl="0">
                        <a:lnSpc>
                          <a:spcPct val="119000"/>
                        </a:lnSpc>
                        <a:spcBef>
                          <a:spcPts val="0"/>
                        </a:spcBef>
                        <a:spcAft>
                          <a:spcPts val="0"/>
                        </a:spcAft>
                      </a:pPr>
                      <a:r>
                        <a:rPr lang="en-US" sz="900" b="1" i="0" kern="1400" baseline="0" dirty="0" smtClean="0">
                          <a:solidFill>
                            <a:schemeClr val="tx2"/>
                          </a:solidFill>
                          <a:effectLst/>
                          <a:latin typeface="+mn-lt"/>
                        </a:rPr>
                        <a:t>8:30-11:30; 12:30-3:30</a:t>
                      </a:r>
                    </a:p>
                    <a:p>
                      <a:pPr marR="0" indent="0" algn="ctr" rtl="0">
                        <a:lnSpc>
                          <a:spcPct val="119000"/>
                        </a:lnSpc>
                        <a:spcBef>
                          <a:spcPts val="0"/>
                        </a:spcBef>
                        <a:spcAft>
                          <a:spcPts val="0"/>
                        </a:spcAft>
                      </a:pPr>
                      <a:endParaRPr lang="en-US" sz="900" b="1" i="1" kern="1400" dirty="0" smtClean="0">
                        <a:solidFill>
                          <a:schemeClr val="tx2"/>
                        </a:solidFill>
                        <a:effectLst/>
                        <a:latin typeface="Times New Roman"/>
                      </a:endParaRPr>
                    </a:p>
                    <a:p>
                      <a:pPr marL="0" marR="0" indent="0" algn="ctr" defTabSz="914400" rtl="0" eaLnBrk="1" fontAlgn="auto" latinLnBrk="0" hangingPunct="1">
                        <a:lnSpc>
                          <a:spcPct val="119000"/>
                        </a:lnSpc>
                        <a:spcBef>
                          <a:spcPts val="0"/>
                        </a:spcBef>
                        <a:spcAft>
                          <a:spcPts val="0"/>
                        </a:spcAft>
                        <a:buClrTx/>
                        <a:buSzTx/>
                        <a:buFontTx/>
                        <a:buNone/>
                        <a:tabLst/>
                        <a:defRPr/>
                      </a:pPr>
                      <a:endParaRPr lang="en-US" sz="900" i="1" kern="1400" dirty="0" smtClean="0">
                        <a:solidFill>
                          <a:srgbClr val="000000"/>
                        </a:solidFill>
                        <a:effectLst/>
                        <a:latin typeface="Times New Roman"/>
                      </a:endParaRPr>
                    </a:p>
                    <a:p>
                      <a:pPr marR="0" indent="0" algn="ctr" rtl="0">
                        <a:lnSpc>
                          <a:spcPct val="119000"/>
                        </a:lnSpc>
                        <a:spcBef>
                          <a:spcPts val="0"/>
                        </a:spcBef>
                        <a:spcAft>
                          <a:spcPts val="0"/>
                        </a:spcAft>
                      </a:pPr>
                      <a:endParaRPr lang="en-US" sz="900" i="1" kern="1400" dirty="0">
                        <a:solidFill>
                          <a:srgbClr val="000000"/>
                        </a:solidFill>
                        <a:effectLst/>
                        <a:latin typeface="Times New Roman"/>
                      </a:endParaRPr>
                    </a:p>
                  </a:txBody>
                  <a:tcPr marL="66398" marR="32910" marT="32910" marB="3291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FFFFF"/>
                    </a:solidFill>
                  </a:tcPr>
                </a:tc>
                <a:tc>
                  <a:txBody>
                    <a:bodyPr/>
                    <a:lstStyle/>
                    <a:p>
                      <a:pPr marR="0" indent="0" algn="l" rtl="0">
                        <a:lnSpc>
                          <a:spcPct val="119000"/>
                        </a:lnSpc>
                        <a:spcBef>
                          <a:spcPts val="0"/>
                        </a:spcBef>
                        <a:spcAft>
                          <a:spcPts val="0"/>
                        </a:spcAft>
                      </a:pPr>
                      <a:r>
                        <a:rPr lang="en-US" sz="900" i="0" kern="1400">
                          <a:solidFill>
                            <a:srgbClr val="000000"/>
                          </a:solidFill>
                          <a:effectLst/>
                          <a:latin typeface="Calibri"/>
                        </a:rPr>
                        <a:t> </a:t>
                      </a:r>
                      <a:endParaRPr lang="en-US" sz="900" i="1" kern="1400">
                        <a:solidFill>
                          <a:srgbClr val="000000"/>
                        </a:solidFill>
                        <a:effectLst/>
                        <a:latin typeface="Times New Roman"/>
                      </a:endParaRPr>
                    </a:p>
                  </a:txBody>
                  <a:tcPr marL="66398" marR="32910" marT="32910" marB="3291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3F3F3"/>
                    </a:solidFill>
                  </a:tcPr>
                </a:tc>
                <a:tc>
                  <a:txBody>
                    <a:bodyPr/>
                    <a:lstStyle/>
                    <a:p>
                      <a:pPr marR="0" indent="0" algn="l" rtl="0">
                        <a:lnSpc>
                          <a:spcPct val="119000"/>
                        </a:lnSpc>
                        <a:spcBef>
                          <a:spcPts val="0"/>
                        </a:spcBef>
                        <a:spcAft>
                          <a:spcPts val="0"/>
                        </a:spcAft>
                      </a:pPr>
                      <a:r>
                        <a:rPr lang="en-US" sz="900" i="0" kern="1400" dirty="0">
                          <a:solidFill>
                            <a:srgbClr val="000000"/>
                          </a:solidFill>
                          <a:effectLst/>
                          <a:latin typeface="Calibri"/>
                        </a:rPr>
                        <a:t> </a:t>
                      </a:r>
                      <a:endParaRPr lang="en-US" sz="900" i="1" kern="1400" dirty="0">
                        <a:solidFill>
                          <a:srgbClr val="000000"/>
                        </a:solidFill>
                        <a:effectLst/>
                        <a:latin typeface="Times New Roman"/>
                      </a:endParaRPr>
                    </a:p>
                  </a:txBody>
                  <a:tcPr marL="66398" marR="32910" marT="32910" marB="3291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3F3F3"/>
                    </a:solidFill>
                  </a:tcPr>
                </a:tc>
                <a:tc>
                  <a:txBody>
                    <a:bodyPr/>
                    <a:lstStyle/>
                    <a:p>
                      <a:pPr marR="0" indent="0" algn="l" rtl="0">
                        <a:lnSpc>
                          <a:spcPct val="119000"/>
                        </a:lnSpc>
                        <a:spcBef>
                          <a:spcPts val="0"/>
                        </a:spcBef>
                        <a:spcAft>
                          <a:spcPts val="0"/>
                        </a:spcAft>
                      </a:pPr>
                      <a:r>
                        <a:rPr lang="en-US" sz="900" i="0" kern="1400" dirty="0">
                          <a:solidFill>
                            <a:srgbClr val="000000"/>
                          </a:solidFill>
                          <a:effectLst/>
                          <a:latin typeface="Calibri"/>
                        </a:rPr>
                        <a:t> </a:t>
                      </a:r>
                      <a:endParaRPr lang="en-US" sz="900" i="1" kern="1400" dirty="0">
                        <a:solidFill>
                          <a:srgbClr val="000000"/>
                        </a:solidFill>
                        <a:effectLst/>
                        <a:latin typeface="Times New Roman"/>
                      </a:endParaRPr>
                    </a:p>
                  </a:txBody>
                  <a:tcPr marL="66398" marR="32910" marT="32910" marB="3291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3F3F3"/>
                    </a:solidFill>
                  </a:tcPr>
                </a:tc>
              </a:tr>
            </a:tbl>
          </a:graphicData>
        </a:graphic>
      </p:graphicFrame>
      <p:sp>
        <p:nvSpPr>
          <p:cNvPr id="7" name="Control 1"/>
          <p:cNvSpPr>
            <a:spLocks noChangeArrowheads="1" noChangeShapeType="1"/>
          </p:cNvSpPr>
          <p:nvPr/>
        </p:nvSpPr>
        <p:spPr bwMode="auto">
          <a:xfrm>
            <a:off x="1150938" y="2995613"/>
            <a:ext cx="8851900" cy="5614987"/>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FFFFFF"/>
                  </a:outerShdw>
                </a:effectLst>
              </a14:hiddenEffects>
            </a:ext>
          </a:extLst>
        </p:spPr>
        <p:txBody>
          <a:bodyPr vert="horz" wrap="square" lIns="0" tIns="0" rIns="0" bIns="0" numCol="1" anchor="t" anchorCtr="0" compatLnSpc="1">
            <a:prstTxWarp prst="textNoShape">
              <a:avLst/>
            </a:prstTxWarp>
          </a:bodyPr>
          <a:lstStyle/>
          <a:p>
            <a:endParaRPr lang="en-US">
              <a:solidFill>
                <a:prstClr val="black"/>
              </a:solidFill>
              <a:latin typeface="Calibri"/>
            </a:endParaRPr>
          </a:p>
        </p:txBody>
      </p:sp>
      <p:sp>
        <p:nvSpPr>
          <p:cNvPr id="19" name="Text Box 2"/>
          <p:cNvSpPr txBox="1">
            <a:spLocks noChangeArrowheads="1"/>
          </p:cNvSpPr>
          <p:nvPr/>
        </p:nvSpPr>
        <p:spPr bwMode="auto">
          <a:xfrm>
            <a:off x="1752600" y="2819400"/>
            <a:ext cx="5486400" cy="216694"/>
          </a:xfrm>
          <a:prstGeom prst="rect">
            <a:avLst/>
          </a:prstGeom>
          <a:solidFill>
            <a:srgbClr val="FFFFFF"/>
          </a:solidFill>
          <a:ln w="9525" algn="in">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FFFFFF"/>
                  </a:outerShdw>
                </a:effectLst>
              </a14:hiddenEffects>
            </a:ext>
          </a:extLst>
        </p:spPr>
        <p:txBody>
          <a:bodyPr vert="horz" wrap="square" lIns="36576" tIns="36576" rIns="36576" bIns="36576" numCol="1" anchor="t" anchorCtr="0" compatLnSpc="1">
            <a:prstTxWarp prst="textNoShape">
              <a:avLst/>
            </a:prstTxWarp>
          </a:bodyPr>
          <a:lstStyle/>
          <a:p>
            <a:pPr algn="ctr" fontAlgn="base">
              <a:spcBef>
                <a:spcPct val="0"/>
              </a:spcBef>
              <a:spcAft>
                <a:spcPct val="0"/>
              </a:spcAft>
            </a:pPr>
            <a:r>
              <a:rPr lang="en-US" altLang="en-US" sz="800" b="1" dirty="0">
                <a:latin typeface="Calibri" pitchFamily="34" charset="0"/>
                <a:cs typeface="Arial" pitchFamily="34" charset="0"/>
              </a:rPr>
              <a:t>Spring 2014 PARCC Field Test Phase I: PBA</a:t>
            </a:r>
            <a:endParaRPr lang="en-US" altLang="en-US" sz="800" dirty="0">
              <a:latin typeface="Arial" pitchFamily="34" charset="0"/>
              <a:cs typeface="Arial" pitchFamily="34" charset="0"/>
            </a:endParaRPr>
          </a:p>
        </p:txBody>
      </p:sp>
      <p:sp>
        <p:nvSpPr>
          <p:cNvPr id="20" name="Text Box 2"/>
          <p:cNvSpPr txBox="1">
            <a:spLocks noChangeArrowheads="1"/>
          </p:cNvSpPr>
          <p:nvPr/>
        </p:nvSpPr>
        <p:spPr bwMode="auto">
          <a:xfrm>
            <a:off x="3048000" y="1981200"/>
            <a:ext cx="4318000" cy="228600"/>
          </a:xfrm>
          <a:prstGeom prst="rect">
            <a:avLst/>
          </a:prstGeom>
          <a:solidFill>
            <a:srgbClr val="FFFFFF"/>
          </a:solidFill>
          <a:ln w="9525" algn="in">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FFFFFF"/>
                  </a:outerShdw>
                </a:effectLst>
              </a14:hiddenEffects>
            </a:ext>
          </a:extLst>
        </p:spPr>
        <p:txBody>
          <a:bodyPr vert="horz" wrap="square" lIns="36576" tIns="36576" rIns="36576" bIns="36576" numCol="1" anchor="t" anchorCtr="0" compatLnSpc="1">
            <a:prstTxWarp prst="textNoShape">
              <a:avLst/>
            </a:prstTxWarp>
          </a:bodyPr>
          <a:lstStyle/>
          <a:p>
            <a:pPr algn="ctr" fontAlgn="base">
              <a:spcBef>
                <a:spcPct val="0"/>
              </a:spcBef>
              <a:spcAft>
                <a:spcPct val="0"/>
              </a:spcAft>
            </a:pPr>
            <a:r>
              <a:rPr lang="en-US" altLang="en-US" sz="800" b="1" dirty="0">
                <a:latin typeface="Calibri" pitchFamily="34" charset="0"/>
                <a:cs typeface="Arial" pitchFamily="34" charset="0"/>
              </a:rPr>
              <a:t>Spring 2014 PARCC Field Test Phase I: PBA</a:t>
            </a:r>
            <a:endParaRPr lang="en-US" altLang="en-US" sz="800" dirty="0">
              <a:latin typeface="Arial" pitchFamily="34" charset="0"/>
              <a:cs typeface="Arial" pitchFamily="34" charset="0"/>
            </a:endParaRPr>
          </a:p>
        </p:txBody>
      </p:sp>
    </p:spTree>
    <p:extLst>
      <p:ext uri="{BB962C8B-B14F-4D97-AF65-F5344CB8AC3E}">
        <p14:creationId xmlns:p14="http://schemas.microsoft.com/office/powerpoint/2010/main" val="1728369339"/>
      </p:ext>
    </p:extLst>
  </p:cSld>
  <p:clrMapOvr>
    <a:masterClrMapping/>
  </p:clrMapOvr>
  <p:timing>
    <p:tnLst>
      <p:par>
        <p:cTn id="1" dur="indefinite" restart="never" nodeType="tmRoot"/>
      </p:par>
    </p:tnLst>
  </p:timing>
</p:sld>
</file>

<file path=ppt/theme/theme1.xml><?xml version="1.0" encoding="utf-8"?>
<a:theme xmlns:a="http://schemas.openxmlformats.org/drawingml/2006/main" name="1_Louisiana Believ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lumMod val="65000"/>
            <a:lumOff val="35000"/>
          </a:schemeClr>
        </a:solidFill>
        <a:ln>
          <a:noFill/>
        </a:ln>
        <a:effectLst/>
      </a:spPr>
      <a:bodyPr vert="horz" wrap="square" lIns="45714" tIns="49315" rIns="45714" bIns="49315" rtlCol="0" anchor="ctr" anchorCtr="0">
        <a:noAutofit/>
      </a:bodyPr>
      <a:lstStyle>
        <a:defPPr algn="ctr">
          <a:lnSpc>
            <a:spcPct val="90000"/>
          </a:lnSpc>
          <a:spcBef>
            <a:spcPct val="0"/>
          </a:spcBef>
          <a:defRPr b="1" dirty="0" smtClean="0">
            <a:solidFill>
              <a:schemeClr val="bg1"/>
            </a:solidFill>
            <a:latin typeface="Calibri" pitchFamily="34" charset="0"/>
            <a:cs typeface="Calibri" pitchFamily="34"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Sec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ouisiana Believ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lumMod val="65000"/>
            <a:lumOff val="35000"/>
          </a:schemeClr>
        </a:solidFill>
        <a:ln>
          <a:noFill/>
        </a:ln>
        <a:effectLst/>
      </a:spPr>
      <a:bodyPr vert="horz" wrap="square" lIns="45714" tIns="49315" rIns="45714" bIns="49315" rtlCol="0" anchor="ctr" anchorCtr="0">
        <a:noAutofit/>
      </a:bodyPr>
      <a:lstStyle>
        <a:defPPr algn="ctr">
          <a:lnSpc>
            <a:spcPct val="90000"/>
          </a:lnSpc>
          <a:spcBef>
            <a:spcPct val="0"/>
          </a:spcBef>
          <a:defRPr b="1" dirty="0" smtClean="0">
            <a:solidFill>
              <a:schemeClr val="bg1"/>
            </a:solidFill>
            <a:latin typeface="Calibri" pitchFamily="34" charset="0"/>
            <a:cs typeface="Calibri" pitchFamily="34"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4.xml><?xml version="1.0" encoding="utf-8"?>
<a:theme xmlns:a="http://schemas.openxmlformats.org/drawingml/2006/main" name="2_Louisiana Believ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lumMod val="65000"/>
            <a:lumOff val="35000"/>
          </a:schemeClr>
        </a:solidFill>
        <a:ln>
          <a:noFill/>
        </a:ln>
        <a:effectLst/>
      </a:spPr>
      <a:bodyPr vert="horz" wrap="square" lIns="45714" tIns="49315" rIns="45714" bIns="49315" rtlCol="0" anchor="ctr" anchorCtr="0">
        <a:noAutofit/>
      </a:bodyPr>
      <a:lstStyle>
        <a:defPPr algn="ctr">
          <a:lnSpc>
            <a:spcPct val="90000"/>
          </a:lnSpc>
          <a:spcBef>
            <a:spcPct val="0"/>
          </a:spcBef>
          <a:defRPr b="1" dirty="0" smtClean="0">
            <a:solidFill>
              <a:schemeClr val="bg1"/>
            </a:solidFill>
            <a:latin typeface="Calibri" pitchFamily="34" charset="0"/>
            <a:cs typeface="Calibri" pitchFamily="34"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5.xml><?xml version="1.0" encoding="utf-8"?>
<a:theme xmlns:a="http://schemas.openxmlformats.org/drawingml/2006/main" name="3_Louisiana Believ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lumMod val="65000"/>
            <a:lumOff val="35000"/>
          </a:schemeClr>
        </a:solidFill>
        <a:ln>
          <a:noFill/>
        </a:ln>
        <a:effectLst/>
      </a:spPr>
      <a:bodyPr vert="horz" wrap="square" lIns="45714" tIns="49315" rIns="45714" bIns="49315" rtlCol="0" anchor="ctr" anchorCtr="0">
        <a:noAutofit/>
      </a:bodyPr>
      <a:lstStyle>
        <a:defPPr algn="ctr">
          <a:lnSpc>
            <a:spcPct val="90000"/>
          </a:lnSpc>
          <a:spcBef>
            <a:spcPct val="0"/>
          </a:spcBef>
          <a:defRPr b="1" dirty="0" smtClean="0">
            <a:solidFill>
              <a:schemeClr val="bg1"/>
            </a:solidFill>
            <a:latin typeface="Calibri" pitchFamily="34" charset="0"/>
            <a:cs typeface="Calibri" pitchFamily="34"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6.xml><?xml version="1.0" encoding="utf-8"?>
<a:theme xmlns:a="http://schemas.openxmlformats.org/drawingml/2006/main" name="4_Louisiana Believ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lumMod val="65000"/>
            <a:lumOff val="35000"/>
          </a:schemeClr>
        </a:solidFill>
        <a:ln>
          <a:noFill/>
        </a:ln>
        <a:effectLst/>
      </a:spPr>
      <a:bodyPr vert="horz" wrap="square" lIns="45714" tIns="49315" rIns="45714" bIns="49315" rtlCol="0" anchor="ctr" anchorCtr="0">
        <a:noAutofit/>
      </a:bodyPr>
      <a:lstStyle>
        <a:defPPr algn="ctr">
          <a:lnSpc>
            <a:spcPct val="90000"/>
          </a:lnSpc>
          <a:spcBef>
            <a:spcPct val="0"/>
          </a:spcBef>
          <a:defRPr b="1" dirty="0" smtClean="0">
            <a:solidFill>
              <a:schemeClr val="bg1"/>
            </a:solidFill>
            <a:latin typeface="Calibri" pitchFamily="34" charset="0"/>
            <a:cs typeface="Calibri" pitchFamily="34"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11198</TotalTime>
  <Words>4719</Words>
  <Application>Microsoft Office PowerPoint</Application>
  <PresentationFormat>On-screen Show (4:3)</PresentationFormat>
  <Paragraphs>918</Paragraphs>
  <Slides>82</Slides>
  <Notes>58</Notes>
  <HiddenSlides>0</HiddenSlides>
  <MMClips>0</MMClips>
  <ScaleCrop>false</ScaleCrop>
  <HeadingPairs>
    <vt:vector size="4" baseType="variant">
      <vt:variant>
        <vt:lpstr>Theme</vt:lpstr>
      </vt:variant>
      <vt:variant>
        <vt:i4>6</vt:i4>
      </vt:variant>
      <vt:variant>
        <vt:lpstr>Slide Titles</vt:lpstr>
      </vt:variant>
      <vt:variant>
        <vt:i4>82</vt:i4>
      </vt:variant>
    </vt:vector>
  </HeadingPairs>
  <TitlesOfParts>
    <vt:vector size="88" baseType="lpstr">
      <vt:lpstr>1_Louisiana Believes</vt:lpstr>
      <vt:lpstr>Section</vt:lpstr>
      <vt:lpstr>Louisiana Believes</vt:lpstr>
      <vt:lpstr>2_Louisiana Believes</vt:lpstr>
      <vt:lpstr>3_Louisiana Believes</vt:lpstr>
      <vt:lpstr>4_Louisiana Believes</vt:lpstr>
      <vt:lpstr>PowerPoint Presentation</vt:lpstr>
      <vt:lpstr>2014-2015 Assessment Plan</vt:lpstr>
      <vt:lpstr>PARCC Spring 2014 Field Test</vt:lpstr>
      <vt:lpstr>Spring Field Test Expectations</vt:lpstr>
      <vt:lpstr>Today’s Objective</vt:lpstr>
      <vt:lpstr>PowerPoint Presentation</vt:lpstr>
      <vt:lpstr>February 2014</vt:lpstr>
      <vt:lpstr>March 2014</vt:lpstr>
      <vt:lpstr>April 2014</vt:lpstr>
      <vt:lpstr>May 2014</vt:lpstr>
      <vt:lpstr>PowerPoint Presentation</vt:lpstr>
      <vt:lpstr>Schedule</vt:lpstr>
      <vt:lpstr>Testing Components</vt:lpstr>
      <vt:lpstr>Testing Times</vt:lpstr>
      <vt:lpstr>Transfer Policy </vt:lpstr>
      <vt:lpstr>PowerPoint Presentation</vt:lpstr>
      <vt:lpstr>PowerPoint Presentation</vt:lpstr>
      <vt:lpstr>PowerPoint Presentation</vt:lpstr>
      <vt:lpstr>PowerPoint Presentation</vt:lpstr>
      <vt:lpstr>PowerPoint Presentation</vt:lpstr>
      <vt:lpstr>PowerPoint Presentation</vt:lpstr>
      <vt:lpstr>Pearson Access</vt:lpstr>
      <vt:lpstr>User Roles and Permissions</vt:lpstr>
      <vt:lpstr>Individual User Accounts</vt:lpstr>
      <vt:lpstr>View User Accounts</vt:lpstr>
      <vt:lpstr>Create a New User Account </vt:lpstr>
      <vt:lpstr>Send User Account File</vt:lpstr>
      <vt:lpstr>User Account File</vt:lpstr>
      <vt:lpstr>User Account File Fields</vt:lpstr>
      <vt:lpstr>Send User Account File </vt:lpstr>
      <vt:lpstr>PowerPoint Presentation</vt:lpstr>
      <vt:lpstr>Test Setup</vt:lpstr>
      <vt:lpstr>Configure Test Nav</vt:lpstr>
      <vt:lpstr>PowerPoint Presentation</vt:lpstr>
      <vt:lpstr>Test Management</vt:lpstr>
      <vt:lpstr>Student Registration Details</vt:lpstr>
      <vt:lpstr>Student Registration Details</vt:lpstr>
      <vt:lpstr>Student Registration Details</vt:lpstr>
      <vt:lpstr>CBT: Student Registration Details</vt:lpstr>
      <vt:lpstr>CBT: Student Registration Details</vt:lpstr>
      <vt:lpstr>PBT: Student Registration Details</vt:lpstr>
      <vt:lpstr>Accessibility Features and Accommodations Available by Test Form Only</vt:lpstr>
      <vt:lpstr>Read-Aloud Accessibility Feature</vt:lpstr>
      <vt:lpstr>PBT: Large Print Accommodation</vt:lpstr>
      <vt:lpstr>PowerPoint Presentation</vt:lpstr>
      <vt:lpstr>Manage Test Sessions</vt:lpstr>
      <vt:lpstr>Manage Test Sessions</vt:lpstr>
      <vt:lpstr>Creating Test Sessions</vt:lpstr>
      <vt:lpstr>Session Details</vt:lpstr>
      <vt:lpstr>Assign a Proctor Caching Site to a Session </vt:lpstr>
      <vt:lpstr>Student and Proctor Authorizations</vt:lpstr>
      <vt:lpstr>Authorizations - Seal Codes</vt:lpstr>
      <vt:lpstr>Starting Test Sessions</vt:lpstr>
      <vt:lpstr>Monitoring Test Sessions</vt:lpstr>
      <vt:lpstr>Early Warning System</vt:lpstr>
      <vt:lpstr>PowerPoint Presentation</vt:lpstr>
      <vt:lpstr>PowerPoint Presentation</vt:lpstr>
      <vt:lpstr>Resuming a Student’s Test</vt:lpstr>
      <vt:lpstr>View Test Progress</vt:lpstr>
      <vt:lpstr>Mark Test Complete</vt:lpstr>
      <vt:lpstr>Stopping Test Sessions</vt:lpstr>
      <vt:lpstr>PowerPoint Presentation</vt:lpstr>
      <vt:lpstr>Accessibility &amp; Accommodations</vt:lpstr>
      <vt:lpstr>Accessibility Features &amp; Accommodations</vt:lpstr>
      <vt:lpstr>Feature for All: Eliminate Choice Tool</vt:lpstr>
      <vt:lpstr>Feature for All: Line Reader</vt:lpstr>
      <vt:lpstr>Accessibility Features</vt:lpstr>
      <vt:lpstr>Accessibility Feature: Answer Masking</vt:lpstr>
      <vt:lpstr>Accessibility Feature: Color Contrast</vt:lpstr>
      <vt:lpstr>Accessibility Feature: Text-to-Speech</vt:lpstr>
      <vt:lpstr>Assigning Accommodations</vt:lpstr>
      <vt:lpstr>Accommodation Differences</vt:lpstr>
      <vt:lpstr>PowerPoint Presentation</vt:lpstr>
      <vt:lpstr>SBESE Bulletin 118</vt:lpstr>
      <vt:lpstr>PowerPoint Presentation</vt:lpstr>
      <vt:lpstr>Survey</vt:lpstr>
      <vt:lpstr>PowerPoint Presentation</vt:lpstr>
      <vt:lpstr>Manuals and Training Modules</vt:lpstr>
      <vt:lpstr>Sample Items and Tutorials</vt:lpstr>
      <vt:lpstr>Additional Supports</vt:lpstr>
      <vt:lpstr>PowerPoint Presentation</vt:lpstr>
      <vt:lpstr>Contact</vt:lpstr>
    </vt:vector>
  </TitlesOfParts>
  <Company>Louisiana Department of Education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Talent: Updated Compass Resources</dc:title>
  <dc:creator>mhorstma</dc:creator>
  <cp:lastModifiedBy>Kristina Bradford</cp:lastModifiedBy>
  <cp:revision>331</cp:revision>
  <dcterms:created xsi:type="dcterms:W3CDTF">2013-06-05T18:33:16Z</dcterms:created>
  <dcterms:modified xsi:type="dcterms:W3CDTF">2014-02-21T03:39:11Z</dcterms:modified>
</cp:coreProperties>
</file>