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p:regular r:id="rId23"/>
      <p:bold r:id="rId24"/>
      <p:italic r:id="rId25"/>
      <p:boldItalic r:id="rId26"/>
    </p:embeddedFont>
    <p:embeddedFont>
      <p:font typeface="Source Sans 3 Medium"/>
      <p:regular r:id="rId27"/>
      <p:bold r:id="rId28"/>
      <p:italic r:id="rId29"/>
      <p:boldItalic r:id="rId30"/>
    </p:embeddedFont>
    <p:embeddedFont>
      <p:font typeface="Public Sans Medium"/>
      <p:regular r:id="rId31"/>
      <p:bold r:id="rId32"/>
      <p:italic r:id="rId33"/>
      <p:boldItalic r:id="rId34"/>
    </p:embeddedFont>
    <p:embeddedFont>
      <p:font typeface="Public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SourceSans3Medium-bold.fntdata"/><Relationship Id="rId27" Type="http://schemas.openxmlformats.org/officeDocument/2006/relationships/font" Target="fonts/SourceSans3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Sans3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ublicSansMedium-regular.fntdata"/><Relationship Id="rId30" Type="http://schemas.openxmlformats.org/officeDocument/2006/relationships/font" Target="fonts/SourceSans3Medium-boldItalic.fntdata"/><Relationship Id="rId11" Type="http://schemas.openxmlformats.org/officeDocument/2006/relationships/slide" Target="slides/slide6.xml"/><Relationship Id="rId33" Type="http://schemas.openxmlformats.org/officeDocument/2006/relationships/font" Target="fonts/PublicSansMedium-italic.fntdata"/><Relationship Id="rId10" Type="http://schemas.openxmlformats.org/officeDocument/2006/relationships/slide" Target="slides/slide5.xml"/><Relationship Id="rId32" Type="http://schemas.openxmlformats.org/officeDocument/2006/relationships/font" Target="fonts/PublicSansMedium-bold.fntdata"/><Relationship Id="rId13" Type="http://schemas.openxmlformats.org/officeDocument/2006/relationships/slide" Target="slides/slide8.xml"/><Relationship Id="rId35" Type="http://schemas.openxmlformats.org/officeDocument/2006/relationships/font" Target="fonts/PublicSans-regular.fntdata"/><Relationship Id="rId12" Type="http://schemas.openxmlformats.org/officeDocument/2006/relationships/slide" Target="slides/slide7.xml"/><Relationship Id="rId34" Type="http://schemas.openxmlformats.org/officeDocument/2006/relationships/font" Target="fonts/PublicSansMedium-boldItalic.fntdata"/><Relationship Id="rId15" Type="http://schemas.openxmlformats.org/officeDocument/2006/relationships/slide" Target="slides/slide10.xml"/><Relationship Id="rId37" Type="http://schemas.openxmlformats.org/officeDocument/2006/relationships/font" Target="fonts/PublicSans-italic.fntdata"/><Relationship Id="rId14" Type="http://schemas.openxmlformats.org/officeDocument/2006/relationships/slide" Target="slides/slide9.xml"/><Relationship Id="rId36" Type="http://schemas.openxmlformats.org/officeDocument/2006/relationships/font" Target="fonts/PublicSans-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PublicSans-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8dab4951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78dab4951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ba611869f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ba611869f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b5423fe093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b5423fe09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851c1a86bd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851c1a86bd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b5423fe093_0_3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b5423fe093_0_3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note that April will have Tia Trahan (LA Principal of the Year) as the guest speaker - she will be discussing having the club in middle schools</a:t>
            </a:r>
            <a:endParaRPr/>
          </a:p>
        </p:txBody>
      </p:sp>
      <p:sp>
        <p:nvSpPr>
          <p:cNvPr id="360" name="Google Shape;360;g2b5423fe093_0_31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b5423fe093_0_4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b5423fe093_0_40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2b5423fe093_0_40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b5423fe093_0_7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b5423fe093_0_7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203200" rtl="0" algn="l">
              <a:lnSpc>
                <a:spcPct val="142857"/>
              </a:lnSpc>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Ask who is interested in hosting a site visit next year will need to start planning those in the summer</a:t>
            </a:r>
            <a:endParaRPr sz="1050">
              <a:solidFill>
                <a:srgbClr val="44474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latin typeface="Roboto"/>
              <a:ea typeface="Roboto"/>
              <a:cs typeface="Roboto"/>
              <a:sym typeface="Roboto"/>
            </a:endParaRPr>
          </a:p>
          <a:p>
            <a:pPr indent="0" lvl="0" marL="0" rtl="0" algn="l">
              <a:spcBef>
                <a:spcPts val="0"/>
              </a:spcBef>
              <a:spcAft>
                <a:spcPts val="0"/>
              </a:spcAft>
              <a:buNone/>
            </a:pPr>
            <a:r>
              <a:t/>
            </a:r>
            <a:endParaRPr/>
          </a:p>
        </p:txBody>
      </p:sp>
      <p:sp>
        <p:nvSpPr>
          <p:cNvPr id="378" name="Google Shape;378;g2b5423fe093_0_70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b5423fe093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b5423fe093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bdbdf8155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bdbdf8155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95b1ba603_0_10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895b1ba603_0_10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895b1ba603_0_106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b5423fe093_0_1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b5423fe093_0_1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b5423fe093_0_10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b5423fe093_0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b5423fe093_0_20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b5423fe093_0_20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7da284779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7da284779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b7420e18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b7420e18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895b1ba603_0_1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895b1ba603_0_1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895b1ba603_0_1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895b1ba603_0_1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7420e186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b7420e186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hyperlink" Target="mailto:ldoecommunications@la.gov"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9144005" cy="5143503"/>
          </a:xfrm>
          <a:prstGeom prst="rect">
            <a:avLst/>
          </a:prstGeom>
          <a:noFill/>
          <a:ln>
            <a:noFill/>
          </a:ln>
        </p:spPr>
      </p:pic>
      <p:sp>
        <p:nvSpPr>
          <p:cNvPr id="11" name="Google Shape;11;p2"/>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Title and Body - 2">
  <p:cSld name="TITLE_AND_BODY_6">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55" name="Google Shape;55;p11"/>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56" name="Google Shape;56;p11"/>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1"/>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Bell Ringer">
  <p:cSld name="TITLE_AND_BODY_6_2">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2"/>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 name="Google Shape;61;p12"/>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Exit Ticket">
  <p:cSld name="TITLE_AND_BODY_6_2_1">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3"/>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3"/>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Teal)">
  <p:cSld name="TITLE_AND_BODY_6_1">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1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68" name="Google Shape;68;p14"/>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69" name="Google Shape;69;p14"/>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4"/>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71" name="Google Shape;71;p14"/>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4"/>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Purple)">
  <p:cSld name="TITLE_AND_BODY_6_1_1">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15"/>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76" name="Google Shape;76;p15"/>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5"/>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78" name="Google Shape;78;p15"/>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5"/>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 Looking Ahead (Orange)">
  <p:cSld name="TITLE_AND_BODY_6_1_1_1">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p16"/>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83" name="Google Shape;83;p16"/>
          <p:cNvSpPr txBox="1"/>
          <p:nvPr>
            <p:ph type="title"/>
          </p:nvPr>
        </p:nvSpPr>
        <p:spPr>
          <a:xfrm>
            <a:off x="487115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16"/>
          <p:cNvSpPr txBox="1"/>
          <p:nvPr>
            <p:ph idx="1" type="body"/>
          </p:nvPr>
        </p:nvSpPr>
        <p:spPr>
          <a:xfrm>
            <a:off x="4871100" y="1416916"/>
            <a:ext cx="4120500" cy="35793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85" name="Google Shape;85;p16"/>
          <p:cNvSpPr txBox="1"/>
          <p:nvPr>
            <p:ph idx="2" type="title"/>
          </p:nvPr>
        </p:nvSpPr>
        <p:spPr>
          <a:xfrm>
            <a:off x="124850" y="1520500"/>
            <a:ext cx="423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 name="Google Shape;86;p16"/>
          <p:cNvSpPr txBox="1"/>
          <p:nvPr>
            <p:ph idx="3" type="body"/>
          </p:nvPr>
        </p:nvSpPr>
        <p:spPr>
          <a:xfrm>
            <a:off x="238500" y="1992350"/>
            <a:ext cx="4120500" cy="31656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Educator - Looking Ahead">
  <p:cSld name="TITLE_AND_BODY_6_1_1_1_1">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84325" y="2065550"/>
            <a:ext cx="4234200" cy="4407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7"/>
          <p:cNvSpPr txBox="1"/>
          <p:nvPr>
            <p:ph idx="1" type="body"/>
          </p:nvPr>
        </p:nvSpPr>
        <p:spPr>
          <a:xfrm>
            <a:off x="197975" y="2611275"/>
            <a:ext cx="4120500" cy="24990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
        <p:nvSpPr>
          <p:cNvPr id="90" name="Google Shape;90;p1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17"/>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92" name="Google Shape;92;p17"/>
          <p:cNvSpPr txBox="1"/>
          <p:nvPr>
            <p:ph idx="2" type="title"/>
          </p:nvPr>
        </p:nvSpPr>
        <p:spPr>
          <a:xfrm>
            <a:off x="4799700" y="931900"/>
            <a:ext cx="4120500" cy="588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7"/>
          <p:cNvSpPr txBox="1"/>
          <p:nvPr>
            <p:ph idx="3" type="body"/>
          </p:nvPr>
        </p:nvSpPr>
        <p:spPr>
          <a:xfrm>
            <a:off x="4799650" y="1456800"/>
            <a:ext cx="4120500" cy="35394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Educator - Article Annotation">
  <p:cSld name="TITLE_AND_BODY_6_1_1_1_1_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1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18"/>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97" name="Google Shape;97;p18"/>
          <p:cNvSpPr txBox="1"/>
          <p:nvPr>
            <p:ph type="title"/>
          </p:nvPr>
        </p:nvSpPr>
        <p:spPr>
          <a:xfrm>
            <a:off x="84325" y="1077650"/>
            <a:ext cx="4234200" cy="3885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18"/>
          <p:cNvSpPr txBox="1"/>
          <p:nvPr>
            <p:ph idx="1" type="body"/>
          </p:nvPr>
        </p:nvSpPr>
        <p:spPr>
          <a:xfrm>
            <a:off x="198025" y="1693500"/>
            <a:ext cx="4120500" cy="3450000"/>
          </a:xfrm>
          <a:prstGeom prst="rect">
            <a:avLst/>
          </a:prstGeom>
        </p:spPr>
        <p:txBody>
          <a:bodyPr anchorCtr="0" anchor="t" bIns="91425" lIns="91425" spcFirstLastPara="1" rIns="91425" wrap="square" tIns="91425">
            <a:noAutofit/>
          </a:bodyPr>
          <a:lstStyle>
            <a:lvl1pPr indent="-336550" lvl="0" marL="457200" rtl="0">
              <a:lnSpc>
                <a:spcPct val="100000"/>
              </a:lnSpc>
              <a:spcBef>
                <a:spcPts val="0"/>
              </a:spcBef>
              <a:spcAft>
                <a:spcPts val="0"/>
              </a:spcAft>
              <a:buSzPts val="1700"/>
              <a:buChar char="●"/>
              <a:defRPr sz="1700"/>
            </a:lvl1pPr>
            <a:lvl2pPr indent="-336550" lvl="1" marL="914400" rtl="0">
              <a:lnSpc>
                <a:spcPct val="100000"/>
              </a:lnSpc>
              <a:spcBef>
                <a:spcPts val="0"/>
              </a:spcBef>
              <a:spcAft>
                <a:spcPts val="0"/>
              </a:spcAft>
              <a:buSzPts val="1700"/>
              <a:buChar char="○"/>
              <a:defRPr sz="1700"/>
            </a:lvl2pPr>
            <a:lvl3pPr indent="-336550" lvl="2" marL="1371600" rtl="0">
              <a:lnSpc>
                <a:spcPct val="100000"/>
              </a:lnSpc>
              <a:spcBef>
                <a:spcPts val="0"/>
              </a:spcBef>
              <a:spcAft>
                <a:spcPts val="0"/>
              </a:spcAft>
              <a:buSzPts val="1700"/>
              <a:buChar char="■"/>
              <a:defRPr sz="1700"/>
            </a:lvl3pPr>
            <a:lvl4pPr indent="-336550" lvl="3" marL="1828800" rtl="0">
              <a:lnSpc>
                <a:spcPct val="100000"/>
              </a:lnSpc>
              <a:spcBef>
                <a:spcPts val="0"/>
              </a:spcBef>
              <a:spcAft>
                <a:spcPts val="0"/>
              </a:spcAft>
              <a:buSzPts val="1700"/>
              <a:buChar char="●"/>
              <a:defRPr sz="1700"/>
            </a:lvl4pPr>
            <a:lvl5pPr indent="-336550" lvl="4" marL="2286000" rtl="0">
              <a:lnSpc>
                <a:spcPct val="100000"/>
              </a:lnSpc>
              <a:spcBef>
                <a:spcPts val="0"/>
              </a:spcBef>
              <a:spcAft>
                <a:spcPts val="0"/>
              </a:spcAft>
              <a:buSzPts val="1700"/>
              <a:buChar char="○"/>
              <a:defRPr sz="1700"/>
            </a:lvl5pPr>
            <a:lvl6pPr indent="-336550" lvl="5" marL="2743200" rtl="0">
              <a:lnSpc>
                <a:spcPct val="100000"/>
              </a:lnSpc>
              <a:spcBef>
                <a:spcPts val="0"/>
              </a:spcBef>
              <a:spcAft>
                <a:spcPts val="0"/>
              </a:spcAft>
              <a:buSzPts val="1700"/>
              <a:buChar char="■"/>
              <a:defRPr sz="1700"/>
            </a:lvl6pPr>
            <a:lvl7pPr indent="-336550" lvl="6" marL="3200400" rtl="0">
              <a:lnSpc>
                <a:spcPct val="100000"/>
              </a:lnSpc>
              <a:spcBef>
                <a:spcPts val="0"/>
              </a:spcBef>
              <a:spcAft>
                <a:spcPts val="0"/>
              </a:spcAft>
              <a:buSzPts val="1700"/>
              <a:buChar char="●"/>
              <a:defRPr sz="1700"/>
            </a:lvl7pPr>
            <a:lvl8pPr indent="-336550" lvl="7" marL="3657600" rtl="0">
              <a:lnSpc>
                <a:spcPct val="100000"/>
              </a:lnSpc>
              <a:spcBef>
                <a:spcPts val="0"/>
              </a:spcBef>
              <a:spcAft>
                <a:spcPts val="0"/>
              </a:spcAft>
              <a:buSzPts val="1700"/>
              <a:buChar char="○"/>
              <a:defRPr sz="1700"/>
            </a:lvl8pPr>
            <a:lvl9pPr indent="-336550" lvl="8" marL="4114800" rtl="0">
              <a:lnSpc>
                <a:spcPct val="100000"/>
              </a:lnSpc>
              <a:spcBef>
                <a:spcPts val="0"/>
              </a:spcBef>
              <a:spcAft>
                <a:spcPts val="0"/>
              </a:spcAft>
              <a:buSzPts val="1700"/>
              <a:buChar char="■"/>
              <a:defRPr sz="17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eal 1">
  <p:cSld name="TITLE_AND_BODY_5">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9"/>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02" name="Google Shape;102;p1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03" name="Google Shape;103;p19"/>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p1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05" name="Google Shape;105;p1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06" name="Google Shape;106;p1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Purple">
  <p:cSld name="TITLE_AND_BODY_4">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p20"/>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10" name="Google Shape;110;p20"/>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11" name="Google Shape;111;p20"/>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20"/>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13" name="Google Shape;113;p2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14" name="Google Shape;114;p2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TITLE_2">
    <p:bg>
      <p:bgPr>
        <a:solidFill>
          <a:srgbClr val="3B1A53">
            <a:alpha val="10000"/>
          </a:srgbClr>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0" y="0"/>
            <a:ext cx="9144003" cy="5143501"/>
          </a:xfrm>
          <a:prstGeom prst="rect">
            <a:avLst/>
          </a:prstGeom>
          <a:noFill/>
          <a:ln>
            <a:noFill/>
          </a:ln>
        </p:spPr>
      </p:pic>
      <p:sp>
        <p:nvSpPr>
          <p:cNvPr id="17" name="Google Shape;17;p3"/>
          <p:cNvSpPr txBox="1"/>
          <p:nvPr>
            <p:ph idx="1" type="subTitle"/>
          </p:nvPr>
        </p:nvSpPr>
        <p:spPr>
          <a:xfrm>
            <a:off x="497917" y="4439425"/>
            <a:ext cx="3859200" cy="452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 name="Google Shape;18;p3"/>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 name="Google Shape;19;p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txBox="1"/>
          <p:nvPr>
            <p:ph idx="2"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Orange">
  <p:cSld name="TITLE_AND_BODY_4_1">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21"/>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18" name="Google Shape;118;p21"/>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19" name="Google Shape;119;p21"/>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0" name="Google Shape;120;p21"/>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21" name="Google Shape;121;p21"/>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22" name="Google Shape;122;p2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Teal">
  <p:cSld name="TITLE_AND_BODY_3">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2"/>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26" name="Google Shape;126;p22"/>
          <p:cNvPicPr preferRelativeResize="0"/>
          <p:nvPr/>
        </p:nvPicPr>
        <p:blipFill rotWithShape="1">
          <a:blip r:embed="rId2">
            <a:alphaModFix/>
          </a:blip>
          <a:srcRect b="34933" l="-16599" r="16600" t="-8124"/>
          <a:stretch/>
        </p:blipFill>
        <p:spPr>
          <a:xfrm>
            <a:off x="0" y="4190873"/>
            <a:ext cx="9144001" cy="952625"/>
          </a:xfrm>
          <a:prstGeom prst="rect">
            <a:avLst/>
          </a:prstGeom>
          <a:noFill/>
          <a:ln>
            <a:noFill/>
          </a:ln>
        </p:spPr>
      </p:pic>
      <p:pic>
        <p:nvPicPr>
          <p:cNvPr id="127" name="Google Shape;127;p22"/>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28" name="Google Shape;128;p2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Purple">
  <p:cSld name="TITLE_AND_BODY_3_1">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23"/>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32" name="Google Shape;132;p23"/>
          <p:cNvPicPr preferRelativeResize="0"/>
          <p:nvPr/>
        </p:nvPicPr>
        <p:blipFill rotWithShape="1">
          <a:blip r:embed="rId2">
            <a:alphaModFix/>
          </a:blip>
          <a:srcRect b="36307" l="-15770" r="15770" t="-9626"/>
          <a:stretch/>
        </p:blipFill>
        <p:spPr>
          <a:xfrm>
            <a:off x="0" y="4190873"/>
            <a:ext cx="9144003" cy="952625"/>
          </a:xfrm>
          <a:prstGeom prst="rect">
            <a:avLst/>
          </a:prstGeom>
          <a:noFill/>
          <a:ln>
            <a:noFill/>
          </a:ln>
        </p:spPr>
      </p:pic>
      <p:pic>
        <p:nvPicPr>
          <p:cNvPr id="133" name="Google Shape;133;p23"/>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34" name="Google Shape;134;p2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No footer - Orange">
  <p:cSld name="TITLE_AND_BODY_3_1_1">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 name="Google Shape;137;p24"/>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138" name="Google Shape;138;p24"/>
          <p:cNvPicPr preferRelativeResize="0"/>
          <p:nvPr/>
        </p:nvPicPr>
        <p:blipFill rotWithShape="1">
          <a:blip r:embed="rId2">
            <a:alphaModFix/>
          </a:blip>
          <a:srcRect b="36806" l="-16599" r="16600" t="-10125"/>
          <a:stretch/>
        </p:blipFill>
        <p:spPr>
          <a:xfrm>
            <a:off x="0" y="4190873"/>
            <a:ext cx="9144003" cy="952625"/>
          </a:xfrm>
          <a:prstGeom prst="rect">
            <a:avLst/>
          </a:prstGeom>
          <a:noFill/>
          <a:ln>
            <a:noFill/>
          </a:ln>
        </p:spPr>
      </p:pic>
      <p:pic>
        <p:nvPicPr>
          <p:cNvPr id="139" name="Google Shape;139;p24"/>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140" name="Google Shape;140;p2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oom Meeting Preparation">
  <p:cSld name="TITLE_AND_BODY_2">
    <p:spTree>
      <p:nvGrpSpPr>
        <p:cNvPr id="141" name="Shape 141"/>
        <p:cNvGrpSpPr/>
        <p:nvPr/>
      </p:nvGrpSpPr>
      <p:grpSpPr>
        <a:xfrm>
          <a:off x="0" y="0"/>
          <a:ext cx="0" cy="0"/>
          <a:chOff x="0" y="0"/>
          <a:chExt cx="0" cy="0"/>
        </a:xfrm>
      </p:grpSpPr>
      <p:pic>
        <p:nvPicPr>
          <p:cNvPr id="142" name="Google Shape;142;p25"/>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143" name="Google Shape;143;p25"/>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44" name="Google Shape;144;p2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145" name="Google Shape;145;p25"/>
          <p:cNvSpPr txBox="1"/>
          <p:nvPr/>
        </p:nvSpPr>
        <p:spPr>
          <a:xfrm>
            <a:off x="972575" y="1131600"/>
            <a:ext cx="7859700" cy="2832900"/>
          </a:xfrm>
          <a:prstGeom prst="rect">
            <a:avLst/>
          </a:prstGeom>
          <a:noFill/>
          <a:ln>
            <a:noFill/>
          </a:ln>
        </p:spPr>
        <p:txBody>
          <a:bodyPr anchorCtr="0" anchor="t" bIns="91425" lIns="91425" spcFirstLastPara="1" rIns="91425" wrap="square" tIns="91425">
            <a:noAutofit/>
          </a:bodyPr>
          <a:lstStyle/>
          <a:p>
            <a:pPr indent="-317500" lvl="0" marL="457200" rtl="0" algn="l">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indent="-304800" lvl="1" marL="914400" rtl="0" algn="l">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indent="-317500" lvl="0" marL="457200" rtl="0" algn="l">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indent="-304800" lvl="1" marL="914400" marR="0" rtl="0" algn="l">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indent="-317500" lvl="0" marL="457200" marR="0" rtl="0" algn="l">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a:t>
            </a:r>
            <a:r>
              <a:rPr lang="en">
                <a:solidFill>
                  <a:schemeClr val="dk2"/>
                </a:solidFill>
                <a:latin typeface="Public Sans Medium"/>
                <a:ea typeface="Public Sans Medium"/>
                <a:cs typeface="Public Sans Medium"/>
                <a:sym typeface="Public Sans Medium"/>
              </a:rPr>
              <a:t> </a:t>
            </a:r>
            <a:r>
              <a:rPr lang="en">
                <a:solidFill>
                  <a:schemeClr val="dk2"/>
                </a:solidFill>
                <a:latin typeface="Public Sans Medium"/>
                <a:ea typeface="Public Sans Medium"/>
                <a:cs typeface="Public Sans Medium"/>
                <a:sym typeface="Public Sans Medium"/>
              </a:rPr>
              <a:t>submit</a:t>
            </a:r>
            <a:r>
              <a:rPr lang="en">
                <a:solidFill>
                  <a:schemeClr val="dk2"/>
                </a:solidFill>
                <a:latin typeface="Public Sans Medium"/>
                <a:ea typeface="Public Sans Medium"/>
                <a:cs typeface="Public Sans Medium"/>
                <a:sym typeface="Public Sans Medium"/>
              </a:rPr>
              <a: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146" name="Google Shape;146;p25"/>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147" name="Google Shape;147;p25"/>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148" name="Google Shape;148;p25"/>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149" name="Google Shape;149;p25"/>
          <p:cNvSpPr txBox="1"/>
          <p:nvPr/>
        </p:nvSpPr>
        <p:spPr>
          <a:xfrm>
            <a:off x="2619325" y="4687200"/>
            <a:ext cx="5430300" cy="449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indent="0" lvl="0" marL="0" rtl="0" algn="l">
              <a:spcBef>
                <a:spcPts val="0"/>
              </a:spcBef>
              <a:spcAft>
                <a:spcPts val="0"/>
              </a:spcAft>
              <a:buNone/>
            </a:pPr>
            <a:r>
              <a:t/>
            </a:r>
            <a:endParaRPr>
              <a:solidFill>
                <a:schemeClr val="lt1"/>
              </a:solidFill>
            </a:endParaRPr>
          </a:p>
        </p:txBody>
      </p:sp>
      <p:sp>
        <p:nvSpPr>
          <p:cNvPr id="150" name="Google Shape;150;p25"/>
          <p:cNvSpPr txBox="1"/>
          <p:nvPr>
            <p:ph idx="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1" name="Google Shape;151;p25"/>
          <p:cNvSpPr txBox="1"/>
          <p:nvPr/>
        </p:nvSpPr>
        <p:spPr>
          <a:xfrm>
            <a:off x="436225" y="140225"/>
            <a:ext cx="83961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B1A53"/>
              </a:buClr>
              <a:buSzPts val="2800"/>
              <a:buFont typeface="Public Sans"/>
              <a:buNone/>
            </a:pPr>
            <a:r>
              <a:rPr b="1" lang="en" sz="2800">
                <a:solidFill>
                  <a:srgbClr val="3B1A53"/>
                </a:solidFill>
                <a:latin typeface="Public Sans"/>
                <a:ea typeface="Public Sans"/>
                <a:cs typeface="Public Sans"/>
                <a:sym typeface="Public Sans"/>
              </a:rPr>
              <a:t>Zoom Meeting Preparation</a:t>
            </a:r>
            <a:endParaRPr b="1" sz="2800">
              <a:solidFill>
                <a:srgbClr val="3B1A53"/>
              </a:solidFill>
              <a:latin typeface="Public Sans"/>
              <a:ea typeface="Public Sans"/>
              <a:cs typeface="Public Sans"/>
              <a:sym typeface="Public Sans"/>
            </a:endParaRPr>
          </a:p>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Teal">
  <p:cSld name="TITLE_AND_BODY_1">
    <p:spTree>
      <p:nvGrpSpPr>
        <p:cNvPr id="152" name="Shape 152"/>
        <p:cNvGrpSpPr/>
        <p:nvPr/>
      </p:nvGrpSpPr>
      <p:grpSpPr>
        <a:xfrm>
          <a:off x="0" y="0"/>
          <a:ext cx="0" cy="0"/>
          <a:chOff x="0" y="0"/>
          <a:chExt cx="0" cy="0"/>
        </a:xfrm>
      </p:grpSpPr>
      <p:pic>
        <p:nvPicPr>
          <p:cNvPr id="153" name="Google Shape;153;p26"/>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pic>
        <p:nvPicPr>
          <p:cNvPr id="154" name="Google Shape;154;p26"/>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55" name="Google Shape;155;p2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6" name="Google Shape;156;p26"/>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p26"/>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58" name="Google Shape;158;p2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Purple">
  <p:cSld name="TITLE_AND_BODY_1_1">
    <p:spTree>
      <p:nvGrpSpPr>
        <p:cNvPr id="159" name="Shape 159"/>
        <p:cNvGrpSpPr/>
        <p:nvPr/>
      </p:nvGrpSpPr>
      <p:grpSpPr>
        <a:xfrm>
          <a:off x="0" y="0"/>
          <a:ext cx="0" cy="0"/>
          <a:chOff x="0" y="0"/>
          <a:chExt cx="0" cy="0"/>
        </a:xfrm>
      </p:grpSpPr>
      <p:pic>
        <p:nvPicPr>
          <p:cNvPr id="160" name="Google Shape;160;p27"/>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pic>
        <p:nvPicPr>
          <p:cNvPr id="161" name="Google Shape;161;p27"/>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62" name="Google Shape;162;p27"/>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27"/>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27"/>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65" name="Google Shape;165;p2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able - Orange">
  <p:cSld name="TITLE_AND_BODY_1_1_1">
    <p:spTree>
      <p:nvGrpSpPr>
        <p:cNvPr id="166" name="Shape 166"/>
        <p:cNvGrpSpPr/>
        <p:nvPr/>
      </p:nvGrpSpPr>
      <p:grpSpPr>
        <a:xfrm>
          <a:off x="0" y="0"/>
          <a:ext cx="0" cy="0"/>
          <a:chOff x="0" y="0"/>
          <a:chExt cx="0" cy="0"/>
        </a:xfrm>
      </p:grpSpPr>
      <p:pic>
        <p:nvPicPr>
          <p:cNvPr id="167" name="Google Shape;167;p28"/>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pic>
        <p:nvPicPr>
          <p:cNvPr id="168" name="Google Shape;168;p28"/>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69" name="Google Shape;169;p2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p28"/>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1" name="Google Shape;171;p28"/>
          <p:cNvSpPr txBox="1"/>
          <p:nvPr>
            <p:ph idx="2"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72" name="Google Shape;172;p2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Teal" type="twoColTx">
  <p:cSld name="TITLE_AND_TWO_COLUMNS">
    <p:spTree>
      <p:nvGrpSpPr>
        <p:cNvPr id="173" name="Shape 173"/>
        <p:cNvGrpSpPr/>
        <p:nvPr/>
      </p:nvGrpSpPr>
      <p:grpSpPr>
        <a:xfrm>
          <a:off x="0" y="0"/>
          <a:ext cx="0" cy="0"/>
          <a:chOff x="0" y="0"/>
          <a:chExt cx="0" cy="0"/>
        </a:xfrm>
      </p:grpSpPr>
      <p:sp>
        <p:nvSpPr>
          <p:cNvPr id="174" name="Google Shape;174;p29"/>
          <p:cNvSpPr/>
          <p:nvPr>
            <p:ph idx="2" type="pic"/>
          </p:nvPr>
        </p:nvSpPr>
        <p:spPr>
          <a:xfrm>
            <a:off x="5286900" y="285000"/>
            <a:ext cx="3607500" cy="3607500"/>
          </a:xfrm>
          <a:prstGeom prst="ellipse">
            <a:avLst/>
          </a:prstGeom>
          <a:noFill/>
          <a:ln>
            <a:noFill/>
          </a:ln>
        </p:spPr>
      </p:sp>
      <p:pic>
        <p:nvPicPr>
          <p:cNvPr id="175" name="Google Shape;175;p29"/>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176" name="Google Shape;176;p29"/>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 name="Google Shape;177;p29"/>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78" name="Google Shape;178;p29"/>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79" name="Google Shape;179;p29"/>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0" name="Google Shape;180;p29"/>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81" name="Google Shape;181;p2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Purple">
  <p:cSld name="TITLE_AND_TWO_COLUMNS_2">
    <p:spTree>
      <p:nvGrpSpPr>
        <p:cNvPr id="182" name="Shape 182"/>
        <p:cNvGrpSpPr/>
        <p:nvPr/>
      </p:nvGrpSpPr>
      <p:grpSpPr>
        <a:xfrm>
          <a:off x="0" y="0"/>
          <a:ext cx="0" cy="0"/>
          <a:chOff x="0" y="0"/>
          <a:chExt cx="0" cy="0"/>
        </a:xfrm>
      </p:grpSpPr>
      <p:sp>
        <p:nvSpPr>
          <p:cNvPr id="183" name="Google Shape;183;p30"/>
          <p:cNvSpPr/>
          <p:nvPr>
            <p:ph idx="2" type="pic"/>
          </p:nvPr>
        </p:nvSpPr>
        <p:spPr>
          <a:xfrm>
            <a:off x="5286900" y="285000"/>
            <a:ext cx="3607500" cy="3607500"/>
          </a:xfrm>
          <a:prstGeom prst="ellipse">
            <a:avLst/>
          </a:prstGeom>
          <a:noFill/>
          <a:ln>
            <a:noFill/>
          </a:ln>
        </p:spPr>
      </p:sp>
      <p:pic>
        <p:nvPicPr>
          <p:cNvPr id="184" name="Google Shape;184;p30"/>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85" name="Google Shape;185;p30"/>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6" name="Google Shape;186;p30"/>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87" name="Google Shape;187;p30"/>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88" name="Google Shape;188;p30"/>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9" name="Google Shape;189;p30"/>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90" name="Google Shape;190;p3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TITLE_1">
    <p:bg>
      <p:bgPr>
        <a:solidFill>
          <a:srgbClr val="C44B27">
            <a:alpha val="10000"/>
          </a:srgbClr>
        </a:solidFill>
      </p:bgPr>
    </p:bg>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3" name="Google Shape;23;p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4"/>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 name="Google Shape;25;p4"/>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Right - Orange">
  <p:cSld name="TITLE_AND_TWO_COLUMNS_2_1">
    <p:spTree>
      <p:nvGrpSpPr>
        <p:cNvPr id="191" name="Shape 191"/>
        <p:cNvGrpSpPr/>
        <p:nvPr/>
      </p:nvGrpSpPr>
      <p:grpSpPr>
        <a:xfrm>
          <a:off x="0" y="0"/>
          <a:ext cx="0" cy="0"/>
          <a:chOff x="0" y="0"/>
          <a:chExt cx="0" cy="0"/>
        </a:xfrm>
      </p:grpSpPr>
      <p:sp>
        <p:nvSpPr>
          <p:cNvPr id="192" name="Google Shape;192;p31"/>
          <p:cNvSpPr/>
          <p:nvPr>
            <p:ph idx="2" type="pic"/>
          </p:nvPr>
        </p:nvSpPr>
        <p:spPr>
          <a:xfrm>
            <a:off x="5286900" y="285000"/>
            <a:ext cx="3607500" cy="3607500"/>
          </a:xfrm>
          <a:prstGeom prst="ellipse">
            <a:avLst/>
          </a:prstGeom>
          <a:noFill/>
          <a:ln>
            <a:noFill/>
          </a:ln>
        </p:spPr>
      </p:sp>
      <p:pic>
        <p:nvPicPr>
          <p:cNvPr id="193" name="Google Shape;193;p31"/>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194" name="Google Shape;194;p31"/>
          <p:cNvSpPr txBox="1"/>
          <p:nvPr>
            <p:ph idx="1"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5" name="Google Shape;195;p31"/>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196" name="Google Shape;196;p31"/>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197" name="Google Shape;197;p31"/>
          <p:cNvSpPr txBox="1"/>
          <p:nvPr>
            <p:ph type="title"/>
          </p:nvPr>
        </p:nvSpPr>
        <p:spPr>
          <a:xfrm>
            <a:off x="229775"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p31"/>
          <p:cNvSpPr txBox="1"/>
          <p:nvPr>
            <p:ph idx="4" type="body"/>
          </p:nvPr>
        </p:nvSpPr>
        <p:spPr>
          <a:xfrm>
            <a:off x="252400" y="843950"/>
            <a:ext cx="4952400" cy="34839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99" name="Google Shape;199;p3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Teal">
  <p:cSld name="TITLE_AND_TWO_COLUMNS_1">
    <p:spTree>
      <p:nvGrpSpPr>
        <p:cNvPr id="200" name="Shape 200"/>
        <p:cNvGrpSpPr/>
        <p:nvPr/>
      </p:nvGrpSpPr>
      <p:grpSpPr>
        <a:xfrm>
          <a:off x="0" y="0"/>
          <a:ext cx="0" cy="0"/>
          <a:chOff x="0" y="0"/>
          <a:chExt cx="0" cy="0"/>
        </a:xfrm>
      </p:grpSpPr>
      <p:sp>
        <p:nvSpPr>
          <p:cNvPr id="201" name="Google Shape;201;p32"/>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2" name="Google Shape;202;p32"/>
          <p:cNvSpPr/>
          <p:nvPr>
            <p:ph idx="2" type="pic"/>
          </p:nvPr>
        </p:nvSpPr>
        <p:spPr>
          <a:xfrm>
            <a:off x="284100" y="285000"/>
            <a:ext cx="3607500" cy="3607500"/>
          </a:xfrm>
          <a:prstGeom prst="ellipse">
            <a:avLst/>
          </a:prstGeom>
          <a:noFill/>
          <a:ln>
            <a:noFill/>
          </a:ln>
        </p:spPr>
      </p:sp>
      <p:sp>
        <p:nvSpPr>
          <p:cNvPr id="203" name="Google Shape;203;p32"/>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04" name="Google Shape;204;p32"/>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05" name="Google Shape;205;p32"/>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6" name="Google Shape;206;p32"/>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07" name="Google Shape;207;p32"/>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08" name="Google Shape;208;p3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Purple">
  <p:cSld name="TITLE_AND_TWO_COLUMNS_1_1">
    <p:spTree>
      <p:nvGrpSpPr>
        <p:cNvPr id="209" name="Shape 209"/>
        <p:cNvGrpSpPr/>
        <p:nvPr/>
      </p:nvGrpSpPr>
      <p:grpSpPr>
        <a:xfrm>
          <a:off x="0" y="0"/>
          <a:ext cx="0" cy="0"/>
          <a:chOff x="0" y="0"/>
          <a:chExt cx="0" cy="0"/>
        </a:xfrm>
      </p:grpSpPr>
      <p:sp>
        <p:nvSpPr>
          <p:cNvPr id="210" name="Google Shape;210;p33"/>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1" name="Google Shape;211;p33"/>
          <p:cNvSpPr/>
          <p:nvPr>
            <p:ph idx="2" type="pic"/>
          </p:nvPr>
        </p:nvSpPr>
        <p:spPr>
          <a:xfrm>
            <a:off x="284100" y="285000"/>
            <a:ext cx="3607500" cy="3607500"/>
          </a:xfrm>
          <a:prstGeom prst="ellipse">
            <a:avLst/>
          </a:prstGeom>
          <a:noFill/>
          <a:ln>
            <a:noFill/>
          </a:ln>
        </p:spPr>
      </p:sp>
      <p:sp>
        <p:nvSpPr>
          <p:cNvPr id="212" name="Google Shape;212;p33"/>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13" name="Google Shape;213;p33"/>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214" name="Google Shape;214;p33"/>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5" name="Google Shape;215;p33"/>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16" name="Google Shape;216;p33"/>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17" name="Google Shape;217;p3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Picture Left - Orange">
  <p:cSld name="TITLE_AND_TWO_COLUMNS_1_1_1">
    <p:spTree>
      <p:nvGrpSpPr>
        <p:cNvPr id="218" name="Shape 218"/>
        <p:cNvGrpSpPr/>
        <p:nvPr/>
      </p:nvGrpSpPr>
      <p:grpSpPr>
        <a:xfrm>
          <a:off x="0" y="0"/>
          <a:ext cx="0" cy="0"/>
          <a:chOff x="0" y="0"/>
          <a:chExt cx="0" cy="0"/>
        </a:xfrm>
      </p:grpSpPr>
      <p:sp>
        <p:nvSpPr>
          <p:cNvPr id="219" name="Google Shape;219;p34"/>
          <p:cNvSpPr txBox="1"/>
          <p:nvPr>
            <p:ph type="title"/>
          </p:nvPr>
        </p:nvSpPr>
        <p:spPr>
          <a:xfrm>
            <a:off x="3912250" y="140225"/>
            <a:ext cx="5155500" cy="611700"/>
          </a:xfrm>
          <a:prstGeom prst="rect">
            <a:avLst/>
          </a:prstGeom>
        </p:spPr>
        <p:txBody>
          <a:bodyPr anchorCtr="0" anchor="t" bIns="91425" lIns="91425" spcFirstLastPara="1" rIns="91425" wrap="square" tIns="91425">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34"/>
          <p:cNvSpPr/>
          <p:nvPr>
            <p:ph idx="2" type="pic"/>
          </p:nvPr>
        </p:nvSpPr>
        <p:spPr>
          <a:xfrm>
            <a:off x="284100" y="285000"/>
            <a:ext cx="3607500" cy="3607500"/>
          </a:xfrm>
          <a:prstGeom prst="ellipse">
            <a:avLst/>
          </a:prstGeom>
          <a:noFill/>
          <a:ln>
            <a:noFill/>
          </a:ln>
        </p:spPr>
      </p:sp>
      <p:sp>
        <p:nvSpPr>
          <p:cNvPr id="221" name="Google Shape;221;p34"/>
          <p:cNvSpPr txBox="1"/>
          <p:nvPr>
            <p:ph idx="1" type="body"/>
          </p:nvPr>
        </p:nvSpPr>
        <p:spPr>
          <a:xfrm>
            <a:off x="3934875" y="843950"/>
            <a:ext cx="5078100" cy="3490200"/>
          </a:xfrm>
          <a:prstGeom prst="rect">
            <a:avLst/>
          </a:prstGeom>
        </p:spPr>
        <p:txBody>
          <a:bodyPr anchorCtr="0" anchor="t" bIns="91425" lIns="91425" spcFirstLastPara="1" rIns="91425" wrap="square" tIns="91425">
            <a:noAutofit/>
          </a:bodyPr>
          <a:lstStyle>
            <a:lvl1pPr indent="-368300" lvl="0" marL="457200" rtl="0">
              <a:lnSpc>
                <a:spcPct val="100000"/>
              </a:lnSpc>
              <a:spcBef>
                <a:spcPts val="0"/>
              </a:spcBef>
              <a:spcAft>
                <a:spcPts val="0"/>
              </a:spcAft>
              <a:buSzPts val="22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pic>
        <p:nvPicPr>
          <p:cNvPr id="222" name="Google Shape;222;p34"/>
          <p:cNvPicPr preferRelativeResize="0"/>
          <p:nvPr/>
        </p:nvPicPr>
        <p:blipFill rotWithShape="1">
          <a:blip r:embed="rId2">
            <a:alphaModFix/>
          </a:blip>
          <a:srcRect b="13344" l="0" r="0" t="13336"/>
          <a:stretch/>
        </p:blipFill>
        <p:spPr>
          <a:xfrm>
            <a:off x="0" y="4190873"/>
            <a:ext cx="9144003" cy="952625"/>
          </a:xfrm>
          <a:prstGeom prst="rect">
            <a:avLst/>
          </a:prstGeom>
          <a:noFill/>
          <a:ln>
            <a:noFill/>
          </a:ln>
        </p:spPr>
      </p:pic>
      <p:sp>
        <p:nvSpPr>
          <p:cNvPr id="223" name="Google Shape;223;p34"/>
          <p:cNvSpPr txBox="1"/>
          <p:nvPr>
            <p:ph idx="3"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4" name="Google Shape;224;p34"/>
          <p:cNvSpPr txBox="1"/>
          <p:nvPr>
            <p:ph idx="4"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25" name="Google Shape;225;p34"/>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26" name="Google Shape;226;p3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Image - Teal">
  <p:cSld name="ONE_COLUMN_TEXT_1">
    <p:spTree>
      <p:nvGrpSpPr>
        <p:cNvPr id="227" name="Shape 227"/>
        <p:cNvGrpSpPr/>
        <p:nvPr/>
      </p:nvGrpSpPr>
      <p:grpSpPr>
        <a:xfrm>
          <a:off x="0" y="0"/>
          <a:ext cx="0" cy="0"/>
          <a:chOff x="0" y="0"/>
          <a:chExt cx="0" cy="0"/>
        </a:xfrm>
      </p:grpSpPr>
      <p:pic>
        <p:nvPicPr>
          <p:cNvPr id="228" name="Google Shape;228;p35"/>
          <p:cNvPicPr preferRelativeResize="0"/>
          <p:nvPr/>
        </p:nvPicPr>
        <p:blipFill rotWithShape="1">
          <a:blip r:embed="rId2">
            <a:alphaModFix/>
          </a:blip>
          <a:srcRect b="0" l="0" r="0" t="0"/>
          <a:stretch/>
        </p:blipFill>
        <p:spPr>
          <a:xfrm>
            <a:off x="0" y="3943350"/>
            <a:ext cx="9144000" cy="1200155"/>
          </a:xfrm>
          <a:prstGeom prst="rect">
            <a:avLst/>
          </a:prstGeom>
          <a:noFill/>
          <a:ln>
            <a:noFill/>
          </a:ln>
        </p:spPr>
      </p:pic>
      <p:sp>
        <p:nvSpPr>
          <p:cNvPr id="229" name="Google Shape;229;p35"/>
          <p:cNvSpPr/>
          <p:nvPr>
            <p:ph idx="2" type="pic"/>
          </p:nvPr>
        </p:nvSpPr>
        <p:spPr>
          <a:xfrm>
            <a:off x="0" y="0"/>
            <a:ext cx="9144000" cy="4129500"/>
          </a:xfrm>
          <a:prstGeom prst="rect">
            <a:avLst/>
          </a:prstGeom>
          <a:noFill/>
          <a:ln>
            <a:noFill/>
          </a:ln>
        </p:spPr>
      </p:sp>
      <p:sp>
        <p:nvSpPr>
          <p:cNvPr id="230" name="Google Shape;230;p35"/>
          <p:cNvSpPr txBox="1"/>
          <p:nvPr>
            <p:ph type="title"/>
          </p:nvPr>
        </p:nvSpPr>
        <p:spPr>
          <a:xfrm>
            <a:off x="267900" y="4338475"/>
            <a:ext cx="7442700" cy="620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1" name="Google Shape;231;p3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Teal">
  <p:cSld name="TITLE_AND_BODY_7">
    <p:spTree>
      <p:nvGrpSpPr>
        <p:cNvPr id="232" name="Shape 232"/>
        <p:cNvGrpSpPr/>
        <p:nvPr/>
      </p:nvGrpSpPr>
      <p:grpSpPr>
        <a:xfrm>
          <a:off x="0" y="0"/>
          <a:ext cx="0" cy="0"/>
          <a:chOff x="0" y="0"/>
          <a:chExt cx="0" cy="0"/>
        </a:xfrm>
      </p:grpSpPr>
      <p:sp>
        <p:nvSpPr>
          <p:cNvPr id="233" name="Google Shape;233;p3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4" name="Google Shape;234;p36"/>
          <p:cNvSpPr txBox="1"/>
          <p:nvPr>
            <p:ph idx="1" type="body"/>
          </p:nvPr>
        </p:nvSpPr>
        <p:spPr>
          <a:xfrm>
            <a:off x="311700" y="848075"/>
            <a:ext cx="8520600" cy="34821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pic>
        <p:nvPicPr>
          <p:cNvPr id="235" name="Google Shape;235;p36"/>
          <p:cNvPicPr preferRelativeResize="0"/>
          <p:nvPr/>
        </p:nvPicPr>
        <p:blipFill rotWithShape="1">
          <a:blip r:embed="rId2">
            <a:alphaModFix/>
          </a:blip>
          <a:srcRect b="11695" l="0" r="0" t="15113"/>
          <a:stretch/>
        </p:blipFill>
        <p:spPr>
          <a:xfrm>
            <a:off x="0" y="4190873"/>
            <a:ext cx="9144001" cy="952625"/>
          </a:xfrm>
          <a:prstGeom prst="rect">
            <a:avLst/>
          </a:prstGeom>
          <a:noFill/>
          <a:ln>
            <a:noFill/>
          </a:ln>
        </p:spPr>
      </p:pic>
      <p:sp>
        <p:nvSpPr>
          <p:cNvPr id="236" name="Google Shape;236;p36"/>
          <p:cNvSpPr txBox="1"/>
          <p:nvPr>
            <p:ph idx="2" type="subTitle"/>
          </p:nvPr>
        </p:nvSpPr>
        <p:spPr>
          <a:xfrm>
            <a:off x="2764450" y="4487500"/>
            <a:ext cx="4792800" cy="310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7" name="Google Shape;237;p36"/>
          <p:cNvSpPr txBox="1"/>
          <p:nvPr>
            <p:ph idx="3" type="subTitle"/>
          </p:nvPr>
        </p:nvSpPr>
        <p:spPr>
          <a:xfrm>
            <a:off x="3033450" y="4721791"/>
            <a:ext cx="4524000" cy="235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pic>
        <p:nvPicPr>
          <p:cNvPr id="238" name="Google Shape;238;p36"/>
          <p:cNvPicPr preferRelativeResize="0"/>
          <p:nvPr/>
        </p:nvPicPr>
        <p:blipFill rotWithShape="1">
          <a:blip r:embed="rId3">
            <a:alphaModFix/>
          </a:blip>
          <a:srcRect b="0" l="228" r="228" t="0"/>
          <a:stretch/>
        </p:blipFill>
        <p:spPr>
          <a:xfrm>
            <a:off x="7897350" y="3918100"/>
            <a:ext cx="1115568" cy="1115568"/>
          </a:xfrm>
          <a:prstGeom prst="rect">
            <a:avLst/>
          </a:prstGeom>
          <a:noFill/>
          <a:ln>
            <a:noFill/>
          </a:ln>
        </p:spPr>
      </p:pic>
      <p:sp>
        <p:nvSpPr>
          <p:cNvPr id="239" name="Google Shape;239;p3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Teal">
  <p:cSld name="TITLE_1_1">
    <p:bg>
      <p:bgPr>
        <a:solidFill>
          <a:srgbClr val="017F92">
            <a:alpha val="10000"/>
          </a:srgbClr>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17" y="17"/>
            <a:ext cx="9144005" cy="5143503"/>
          </a:xfrm>
          <a:prstGeom prst="rect">
            <a:avLst/>
          </a:prstGeom>
          <a:noFill/>
          <a:ln>
            <a:noFill/>
          </a:ln>
        </p:spPr>
      </p:pic>
      <p:sp>
        <p:nvSpPr>
          <p:cNvPr id="28" name="Google Shape;28;p5"/>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 name="Google Shape;29;p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5"/>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Cover">
  <p:cSld name="CUSTOM">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6"/>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 name="Google Shape;33;p6"/>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Teal">
  <p:cSld name="CUSTOM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36" name="Google Shape;36;p7"/>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37" name="Google Shape;37;p7"/>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8" name="Google Shape;38;p7"/>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Purple">
  <p:cSld name="CUSTOM_1_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41" name="Google Shape;41;p8"/>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42" name="Google Shape;42;p8"/>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3" name="Google Shape;43;p8"/>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Divider - Orange">
  <p:cSld name="CUSTOM_1_1_1">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sz="1200"/>
          </a:p>
        </p:txBody>
      </p:sp>
      <p:pic>
        <p:nvPicPr>
          <p:cNvPr id="46" name="Google Shape;46;p9"/>
          <p:cNvPicPr preferRelativeResize="0"/>
          <p:nvPr/>
        </p:nvPicPr>
        <p:blipFill rotWithShape="1">
          <a:blip r:embed="rId3">
            <a:alphaModFix/>
          </a:blip>
          <a:srcRect b="0" l="228" r="228" t="0"/>
          <a:stretch/>
        </p:blipFill>
        <p:spPr>
          <a:xfrm>
            <a:off x="8017723" y="4267073"/>
            <a:ext cx="842800" cy="842800"/>
          </a:xfrm>
          <a:prstGeom prst="rect">
            <a:avLst/>
          </a:prstGeom>
          <a:noFill/>
          <a:ln>
            <a:noFill/>
          </a:ln>
        </p:spPr>
      </p:pic>
      <p:sp>
        <p:nvSpPr>
          <p:cNvPr id="47" name="Google Shape;47;p9"/>
          <p:cNvSpPr txBox="1"/>
          <p:nvPr>
            <p:ph type="ctrTitle"/>
          </p:nvPr>
        </p:nvSpPr>
        <p:spPr>
          <a:xfrm>
            <a:off x="-75" y="2500725"/>
            <a:ext cx="9144000" cy="7926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3B1A53"/>
              </a:buClr>
              <a:buSzPts val="3200"/>
              <a:buNone/>
              <a:defRPr>
                <a:solidFill>
                  <a:srgbClr val="3B1A53"/>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 name="Google Shape;48;p9"/>
          <p:cNvSpPr txBox="1"/>
          <p:nvPr>
            <p:ph idx="1" type="subTitle"/>
          </p:nvPr>
        </p:nvSpPr>
        <p:spPr>
          <a:xfrm>
            <a:off x="-75" y="3293325"/>
            <a:ext cx="9144000" cy="6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spiring Educators Title and Body - 1" type="tx">
  <p:cSld name="TITLE_AND_BODY">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1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lvl1pPr lvl="0" rtl="0">
              <a:buNone/>
              <a:defRPr sz="1100">
                <a:solidFill>
                  <a:schemeClr val="dk2"/>
                </a:solidFill>
                <a:latin typeface="Public Sans Medium"/>
                <a:ea typeface="Public Sans Medium"/>
                <a:cs typeface="Public Sans Medium"/>
                <a:sym typeface="Public Sans Medium"/>
              </a:defRPr>
            </a:lvl1pPr>
            <a:lvl2pPr lvl="1" rtl="0">
              <a:buNone/>
              <a:defRPr sz="1100">
                <a:solidFill>
                  <a:schemeClr val="dk2"/>
                </a:solidFill>
                <a:latin typeface="Public Sans Medium"/>
                <a:ea typeface="Public Sans Medium"/>
                <a:cs typeface="Public Sans Medium"/>
                <a:sym typeface="Public Sans Medium"/>
              </a:defRPr>
            </a:lvl2pPr>
            <a:lvl3pPr lvl="2" rtl="0">
              <a:buNone/>
              <a:defRPr sz="1100">
                <a:solidFill>
                  <a:schemeClr val="dk2"/>
                </a:solidFill>
                <a:latin typeface="Public Sans Medium"/>
                <a:ea typeface="Public Sans Medium"/>
                <a:cs typeface="Public Sans Medium"/>
                <a:sym typeface="Public Sans Medium"/>
              </a:defRPr>
            </a:lvl3pPr>
            <a:lvl4pPr lvl="3" rtl="0">
              <a:buNone/>
              <a:defRPr sz="1100">
                <a:solidFill>
                  <a:schemeClr val="dk2"/>
                </a:solidFill>
                <a:latin typeface="Public Sans Medium"/>
                <a:ea typeface="Public Sans Medium"/>
                <a:cs typeface="Public Sans Medium"/>
                <a:sym typeface="Public Sans Medium"/>
              </a:defRPr>
            </a:lvl4pPr>
            <a:lvl5pPr lvl="4" rtl="0">
              <a:buNone/>
              <a:defRPr sz="1100">
                <a:solidFill>
                  <a:schemeClr val="dk2"/>
                </a:solidFill>
                <a:latin typeface="Public Sans Medium"/>
                <a:ea typeface="Public Sans Medium"/>
                <a:cs typeface="Public Sans Medium"/>
                <a:sym typeface="Public Sans Medium"/>
              </a:defRPr>
            </a:lvl5pPr>
            <a:lvl6pPr lvl="5" rtl="0">
              <a:buNone/>
              <a:defRPr sz="1100">
                <a:solidFill>
                  <a:schemeClr val="dk2"/>
                </a:solidFill>
                <a:latin typeface="Public Sans Medium"/>
                <a:ea typeface="Public Sans Medium"/>
                <a:cs typeface="Public Sans Medium"/>
                <a:sym typeface="Public Sans Medium"/>
              </a:defRPr>
            </a:lvl6pPr>
            <a:lvl7pPr lvl="6" rtl="0">
              <a:buNone/>
              <a:defRPr sz="1100">
                <a:solidFill>
                  <a:schemeClr val="dk2"/>
                </a:solidFill>
                <a:latin typeface="Public Sans Medium"/>
                <a:ea typeface="Public Sans Medium"/>
                <a:cs typeface="Public Sans Medium"/>
                <a:sym typeface="Public Sans Medium"/>
              </a:defRPr>
            </a:lvl7pPr>
            <a:lvl8pPr lvl="7" rtl="0">
              <a:buNone/>
              <a:defRPr sz="1100">
                <a:solidFill>
                  <a:schemeClr val="dk2"/>
                </a:solidFill>
                <a:latin typeface="Public Sans Medium"/>
                <a:ea typeface="Public Sans Medium"/>
                <a:cs typeface="Public Sans Medium"/>
                <a:sym typeface="Public Sans Medium"/>
              </a:defRPr>
            </a:lvl8pPr>
            <a:lvl9pPr lvl="8" rtl="0">
              <a:buNone/>
              <a:defRPr sz="1100">
                <a:solidFill>
                  <a:schemeClr val="dk2"/>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10"/>
          <p:cNvSpPr txBox="1"/>
          <p:nvPr>
            <p:ph type="title"/>
          </p:nvPr>
        </p:nvSpPr>
        <p:spPr>
          <a:xfrm>
            <a:off x="311700" y="525050"/>
            <a:ext cx="8520600" cy="5256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0"/>
          <p:cNvSpPr txBox="1"/>
          <p:nvPr>
            <p:ph idx="1" type="body"/>
          </p:nvPr>
        </p:nvSpPr>
        <p:spPr>
          <a:xfrm>
            <a:off x="311700" y="1255250"/>
            <a:ext cx="8520600" cy="3114900"/>
          </a:xfrm>
          <a:prstGeom prst="rect">
            <a:avLst/>
          </a:prstGeom>
        </p:spPr>
        <p:txBody>
          <a:bodyPr anchorCtr="0" anchor="t" bIns="91425" lIns="91425" spcFirstLastPara="1" rIns="91425" wrap="square" tIns="91425">
            <a:noAutofit/>
          </a:bodyPr>
          <a:lstStyle>
            <a:lvl1pPr indent="-342900" lvl="0" marL="457200" rtl="0">
              <a:lnSpc>
                <a:spcPct val="100000"/>
              </a:lnSpc>
              <a:spcBef>
                <a:spcPts val="0"/>
              </a:spcBef>
              <a:spcAft>
                <a:spcPts val="0"/>
              </a:spcAft>
              <a:buSzPts val="1800"/>
              <a:buChar char="●"/>
              <a:defRPr sz="1800"/>
            </a:lvl1pPr>
            <a:lvl2pPr indent="-342900" lvl="1" marL="914400" rtl="0">
              <a:lnSpc>
                <a:spcPct val="100000"/>
              </a:lnSpc>
              <a:spcBef>
                <a:spcPts val="0"/>
              </a:spcBef>
              <a:spcAft>
                <a:spcPts val="0"/>
              </a:spcAft>
              <a:buSzPts val="1800"/>
              <a:buChar char="○"/>
              <a:defRPr sz="1800"/>
            </a:lvl2pPr>
            <a:lvl3pPr indent="-342900" lvl="2" marL="1371600" rtl="0">
              <a:lnSpc>
                <a:spcPct val="100000"/>
              </a:lnSpc>
              <a:spcBef>
                <a:spcPts val="0"/>
              </a:spcBef>
              <a:spcAft>
                <a:spcPts val="0"/>
              </a:spcAft>
              <a:buSzPts val="1800"/>
              <a:buChar char="■"/>
              <a:defRPr sz="1800"/>
            </a:lvl3pPr>
            <a:lvl4pPr indent="-342900" lvl="3" marL="1828800" rtl="0">
              <a:lnSpc>
                <a:spcPct val="100000"/>
              </a:lnSpc>
              <a:spcBef>
                <a:spcPts val="0"/>
              </a:spcBef>
              <a:spcAft>
                <a:spcPts val="0"/>
              </a:spcAft>
              <a:buSzPts val="1800"/>
              <a:buChar char="●"/>
              <a:defRPr sz="1800"/>
            </a:lvl4pPr>
            <a:lvl5pPr indent="-342900" lvl="4" marL="2286000" rtl="0">
              <a:lnSpc>
                <a:spcPct val="100000"/>
              </a:lnSpc>
              <a:spcBef>
                <a:spcPts val="0"/>
              </a:spcBef>
              <a:spcAft>
                <a:spcPts val="0"/>
              </a:spcAft>
              <a:buSzPts val="1800"/>
              <a:buChar char="○"/>
              <a:defRPr sz="1800"/>
            </a:lvl5pPr>
            <a:lvl6pPr indent="-342900" lvl="5" marL="2743200" rtl="0">
              <a:lnSpc>
                <a:spcPct val="100000"/>
              </a:lnSpc>
              <a:spcBef>
                <a:spcPts val="0"/>
              </a:spcBef>
              <a:spcAft>
                <a:spcPts val="0"/>
              </a:spcAft>
              <a:buSzPts val="1800"/>
              <a:buChar char="■"/>
              <a:defRPr sz="1800"/>
            </a:lvl6pPr>
            <a:lvl7pPr indent="-342900" lvl="6" marL="3200400" rtl="0">
              <a:lnSpc>
                <a:spcPct val="100000"/>
              </a:lnSpc>
              <a:spcBef>
                <a:spcPts val="0"/>
              </a:spcBef>
              <a:spcAft>
                <a:spcPts val="0"/>
              </a:spcAft>
              <a:buSzPts val="1800"/>
              <a:buChar char="●"/>
              <a:defRPr sz="1800"/>
            </a:lvl7pPr>
            <a:lvl8pPr indent="-342900" lvl="7" marL="3657600" rtl="0">
              <a:lnSpc>
                <a:spcPct val="100000"/>
              </a:lnSpc>
              <a:spcBef>
                <a:spcPts val="0"/>
              </a:spcBef>
              <a:spcAft>
                <a:spcPts val="0"/>
              </a:spcAft>
              <a:buSzPts val="1800"/>
              <a:buChar char="○"/>
              <a:defRPr sz="1800"/>
            </a:lvl8pPr>
            <a:lvl9pPr indent="-342900" lvl="8" marL="4114800" rtl="0">
              <a:lnSpc>
                <a:spcPct val="100000"/>
              </a:lnSpc>
              <a:spcBef>
                <a:spcPts val="0"/>
              </a:spcBef>
              <a:spcAft>
                <a:spcPts val="0"/>
              </a:spcAft>
              <a:buSzPts val="1800"/>
              <a:buChar char="■"/>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2.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3B1A53"/>
              </a:buClr>
              <a:buSzPts val="3200"/>
              <a:buFont typeface="Public Sans"/>
              <a:buNone/>
              <a:defRPr b="1" sz="3200">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68300" lvl="0" marL="4572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indent="-317500" lvl="1" marL="914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indent="-317500" lvl="2" marL="1371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indent="-317500" lvl="3" marL="1828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indent="-317500" lvl="4" marL="22860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indent="-317500" lvl="5" marL="27432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indent="-317500" lvl="6" marL="32004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indent="-317500" lvl="7" marL="36576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indent="-317500" lvl="8" marL="41148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indent="0" lvl="0" marL="0" rtl="0" algn="r">
              <a:spcBef>
                <a:spcPts val="0"/>
              </a:spcBef>
              <a:spcAft>
                <a:spcPts val="0"/>
              </a:spcAft>
              <a:buNone/>
            </a:pPr>
            <a:fld id="{00000000-1234-1234-1234-123412341234}" type="slidenum">
              <a:rPr lang="en"/>
              <a:t>‹#›</a:t>
            </a:fld>
            <a:endParaRPr sz="12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hyperlink" Target="https://ldoe.zoom.us/j/95771507737?pwd=OTBRUXlLY1BZWkl4RHB5VFlCd1V5QT09" TargetMode="External"/><Relationship Id="rId4" Type="http://schemas.openxmlformats.org/officeDocument/2006/relationships/hyperlink" Target="https://ldoe.zoom.us/j/95771507737?pwd=OTBRUXlLY1BZWkl4RHB5VFlCd1V5QT09" TargetMode="External"/><Relationship Id="rId5" Type="http://schemas.openxmlformats.org/officeDocument/2006/relationships/hyperlink" Target="https://ldoe.zoom.us/j/95771507737?pwd=OTBRUXlLY1BZWkl4RHB5VFlCd1V5QT09" TargetMode="External"/><Relationship Id="rId6" Type="http://schemas.openxmlformats.org/officeDocument/2006/relationships/hyperlink" Target="mailto:believeandprepare@la.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hyperlink" Target="https://docs.google.com/forms/d/e/1FAIpQLScJKxQLCKfMwazuQrB0v6x7iJ9XTufKgKEgZ3gfES-tJXnsZg/viewform?usp=sf_link" TargetMode="External"/><Relationship Id="rId4" Type="http://schemas.openxmlformats.org/officeDocument/2006/relationships/hyperlink" Target="mailto:brandy.morin@la.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hyperlink" Target="https://www.louisianabelieves.com/docs/default-source/js-graduation-pathways/louisiana-pre-educator-pathway-guidance.pdf?sfvrsn=ebf36318_8" TargetMode="External"/><Relationship Id="rId4" Type="http://schemas.openxmlformats.org/officeDocument/2006/relationships/hyperlink" Target="https://www.louisianabelieves.com/docs/default-source/js-graduation-pathways/louisiana-pre-educator-pathway-guidance.pdf?sfvrsn=ebf36318_8" TargetMode="External"/><Relationship Id="rId9" Type="http://schemas.openxmlformats.org/officeDocument/2006/relationships/hyperlink" Target="https://forms.gle/YhJtreneAoUhbqoP7" TargetMode="External"/><Relationship Id="rId5" Type="http://schemas.openxmlformats.org/officeDocument/2006/relationships/hyperlink" Target="https://www.louisianabelieves.com/resources/library/louisiana-pre-educator-pathway" TargetMode="External"/><Relationship Id="rId6" Type="http://schemas.openxmlformats.org/officeDocument/2006/relationships/hyperlink" Target="https://ldoe.zoom.us/j/95771507737?pwd=OTBRUXlLY1BZWkl4RHB5VFlCd1V5QT09" TargetMode="External"/><Relationship Id="rId7" Type="http://schemas.openxmlformats.org/officeDocument/2006/relationships/hyperlink" Target="https://docs.google.com/forms/d/e/1FAIpQLScJKxQLCKfMwazuQrB0v6x7iJ9XTufKgKEgZ3gfES-tJXnsZg/viewform?usp=sf_link" TargetMode="External"/><Relationship Id="rId8" Type="http://schemas.openxmlformats.org/officeDocument/2006/relationships/hyperlink" Target="https://docs.google.com/forms/d/e/1FAIpQLScJKxQLCKfMwazuQrB0v6x7iJ9XTufKgKEgZ3gfES-tJXnsZg/viewform?usp=sf_li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forms.gle/YhJtreneAoUhbqoP7" TargetMode="External"/><Relationship Id="rId4" Type="http://schemas.openxmlformats.org/officeDocument/2006/relationships/hyperlink" Target="mailto:believeandprepare@la.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hyperlink" Target="mailto:believeandprepare@la.gov" TargetMode="External"/><Relationship Id="rId4" Type="http://schemas.openxmlformats.org/officeDocument/2006/relationships/hyperlink" Target="mailto:brandy.morin@l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Pre-Educator </a:t>
            </a:r>
            <a:r>
              <a:rPr lang="en">
                <a:solidFill>
                  <a:schemeClr val="dk1"/>
                </a:solidFill>
              </a:rPr>
              <a:t>Pathway</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245" name="Google Shape;245;p37"/>
          <p:cNvSpPr txBox="1"/>
          <p:nvPr>
            <p:ph idx="1" type="subTitle"/>
          </p:nvPr>
        </p:nvSpPr>
        <p:spPr>
          <a:xfrm>
            <a:off x="493775" y="1533275"/>
            <a:ext cx="8520600" cy="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School System Lead Professional Learning Community</a:t>
            </a:r>
            <a:endParaRPr>
              <a:solidFill>
                <a:schemeClr val="dk1"/>
              </a:solidFill>
            </a:endParaRPr>
          </a:p>
        </p:txBody>
      </p:sp>
      <p:sp>
        <p:nvSpPr>
          <p:cNvPr id="246" name="Google Shape;246;p37"/>
          <p:cNvSpPr txBox="1"/>
          <p:nvPr>
            <p:ph idx="2" type="subTitle"/>
          </p:nvPr>
        </p:nvSpPr>
        <p:spPr>
          <a:xfrm>
            <a:off x="497917" y="4439425"/>
            <a:ext cx="3859200" cy="45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October 3, 2024</a:t>
            </a:r>
            <a:endParaRPr/>
          </a:p>
        </p:txBody>
      </p:sp>
      <p:sp>
        <p:nvSpPr>
          <p:cNvPr id="247" name="Google Shape;247;p3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6"/>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Out</a:t>
            </a:r>
            <a:endParaRPr/>
          </a:p>
        </p:txBody>
      </p:sp>
      <p:sp>
        <p:nvSpPr>
          <p:cNvPr id="341" name="Google Shape;341;p46"/>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out from the group discussion:</a:t>
            </a:r>
            <a:endParaRPr/>
          </a:p>
          <a:p>
            <a:pPr indent="0" lvl="0" marL="0" rtl="0" algn="l">
              <a:spcBef>
                <a:spcPts val="0"/>
              </a:spcBef>
              <a:spcAft>
                <a:spcPts val="0"/>
              </a:spcAft>
              <a:buNone/>
            </a:pPr>
            <a:r>
              <a:t/>
            </a:r>
            <a:endParaRPr/>
          </a:p>
          <a:p>
            <a:pPr indent="-342900" lvl="0" marL="457200" rtl="0" algn="l">
              <a:spcBef>
                <a:spcPts val="0"/>
              </a:spcBef>
              <a:spcAft>
                <a:spcPts val="0"/>
              </a:spcAft>
              <a:buClr>
                <a:srgbClr val="4D4D4F"/>
              </a:buClr>
              <a:buSzPts val="1800"/>
              <a:buChar char="●"/>
            </a:pPr>
            <a:r>
              <a:rPr lang="en"/>
              <a:t>The most impactful </a:t>
            </a:r>
            <a:r>
              <a:rPr lang="en"/>
              <a:t>experiences</a:t>
            </a:r>
            <a:endParaRPr/>
          </a:p>
          <a:p>
            <a:pPr indent="-342900" lvl="0" marL="457200" rtl="0" algn="l">
              <a:spcBef>
                <a:spcPts val="0"/>
              </a:spcBef>
              <a:spcAft>
                <a:spcPts val="0"/>
              </a:spcAft>
              <a:buClr>
                <a:srgbClr val="4D4D4F"/>
              </a:buClr>
              <a:buSzPts val="1800"/>
              <a:buChar char="●"/>
            </a:pPr>
            <a:r>
              <a:rPr lang="en"/>
              <a:t>The most unique </a:t>
            </a:r>
            <a:r>
              <a:rPr lang="en"/>
              <a:t>experience</a:t>
            </a:r>
            <a:r>
              <a:rPr lang="en"/>
              <a:t>s</a:t>
            </a:r>
            <a:endParaRPr/>
          </a:p>
          <a:p>
            <a:pPr indent="-342900" lvl="0" marL="457200" rtl="0" algn="l">
              <a:spcBef>
                <a:spcPts val="0"/>
              </a:spcBef>
              <a:spcAft>
                <a:spcPts val="0"/>
              </a:spcAft>
              <a:buClr>
                <a:srgbClr val="4D4D4F"/>
              </a:buClr>
              <a:buSzPts val="1800"/>
              <a:buChar char="●"/>
            </a:pPr>
            <a:r>
              <a:rPr lang="en"/>
              <a:t>Which will you commit to adding to help grow your program?</a:t>
            </a:r>
            <a:endParaRPr/>
          </a:p>
        </p:txBody>
      </p:sp>
      <p:sp>
        <p:nvSpPr>
          <p:cNvPr id="342" name="Google Shape;342;p46"/>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43" name="Google Shape;343;p46"/>
          <p:cNvPicPr preferRelativeResize="0"/>
          <p:nvPr/>
        </p:nvPicPr>
        <p:blipFill>
          <a:blip r:embed="rId3">
            <a:alphaModFix/>
          </a:blip>
          <a:stretch>
            <a:fillRect/>
          </a:stretch>
        </p:blipFill>
        <p:spPr>
          <a:xfrm>
            <a:off x="3211225" y="2699800"/>
            <a:ext cx="1756925" cy="1756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7"/>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Updates and Reminders</a:t>
            </a:r>
            <a:endParaRPr>
              <a:solidFill>
                <a:schemeClr val="dk1"/>
              </a:solidFill>
            </a:endParaRPr>
          </a:p>
        </p:txBody>
      </p:sp>
      <p:sp>
        <p:nvSpPr>
          <p:cNvPr id="349" name="Google Shape;349;p47"/>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8"/>
          <p:cNvSpPr txBox="1"/>
          <p:nvPr>
            <p:ph type="title"/>
          </p:nvPr>
        </p:nvSpPr>
        <p:spPr>
          <a:xfrm>
            <a:off x="399075" y="525050"/>
            <a:ext cx="8520600" cy="52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LDOE’s New </a:t>
            </a:r>
            <a:r>
              <a:rPr lang="en">
                <a:solidFill>
                  <a:schemeClr val="dk1"/>
                </a:solidFill>
              </a:rPr>
              <a:t>Aspiring Educators</a:t>
            </a:r>
            <a:r>
              <a:rPr lang="en"/>
              <a:t> Curriculum Coming Soon!</a:t>
            </a:r>
            <a:endParaRPr/>
          </a:p>
        </p:txBody>
      </p:sp>
      <p:sp>
        <p:nvSpPr>
          <p:cNvPr id="355" name="Google Shape;355;p4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48"/>
          <p:cNvSpPr txBox="1"/>
          <p:nvPr>
            <p:ph idx="1" type="body"/>
          </p:nvPr>
        </p:nvSpPr>
        <p:spPr>
          <a:xfrm>
            <a:off x="311700" y="1670151"/>
            <a:ext cx="8520600" cy="27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LDOE is excited to announce that we will be releasing an open-sourced Pre-Educator Pathway Curriculum for the 2025-2026 academic school year. </a:t>
            </a:r>
            <a:r>
              <a:rPr i="1" lang="en"/>
              <a:t>Aspiring Educators: Shaping Louisiana’s Future</a:t>
            </a:r>
            <a:r>
              <a:rPr lang="en"/>
              <a:t> will consist of 2 courses, Foundations of Education and Learning Communities. More information coming soon!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49"/>
          <p:cNvSpPr txBox="1"/>
          <p:nvPr>
            <p:ph idx="1" type="body"/>
          </p:nvPr>
        </p:nvSpPr>
        <p:spPr>
          <a:xfrm>
            <a:off x="348800" y="1055000"/>
            <a:ext cx="8637600" cy="348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t>Offered quarterly, the Pre-Educator Pathway System Lead Professional Learning Community Calls are virtual opportunities for Grow Your Own System Leads to share best practices related to developing and expanding access to the Pre-Educator Pathway. All school systems are encouraged to attend regardless of current pathway status.  </a:t>
            </a:r>
            <a:endParaRPr sz="1700"/>
          </a:p>
          <a:p>
            <a:pPr indent="0" lvl="0" marL="0" rtl="0" algn="l">
              <a:lnSpc>
                <a:spcPct val="100000"/>
              </a:lnSpc>
              <a:spcBef>
                <a:spcPts val="0"/>
              </a:spcBef>
              <a:spcAft>
                <a:spcPts val="0"/>
              </a:spcAft>
              <a:buNone/>
            </a:pPr>
            <a:r>
              <a:t/>
            </a:r>
            <a:endParaRPr sz="1700"/>
          </a:p>
          <a:p>
            <a:pPr indent="-336550" lvl="0" marL="914400" rtl="0" algn="l">
              <a:lnSpc>
                <a:spcPct val="100000"/>
              </a:lnSpc>
              <a:spcBef>
                <a:spcPts val="0"/>
              </a:spcBef>
              <a:spcAft>
                <a:spcPts val="0"/>
              </a:spcAft>
              <a:buClr>
                <a:schemeClr val="dk2"/>
              </a:buClr>
              <a:buSzPts val="1700"/>
              <a:buChar char="●"/>
            </a:pPr>
            <a:r>
              <a:rPr lang="en" sz="1700"/>
              <a:t>Webinar Dates and Time: November 14, 2024, 10-11 a.m. </a:t>
            </a:r>
            <a:endParaRPr sz="1700"/>
          </a:p>
          <a:p>
            <a:pPr indent="-336550" lvl="0" marL="914400" rtl="0" algn="l">
              <a:lnSpc>
                <a:spcPct val="100000"/>
              </a:lnSpc>
              <a:spcBef>
                <a:spcPts val="0"/>
              </a:spcBef>
              <a:spcAft>
                <a:spcPts val="0"/>
              </a:spcAft>
              <a:buClr>
                <a:schemeClr val="dk2"/>
              </a:buClr>
              <a:buSzPts val="1700"/>
              <a:buChar char="●"/>
            </a:pPr>
            <a:r>
              <a:rPr lang="en" sz="1700"/>
              <a:t>Webinar Link: </a:t>
            </a:r>
            <a:r>
              <a:rPr lang="en" sz="1700" u="sng">
                <a:solidFill>
                  <a:schemeClr val="hlink"/>
                </a:solidFill>
                <a:hlinkClick r:id="rId3"/>
              </a:rPr>
              <a:t>h</a:t>
            </a:r>
            <a:r>
              <a:rPr lang="en" sz="1700" u="sng">
                <a:solidFill>
                  <a:schemeClr val="hlink"/>
                </a:solidFill>
                <a:hlinkClick r:id="rId4"/>
              </a:rPr>
              <a:t>ttps://ldoe.zoom.us/j/95771507737</a:t>
            </a:r>
            <a:r>
              <a:rPr lang="en" sz="1700" u="sng">
                <a:solidFill>
                  <a:schemeClr val="hlink"/>
                </a:solidFill>
                <a:hlinkClick r:id="rId5"/>
              </a:rPr>
              <a:t>?</a:t>
            </a:r>
            <a:endParaRPr sz="1700"/>
          </a:p>
          <a:p>
            <a:pPr indent="-336550" lvl="0" marL="914400" rtl="0" algn="l">
              <a:lnSpc>
                <a:spcPct val="100000"/>
              </a:lnSpc>
              <a:spcBef>
                <a:spcPts val="0"/>
              </a:spcBef>
              <a:spcAft>
                <a:spcPts val="0"/>
              </a:spcAft>
              <a:buClr>
                <a:schemeClr val="dk2"/>
              </a:buClr>
              <a:buSzPts val="1700"/>
              <a:buChar char="●"/>
            </a:pPr>
            <a:r>
              <a:rPr lang="en" sz="1700"/>
              <a:t>Webinar Phone Number: 1-346-248-7799</a:t>
            </a:r>
            <a:endParaRPr sz="1700"/>
          </a:p>
          <a:p>
            <a:pPr indent="-336550" lvl="0" marL="914400" rtl="0" algn="l">
              <a:lnSpc>
                <a:spcPct val="100000"/>
              </a:lnSpc>
              <a:spcBef>
                <a:spcPts val="0"/>
              </a:spcBef>
              <a:spcAft>
                <a:spcPts val="0"/>
              </a:spcAft>
              <a:buClr>
                <a:schemeClr val="dk2"/>
              </a:buClr>
              <a:buSzPts val="1700"/>
              <a:buChar char="●"/>
            </a:pPr>
            <a:r>
              <a:rPr lang="en" sz="1700"/>
              <a:t>Meeting ID: </a:t>
            </a:r>
            <a:r>
              <a:rPr lang="en" sz="1700">
                <a:solidFill>
                  <a:schemeClr val="dk2"/>
                </a:solidFill>
              </a:rPr>
              <a:t>957 7150 7737</a:t>
            </a:r>
            <a:endParaRPr sz="1700">
              <a:solidFill>
                <a:schemeClr val="dk2"/>
              </a:solidFill>
            </a:endParaRPr>
          </a:p>
          <a:p>
            <a:pPr indent="-336550" lvl="0" marL="914400" rtl="0" algn="l">
              <a:lnSpc>
                <a:spcPct val="100000"/>
              </a:lnSpc>
              <a:spcBef>
                <a:spcPts val="0"/>
              </a:spcBef>
              <a:spcAft>
                <a:spcPts val="0"/>
              </a:spcAft>
              <a:buClr>
                <a:schemeClr val="dk2"/>
              </a:buClr>
              <a:buSzPts val="1700"/>
              <a:buChar char="●"/>
            </a:pPr>
            <a:r>
              <a:rPr lang="en" sz="1700">
                <a:solidFill>
                  <a:schemeClr val="dk2"/>
                </a:solidFill>
              </a:rPr>
              <a:t>Passcode: 995466</a:t>
            </a:r>
            <a:endParaRPr sz="1700">
              <a:solidFill>
                <a:schemeClr val="dk2"/>
              </a:solidFill>
            </a:endParaRPr>
          </a:p>
          <a:p>
            <a:pPr indent="0" lvl="0" marL="914400" rtl="0" algn="l">
              <a:lnSpc>
                <a:spcPct val="100000"/>
              </a:lnSpc>
              <a:spcBef>
                <a:spcPts val="0"/>
              </a:spcBef>
              <a:spcAft>
                <a:spcPts val="0"/>
              </a:spcAft>
              <a:buNone/>
            </a:pPr>
            <a:r>
              <a:t/>
            </a:r>
            <a:endParaRPr/>
          </a:p>
        </p:txBody>
      </p:sp>
      <p:sp>
        <p:nvSpPr>
          <p:cNvPr id="363" name="Google Shape;363;p49"/>
          <p:cNvSpPr txBox="1"/>
          <p:nvPr>
            <p:ph idx="4294967295" type="title"/>
          </p:nvPr>
        </p:nvSpPr>
        <p:spPr>
          <a:xfrm>
            <a:off x="319225" y="203900"/>
            <a:ext cx="8283900" cy="9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Professional Learning Community </a:t>
            </a:r>
            <a:r>
              <a:rPr lang="en"/>
              <a:t>Calls</a:t>
            </a:r>
            <a:endParaRPr/>
          </a:p>
        </p:txBody>
      </p:sp>
      <p:sp>
        <p:nvSpPr>
          <p:cNvPr id="364" name="Google Shape;364;p4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49"/>
          <p:cNvSpPr txBox="1"/>
          <p:nvPr/>
        </p:nvSpPr>
        <p:spPr>
          <a:xfrm>
            <a:off x="3263400" y="4656425"/>
            <a:ext cx="5172600" cy="33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1200"/>
              </a:spcAft>
              <a:buNone/>
            </a:pPr>
            <a:r>
              <a:rPr lang="en" sz="1100">
                <a:solidFill>
                  <a:schemeClr val="lt1"/>
                </a:solidFill>
                <a:latin typeface="Public Sans"/>
                <a:ea typeface="Public Sans"/>
                <a:cs typeface="Public Sans"/>
                <a:sym typeface="Public Sans"/>
              </a:rPr>
              <a:t>Contact </a:t>
            </a:r>
            <a:r>
              <a:rPr lang="en" sz="1100" u="sng">
                <a:solidFill>
                  <a:schemeClr val="lt1"/>
                </a:solidFill>
                <a:latin typeface="Public Sans"/>
                <a:ea typeface="Public Sans"/>
                <a:cs typeface="Public Sans"/>
                <a:sym typeface="Public Sans"/>
                <a:hlinkClick r:id="rId6">
                  <a:extLst>
                    <a:ext uri="{A12FA001-AC4F-418D-AE19-62706E023703}">
                      <ahyp:hlinkClr val="tx"/>
                    </a:ext>
                  </a:extLst>
                </a:hlinkClick>
              </a:rPr>
              <a:t>believeandprepare@la.gov</a:t>
            </a:r>
            <a:r>
              <a:rPr lang="en" sz="1100">
                <a:solidFill>
                  <a:schemeClr val="lt1"/>
                </a:solidFill>
                <a:latin typeface="Public Sans"/>
                <a:ea typeface="Public Sans"/>
                <a:cs typeface="Public Sans"/>
                <a:sym typeface="Public Sans"/>
              </a:rPr>
              <a:t> with any 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0"/>
          <p:cNvSpPr txBox="1"/>
          <p:nvPr>
            <p:ph idx="1" type="body"/>
          </p:nvPr>
        </p:nvSpPr>
        <p:spPr>
          <a:xfrm>
            <a:off x="430050" y="958925"/>
            <a:ext cx="8520600" cy="348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System Leads, Teacher Leaders, and Postsecondary Teacher Preparation Partners are invited to attend a Learning Visit for a day of learning and community building. During Learning Visits, participants will have an opportunity to observe Grow Your Own work that is being done in another school system and strategize to improve Grow Your Own efforts in their system. Please use this </a:t>
            </a:r>
            <a:r>
              <a:rPr lang="en" u="sng">
                <a:solidFill>
                  <a:schemeClr val="hlink"/>
                </a:solidFill>
                <a:hlinkClick r:id="rId3"/>
              </a:rPr>
              <a:t>Registration Link</a:t>
            </a:r>
            <a:r>
              <a:rPr lang="en">
                <a:solidFill>
                  <a:schemeClr val="accent3"/>
                </a:solidFill>
              </a:rPr>
              <a:t> </a:t>
            </a:r>
            <a:r>
              <a:rPr lang="en"/>
              <a:t>to sign up for a visit.</a:t>
            </a:r>
            <a:endParaRPr/>
          </a:p>
          <a:p>
            <a:pPr indent="0" lvl="0" marL="0" rtl="0" algn="l">
              <a:lnSpc>
                <a:spcPct val="100000"/>
              </a:lnSpc>
              <a:spcBef>
                <a:spcPts val="0"/>
              </a:spcBef>
              <a:spcAft>
                <a:spcPts val="0"/>
              </a:spcAft>
              <a:buNone/>
            </a:pPr>
            <a:r>
              <a:t/>
            </a:r>
            <a:endParaRPr/>
          </a:p>
          <a:p>
            <a:pPr indent="-342900" lvl="0" marL="914400" rtl="0" algn="l">
              <a:lnSpc>
                <a:spcPct val="100000"/>
              </a:lnSpc>
              <a:spcBef>
                <a:spcPts val="0"/>
              </a:spcBef>
              <a:spcAft>
                <a:spcPts val="0"/>
              </a:spcAft>
              <a:buClr>
                <a:schemeClr val="dk2"/>
              </a:buClr>
              <a:buSzPts val="1800"/>
              <a:buFont typeface="Calibri"/>
              <a:buChar char="●"/>
            </a:pPr>
            <a:r>
              <a:rPr lang="en"/>
              <a:t>Ascension Parish- October 24, </a:t>
            </a:r>
            <a:r>
              <a:rPr lang="en"/>
              <a:t>2024</a:t>
            </a:r>
            <a:r>
              <a:rPr lang="en"/>
              <a:t> </a:t>
            </a:r>
            <a:endParaRPr>
              <a:highlight>
                <a:srgbClr val="FFF2CC"/>
              </a:highlight>
            </a:endParaRPr>
          </a:p>
          <a:p>
            <a:pPr indent="-342900" lvl="0" marL="914400" rtl="0" algn="l">
              <a:lnSpc>
                <a:spcPct val="100000"/>
              </a:lnSpc>
              <a:spcBef>
                <a:spcPts val="0"/>
              </a:spcBef>
              <a:spcAft>
                <a:spcPts val="0"/>
              </a:spcAft>
              <a:buClr>
                <a:schemeClr val="dk2"/>
              </a:buClr>
              <a:buSzPts val="1800"/>
              <a:buChar char="●"/>
            </a:pPr>
            <a:r>
              <a:rPr lang="en"/>
              <a:t>McNeese Unlock Education Event</a:t>
            </a:r>
            <a:r>
              <a:rPr lang="en"/>
              <a:t>- January 23, 2025</a:t>
            </a:r>
            <a:endParaRPr/>
          </a:p>
          <a:p>
            <a:pPr indent="0" lvl="0" marL="0" rtl="0" algn="l">
              <a:lnSpc>
                <a:spcPct val="90000"/>
              </a:lnSpc>
              <a:spcBef>
                <a:spcPts val="0"/>
              </a:spcBef>
              <a:spcAft>
                <a:spcPts val="0"/>
              </a:spcAft>
              <a:buNone/>
            </a:pPr>
            <a:r>
              <a:t/>
            </a:r>
            <a:endParaRPr/>
          </a:p>
        </p:txBody>
      </p:sp>
      <p:sp>
        <p:nvSpPr>
          <p:cNvPr id="372" name="Google Shape;372;p50"/>
          <p:cNvSpPr txBox="1"/>
          <p:nvPr>
            <p:ph idx="4294967295" type="title"/>
          </p:nvPr>
        </p:nvSpPr>
        <p:spPr>
          <a:xfrm>
            <a:off x="430050" y="337500"/>
            <a:ext cx="8283900" cy="91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Site Visits</a:t>
            </a:r>
            <a:endParaRPr/>
          </a:p>
        </p:txBody>
      </p:sp>
      <p:sp>
        <p:nvSpPr>
          <p:cNvPr id="373" name="Google Shape;373;p5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4" name="Google Shape;374;p50"/>
          <p:cNvSpPr txBox="1"/>
          <p:nvPr/>
        </p:nvSpPr>
        <p:spPr>
          <a:xfrm>
            <a:off x="3715175" y="4680375"/>
            <a:ext cx="4813500" cy="323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1200"/>
              </a:spcAft>
              <a:buNone/>
            </a:pPr>
            <a:r>
              <a:rPr lang="en" sz="1000">
                <a:solidFill>
                  <a:schemeClr val="lt1"/>
                </a:solidFill>
                <a:latin typeface="Public Sans"/>
                <a:ea typeface="Public Sans"/>
                <a:cs typeface="Public Sans"/>
                <a:sym typeface="Public Sans"/>
              </a:rPr>
              <a:t>Contact </a:t>
            </a:r>
            <a:r>
              <a:rPr lang="en" sz="1000" u="sng">
                <a:solidFill>
                  <a:schemeClr val="lt1"/>
                </a:solidFill>
                <a:latin typeface="Public Sans"/>
                <a:ea typeface="Public Sans"/>
                <a:cs typeface="Public Sans"/>
                <a:sym typeface="Public Sans"/>
                <a:hlinkClick r:id="rId4">
                  <a:extLst>
                    <a:ext uri="{A12FA001-AC4F-418D-AE19-62706E023703}">
                      <ahyp:hlinkClr val="tx"/>
                    </a:ext>
                  </a:extLst>
                </a:hlinkClick>
              </a:rPr>
              <a:t>brandy.morin@la.gov</a:t>
            </a:r>
            <a:r>
              <a:rPr lang="en" sz="1000">
                <a:solidFill>
                  <a:schemeClr val="lt1"/>
                </a:solidFill>
                <a:latin typeface="Public Sans"/>
                <a:ea typeface="Public Sans"/>
                <a:cs typeface="Public Sans"/>
                <a:sym typeface="Public Sans"/>
              </a:rPr>
              <a:t> with any questions about the visits.</a:t>
            </a:r>
            <a:endParaRPr sz="1300">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1"/>
          <p:cNvSpPr txBox="1"/>
          <p:nvPr>
            <p:ph idx="4294967295" type="title"/>
          </p:nvPr>
        </p:nvSpPr>
        <p:spPr>
          <a:xfrm>
            <a:off x="115800" y="76350"/>
            <a:ext cx="8716500" cy="91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700"/>
              <a:t>2024-2025 Development, Implementation, and Expansion Support</a:t>
            </a:r>
            <a:r>
              <a:rPr lang="en" sz="2400"/>
              <a:t> </a:t>
            </a:r>
            <a:endParaRPr sz="2400"/>
          </a:p>
          <a:p>
            <a:pPr indent="0" lvl="0" marL="0" rtl="0" algn="l">
              <a:spcBef>
                <a:spcPts val="0"/>
              </a:spcBef>
              <a:spcAft>
                <a:spcPts val="0"/>
              </a:spcAft>
              <a:buNone/>
            </a:pPr>
            <a:r>
              <a:t/>
            </a:r>
            <a:endParaRPr/>
          </a:p>
        </p:txBody>
      </p:sp>
      <p:sp>
        <p:nvSpPr>
          <p:cNvPr id="381" name="Google Shape;381;p51"/>
          <p:cNvSpPr txBox="1"/>
          <p:nvPr>
            <p:ph idx="1" type="body"/>
          </p:nvPr>
        </p:nvSpPr>
        <p:spPr>
          <a:xfrm>
            <a:off x="311700" y="1226750"/>
            <a:ext cx="8520600" cy="38343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chemeClr val="dk2"/>
              </a:buClr>
              <a:buSzPts val="1600"/>
              <a:buFont typeface="Calibri"/>
              <a:buChar char="●"/>
            </a:pPr>
            <a:r>
              <a:rPr lang="en" sz="1600" u="sng">
                <a:solidFill>
                  <a:srgbClr val="45818E"/>
                </a:solidFill>
                <a:hlinkClick r:id="rId3">
                  <a:extLst>
                    <a:ext uri="{A12FA001-AC4F-418D-AE19-62706E023703}">
                      <ahyp:hlinkClr val="tx"/>
                    </a:ext>
                  </a:extLst>
                </a:hlinkClick>
              </a:rPr>
              <a:t>Implementation Guidance docume</a:t>
            </a:r>
            <a:r>
              <a:rPr lang="en" sz="1600" u="sng">
                <a:solidFill>
                  <a:srgbClr val="385463"/>
                </a:solidFill>
                <a:hlinkClick r:id="rId4">
                  <a:extLst>
                    <a:ext uri="{A12FA001-AC4F-418D-AE19-62706E023703}">
                      <ahyp:hlinkClr val="tx"/>
                    </a:ext>
                  </a:extLst>
                </a:hlinkClick>
              </a:rPr>
              <a:t>nt</a:t>
            </a:r>
            <a:endParaRPr sz="1600">
              <a:solidFill>
                <a:srgbClr val="385463"/>
              </a:solidFill>
            </a:endParaRPr>
          </a:p>
          <a:p>
            <a:pPr indent="-330200" lvl="0" marL="457200" rtl="0" algn="l">
              <a:lnSpc>
                <a:spcPct val="100000"/>
              </a:lnSpc>
              <a:spcBef>
                <a:spcPts val="1000"/>
              </a:spcBef>
              <a:spcAft>
                <a:spcPts val="0"/>
              </a:spcAft>
              <a:buClr>
                <a:schemeClr val="dk2"/>
              </a:buClr>
              <a:buSzPts val="1600"/>
              <a:buFont typeface="Calibri"/>
              <a:buChar char="●"/>
            </a:pPr>
            <a:r>
              <a:rPr lang="en" sz="1600" u="sng">
                <a:solidFill>
                  <a:srgbClr val="45818E"/>
                </a:solidFill>
                <a:hlinkClick r:id="rId5">
                  <a:extLst>
                    <a:ext uri="{A12FA001-AC4F-418D-AE19-62706E023703}">
                      <ahyp:hlinkClr val="tx"/>
                    </a:ext>
                  </a:extLst>
                </a:hlinkClick>
              </a:rPr>
              <a:t>Resource Library</a:t>
            </a:r>
            <a:endParaRPr sz="1600">
              <a:solidFill>
                <a:srgbClr val="45818E"/>
              </a:solidFill>
            </a:endParaRPr>
          </a:p>
          <a:p>
            <a:pPr indent="-330200" lvl="0" marL="457200" rtl="0" algn="l">
              <a:lnSpc>
                <a:spcPct val="100000"/>
              </a:lnSpc>
              <a:spcBef>
                <a:spcPts val="1000"/>
              </a:spcBef>
              <a:spcAft>
                <a:spcPts val="0"/>
              </a:spcAft>
              <a:buClr>
                <a:schemeClr val="dk2"/>
              </a:buClr>
              <a:buSzPts val="1600"/>
              <a:buFont typeface="Calibri"/>
              <a:buChar char="●"/>
            </a:pPr>
            <a:r>
              <a:rPr lang="en" sz="1600" u="sng">
                <a:solidFill>
                  <a:schemeClr val="hlink"/>
                </a:solidFill>
                <a:hlinkClick r:id="rId6"/>
              </a:rPr>
              <a:t>System Lead Professional Learning Community calls</a:t>
            </a:r>
            <a:endParaRPr sz="1600"/>
          </a:p>
          <a:p>
            <a:pPr indent="-330200" lvl="1" marL="914400" rtl="0" algn="l">
              <a:lnSpc>
                <a:spcPct val="100000"/>
              </a:lnSpc>
              <a:spcBef>
                <a:spcPts val="1000"/>
              </a:spcBef>
              <a:spcAft>
                <a:spcPts val="0"/>
              </a:spcAft>
              <a:buSzPts val="1600"/>
              <a:buChar char="○"/>
            </a:pPr>
            <a:r>
              <a:rPr lang="en" sz="1600"/>
              <a:t>October 3, 2024</a:t>
            </a:r>
            <a:endParaRPr sz="1600"/>
          </a:p>
          <a:p>
            <a:pPr indent="-330200" lvl="1" marL="914400" rtl="0" algn="l">
              <a:lnSpc>
                <a:spcPct val="100000"/>
              </a:lnSpc>
              <a:spcBef>
                <a:spcPts val="0"/>
              </a:spcBef>
              <a:spcAft>
                <a:spcPts val="0"/>
              </a:spcAft>
              <a:buSzPts val="1600"/>
              <a:buChar char="○"/>
            </a:pPr>
            <a:r>
              <a:rPr lang="en" sz="1600"/>
              <a:t>November 14, 2024</a:t>
            </a:r>
            <a:endParaRPr sz="1600"/>
          </a:p>
          <a:p>
            <a:pPr indent="-330200" lvl="1" marL="914400" rtl="0" algn="l">
              <a:lnSpc>
                <a:spcPct val="100000"/>
              </a:lnSpc>
              <a:spcBef>
                <a:spcPts val="0"/>
              </a:spcBef>
              <a:spcAft>
                <a:spcPts val="0"/>
              </a:spcAft>
              <a:buSzPts val="1600"/>
              <a:buChar char="○"/>
            </a:pPr>
            <a:r>
              <a:rPr lang="en" sz="1600"/>
              <a:t>TBA - In person @ State Conference</a:t>
            </a:r>
            <a:endParaRPr sz="1600"/>
          </a:p>
          <a:p>
            <a:pPr indent="-330200" lvl="1" marL="914400" rtl="0" algn="l">
              <a:lnSpc>
                <a:spcPct val="100000"/>
              </a:lnSpc>
              <a:spcBef>
                <a:spcPts val="0"/>
              </a:spcBef>
              <a:spcAft>
                <a:spcPts val="0"/>
              </a:spcAft>
              <a:buSzPts val="1600"/>
              <a:buChar char="○"/>
            </a:pPr>
            <a:r>
              <a:rPr lang="en" sz="1600"/>
              <a:t>April 3, 2025</a:t>
            </a:r>
            <a:endParaRPr sz="1600"/>
          </a:p>
          <a:p>
            <a:pPr indent="-330200" lvl="0" marL="457200" rtl="0" algn="l">
              <a:lnSpc>
                <a:spcPct val="100000"/>
              </a:lnSpc>
              <a:spcBef>
                <a:spcPts val="1000"/>
              </a:spcBef>
              <a:spcAft>
                <a:spcPts val="0"/>
              </a:spcAft>
              <a:buClr>
                <a:schemeClr val="dk2"/>
              </a:buClr>
              <a:buSzPts val="1600"/>
              <a:buFont typeface="Calibri"/>
              <a:buChar char="●"/>
            </a:pPr>
            <a:r>
              <a:rPr lang="en" sz="1600" u="sng">
                <a:solidFill>
                  <a:schemeClr val="hlink"/>
                </a:solidFill>
                <a:hlinkClick r:id="rId7"/>
              </a:rPr>
              <a:t>Grow Your Own Learning </a:t>
            </a:r>
            <a:r>
              <a:rPr lang="en" sz="1600" u="sng">
                <a:solidFill>
                  <a:schemeClr val="hlink"/>
                </a:solidFill>
                <a:hlinkClick r:id="rId8"/>
              </a:rPr>
              <a:t>Visits</a:t>
            </a:r>
            <a:endParaRPr sz="1600"/>
          </a:p>
          <a:p>
            <a:pPr indent="-330200" lvl="1" marL="914400" rtl="0" algn="l">
              <a:lnSpc>
                <a:spcPct val="100000"/>
              </a:lnSpc>
              <a:spcBef>
                <a:spcPts val="1000"/>
              </a:spcBef>
              <a:spcAft>
                <a:spcPts val="0"/>
              </a:spcAft>
              <a:buSzPts val="1600"/>
              <a:buChar char="○"/>
            </a:pPr>
            <a:r>
              <a:rPr lang="en" sz="1600"/>
              <a:t>Ascension Parish - October 24, 2024</a:t>
            </a:r>
            <a:endParaRPr sz="1600"/>
          </a:p>
          <a:p>
            <a:pPr indent="-330200" lvl="0" marL="457200" rtl="0" algn="l">
              <a:lnSpc>
                <a:spcPct val="100000"/>
              </a:lnSpc>
              <a:spcBef>
                <a:spcPts val="1000"/>
              </a:spcBef>
              <a:spcAft>
                <a:spcPts val="1000"/>
              </a:spcAft>
              <a:buClr>
                <a:schemeClr val="dk2"/>
              </a:buClr>
              <a:buSzPts val="1600"/>
              <a:buFont typeface="Calibri"/>
              <a:buChar char="●"/>
            </a:pPr>
            <a:r>
              <a:rPr lang="en" sz="1600" u="sng">
                <a:solidFill>
                  <a:srgbClr val="45818E"/>
                </a:solidFill>
                <a:hlinkClick r:id="rId9">
                  <a:extLst>
                    <a:ext uri="{A12FA001-AC4F-418D-AE19-62706E023703}">
                      <ahyp:hlinkClr val="tx"/>
                    </a:ext>
                  </a:extLst>
                </a:hlinkClick>
              </a:rPr>
              <a:t>Pre-Educator Pathway Contact List</a:t>
            </a:r>
            <a:endParaRPr sz="1600" u="sng">
              <a:solidFill>
                <a:srgbClr val="45818E"/>
              </a:solidFill>
            </a:endParaRPr>
          </a:p>
        </p:txBody>
      </p:sp>
      <p:sp>
        <p:nvSpPr>
          <p:cNvPr id="382" name="Google Shape;382;p5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2"/>
          <p:cNvSpPr txBox="1"/>
          <p:nvPr>
            <p:ph type="ctrTitle"/>
          </p:nvPr>
        </p:nvSpPr>
        <p:spPr>
          <a:xfrm>
            <a:off x="421725" y="563300"/>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Closing</a:t>
            </a:r>
            <a:endParaRPr/>
          </a:p>
        </p:txBody>
      </p:sp>
      <p:sp>
        <p:nvSpPr>
          <p:cNvPr id="388" name="Google Shape;388;p5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9" name="Google Shape;389;p52"/>
          <p:cNvSpPr txBox="1"/>
          <p:nvPr>
            <p:ph idx="1" type="subTitle"/>
          </p:nvPr>
        </p:nvSpPr>
        <p:spPr>
          <a:xfrm>
            <a:off x="493775" y="1237650"/>
            <a:ext cx="8520600" cy="61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Char char="●"/>
            </a:pPr>
            <a:r>
              <a:rPr lang="en" u="sng">
                <a:solidFill>
                  <a:schemeClr val="hlink"/>
                </a:solidFill>
                <a:hlinkClick r:id="rId3"/>
              </a:rPr>
              <a:t>Pre-Educator Pathway Contact List</a:t>
            </a:r>
            <a:endParaRPr/>
          </a:p>
          <a:p>
            <a:pPr indent="-330200" lvl="0" marL="457200" rtl="0" algn="l">
              <a:spcBef>
                <a:spcPts val="0"/>
              </a:spcBef>
              <a:spcAft>
                <a:spcPts val="0"/>
              </a:spcAft>
              <a:buClr>
                <a:schemeClr val="dk2"/>
              </a:buClr>
              <a:buSzPts val="1600"/>
              <a:buChar char="●"/>
            </a:pPr>
            <a:r>
              <a:rPr lang="en">
                <a:solidFill>
                  <a:schemeClr val="dk2"/>
                </a:solidFill>
              </a:rPr>
              <a:t>Questions can be sent to</a:t>
            </a:r>
            <a:r>
              <a:rPr lang="en"/>
              <a:t> </a:t>
            </a:r>
            <a:r>
              <a:rPr lang="en" u="sng">
                <a:solidFill>
                  <a:schemeClr val="hlink"/>
                </a:solidFill>
                <a:hlinkClick r:id="rId4"/>
              </a:rPr>
              <a:t>believeandprepare@la.gov</a:t>
            </a:r>
            <a:r>
              <a:rPr lang="en">
                <a:solidFill>
                  <a:schemeClr val="dk2"/>
                </a:solidFill>
              </a:rPr>
              <a:t>.</a:t>
            </a:r>
            <a:endParaRPr>
              <a:solidFill>
                <a:schemeClr val="dk2"/>
              </a:solidFill>
            </a:endParaRPr>
          </a:p>
          <a:p>
            <a:pPr indent="-330200" lvl="0" marL="457200" rtl="0" algn="l">
              <a:spcBef>
                <a:spcPts val="0"/>
              </a:spcBef>
              <a:spcAft>
                <a:spcPts val="0"/>
              </a:spcAft>
              <a:buClr>
                <a:schemeClr val="dk2"/>
              </a:buClr>
              <a:buSzPts val="1600"/>
              <a:buChar char="●"/>
            </a:pPr>
            <a:r>
              <a:rPr lang="en">
                <a:solidFill>
                  <a:schemeClr val="dk2"/>
                </a:solidFill>
              </a:rPr>
              <a:t>Invite the LDOE to your system to attend or participate in any upcoming Aspiring Educator experiences.</a:t>
            </a:r>
            <a:endParaRPr>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3"/>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Information</a:t>
            </a:r>
            <a:endParaRPr/>
          </a:p>
        </p:txBody>
      </p:sp>
      <p:sp>
        <p:nvSpPr>
          <p:cNvPr id="395" name="Google Shape;395;p5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96" name="Google Shape;396;p53"/>
          <p:cNvSpPr txBox="1"/>
          <p:nvPr>
            <p:ph idx="1" type="subTitle"/>
          </p:nvPr>
        </p:nvSpPr>
        <p:spPr>
          <a:xfrm>
            <a:off x="493775" y="1685675"/>
            <a:ext cx="8520600" cy="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believeandprepare@la.gov</a:t>
            </a:r>
            <a:r>
              <a:rPr lang="en"/>
              <a:t> </a:t>
            </a:r>
            <a:endParaRPr/>
          </a:p>
          <a:p>
            <a:pPr indent="0" lvl="0" marL="0" rtl="0" algn="l">
              <a:spcBef>
                <a:spcPts val="0"/>
              </a:spcBef>
              <a:spcAft>
                <a:spcPts val="0"/>
              </a:spcAft>
              <a:buNone/>
            </a:pPr>
            <a:r>
              <a:rPr lang="en" u="sng">
                <a:solidFill>
                  <a:schemeClr val="hlink"/>
                </a:solidFill>
                <a:hlinkClick r:id="rId4"/>
              </a:rPr>
              <a:t>brandy.morin@la.gov</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idx="4294967295" type="title"/>
          </p:nvPr>
        </p:nvSpPr>
        <p:spPr>
          <a:xfrm>
            <a:off x="311700" y="185150"/>
            <a:ext cx="8283900" cy="58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820"/>
              <a:t>Chat Check-In</a:t>
            </a:r>
            <a:endParaRPr sz="2820"/>
          </a:p>
        </p:txBody>
      </p:sp>
      <p:sp>
        <p:nvSpPr>
          <p:cNvPr id="254" name="Google Shape;254;p38"/>
          <p:cNvSpPr txBox="1"/>
          <p:nvPr>
            <p:ph idx="1" type="body"/>
          </p:nvPr>
        </p:nvSpPr>
        <p:spPr>
          <a:xfrm>
            <a:off x="311700" y="705575"/>
            <a:ext cx="8520600" cy="34821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1700"/>
              <a:t>In the chat, write the following:</a:t>
            </a:r>
            <a:endParaRPr i="1" sz="1700"/>
          </a:p>
          <a:p>
            <a:pPr indent="-336550" lvl="1" marL="914400" rtl="0" algn="l">
              <a:lnSpc>
                <a:spcPct val="90000"/>
              </a:lnSpc>
              <a:spcBef>
                <a:spcPts val="0"/>
              </a:spcBef>
              <a:spcAft>
                <a:spcPts val="0"/>
              </a:spcAft>
              <a:buSzPts val="1700"/>
              <a:buChar char="○"/>
            </a:pPr>
            <a:r>
              <a:rPr lang="en" sz="1700"/>
              <a:t>Who is here? Share your school system, role, and email address</a:t>
            </a:r>
            <a:endParaRPr sz="1700"/>
          </a:p>
          <a:p>
            <a:pPr indent="-336550" lvl="1" marL="914400" rtl="0" algn="l">
              <a:lnSpc>
                <a:spcPct val="90000"/>
              </a:lnSpc>
              <a:spcBef>
                <a:spcPts val="0"/>
              </a:spcBef>
              <a:spcAft>
                <a:spcPts val="0"/>
              </a:spcAft>
              <a:buSzPts val="1700"/>
              <a:buChar char="○"/>
            </a:pPr>
            <a:r>
              <a:rPr lang="en" sz="1700"/>
              <a:t>What topics would you like to see in future calls? </a:t>
            </a:r>
            <a:endParaRPr sz="1700"/>
          </a:p>
          <a:p>
            <a:pPr indent="0" lvl="0" marL="0" rtl="0" algn="l">
              <a:lnSpc>
                <a:spcPct val="90000"/>
              </a:lnSpc>
              <a:spcBef>
                <a:spcPts val="0"/>
              </a:spcBef>
              <a:spcAft>
                <a:spcPts val="0"/>
              </a:spcAft>
              <a:buNone/>
            </a:pPr>
            <a:r>
              <a:t/>
            </a:r>
            <a:endParaRPr b="1" sz="1700"/>
          </a:p>
          <a:p>
            <a:pPr indent="0" lvl="0" marL="0" rtl="0" algn="l">
              <a:lnSpc>
                <a:spcPct val="90000"/>
              </a:lnSpc>
              <a:spcBef>
                <a:spcPts val="0"/>
              </a:spcBef>
              <a:spcAft>
                <a:spcPts val="0"/>
              </a:spcAft>
              <a:buNone/>
            </a:pPr>
            <a:r>
              <a:rPr b="1" lang="en" sz="1700"/>
              <a:t>Also, rate yourself from 1 - 5:</a:t>
            </a:r>
            <a:endParaRPr b="1" sz="1700"/>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b="1"/>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55" name="Google Shape;255;p38"/>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grpSp>
        <p:nvGrpSpPr>
          <p:cNvPr id="256" name="Google Shape;256;p38"/>
          <p:cNvGrpSpPr/>
          <p:nvPr/>
        </p:nvGrpSpPr>
        <p:grpSpPr>
          <a:xfrm>
            <a:off x="5552237" y="2140675"/>
            <a:ext cx="1537203" cy="1897975"/>
            <a:chOff x="5527887" y="1960450"/>
            <a:chExt cx="1537203" cy="1897975"/>
          </a:xfrm>
        </p:grpSpPr>
        <p:sp>
          <p:nvSpPr>
            <p:cNvPr id="257" name="Google Shape;257;p38"/>
            <p:cNvSpPr/>
            <p:nvPr/>
          </p:nvSpPr>
          <p:spPr>
            <a:xfrm>
              <a:off x="5999340"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8"/>
            <p:cNvSpPr txBox="1"/>
            <p:nvPr/>
          </p:nvSpPr>
          <p:spPr>
            <a:xfrm>
              <a:off x="5527887"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59" name="Google Shape;259;p38"/>
            <p:cNvSpPr txBox="1"/>
            <p:nvPr/>
          </p:nvSpPr>
          <p:spPr>
            <a:xfrm>
              <a:off x="5527890" y="3121025"/>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260" name="Google Shape;260;p38"/>
            <p:cNvSpPr txBox="1"/>
            <p:nvPr/>
          </p:nvSpPr>
          <p:spPr>
            <a:xfrm>
              <a:off x="6078090"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4</a:t>
              </a:r>
              <a:endParaRPr b="1" sz="800">
                <a:solidFill>
                  <a:srgbClr val="858585"/>
                </a:solidFill>
                <a:latin typeface="Roboto"/>
                <a:ea typeface="Roboto"/>
                <a:cs typeface="Roboto"/>
                <a:sym typeface="Roboto"/>
              </a:endParaRPr>
            </a:p>
          </p:txBody>
        </p:sp>
      </p:grpSp>
      <p:grpSp>
        <p:nvGrpSpPr>
          <p:cNvPr id="261" name="Google Shape;261;p38"/>
          <p:cNvGrpSpPr/>
          <p:nvPr/>
        </p:nvGrpSpPr>
        <p:grpSpPr>
          <a:xfrm>
            <a:off x="7261468" y="2140675"/>
            <a:ext cx="1537207" cy="1561900"/>
            <a:chOff x="7237118" y="1960450"/>
            <a:chExt cx="1537207" cy="1561900"/>
          </a:xfrm>
        </p:grpSpPr>
        <p:sp>
          <p:nvSpPr>
            <p:cNvPr id="262" name="Google Shape;262;p38"/>
            <p:cNvSpPr/>
            <p:nvPr/>
          </p:nvSpPr>
          <p:spPr>
            <a:xfrm>
              <a:off x="7708593"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8"/>
            <p:cNvSpPr txBox="1"/>
            <p:nvPr/>
          </p:nvSpPr>
          <p:spPr>
            <a:xfrm>
              <a:off x="7237125" y="2664225"/>
              <a:ext cx="1537200" cy="2223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64" name="Google Shape;264;p38"/>
            <p:cNvSpPr txBox="1"/>
            <p:nvPr/>
          </p:nvSpPr>
          <p:spPr>
            <a:xfrm>
              <a:off x="7237118" y="2784950"/>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We have been doing this work for several years. We are experienced with this work and want to help others.</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265" name="Google Shape;265;p38"/>
            <p:cNvSpPr txBox="1"/>
            <p:nvPr/>
          </p:nvSpPr>
          <p:spPr>
            <a:xfrm>
              <a:off x="7787343"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5</a:t>
              </a:r>
              <a:endParaRPr b="1" sz="800">
                <a:solidFill>
                  <a:srgbClr val="858585"/>
                </a:solidFill>
                <a:latin typeface="Roboto"/>
                <a:ea typeface="Roboto"/>
                <a:cs typeface="Roboto"/>
                <a:sym typeface="Roboto"/>
              </a:endParaRPr>
            </a:p>
          </p:txBody>
        </p:sp>
      </p:grpSp>
      <p:sp>
        <p:nvSpPr>
          <p:cNvPr id="266" name="Google Shape;266;p38"/>
          <p:cNvSpPr/>
          <p:nvPr/>
        </p:nvSpPr>
        <p:spPr>
          <a:xfrm>
            <a:off x="3413788"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8"/>
          <p:cNvSpPr/>
          <p:nvPr/>
        </p:nvSpPr>
        <p:spPr>
          <a:xfrm>
            <a:off x="5198688"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38"/>
          <p:cNvGrpSpPr/>
          <p:nvPr/>
        </p:nvGrpSpPr>
        <p:grpSpPr>
          <a:xfrm>
            <a:off x="3843000" y="2140675"/>
            <a:ext cx="1537202" cy="1897973"/>
            <a:chOff x="3818650" y="1960450"/>
            <a:chExt cx="1537202" cy="1897973"/>
          </a:xfrm>
        </p:grpSpPr>
        <p:sp>
          <p:nvSpPr>
            <p:cNvPr id="269" name="Google Shape;269;p38"/>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8"/>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71" name="Google Shape;271;p38"/>
            <p:cNvSpPr txBox="1"/>
            <p:nvPr/>
          </p:nvSpPr>
          <p:spPr>
            <a:xfrm>
              <a:off x="3818652" y="3121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272" name="Google Shape;272;p38"/>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3</a:t>
              </a:r>
              <a:endParaRPr b="1" sz="800">
                <a:solidFill>
                  <a:srgbClr val="858585"/>
                </a:solidFill>
                <a:latin typeface="Roboto"/>
                <a:ea typeface="Roboto"/>
                <a:cs typeface="Roboto"/>
                <a:sym typeface="Roboto"/>
              </a:endParaRPr>
            </a:p>
          </p:txBody>
        </p:sp>
      </p:grpSp>
      <p:sp>
        <p:nvSpPr>
          <p:cNvPr id="273" name="Google Shape;273;p38"/>
          <p:cNvSpPr/>
          <p:nvPr/>
        </p:nvSpPr>
        <p:spPr>
          <a:xfrm>
            <a:off x="6912413" y="24650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38"/>
          <p:cNvGrpSpPr/>
          <p:nvPr/>
        </p:nvGrpSpPr>
        <p:grpSpPr>
          <a:xfrm>
            <a:off x="1793825" y="2140675"/>
            <a:ext cx="1537202" cy="1897973"/>
            <a:chOff x="3818650" y="1960450"/>
            <a:chExt cx="1537202" cy="1897973"/>
          </a:xfrm>
        </p:grpSpPr>
        <p:sp>
          <p:nvSpPr>
            <p:cNvPr id="275" name="Google Shape;275;p38"/>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8"/>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77" name="Google Shape;277;p38"/>
            <p:cNvSpPr txBox="1"/>
            <p:nvPr/>
          </p:nvSpPr>
          <p:spPr>
            <a:xfrm>
              <a:off x="3818652" y="3121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sz="800">
                <a:solidFill>
                  <a:srgbClr val="858585"/>
                </a:solidFill>
                <a:latin typeface="Roboto"/>
                <a:ea typeface="Roboto"/>
                <a:cs typeface="Roboto"/>
                <a:sym typeface="Roboto"/>
              </a:endParaRPr>
            </a:p>
          </p:txBody>
        </p:sp>
        <p:sp>
          <p:nvSpPr>
            <p:cNvPr id="278" name="Google Shape;278;p38"/>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2</a:t>
              </a:r>
              <a:endParaRPr b="1" sz="800">
                <a:solidFill>
                  <a:srgbClr val="858585"/>
                </a:solidFill>
                <a:latin typeface="Roboto"/>
                <a:ea typeface="Roboto"/>
                <a:cs typeface="Roboto"/>
                <a:sym typeface="Roboto"/>
              </a:endParaRPr>
            </a:p>
          </p:txBody>
        </p:sp>
      </p:grpSp>
      <p:grpSp>
        <p:nvGrpSpPr>
          <p:cNvPr id="279" name="Google Shape;279;p38"/>
          <p:cNvGrpSpPr/>
          <p:nvPr/>
        </p:nvGrpSpPr>
        <p:grpSpPr>
          <a:xfrm>
            <a:off x="235175" y="2140675"/>
            <a:ext cx="1537202" cy="1483973"/>
            <a:chOff x="3818650" y="1960450"/>
            <a:chExt cx="1537202" cy="1483973"/>
          </a:xfrm>
        </p:grpSpPr>
        <p:sp>
          <p:nvSpPr>
            <p:cNvPr id="280" name="Google Shape;280;p38"/>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8"/>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t/>
              </a:r>
              <a:endParaRPr b="1" sz="1000">
                <a:solidFill>
                  <a:srgbClr val="858585"/>
                </a:solidFill>
                <a:latin typeface="Roboto"/>
                <a:ea typeface="Roboto"/>
                <a:cs typeface="Roboto"/>
                <a:sym typeface="Roboto"/>
              </a:endParaRPr>
            </a:p>
          </p:txBody>
        </p:sp>
        <p:sp>
          <p:nvSpPr>
            <p:cNvPr id="282" name="Google Shape;282;p38"/>
            <p:cNvSpPr txBox="1"/>
            <p:nvPr/>
          </p:nvSpPr>
          <p:spPr>
            <a:xfrm>
              <a:off x="3818652" y="2707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858585"/>
                  </a:solidFill>
                  <a:latin typeface="Roboto"/>
                  <a:ea typeface="Roboto"/>
                  <a:cs typeface="Roboto"/>
                  <a:sym typeface="Roboto"/>
                </a:rPr>
                <a:t>We are doing our research during Fall 2024 with hopes to kick-off in the Spring 2025 or Fall 2025.</a:t>
              </a:r>
              <a:endParaRPr sz="800">
                <a:solidFill>
                  <a:srgbClr val="858585"/>
                </a:solidFill>
                <a:latin typeface="Roboto"/>
                <a:ea typeface="Roboto"/>
                <a:cs typeface="Roboto"/>
                <a:sym typeface="Roboto"/>
              </a:endParaRPr>
            </a:p>
            <a:p>
              <a:pPr indent="0" lvl="0" marL="0" rtl="0" algn="ctr">
                <a:lnSpc>
                  <a:spcPct val="115000"/>
                </a:lnSpc>
                <a:spcBef>
                  <a:spcPts val="1600"/>
                </a:spcBef>
                <a:spcAft>
                  <a:spcPts val="1600"/>
                </a:spcAft>
                <a:buNone/>
              </a:pPr>
              <a:r>
                <a:t/>
              </a:r>
              <a:endParaRPr sz="800">
                <a:solidFill>
                  <a:srgbClr val="858585"/>
                </a:solidFill>
                <a:latin typeface="Roboto"/>
                <a:ea typeface="Roboto"/>
                <a:cs typeface="Roboto"/>
                <a:sym typeface="Roboto"/>
              </a:endParaRPr>
            </a:p>
          </p:txBody>
        </p:sp>
        <p:sp>
          <p:nvSpPr>
            <p:cNvPr id="283" name="Google Shape;283;p38"/>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Roboto"/>
                  <a:ea typeface="Roboto"/>
                  <a:cs typeface="Roboto"/>
                  <a:sym typeface="Roboto"/>
                </a:rPr>
                <a:t>1</a:t>
              </a:r>
              <a:endParaRPr b="1" sz="800">
                <a:solidFill>
                  <a:srgbClr val="858585"/>
                </a:solidFill>
                <a:latin typeface="Roboto"/>
                <a:ea typeface="Roboto"/>
                <a:cs typeface="Roboto"/>
                <a:sym typeface="Roboto"/>
              </a:endParaRPr>
            </a:p>
          </p:txBody>
        </p:sp>
      </p:grpSp>
      <p:sp>
        <p:nvSpPr>
          <p:cNvPr id="284" name="Google Shape;284;p38"/>
          <p:cNvSpPr/>
          <p:nvPr/>
        </p:nvSpPr>
        <p:spPr>
          <a:xfrm>
            <a:off x="1481513" y="2428163"/>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ph idx="4294967295" type="title"/>
          </p:nvPr>
        </p:nvSpPr>
        <p:spPr>
          <a:xfrm>
            <a:off x="342400" y="294650"/>
            <a:ext cx="8283900" cy="910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lang="en" sz="2780"/>
              <a:t>System Lead Professional Learning Community</a:t>
            </a:r>
            <a:endParaRPr sz="3950"/>
          </a:p>
        </p:txBody>
      </p:sp>
      <p:sp>
        <p:nvSpPr>
          <p:cNvPr id="291" name="Google Shape;291;p39"/>
          <p:cNvSpPr txBox="1"/>
          <p:nvPr>
            <p:ph idx="1" type="body"/>
          </p:nvPr>
        </p:nvSpPr>
        <p:spPr>
          <a:xfrm>
            <a:off x="311700" y="984275"/>
            <a:ext cx="8520600" cy="3482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Offered quarterly, the Pre-Educator Pathway System Lead Professional Learning Community are virtual opportunities for Pre-Educator Pathway/Grow Your Own System Leads to share best practices related to developing and expanding access to the Pre-Educator Pathway. All school systems are encouraged to attend regardless of current pathway status. </a:t>
            </a:r>
            <a:endParaRPr/>
          </a:p>
          <a:p>
            <a:pPr indent="0" lvl="0" marL="0" rtl="0" algn="l">
              <a:lnSpc>
                <a:spcPct val="100000"/>
              </a:lnSpc>
              <a:spcBef>
                <a:spcPts val="0"/>
              </a:spcBef>
              <a:spcAft>
                <a:spcPts val="0"/>
              </a:spcAft>
              <a:buNone/>
            </a:pPr>
            <a:r>
              <a:rPr lang="en"/>
              <a:t> </a:t>
            </a:r>
            <a:endParaRPr strike="sngStrike"/>
          </a:p>
          <a:p>
            <a:pPr indent="-342900" lvl="0" marL="457200" rtl="0" algn="l">
              <a:lnSpc>
                <a:spcPct val="100000"/>
              </a:lnSpc>
              <a:spcBef>
                <a:spcPts val="0"/>
              </a:spcBef>
              <a:spcAft>
                <a:spcPts val="0"/>
              </a:spcAft>
              <a:buClr>
                <a:schemeClr val="dk2"/>
              </a:buClr>
              <a:buSzPts val="1800"/>
              <a:buChar char="●"/>
            </a:pPr>
            <a:r>
              <a:rPr lang="en" strike="sngStrike"/>
              <a:t>Quarter 1: October 3, 2024 10:00 a.m. - 11:00 a.m.</a:t>
            </a:r>
            <a:endParaRPr strike="sngStrike"/>
          </a:p>
          <a:p>
            <a:pPr indent="-342900" lvl="0" marL="457200" rtl="0" algn="l">
              <a:lnSpc>
                <a:spcPct val="100000"/>
              </a:lnSpc>
              <a:spcBef>
                <a:spcPts val="0"/>
              </a:spcBef>
              <a:spcAft>
                <a:spcPts val="0"/>
              </a:spcAft>
              <a:buClr>
                <a:schemeClr val="dk2"/>
              </a:buClr>
              <a:buSzPts val="1800"/>
              <a:buChar char="●"/>
            </a:pPr>
            <a:r>
              <a:rPr lang="en"/>
              <a:t>Quarter 2: November 14, 2024 10:00 a.m. - 11:00 a.m.</a:t>
            </a:r>
            <a:endParaRPr/>
          </a:p>
          <a:p>
            <a:pPr indent="-342900" lvl="0" marL="457200" rtl="0" algn="l">
              <a:lnSpc>
                <a:spcPct val="100000"/>
              </a:lnSpc>
              <a:spcBef>
                <a:spcPts val="0"/>
              </a:spcBef>
              <a:spcAft>
                <a:spcPts val="0"/>
              </a:spcAft>
              <a:buClr>
                <a:schemeClr val="dk2"/>
              </a:buClr>
              <a:buSzPts val="1800"/>
              <a:buChar char="●"/>
            </a:pPr>
            <a:r>
              <a:rPr lang="en"/>
              <a:t>Quarter 3: TBA - Breakout Session at State Conference</a:t>
            </a:r>
            <a:endParaRPr/>
          </a:p>
          <a:p>
            <a:pPr indent="-342900" lvl="0" marL="457200" rtl="0" algn="l">
              <a:lnSpc>
                <a:spcPct val="100000"/>
              </a:lnSpc>
              <a:spcBef>
                <a:spcPts val="0"/>
              </a:spcBef>
              <a:spcAft>
                <a:spcPts val="0"/>
              </a:spcAft>
              <a:buClr>
                <a:schemeClr val="dk2"/>
              </a:buClr>
              <a:buSzPts val="1800"/>
              <a:buChar char="●"/>
            </a:pPr>
            <a:r>
              <a:rPr lang="en"/>
              <a:t>Quarter 4: April 10, 2025 10:00 a.m. - 11:00 a.m. </a:t>
            </a:r>
            <a:endParaRPr/>
          </a:p>
          <a:p>
            <a:pPr indent="0" lvl="0" marL="457200" rtl="0" algn="l">
              <a:lnSpc>
                <a:spcPct val="90000"/>
              </a:lnSpc>
              <a:spcBef>
                <a:spcPts val="0"/>
              </a:spcBef>
              <a:spcAft>
                <a:spcPts val="0"/>
              </a:spcAft>
              <a:buNone/>
            </a:pPr>
            <a:r>
              <a:t/>
            </a:r>
            <a:endParaRPr/>
          </a:p>
          <a:p>
            <a:pPr indent="0" lvl="0" marL="0" rtl="0" algn="l">
              <a:lnSpc>
                <a:spcPct val="100000"/>
              </a:lnSpc>
              <a:spcBef>
                <a:spcPts val="0"/>
              </a:spcBef>
              <a:spcAft>
                <a:spcPts val="0"/>
              </a:spcAft>
              <a:buNone/>
            </a:pPr>
            <a:r>
              <a:t/>
            </a:r>
            <a:endParaRPr sz="1700"/>
          </a:p>
        </p:txBody>
      </p:sp>
      <p:sp>
        <p:nvSpPr>
          <p:cNvPr id="292" name="Google Shape;292;p39"/>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99" name="Google Shape;299;p40"/>
          <p:cNvSpPr txBox="1"/>
          <p:nvPr>
            <p:ph type="title"/>
          </p:nvPr>
        </p:nvSpPr>
        <p:spPr>
          <a:xfrm>
            <a:off x="239950" y="923900"/>
            <a:ext cx="4234200" cy="38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Agenda</a:t>
            </a:r>
            <a:endParaRPr>
              <a:solidFill>
                <a:schemeClr val="dk1"/>
              </a:solidFill>
            </a:endParaRPr>
          </a:p>
        </p:txBody>
      </p:sp>
      <p:sp>
        <p:nvSpPr>
          <p:cNvPr id="300" name="Google Shape;300;p40"/>
          <p:cNvSpPr txBox="1"/>
          <p:nvPr>
            <p:ph idx="1" type="body"/>
          </p:nvPr>
        </p:nvSpPr>
        <p:spPr>
          <a:xfrm>
            <a:off x="239950" y="1546775"/>
            <a:ext cx="4120500" cy="345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36550" lvl="0" marL="457200" rtl="0" algn="l">
              <a:spcBef>
                <a:spcPts val="0"/>
              </a:spcBef>
              <a:spcAft>
                <a:spcPts val="0"/>
              </a:spcAft>
              <a:buClr>
                <a:schemeClr val="dk2"/>
              </a:buClr>
              <a:buSzPts val="1700"/>
              <a:buChar char="●"/>
            </a:pPr>
            <a:r>
              <a:rPr lang="en"/>
              <a:t>Focus Topic - Recruitment Opportunities </a:t>
            </a:r>
            <a:endParaRPr/>
          </a:p>
          <a:p>
            <a:pPr indent="-336550" lvl="0" marL="457200" rtl="0" algn="l">
              <a:spcBef>
                <a:spcPts val="0"/>
              </a:spcBef>
              <a:spcAft>
                <a:spcPts val="0"/>
              </a:spcAft>
              <a:buClr>
                <a:schemeClr val="dk2"/>
              </a:buClr>
              <a:buSzPts val="1700"/>
              <a:buChar char="●"/>
            </a:pPr>
            <a:r>
              <a:rPr lang="en"/>
              <a:t>Updates</a:t>
            </a:r>
            <a:endParaRPr/>
          </a:p>
          <a:p>
            <a:pPr indent="-336550" lvl="0" marL="457200" rtl="0" algn="l">
              <a:spcBef>
                <a:spcPts val="0"/>
              </a:spcBef>
              <a:spcAft>
                <a:spcPts val="0"/>
              </a:spcAft>
              <a:buClr>
                <a:schemeClr val="dk2"/>
              </a:buClr>
              <a:buSzPts val="1700"/>
              <a:buChar char="●"/>
            </a:pPr>
            <a:r>
              <a:rPr lang="en"/>
              <a:t>Closing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type="ctrTitle"/>
          </p:nvPr>
        </p:nvSpPr>
        <p:spPr>
          <a:xfrm>
            <a:off x="421725" y="740675"/>
            <a:ext cx="82212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Recruitment Opportunities  </a:t>
            </a:r>
            <a:endParaRPr>
              <a:solidFill>
                <a:schemeClr val="dk1"/>
              </a:solidFill>
            </a:endParaRPr>
          </a:p>
        </p:txBody>
      </p:sp>
      <p:sp>
        <p:nvSpPr>
          <p:cNvPr id="306" name="Google Shape;306;p41"/>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Recruitment Opportunities </a:t>
            </a:r>
            <a:endParaRPr/>
          </a:p>
        </p:txBody>
      </p:sp>
      <p:sp>
        <p:nvSpPr>
          <p:cNvPr id="312" name="Google Shape;312;p42"/>
          <p:cNvSpPr txBox="1"/>
          <p:nvPr>
            <p:ph idx="1" type="body"/>
          </p:nvPr>
        </p:nvSpPr>
        <p:spPr>
          <a:xfrm>
            <a:off x="311700" y="838875"/>
            <a:ext cx="85206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t>
            </a:r>
            <a:r>
              <a:rPr lang="en"/>
              <a:t>here are many different types of recruiting opportunities that can be beneficial for expanding access to the pre-educator pathway.</a:t>
            </a:r>
            <a:endParaRPr/>
          </a:p>
          <a:p>
            <a:pPr indent="0" lvl="0" marL="0" rtl="0" algn="l">
              <a:spcBef>
                <a:spcPts val="0"/>
              </a:spcBef>
              <a:spcAft>
                <a:spcPts val="0"/>
              </a:spcAft>
              <a:buNone/>
            </a:pPr>
            <a:r>
              <a:t/>
            </a:r>
            <a:endParaRPr/>
          </a:p>
          <a:p>
            <a:pPr indent="-342900" lvl="0" marL="914400" rtl="0" algn="l">
              <a:spcBef>
                <a:spcPts val="0"/>
              </a:spcBef>
              <a:spcAft>
                <a:spcPts val="0"/>
              </a:spcAft>
              <a:buClr>
                <a:srgbClr val="4D4D4F"/>
              </a:buClr>
              <a:buSzPts val="1800"/>
              <a:buChar char="●"/>
            </a:pPr>
            <a:r>
              <a:rPr lang="en"/>
              <a:t>You might not get many students by announcing for the “Teacher Class” or “Future Teachers Club” as students already have set (and often negative) outlooks on the teaching pr</a:t>
            </a:r>
            <a:r>
              <a:rPr lang="en"/>
              <a:t>ofession.</a:t>
            </a:r>
            <a:endParaRPr/>
          </a:p>
          <a:p>
            <a:pPr indent="-342900" lvl="0" marL="914400" rtl="0" algn="l">
              <a:spcBef>
                <a:spcPts val="1000"/>
              </a:spcBef>
              <a:spcAft>
                <a:spcPts val="0"/>
              </a:spcAft>
              <a:buClr>
                <a:srgbClr val="4D4D4F"/>
              </a:buClr>
              <a:buSzPts val="1800"/>
              <a:buChar char="●"/>
            </a:pPr>
            <a:r>
              <a:rPr lang="en"/>
              <a:t>Instead, try making an announcement like:</a:t>
            </a:r>
            <a:endParaRPr/>
          </a:p>
          <a:p>
            <a:pPr indent="-342900" lvl="1" marL="1371600" rtl="0" algn="l">
              <a:spcBef>
                <a:spcPts val="0"/>
              </a:spcBef>
              <a:spcAft>
                <a:spcPts val="0"/>
              </a:spcAft>
              <a:buSzPts val="1800"/>
              <a:buChar char="○"/>
            </a:pPr>
            <a:r>
              <a:rPr lang="en"/>
              <a:t>Are you interested in making a positive impact in our community?</a:t>
            </a:r>
            <a:endParaRPr/>
          </a:p>
          <a:p>
            <a:pPr indent="-342900" lvl="1" marL="1371600" rtl="0" algn="l">
              <a:spcBef>
                <a:spcPts val="0"/>
              </a:spcBef>
              <a:spcAft>
                <a:spcPts val="0"/>
              </a:spcAft>
              <a:buSzPts val="1800"/>
              <a:buChar char="○"/>
            </a:pPr>
            <a:r>
              <a:rPr lang="en"/>
              <a:t>Do you see yourself in a career making a lasting impact on people and helping to improve lives for future generations? </a:t>
            </a:r>
            <a:endParaRPr/>
          </a:p>
          <a:p>
            <a:pPr indent="-342900" lvl="1" marL="1371600" rtl="0" algn="l">
              <a:spcBef>
                <a:spcPts val="0"/>
              </a:spcBef>
              <a:spcAft>
                <a:spcPts val="0"/>
              </a:spcAft>
              <a:buSzPts val="1800"/>
              <a:buChar char="○"/>
            </a:pPr>
            <a:r>
              <a:rPr lang="en"/>
              <a:t>If so, join us at ______________ to discuss your place in an exciting new class/club we are offering”.</a:t>
            </a:r>
            <a:endParaRPr/>
          </a:p>
          <a:p>
            <a:pPr indent="0" lvl="0" marL="914400" rtl="0" algn="l">
              <a:spcBef>
                <a:spcPts val="0"/>
              </a:spcBef>
              <a:spcAft>
                <a:spcPts val="0"/>
              </a:spcAft>
              <a:buNone/>
            </a:pPr>
            <a:r>
              <a:t/>
            </a:r>
            <a:endParaRPr/>
          </a:p>
        </p:txBody>
      </p:sp>
      <p:sp>
        <p:nvSpPr>
          <p:cNvPr id="313" name="Google Shape;313;p42"/>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3"/>
          <p:cNvSpPr txBox="1"/>
          <p:nvPr>
            <p:ph type="title"/>
          </p:nvPr>
        </p:nvSpPr>
        <p:spPr>
          <a:xfrm>
            <a:off x="311700" y="218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Recruiting Opportunities</a:t>
            </a:r>
            <a:endParaRPr/>
          </a:p>
        </p:txBody>
      </p:sp>
      <p:sp>
        <p:nvSpPr>
          <p:cNvPr id="319" name="Google Shape;319;p43"/>
          <p:cNvSpPr txBox="1"/>
          <p:nvPr>
            <p:ph idx="1" type="body"/>
          </p:nvPr>
        </p:nvSpPr>
        <p:spPr>
          <a:xfrm>
            <a:off x="219125" y="932125"/>
            <a:ext cx="8264700" cy="377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Char char="●"/>
            </a:pPr>
            <a:r>
              <a:rPr lang="en"/>
              <a:t>Student ambassadors can be the greatest recruiters for the program.</a:t>
            </a:r>
            <a:endParaRPr/>
          </a:p>
          <a:p>
            <a:pPr indent="-342900" lvl="0" marL="457200" rtl="0" algn="l">
              <a:spcBef>
                <a:spcPts val="1000"/>
              </a:spcBef>
              <a:spcAft>
                <a:spcPts val="0"/>
              </a:spcAft>
              <a:buClr>
                <a:schemeClr val="dk2"/>
              </a:buClr>
              <a:buSzPts val="1800"/>
              <a:buChar char="●"/>
            </a:pPr>
            <a:r>
              <a:rPr lang="en"/>
              <a:t>Ensure you have an enthusiastic and effective teacher or staff member leading the program.</a:t>
            </a:r>
            <a:endParaRPr/>
          </a:p>
          <a:p>
            <a:pPr indent="-342900" lvl="0" marL="457200" rtl="0" algn="l">
              <a:spcBef>
                <a:spcPts val="1000"/>
              </a:spcBef>
              <a:spcAft>
                <a:spcPts val="0"/>
              </a:spcAft>
              <a:buClr>
                <a:schemeClr val="dk2"/>
              </a:buClr>
              <a:buSzPts val="1800"/>
              <a:buChar char="●"/>
            </a:pPr>
            <a:r>
              <a:rPr lang="en"/>
              <a:t>Enlist administrators, counselors, and other faculty members to promote the program.</a:t>
            </a:r>
            <a:endParaRPr/>
          </a:p>
          <a:p>
            <a:pPr indent="-342900" lvl="0" marL="457200" rtl="0" algn="l">
              <a:spcBef>
                <a:spcPts val="1000"/>
              </a:spcBef>
              <a:spcAft>
                <a:spcPts val="0"/>
              </a:spcAft>
              <a:buClr>
                <a:schemeClr val="dk2"/>
              </a:buClr>
              <a:buSzPts val="1800"/>
              <a:buChar char="●"/>
            </a:pPr>
            <a:r>
              <a:rPr lang="en"/>
              <a:t>Recruitment should be on-going throughout the school year, so the program is well-known to the students.</a:t>
            </a:r>
            <a:endParaRPr/>
          </a:p>
          <a:p>
            <a:pPr indent="-342900" lvl="0" marL="457200" rtl="0" algn="l">
              <a:spcBef>
                <a:spcPts val="1000"/>
              </a:spcBef>
              <a:spcAft>
                <a:spcPts val="0"/>
              </a:spcAft>
              <a:buClr>
                <a:schemeClr val="dk2"/>
              </a:buClr>
              <a:buSzPts val="1800"/>
              <a:buChar char="●"/>
            </a:pPr>
            <a:r>
              <a:rPr lang="en"/>
              <a:t>The program’s activities should be promoted throughout the school year to draw students’ interest.</a:t>
            </a:r>
            <a:endParaRPr/>
          </a:p>
          <a:p>
            <a:pPr indent="0" lvl="0" marL="0" rtl="0" algn="l">
              <a:spcBef>
                <a:spcPts val="1000"/>
              </a:spcBef>
              <a:spcAft>
                <a:spcPts val="0"/>
              </a:spcAft>
              <a:buNone/>
            </a:pPr>
            <a:r>
              <a:t/>
            </a:r>
            <a:endParaRPr/>
          </a:p>
          <a:p>
            <a:pPr indent="0" lvl="0" marL="914400" rtl="0" algn="l">
              <a:spcBef>
                <a:spcPts val="1000"/>
              </a:spcBef>
              <a:spcAft>
                <a:spcPts val="0"/>
              </a:spcAft>
              <a:buNone/>
            </a:pPr>
            <a:r>
              <a:t/>
            </a:r>
            <a:endParaRPr/>
          </a:p>
        </p:txBody>
      </p:sp>
      <p:sp>
        <p:nvSpPr>
          <p:cNvPr id="320" name="Google Shape;320;p43"/>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311700" y="208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Recruiting Opportunities</a:t>
            </a:r>
            <a:endParaRPr/>
          </a:p>
        </p:txBody>
      </p:sp>
      <p:sp>
        <p:nvSpPr>
          <p:cNvPr id="326" name="Google Shape;326;p44"/>
          <p:cNvSpPr txBox="1"/>
          <p:nvPr>
            <p:ph idx="1" type="body"/>
          </p:nvPr>
        </p:nvSpPr>
        <p:spPr>
          <a:xfrm>
            <a:off x="311700" y="848075"/>
            <a:ext cx="8520600" cy="377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lnSpc>
                <a:spcPct val="100000"/>
              </a:lnSpc>
              <a:spcBef>
                <a:spcPts val="0"/>
              </a:spcBef>
              <a:spcAft>
                <a:spcPts val="0"/>
              </a:spcAft>
              <a:buClr>
                <a:schemeClr val="dk2"/>
              </a:buClr>
              <a:buSzPts val="1800"/>
              <a:buChar char="●"/>
            </a:pPr>
            <a:r>
              <a:rPr lang="en"/>
              <a:t>Consider starting a club until your school can support a class period.</a:t>
            </a:r>
            <a:endParaRPr/>
          </a:p>
          <a:p>
            <a:pPr indent="-342900" lvl="0" marL="457200" rtl="0" algn="l">
              <a:lnSpc>
                <a:spcPct val="100000"/>
              </a:lnSpc>
              <a:spcBef>
                <a:spcPts val="1000"/>
              </a:spcBef>
              <a:spcAft>
                <a:spcPts val="0"/>
              </a:spcAft>
              <a:buClr>
                <a:schemeClr val="dk2"/>
              </a:buClr>
              <a:buSzPts val="1800"/>
              <a:buChar char="●"/>
            </a:pPr>
            <a:r>
              <a:rPr lang="en"/>
              <a:t>Beginning with a small group of energized students can ensure you begin with a high-quality foundation for a sustainable program.</a:t>
            </a:r>
            <a:endParaRPr/>
          </a:p>
          <a:p>
            <a:pPr indent="0" lvl="0" marL="914400" rtl="0" algn="l">
              <a:spcBef>
                <a:spcPts val="1000"/>
              </a:spcBef>
              <a:spcAft>
                <a:spcPts val="0"/>
              </a:spcAft>
              <a:buNone/>
            </a:pPr>
            <a:r>
              <a:t/>
            </a:r>
            <a:endParaRPr/>
          </a:p>
        </p:txBody>
      </p:sp>
      <p:sp>
        <p:nvSpPr>
          <p:cNvPr id="327" name="Google Shape;327;p44"/>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8" name="Google Shape;328;p44"/>
          <p:cNvPicPr preferRelativeResize="0"/>
          <p:nvPr/>
        </p:nvPicPr>
        <p:blipFill>
          <a:blip r:embed="rId3">
            <a:alphaModFix/>
          </a:blip>
          <a:stretch>
            <a:fillRect/>
          </a:stretch>
        </p:blipFill>
        <p:spPr>
          <a:xfrm>
            <a:off x="3516924" y="2786073"/>
            <a:ext cx="1431775" cy="1336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type="title"/>
          </p:nvPr>
        </p:nvSpPr>
        <p:spPr>
          <a:xfrm>
            <a:off x="311700" y="318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 Conversations</a:t>
            </a:r>
            <a:endParaRPr/>
          </a:p>
        </p:txBody>
      </p:sp>
      <p:sp>
        <p:nvSpPr>
          <p:cNvPr id="334" name="Google Shape;334;p45"/>
          <p:cNvSpPr txBox="1"/>
          <p:nvPr>
            <p:ph idx="1" type="subTitle"/>
          </p:nvPr>
        </p:nvSpPr>
        <p:spPr>
          <a:xfrm>
            <a:off x="436200" y="1107500"/>
            <a:ext cx="7820400" cy="186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chemeClr val="dk2"/>
                </a:solidFill>
              </a:rPr>
              <a:t>We will move into </a:t>
            </a:r>
            <a:r>
              <a:rPr lang="en" sz="1800">
                <a:solidFill>
                  <a:schemeClr val="dk2"/>
                </a:solidFill>
              </a:rPr>
              <a:t>break-out rooms</a:t>
            </a:r>
            <a:r>
              <a:rPr lang="en" sz="1800">
                <a:solidFill>
                  <a:schemeClr val="dk2"/>
                </a:solidFill>
              </a:rPr>
              <a:t> for 10 minutes</a:t>
            </a:r>
            <a:r>
              <a:rPr lang="en" sz="1800">
                <a:solidFill>
                  <a:schemeClr val="dk2"/>
                </a:solidFill>
              </a:rPr>
              <a:t> to talk with the group about recruitment </a:t>
            </a:r>
            <a:r>
              <a:rPr lang="en" sz="1800">
                <a:solidFill>
                  <a:schemeClr val="dk2"/>
                </a:solidFill>
              </a:rPr>
              <a:t>opportunities</a:t>
            </a:r>
            <a:r>
              <a:rPr lang="en" sz="1800">
                <a:solidFill>
                  <a:schemeClr val="dk2"/>
                </a:solidFill>
              </a:rPr>
              <a:t> that have been successful for your system. Have a note-keeper jot down highlights from the conversation to share out. </a:t>
            </a:r>
            <a:endParaRPr sz="1800">
              <a:solidFill>
                <a:schemeClr val="dk2"/>
              </a:solidFill>
            </a:endParaRPr>
          </a:p>
        </p:txBody>
      </p:sp>
      <p:sp>
        <p:nvSpPr>
          <p:cNvPr id="335" name="Google Shape;335;p45"/>
          <p:cNvSpPr txBox="1"/>
          <p:nvPr>
            <p:ph idx="12" type="sldNum"/>
          </p:nvPr>
        </p:nvSpPr>
        <p:spPr>
          <a:xfrm>
            <a:off x="8548658" y="47394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