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9D6A-8D30-4783-8CF9-197442B96AEE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366D-6E7A-4CED-8A49-206E4439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9D6A-8D30-4783-8CF9-197442B96AEE}" type="datetimeFigureOut">
              <a:rPr lang="en-US" smtClean="0"/>
              <a:t>12/17/2012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366D-6E7A-4CED-8A49-206E44394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Compensation design and sustainability testing is not a one-time activity, but a cycle.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6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Sustainability testing will require assumptions about your workforce so that you can simulate your future costs.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22666"/>
              </p:ext>
            </p:extLst>
          </p:nvPr>
        </p:nvGraphicFramePr>
        <p:xfrm>
          <a:off x="3043238" y="5519738"/>
          <a:ext cx="16224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519738"/>
                        <a:ext cx="16224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40367"/>
              </p:ext>
            </p:extLst>
          </p:nvPr>
        </p:nvGraphicFramePr>
        <p:xfrm>
          <a:off x="4900613" y="5526088"/>
          <a:ext cx="1392237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showAsIcon="1" r:id="rId6" imgW="914400" imgH="771525" progId="AcroExch.Document.7">
                  <p:embed/>
                </p:oleObj>
              </mc:Choice>
              <mc:Fallback>
                <p:oleObj name="Acrobat Document" showAsIcon="1" r:id="rId6" imgW="914400" imgH="771525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5526088"/>
                        <a:ext cx="1392237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5416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Let’s practice making assumptions about your future teaching force.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2"/>
                </a:solidFill>
              </a:rPr>
              <a:t>Agenda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86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First, input the compensation model you want to test for sustainability.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Second, input your assumptions about your future teaching force and your compensation budget.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6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Finally, run simulations to see if your expenditures are within budget.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How to align costs and budget if sustainability testing shows your system to exceed available funds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2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2"/>
                </a:solidFill>
              </a:rPr>
              <a:t>Agenda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449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smtClean="0">
                <a:solidFill>
                  <a:schemeClr val="tx2"/>
                </a:solidFill>
              </a:rPr>
              <a:t>What will we do today?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Next steps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6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2"/>
                </a:solidFill>
              </a:rPr>
              <a:t>Appendix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14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38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2"/>
                </a:solidFill>
              </a:rPr>
              <a:t>How we will spend our time?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10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>
                <a:solidFill>
                  <a:schemeClr val="tx2"/>
                </a:solidFill>
              </a:rPr>
              <a:t>If </a:t>
            </a:r>
            <a:r>
              <a:rPr lang="en-US" sz="2800" i="1" smtClean="0">
                <a:solidFill>
                  <a:schemeClr val="tx2"/>
                </a:solidFill>
              </a:rPr>
              <a:t>Louisiana Believes </a:t>
            </a:r>
            <a:r>
              <a:rPr lang="en-US" sz="2800" smtClean="0">
                <a:solidFill>
                  <a:schemeClr val="tx2"/>
                </a:solidFill>
              </a:rPr>
              <a:t>that all students can achieve, then we have to believe in the adults who work with them.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2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2507"/>
              </p:ext>
            </p:extLst>
          </p:nvPr>
        </p:nvGraphicFramePr>
        <p:xfrm>
          <a:off x="7154863" y="3159125"/>
          <a:ext cx="16065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4" imgW="914400" imgH="771480" progId="AcroExch.Document.7">
                  <p:embed/>
                </p:oleObj>
              </mc:Choice>
              <mc:Fallback>
                <p:oleObj name="Acrobat Document" showAsIcon="1" r:id="rId4" imgW="914400" imgH="771480" progId="AcroExch.Document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3159125"/>
                        <a:ext cx="160655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72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0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mtClean="0"/>
              <a:t>Today we’ll discuss the purpose of testing for sustainability and how to do it.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17537"/>
              </p:ext>
            </p:extLst>
          </p:nvPr>
        </p:nvGraphicFramePr>
        <p:xfrm>
          <a:off x="1008063" y="4538663"/>
          <a:ext cx="1782762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538663"/>
                        <a:ext cx="1782762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530501"/>
              </p:ext>
            </p:extLst>
          </p:nvPr>
        </p:nvGraphicFramePr>
        <p:xfrm>
          <a:off x="2816225" y="4522788"/>
          <a:ext cx="14192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showAsIcon="1" r:id="rId8" imgW="914400" imgH="771480" progId="Excel.Sheet.12">
                  <p:embed/>
                </p:oleObj>
              </mc:Choice>
              <mc:Fallback>
                <p:oleObj name="Worksheet" showAsIcon="1" r:id="rId8" imgW="914400" imgH="771480" progId="Excel.Sheet.1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4522788"/>
                        <a:ext cx="141922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82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What is sustainability training?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smtClean="0"/>
              <a:t>To do this, you’ll use the same data and assumptions used to develop your compensation model.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45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On-screen Show (4:3)</PresentationFormat>
  <Paragraphs>17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Adobe Acrobat Document</vt:lpstr>
      <vt:lpstr>Document</vt:lpstr>
      <vt:lpstr>Worksheet</vt:lpstr>
      <vt:lpstr>Acrobat Document</vt:lpstr>
      <vt:lpstr>PowerPoint Presentation</vt:lpstr>
      <vt:lpstr>   What will we do today?</vt:lpstr>
      <vt:lpstr>How we will spend our time?</vt:lpstr>
      <vt:lpstr>If Louisiana Believes that all students can achieve, then we have to believe in the adults who work with them.</vt:lpstr>
      <vt:lpstr>PowerPoint Presentation</vt:lpstr>
      <vt:lpstr>PowerPoint Presentation</vt:lpstr>
      <vt:lpstr>Today we’ll discuss the purpose of testing for sustainability and how to do it.</vt:lpstr>
      <vt:lpstr>What is sustainability training?</vt:lpstr>
      <vt:lpstr>To do this, you’ll use the same data and assumptions used to develop your compensation model.</vt:lpstr>
      <vt:lpstr>Compensation design and sustainability testing is not a one-time activity, but a cycle.</vt:lpstr>
      <vt:lpstr>PowerPoint Presentation</vt:lpstr>
      <vt:lpstr>Sustainability testing will require assumptions about your workforce so that you can simulate your future costs.</vt:lpstr>
      <vt:lpstr>Let’s practice making assumptions about your future teaching force.</vt:lpstr>
      <vt:lpstr>Agenda</vt:lpstr>
      <vt:lpstr>First, input the compensation model you want to test for sustainability.</vt:lpstr>
      <vt:lpstr>Second, input your assumptions about your future teaching force and your compensation budget.</vt:lpstr>
      <vt:lpstr>Finally, run simulations to see if your expenditures are within budget.</vt:lpstr>
      <vt:lpstr>How to align costs and budget if sustainability testing shows your system to exceed available funds</vt:lpstr>
      <vt:lpstr>Agenda</vt:lpstr>
      <vt:lpstr>  Next steps</vt:lpstr>
      <vt:lpstr>Appendix</vt:lpstr>
      <vt:lpstr>PowerPoint Presentation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Westerhold</dc:creator>
  <cp:lastModifiedBy>Katherine Westerhold</cp:lastModifiedBy>
  <cp:revision>3</cp:revision>
  <dcterms:created xsi:type="dcterms:W3CDTF">2012-12-18T04:26:52Z</dcterms:created>
  <dcterms:modified xsi:type="dcterms:W3CDTF">2012-12-18T04:33:14Z</dcterms:modified>
</cp:coreProperties>
</file>