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5D1E-E0C1-4296-BBB7-ADED15DAF733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6C7A-9BE4-43DE-A686-A526D3AC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5D1E-E0C1-4296-BBB7-ADED15DAF733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6C7A-9BE4-43DE-A686-A526D3AC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image" Target="../media/image1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1.wmf"/><Relationship Id="rId4" Type="http://schemas.openxmlformats.org/officeDocument/2006/relationships/package" Target="../embeddings/Microsoft_PowerPoint_Presentation1.pptx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Three tools can serve as the foundation of your communications strategy.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34836"/>
              </p:ext>
            </p:extLst>
          </p:nvPr>
        </p:nvGraphicFramePr>
        <p:xfrm>
          <a:off x="6911975" y="1789113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showAsIcon="1" r:id="rId4" imgW="914400" imgH="771525" progId="PowerPoint.Show.12">
                  <p:embed/>
                </p:oleObj>
              </mc:Choice>
              <mc:Fallback>
                <p:oleObj name="Presentation" showAsIcon="1" r:id="rId4" imgW="914400" imgH="771525" progId="PowerPoint.Show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1789113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43836"/>
              </p:ext>
            </p:extLst>
          </p:nvPr>
        </p:nvGraphicFramePr>
        <p:xfrm>
          <a:off x="6962775" y="3016250"/>
          <a:ext cx="10207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6" imgW="914400" imgH="771525" progId="Word.Document.12">
                  <p:embed/>
                </p:oleObj>
              </mc:Choice>
              <mc:Fallback>
                <p:oleObj name="Document" showAsIcon="1" r:id="rId6" imgW="914400" imgH="7715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3016250"/>
                        <a:ext cx="10207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17879"/>
              </p:ext>
            </p:extLst>
          </p:nvPr>
        </p:nvGraphicFramePr>
        <p:xfrm>
          <a:off x="6973888" y="4352925"/>
          <a:ext cx="10509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showAsIcon="1" r:id="rId8" imgW="914400" imgH="771525" progId="Word.Document.12">
                  <p:embed/>
                </p:oleObj>
              </mc:Choice>
              <mc:Fallback>
                <p:oleObj name="Document" showAsIcon="1" r:id="rId8" imgW="914400" imgH="77152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4352925"/>
                        <a:ext cx="10509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59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Success will require making communications a priority at the district and building level.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Pair and Share: A successful communications strategy uses the right channels at the right time.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It is important to utilize the tools and channels available to communicate frequently and early.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Anticipating challenges: How would you respond to the following scenarios?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Leaders in other school districts have developed their messages for talking about compensation reform.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Tip #1: Make sure to focus on the big picture of what these reforms mean for teachers and students.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Tip #2: Look for opportunities to emphasize the positive benefits for teachers.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Tip #3: Don’t get bogged down by details or distracted by speculation.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9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What will we do today?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6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Pair and Share: With these three tips in mind, discuss the essential ideas you want to share with teachers.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Final thoughts: As a district leader, you are a key messenger for this important work.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4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Revisiting challenges: After today’s discussion, how would you respond to the following scenarios?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3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Appendix 1: Sample messages from around the country.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Districts have the opportunity to move from a rigid system to a customized system that meets their needs.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95414"/>
              </p:ext>
            </p:extLst>
          </p:nvPr>
        </p:nvGraphicFramePr>
        <p:xfrm>
          <a:off x="7110413" y="3232150"/>
          <a:ext cx="14938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3232150"/>
                        <a:ext cx="149383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6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What is challenging in communicating about your new compensation plan compared to your current plan?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Communicating with teachers about these changes can be difficult – but clear, consistent messaging is key.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There are various channels to communicate messages about your new compensation system.  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Presentation</vt:lpstr>
      <vt:lpstr>Document</vt:lpstr>
      <vt:lpstr>Adobe Acrobat Document</vt:lpstr>
      <vt:lpstr>PowerPoint Presentation</vt:lpstr>
      <vt:lpstr>What will we do today?</vt:lpstr>
      <vt:lpstr>Agenda</vt:lpstr>
      <vt:lpstr>Districts have the opportunity to move from a rigid system to a customized system that meets their needs.</vt:lpstr>
      <vt:lpstr>PowerPoint Presentation</vt:lpstr>
      <vt:lpstr>What is challenging in communicating about your new compensation plan compared to your current plan?</vt:lpstr>
      <vt:lpstr>Communicating with teachers about these changes can be difficult – but clear, consistent messaging is key.</vt:lpstr>
      <vt:lpstr>Agenda</vt:lpstr>
      <vt:lpstr>There are various channels to communicate messages about your new compensation system.  </vt:lpstr>
      <vt:lpstr>Three tools can serve as the foundation of your communications strategy.</vt:lpstr>
      <vt:lpstr>Success will require making communications a priority at the district and building level.</vt:lpstr>
      <vt:lpstr>Pair and Share: A successful communications strategy uses the right channels at the right time.</vt:lpstr>
      <vt:lpstr>It is important to utilize the tools and channels available to communicate frequently and early. </vt:lpstr>
      <vt:lpstr>Agenda</vt:lpstr>
      <vt:lpstr>Anticipating challenges: How would you respond to the following scenarios?</vt:lpstr>
      <vt:lpstr>Leaders in other school districts have developed their messages for talking about compensation reform.</vt:lpstr>
      <vt:lpstr>Tip #1: Make sure to focus on the big picture of what these reforms mean for teachers and students.</vt:lpstr>
      <vt:lpstr>Tip #2: Look for opportunities to emphasize the positive benefits for teachers.</vt:lpstr>
      <vt:lpstr>Tip #3: Don’t get bogged down by details or distracted by speculation.</vt:lpstr>
      <vt:lpstr>Pair and Share: With these three tips in mind, discuss the essential ideas you want to share with teachers.</vt:lpstr>
      <vt:lpstr>Final thoughts: As a district leader, you are a key messenger for this important work.</vt:lpstr>
      <vt:lpstr>Revisiting challenges: After today’s discussion, how would you respond to the following scenarios?</vt:lpstr>
      <vt:lpstr>  Questions?</vt:lpstr>
      <vt:lpstr>Appendix 1: Sample messages from around the country.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Westerhold</dc:creator>
  <cp:lastModifiedBy>Katherine Westerhold</cp:lastModifiedBy>
  <cp:revision>2</cp:revision>
  <dcterms:created xsi:type="dcterms:W3CDTF">2012-12-18T04:42:09Z</dcterms:created>
  <dcterms:modified xsi:type="dcterms:W3CDTF">2012-12-18T04:42:59Z</dcterms:modified>
</cp:coreProperties>
</file>