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3.xml" ContentType="application/vnd.openxmlformats-officedocument.theme+xml"/>
  <Override PartName="/ppt/tags/tag1.xml" ContentType="application/vnd.openxmlformats-officedocument.presentationml.tags+xml"/>
  <Override PartName="/ppt/slideLayouts/slideLayout8.xml" ContentType="application/vnd.openxmlformats-officedocument.presentationml.slideLayout+xml"/>
  <Override PartName="/ppt/theme/theme4.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33.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50" r:id="rId2"/>
    <p:sldMasterId id="2147483652" r:id="rId3"/>
    <p:sldMasterId id="2147483654" r:id="rId4"/>
    <p:sldMasterId id="2147483656" r:id="rId5"/>
  </p:sldMasterIdLst>
  <p:notesMasterIdLst>
    <p:notesMasterId r:id="rId57"/>
  </p:notesMasterIdLst>
  <p:handoutMasterIdLst>
    <p:handoutMasterId r:id="rId58"/>
  </p:handoutMasterIdLst>
  <p:sldIdLst>
    <p:sldId id="256" r:id="rId6"/>
    <p:sldId id="313" r:id="rId7"/>
    <p:sldId id="314" r:id="rId8"/>
    <p:sldId id="315" r:id="rId9"/>
    <p:sldId id="262" r:id="rId10"/>
    <p:sldId id="316" r:id="rId11"/>
    <p:sldId id="317" r:id="rId12"/>
    <p:sldId id="276" r:id="rId13"/>
    <p:sldId id="277" r:id="rId14"/>
    <p:sldId id="318" r:id="rId15"/>
    <p:sldId id="279" r:id="rId16"/>
    <p:sldId id="263" r:id="rId17"/>
    <p:sldId id="269" r:id="rId18"/>
    <p:sldId id="280" r:id="rId19"/>
    <p:sldId id="283" r:id="rId20"/>
    <p:sldId id="281" r:id="rId21"/>
    <p:sldId id="282" r:id="rId22"/>
    <p:sldId id="284" r:id="rId23"/>
    <p:sldId id="264" r:id="rId24"/>
    <p:sldId id="285" r:id="rId25"/>
    <p:sldId id="286" r:id="rId26"/>
    <p:sldId id="287" r:id="rId27"/>
    <p:sldId id="288" r:id="rId28"/>
    <p:sldId id="289" r:id="rId29"/>
    <p:sldId id="290" r:id="rId30"/>
    <p:sldId id="291" r:id="rId31"/>
    <p:sldId id="293" r:id="rId32"/>
    <p:sldId id="265" r:id="rId33"/>
    <p:sldId id="271" r:id="rId34"/>
    <p:sldId id="306" r:id="rId35"/>
    <p:sldId id="307" r:id="rId36"/>
    <p:sldId id="308" r:id="rId37"/>
    <p:sldId id="309" r:id="rId38"/>
    <p:sldId id="311" r:id="rId39"/>
    <p:sldId id="310" r:id="rId40"/>
    <p:sldId id="266" r:id="rId41"/>
    <p:sldId id="295" r:id="rId42"/>
    <p:sldId id="296" r:id="rId43"/>
    <p:sldId id="297" r:id="rId44"/>
    <p:sldId id="298" r:id="rId45"/>
    <p:sldId id="299" r:id="rId46"/>
    <p:sldId id="300" r:id="rId47"/>
    <p:sldId id="301" r:id="rId48"/>
    <p:sldId id="302" r:id="rId49"/>
    <p:sldId id="303" r:id="rId50"/>
    <p:sldId id="305" r:id="rId51"/>
    <p:sldId id="267" r:id="rId52"/>
    <p:sldId id="273" r:id="rId53"/>
    <p:sldId id="312" r:id="rId54"/>
    <p:sldId id="319" r:id="rId55"/>
    <p:sldId id="320"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ssion 0: Introduction to Module 2 (5 min)" id="{F4DAA645-6131-D346-A860-89FC2AD2E3A1}">
          <p14:sldIdLst>
            <p14:sldId id="256"/>
            <p14:sldId id="313"/>
            <p14:sldId id="314"/>
            <p14:sldId id="315"/>
          </p14:sldIdLst>
        </p14:section>
        <p14:section name="Session 1: Understanding Content and Practices Through Task Analysis (60 min)" id="{E01BCACB-214C-474C-9C12-ECADEAA11FBE}">
          <p14:sldIdLst>
            <p14:sldId id="262"/>
            <p14:sldId id="316"/>
            <p14:sldId id="317"/>
            <p14:sldId id="276"/>
            <p14:sldId id="277"/>
            <p14:sldId id="318"/>
            <p14:sldId id="279"/>
          </p14:sldIdLst>
        </p14:section>
        <p14:section name="Session 2: The Power of Coherence (60 min)" id="{349DA8A3-8658-C342-B543-8EA69922FFA7}">
          <p14:sldIdLst>
            <p14:sldId id="263"/>
            <p14:sldId id="269"/>
            <p14:sldId id="280"/>
            <p14:sldId id="283"/>
            <p14:sldId id="281"/>
            <p14:sldId id="282"/>
            <p14:sldId id="284"/>
          </p14:sldIdLst>
        </p14:section>
        <p14:section name="Session 3: Investigating Problem Types (60 min)" id="{5C442719-9C16-AC42-8BA5-025C81359330}">
          <p14:sldIdLst>
            <p14:sldId id="264"/>
            <p14:sldId id="285"/>
            <p14:sldId id="286"/>
            <p14:sldId id="287"/>
            <p14:sldId id="288"/>
            <p14:sldId id="289"/>
            <p14:sldId id="290"/>
            <p14:sldId id="291"/>
            <p14:sldId id="293"/>
          </p14:sldIdLst>
        </p14:section>
        <p14:section name="Session 4: Anticipating Student Responses (60 min)" id="{404705F9-221D-B941-B2A2-54F7D6D53EED}">
          <p14:sldIdLst>
            <p14:sldId id="265"/>
            <p14:sldId id="271"/>
            <p14:sldId id="306"/>
            <p14:sldId id="307"/>
            <p14:sldId id="308"/>
            <p14:sldId id="309"/>
            <p14:sldId id="311"/>
            <p14:sldId id="310"/>
          </p14:sldIdLst>
        </p14:section>
        <p14:section name="Session 5: The Standards--Instruction Connection (90 min)" id="{CF248AAB-F45E-6C4B-BC4C-66A2A24F9EE6}">
          <p14:sldIdLst>
            <p14:sldId id="266"/>
            <p14:sldId id="295"/>
            <p14:sldId id="296"/>
            <p14:sldId id="297"/>
            <p14:sldId id="298"/>
            <p14:sldId id="299"/>
            <p14:sldId id="300"/>
            <p14:sldId id="301"/>
            <p14:sldId id="302"/>
            <p14:sldId id="303"/>
            <p14:sldId id="305"/>
          </p14:sldIdLst>
        </p14:section>
        <p14:section name="Session 6: Reflecting on Learning (30 min)" id="{222B02A3-A094-2D48-88C6-912502C838BC}">
          <p14:sldIdLst>
            <p14:sldId id="267"/>
            <p14:sldId id="273"/>
            <p14:sldId id="312"/>
            <p14:sldId id="319"/>
            <p14:sldId id="320"/>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llen Gardiner" initials="EG" lastIdx="1" clrIdx="0"/>
  <p:cmAuthor id="1" name="Rachel Jenkins" initials="" lastIdx="0" clrIdx="1"/>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browse/>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7978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573" autoAdjust="0"/>
    <p:restoredTop sz="94745" autoAdjust="0"/>
  </p:normalViewPr>
  <p:slideViewPr>
    <p:cSldViewPr snapToGrid="0" snapToObjects="1">
      <p:cViewPr varScale="1">
        <p:scale>
          <a:sx n="98" d="100"/>
          <a:sy n="98" d="100"/>
        </p:scale>
        <p:origin x="344" y="184"/>
      </p:cViewPr>
      <p:guideLst>
        <p:guide orient="horz" pos="2160"/>
        <p:guide pos="3840"/>
      </p:guideLst>
    </p:cSldViewPr>
  </p:slideViewPr>
  <p:notesTextViewPr>
    <p:cViewPr>
      <p:scale>
        <a:sx n="75" d="100"/>
        <a:sy n="75" d="100"/>
      </p:scale>
      <p:origin x="0" y="0"/>
    </p:cViewPr>
  </p:notesTextViewPr>
  <p:sorterViewPr>
    <p:cViewPr>
      <p:scale>
        <a:sx n="66" d="100"/>
        <a:sy n="66" d="100"/>
      </p:scale>
      <p:origin x="0" y="16688"/>
    </p:cViewPr>
  </p:sorterViewPr>
  <p:notesViewPr>
    <p:cSldViewPr snapToGrid="0" snapToObjects="1">
      <p:cViewPr varScale="1">
        <p:scale>
          <a:sx n="82" d="100"/>
          <a:sy n="82" d="100"/>
        </p:scale>
        <p:origin x="3248" y="1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handoutMaster" Target="handoutMasters/handoutMaster1.xml"/><Relationship Id="rId5" Type="http://schemas.openxmlformats.org/officeDocument/2006/relationships/slideMaster" Target="slideMasters/slideMaster5.xml"/><Relationship Id="rId61" Type="http://schemas.openxmlformats.org/officeDocument/2006/relationships/viewProps" Target="viewProp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commentAuthors" Target="commentAuthor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notesMaster" Target="notesMasters/notesMaster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A5EC124-2873-3C47-BB6C-F34F355589A6}" type="doc">
      <dgm:prSet loTypeId="urn:microsoft.com/office/officeart/2005/8/layout/hList9" loCatId="" qsTypeId="urn:microsoft.com/office/officeart/2005/8/quickstyle/simple4" qsCatId="simple" csTypeId="urn:microsoft.com/office/officeart/2005/8/colors/accent1_2" csCatId="accent1" phldr="1"/>
      <dgm:spPr/>
      <dgm:t>
        <a:bodyPr/>
        <a:lstStyle/>
        <a:p>
          <a:endParaRPr lang="en-US"/>
        </a:p>
      </dgm:t>
    </dgm:pt>
    <dgm:pt modelId="{B20A92C4-8837-984F-98FB-D4CDB4923931}">
      <dgm:prSet phldrT="[Tex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sz="2400" dirty="0">
              <a:solidFill>
                <a:srgbClr val="1D1D1F"/>
              </a:solidFill>
              <a:latin typeface="Calibri"/>
              <a:cs typeface="Calibri"/>
            </a:rPr>
            <a:t>Participants will</a:t>
          </a:r>
        </a:p>
      </dgm:t>
    </dgm:pt>
    <dgm:pt modelId="{BB1CD740-23DE-1047-9747-E6427B60CF24}" type="parTrans" cxnId="{AA45213A-5642-284F-8054-B651F406ACD3}">
      <dgm:prSet/>
      <dgm:spPr/>
      <dgm:t>
        <a:bodyPr/>
        <a:lstStyle/>
        <a:p>
          <a:endParaRPr lang="en-US" sz="1600"/>
        </a:p>
      </dgm:t>
    </dgm:pt>
    <dgm:pt modelId="{447C8133-C107-504C-999C-790CF441B1E3}" type="sibTrans" cxnId="{AA45213A-5642-284F-8054-B651F406ACD3}">
      <dgm:prSet/>
      <dgm:spPr/>
      <dgm:t>
        <a:bodyPr/>
        <a:lstStyle/>
        <a:p>
          <a:endParaRPr lang="en-US" sz="1600"/>
        </a:p>
      </dgm:t>
    </dgm:pt>
    <dgm:pt modelId="{E9A35A14-82D8-624C-8C2D-5785F69AE7EF}">
      <dgm:prSe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pPr marL="0" indent="0" algn="l"/>
          <a:r>
            <a:rPr lang="en-US" sz="2400" dirty="0">
              <a:solidFill>
                <a:srgbClr val="1D1D1F"/>
              </a:solidFill>
              <a:latin typeface="Calibri"/>
              <a:cs typeface="Calibri"/>
            </a:rPr>
            <a:t>Engage in a study of the standards related to representing and solving problems in addition and subtraction to see how this idea develops across the grades. </a:t>
          </a:r>
        </a:p>
      </dgm:t>
    </dgm:pt>
    <dgm:pt modelId="{FBD2AAB5-939D-A641-9B4A-F6C66E746657}" type="parTrans" cxnId="{CEAD1C33-7091-BC43-816F-AC57BECCE8DC}">
      <dgm:prSet/>
      <dgm:spPr/>
      <dgm:t>
        <a:bodyPr/>
        <a:lstStyle/>
        <a:p>
          <a:endParaRPr lang="en-US" sz="1600"/>
        </a:p>
      </dgm:t>
    </dgm:pt>
    <dgm:pt modelId="{CE188B4A-5408-3644-9348-39E2F129589E}" type="sibTrans" cxnId="{CEAD1C33-7091-BC43-816F-AC57BECCE8DC}">
      <dgm:prSet/>
      <dgm:spPr/>
      <dgm:t>
        <a:bodyPr/>
        <a:lstStyle/>
        <a:p>
          <a:endParaRPr lang="en-US" sz="1600"/>
        </a:p>
      </dgm:t>
    </dgm:pt>
    <dgm:pt modelId="{DBB41767-D817-2B4F-AEAA-370AE278448A}">
      <dgm:prSe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sz="2400" dirty="0">
              <a:solidFill>
                <a:srgbClr val="1D1D1F"/>
              </a:solidFill>
              <a:latin typeface="Calibri"/>
              <a:cs typeface="Calibri"/>
            </a:rPr>
            <a:t>Identify evidence of the key shifts in the standards and how these key shifts guide decisions about teaching and learning using the EngageNY resources. </a:t>
          </a:r>
        </a:p>
      </dgm:t>
    </dgm:pt>
    <dgm:pt modelId="{1C31F015-9A56-0C48-8C13-426AF9E818FD}" type="parTrans" cxnId="{44E1D49C-B4C1-E648-92D7-88F2A5A34D94}">
      <dgm:prSet/>
      <dgm:spPr/>
      <dgm:t>
        <a:bodyPr/>
        <a:lstStyle/>
        <a:p>
          <a:endParaRPr lang="en-US" sz="1600"/>
        </a:p>
      </dgm:t>
    </dgm:pt>
    <dgm:pt modelId="{4EDF677C-BFBF-4045-A7EF-6C64F4706A99}" type="sibTrans" cxnId="{44E1D49C-B4C1-E648-92D7-88F2A5A34D94}">
      <dgm:prSet/>
      <dgm:spPr/>
      <dgm:t>
        <a:bodyPr/>
        <a:lstStyle/>
        <a:p>
          <a:endParaRPr lang="en-US" sz="1600"/>
        </a:p>
      </dgm:t>
    </dgm:pt>
    <dgm:pt modelId="{27FE8EA6-A467-F745-B1F3-E46F0BB0CBE4}">
      <dgm:prSe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sz="2400" dirty="0">
              <a:solidFill>
                <a:srgbClr val="1D1D1F"/>
              </a:solidFill>
              <a:latin typeface="Calibri"/>
              <a:cs typeface="Calibri"/>
            </a:rPr>
            <a:t>Explore how to make instructional decisions around which problems to use when planning lessons, in order to meet their grade level’s expectations regarding the various problem types.</a:t>
          </a:r>
        </a:p>
      </dgm:t>
    </dgm:pt>
    <dgm:pt modelId="{EA923C95-31C1-E54A-94C5-8D34B4144D52}" type="parTrans" cxnId="{363D10C4-32C6-304E-8DEE-D44EBA617F5B}">
      <dgm:prSet/>
      <dgm:spPr/>
      <dgm:t>
        <a:bodyPr/>
        <a:lstStyle/>
        <a:p>
          <a:endParaRPr lang="en-US" sz="1600"/>
        </a:p>
      </dgm:t>
    </dgm:pt>
    <dgm:pt modelId="{0E61C9A9-E0AF-F44C-9E52-23128954AE58}" type="sibTrans" cxnId="{363D10C4-32C6-304E-8DEE-D44EBA617F5B}">
      <dgm:prSet/>
      <dgm:spPr/>
      <dgm:t>
        <a:bodyPr/>
        <a:lstStyle/>
        <a:p>
          <a:endParaRPr lang="en-US" sz="1600"/>
        </a:p>
      </dgm:t>
    </dgm:pt>
    <dgm:pt modelId="{1DE92760-55C0-FC48-A4BF-4DF589C100CB}">
      <dgm:prSe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sz="2400" dirty="0">
              <a:solidFill>
                <a:srgbClr val="1D1D1F"/>
              </a:solidFill>
              <a:latin typeface="Calibri"/>
              <a:cs typeface="Calibri"/>
            </a:rPr>
            <a:t>Investigate how anticipating student responses helps teachers prepare to address misconceptions and to connect student strategies to intended learning.</a:t>
          </a:r>
        </a:p>
      </dgm:t>
    </dgm:pt>
    <dgm:pt modelId="{C77A9505-B5E0-4940-ABE9-A1C21F2D72F6}" type="parTrans" cxnId="{40C48E99-394B-474D-B025-F414D5BB17A8}">
      <dgm:prSet/>
      <dgm:spPr/>
      <dgm:t>
        <a:bodyPr/>
        <a:lstStyle/>
        <a:p>
          <a:endParaRPr lang="en-US" sz="1600"/>
        </a:p>
      </dgm:t>
    </dgm:pt>
    <dgm:pt modelId="{498A7293-E6CB-5645-8494-B430EEFC0FED}" type="sibTrans" cxnId="{40C48E99-394B-474D-B025-F414D5BB17A8}">
      <dgm:prSet/>
      <dgm:spPr/>
      <dgm:t>
        <a:bodyPr/>
        <a:lstStyle/>
        <a:p>
          <a:endParaRPr lang="en-US" sz="1600"/>
        </a:p>
      </dgm:t>
    </dgm:pt>
    <dgm:pt modelId="{B9D3A6F8-0289-674E-90D0-6F78045169EA}" type="pres">
      <dgm:prSet presAssocID="{4A5EC124-2873-3C47-BB6C-F34F355589A6}" presName="list" presStyleCnt="0">
        <dgm:presLayoutVars>
          <dgm:dir/>
          <dgm:animLvl val="lvl"/>
        </dgm:presLayoutVars>
      </dgm:prSet>
      <dgm:spPr/>
    </dgm:pt>
    <dgm:pt modelId="{C7546447-C3B7-3F4B-B364-5FD6C37EEA03}" type="pres">
      <dgm:prSet presAssocID="{B20A92C4-8837-984F-98FB-D4CDB4923931}" presName="posSpace" presStyleCnt="0"/>
      <dgm:spPr/>
    </dgm:pt>
    <dgm:pt modelId="{94DF82CF-125E-8940-BFF5-A924EE803FFF}" type="pres">
      <dgm:prSet presAssocID="{B20A92C4-8837-984F-98FB-D4CDB4923931}" presName="vertFlow" presStyleCnt="0"/>
      <dgm:spPr/>
    </dgm:pt>
    <dgm:pt modelId="{041133B5-EE8C-4443-B38D-3A613E945DEB}" type="pres">
      <dgm:prSet presAssocID="{B20A92C4-8837-984F-98FB-D4CDB4923931}" presName="topSpace" presStyleCnt="0"/>
      <dgm:spPr/>
    </dgm:pt>
    <dgm:pt modelId="{7D9C5AD7-79B4-9748-BED9-F90F60EE3886}" type="pres">
      <dgm:prSet presAssocID="{B20A92C4-8837-984F-98FB-D4CDB4923931}" presName="firstComp" presStyleCnt="0"/>
      <dgm:spPr/>
    </dgm:pt>
    <dgm:pt modelId="{740D81DF-DCDE-2844-8A0B-DF9BE887C290}" type="pres">
      <dgm:prSet presAssocID="{B20A92C4-8837-984F-98FB-D4CDB4923931}" presName="firstChild" presStyleLbl="bgAccFollowNode1" presStyleIdx="0" presStyleCnt="4" custScaleX="238636"/>
      <dgm:spPr/>
    </dgm:pt>
    <dgm:pt modelId="{FEAE6829-85FC-DB41-B334-E74B07734DC7}" type="pres">
      <dgm:prSet presAssocID="{B20A92C4-8837-984F-98FB-D4CDB4923931}" presName="firstChildTx" presStyleLbl="bgAccFollowNode1" presStyleIdx="0" presStyleCnt="4">
        <dgm:presLayoutVars>
          <dgm:bulletEnabled val="1"/>
        </dgm:presLayoutVars>
      </dgm:prSet>
      <dgm:spPr/>
    </dgm:pt>
    <dgm:pt modelId="{80527CAE-816B-1347-A3F0-069EFC045A9A}" type="pres">
      <dgm:prSet presAssocID="{DBB41767-D817-2B4F-AEAA-370AE278448A}" presName="comp" presStyleCnt="0"/>
      <dgm:spPr/>
    </dgm:pt>
    <dgm:pt modelId="{F65F3196-F7AB-3E4D-B482-25B3C8915F65}" type="pres">
      <dgm:prSet presAssocID="{DBB41767-D817-2B4F-AEAA-370AE278448A}" presName="child" presStyleLbl="bgAccFollowNode1" presStyleIdx="1" presStyleCnt="4" custScaleX="238703"/>
      <dgm:spPr/>
    </dgm:pt>
    <dgm:pt modelId="{3547A1D8-0856-DD49-8816-C2C1AF359162}" type="pres">
      <dgm:prSet presAssocID="{DBB41767-D817-2B4F-AEAA-370AE278448A}" presName="childTx" presStyleLbl="bgAccFollowNode1" presStyleIdx="1" presStyleCnt="4">
        <dgm:presLayoutVars>
          <dgm:bulletEnabled val="1"/>
        </dgm:presLayoutVars>
      </dgm:prSet>
      <dgm:spPr/>
    </dgm:pt>
    <dgm:pt modelId="{C4C17C89-38F7-1B40-97B2-21C1C40D04AB}" type="pres">
      <dgm:prSet presAssocID="{27FE8EA6-A467-F745-B1F3-E46F0BB0CBE4}" presName="comp" presStyleCnt="0"/>
      <dgm:spPr/>
    </dgm:pt>
    <dgm:pt modelId="{D972F8CD-F797-8247-B2B7-E3DC942B155D}" type="pres">
      <dgm:prSet presAssocID="{27FE8EA6-A467-F745-B1F3-E46F0BB0CBE4}" presName="child" presStyleLbl="bgAccFollowNode1" presStyleIdx="2" presStyleCnt="4" custScaleX="238703" custLinFactNeighborX="-8" custLinFactNeighborY="823"/>
      <dgm:spPr/>
    </dgm:pt>
    <dgm:pt modelId="{6A50886A-B40A-1C45-8D5F-9D93A5FD3D52}" type="pres">
      <dgm:prSet presAssocID="{27FE8EA6-A467-F745-B1F3-E46F0BB0CBE4}" presName="childTx" presStyleLbl="bgAccFollowNode1" presStyleIdx="2" presStyleCnt="4">
        <dgm:presLayoutVars>
          <dgm:bulletEnabled val="1"/>
        </dgm:presLayoutVars>
      </dgm:prSet>
      <dgm:spPr/>
    </dgm:pt>
    <dgm:pt modelId="{58338B7B-A0DE-8244-BBA8-D2C204D2A622}" type="pres">
      <dgm:prSet presAssocID="{1DE92760-55C0-FC48-A4BF-4DF589C100CB}" presName="comp" presStyleCnt="0"/>
      <dgm:spPr/>
    </dgm:pt>
    <dgm:pt modelId="{7182B6B8-B200-E04E-B9B1-A4C7FEC3653E}" type="pres">
      <dgm:prSet presAssocID="{1DE92760-55C0-FC48-A4BF-4DF589C100CB}" presName="child" presStyleLbl="bgAccFollowNode1" presStyleIdx="3" presStyleCnt="4" custScaleX="238703"/>
      <dgm:spPr/>
    </dgm:pt>
    <dgm:pt modelId="{F2AC57D1-EE12-8B43-9CA1-2D78C9931443}" type="pres">
      <dgm:prSet presAssocID="{1DE92760-55C0-FC48-A4BF-4DF589C100CB}" presName="childTx" presStyleLbl="bgAccFollowNode1" presStyleIdx="3" presStyleCnt="4">
        <dgm:presLayoutVars>
          <dgm:bulletEnabled val="1"/>
        </dgm:presLayoutVars>
      </dgm:prSet>
      <dgm:spPr/>
    </dgm:pt>
    <dgm:pt modelId="{383491E8-95D8-AE40-8F0C-7A61A4D33040}" type="pres">
      <dgm:prSet presAssocID="{B20A92C4-8837-984F-98FB-D4CDB4923931}" presName="negSpace" presStyleCnt="0"/>
      <dgm:spPr/>
    </dgm:pt>
    <dgm:pt modelId="{9590011F-0487-5D4E-B471-75B91041E346}" type="pres">
      <dgm:prSet presAssocID="{B20A92C4-8837-984F-98FB-D4CDB4923931}" presName="circle" presStyleLbl="node1" presStyleIdx="0" presStyleCnt="1" custScaleX="182609" custScaleY="161562" custLinFactX="-200000" custLinFactNeighborX="-233142" custLinFactNeighborY="8197"/>
      <dgm:spPr/>
    </dgm:pt>
  </dgm:ptLst>
  <dgm:cxnLst>
    <dgm:cxn modelId="{CEAD1C33-7091-BC43-816F-AC57BECCE8DC}" srcId="{B20A92C4-8837-984F-98FB-D4CDB4923931}" destId="{E9A35A14-82D8-624C-8C2D-5785F69AE7EF}" srcOrd="0" destOrd="0" parTransId="{FBD2AAB5-939D-A641-9B4A-F6C66E746657}" sibTransId="{CE188B4A-5408-3644-9348-39E2F129589E}"/>
    <dgm:cxn modelId="{AA45213A-5642-284F-8054-B651F406ACD3}" srcId="{4A5EC124-2873-3C47-BB6C-F34F355589A6}" destId="{B20A92C4-8837-984F-98FB-D4CDB4923931}" srcOrd="0" destOrd="0" parTransId="{BB1CD740-23DE-1047-9747-E6427B60CF24}" sibTransId="{447C8133-C107-504C-999C-790CF441B1E3}"/>
    <dgm:cxn modelId="{DBE9494F-594E-D749-B514-65B9351DFF25}" type="presOf" srcId="{1DE92760-55C0-FC48-A4BF-4DF589C100CB}" destId="{7182B6B8-B200-E04E-B9B1-A4C7FEC3653E}" srcOrd="0" destOrd="0" presId="urn:microsoft.com/office/officeart/2005/8/layout/hList9"/>
    <dgm:cxn modelId="{57D55E64-060E-C34B-AA52-F255858F8D6F}" type="presOf" srcId="{B20A92C4-8837-984F-98FB-D4CDB4923931}" destId="{9590011F-0487-5D4E-B471-75B91041E346}" srcOrd="0" destOrd="0" presId="urn:microsoft.com/office/officeart/2005/8/layout/hList9"/>
    <dgm:cxn modelId="{D77DE770-6D80-1D47-B3E4-51E552DA15E3}" type="presOf" srcId="{27FE8EA6-A467-F745-B1F3-E46F0BB0CBE4}" destId="{D972F8CD-F797-8247-B2B7-E3DC942B155D}" srcOrd="0" destOrd="0" presId="urn:microsoft.com/office/officeart/2005/8/layout/hList9"/>
    <dgm:cxn modelId="{947D9684-6D39-9B45-B384-F35E8D8B3B3E}" type="presOf" srcId="{4A5EC124-2873-3C47-BB6C-F34F355589A6}" destId="{B9D3A6F8-0289-674E-90D0-6F78045169EA}" srcOrd="0" destOrd="0" presId="urn:microsoft.com/office/officeart/2005/8/layout/hList9"/>
    <dgm:cxn modelId="{8B8C808C-A09D-7542-B25C-F87B5BF53D77}" type="presOf" srcId="{27FE8EA6-A467-F745-B1F3-E46F0BB0CBE4}" destId="{6A50886A-B40A-1C45-8D5F-9D93A5FD3D52}" srcOrd="1" destOrd="0" presId="urn:microsoft.com/office/officeart/2005/8/layout/hList9"/>
    <dgm:cxn modelId="{40C48E99-394B-474D-B025-F414D5BB17A8}" srcId="{B20A92C4-8837-984F-98FB-D4CDB4923931}" destId="{1DE92760-55C0-FC48-A4BF-4DF589C100CB}" srcOrd="3" destOrd="0" parTransId="{C77A9505-B5E0-4940-ABE9-A1C21F2D72F6}" sibTransId="{498A7293-E6CB-5645-8494-B430EEFC0FED}"/>
    <dgm:cxn modelId="{44E1D49C-B4C1-E648-92D7-88F2A5A34D94}" srcId="{B20A92C4-8837-984F-98FB-D4CDB4923931}" destId="{DBB41767-D817-2B4F-AEAA-370AE278448A}" srcOrd="1" destOrd="0" parTransId="{1C31F015-9A56-0C48-8C13-426AF9E818FD}" sibTransId="{4EDF677C-BFBF-4045-A7EF-6C64F4706A99}"/>
    <dgm:cxn modelId="{A4B2B4A2-BFCA-134A-8EE7-D2CF2F743383}" type="presOf" srcId="{E9A35A14-82D8-624C-8C2D-5785F69AE7EF}" destId="{740D81DF-DCDE-2844-8A0B-DF9BE887C290}" srcOrd="0" destOrd="0" presId="urn:microsoft.com/office/officeart/2005/8/layout/hList9"/>
    <dgm:cxn modelId="{B19A2DB7-3AD1-1D47-A503-518C6CB132C5}" type="presOf" srcId="{E9A35A14-82D8-624C-8C2D-5785F69AE7EF}" destId="{FEAE6829-85FC-DB41-B334-E74B07734DC7}" srcOrd="1" destOrd="0" presId="urn:microsoft.com/office/officeart/2005/8/layout/hList9"/>
    <dgm:cxn modelId="{750ED7BE-0BEA-AF49-B83A-4C9CE61024FC}" type="presOf" srcId="{DBB41767-D817-2B4F-AEAA-370AE278448A}" destId="{F65F3196-F7AB-3E4D-B482-25B3C8915F65}" srcOrd="0" destOrd="0" presId="urn:microsoft.com/office/officeart/2005/8/layout/hList9"/>
    <dgm:cxn modelId="{363D10C4-32C6-304E-8DEE-D44EBA617F5B}" srcId="{B20A92C4-8837-984F-98FB-D4CDB4923931}" destId="{27FE8EA6-A467-F745-B1F3-E46F0BB0CBE4}" srcOrd="2" destOrd="0" parTransId="{EA923C95-31C1-E54A-94C5-8D34B4144D52}" sibTransId="{0E61C9A9-E0AF-F44C-9E52-23128954AE58}"/>
    <dgm:cxn modelId="{C16157D9-6E44-2245-9B40-B5A0A0138920}" type="presOf" srcId="{1DE92760-55C0-FC48-A4BF-4DF589C100CB}" destId="{F2AC57D1-EE12-8B43-9CA1-2D78C9931443}" srcOrd="1" destOrd="0" presId="urn:microsoft.com/office/officeart/2005/8/layout/hList9"/>
    <dgm:cxn modelId="{7D16DAE8-6135-BD42-802F-A222603F8FC3}" type="presOf" srcId="{DBB41767-D817-2B4F-AEAA-370AE278448A}" destId="{3547A1D8-0856-DD49-8816-C2C1AF359162}" srcOrd="1" destOrd="0" presId="urn:microsoft.com/office/officeart/2005/8/layout/hList9"/>
    <dgm:cxn modelId="{C327AA78-23BD-4048-9D6D-40031E833667}" type="presParOf" srcId="{B9D3A6F8-0289-674E-90D0-6F78045169EA}" destId="{C7546447-C3B7-3F4B-B364-5FD6C37EEA03}" srcOrd="0" destOrd="0" presId="urn:microsoft.com/office/officeart/2005/8/layout/hList9"/>
    <dgm:cxn modelId="{8D9A067B-5337-654D-9639-74F463A26EC5}" type="presParOf" srcId="{B9D3A6F8-0289-674E-90D0-6F78045169EA}" destId="{94DF82CF-125E-8940-BFF5-A924EE803FFF}" srcOrd="1" destOrd="0" presId="urn:microsoft.com/office/officeart/2005/8/layout/hList9"/>
    <dgm:cxn modelId="{B5F48772-55D1-E04D-8DF6-AA4AF401D900}" type="presParOf" srcId="{94DF82CF-125E-8940-BFF5-A924EE803FFF}" destId="{041133B5-EE8C-4443-B38D-3A613E945DEB}" srcOrd="0" destOrd="0" presId="urn:microsoft.com/office/officeart/2005/8/layout/hList9"/>
    <dgm:cxn modelId="{E8B87993-4C20-4048-83CC-A515511BB506}" type="presParOf" srcId="{94DF82CF-125E-8940-BFF5-A924EE803FFF}" destId="{7D9C5AD7-79B4-9748-BED9-F90F60EE3886}" srcOrd="1" destOrd="0" presId="urn:microsoft.com/office/officeart/2005/8/layout/hList9"/>
    <dgm:cxn modelId="{CEE953C6-7225-FF44-ABFF-9B1CCF1B7F3B}" type="presParOf" srcId="{7D9C5AD7-79B4-9748-BED9-F90F60EE3886}" destId="{740D81DF-DCDE-2844-8A0B-DF9BE887C290}" srcOrd="0" destOrd="0" presId="urn:microsoft.com/office/officeart/2005/8/layout/hList9"/>
    <dgm:cxn modelId="{54CDB52E-9A01-C944-A6BA-57D3A19FD211}" type="presParOf" srcId="{7D9C5AD7-79B4-9748-BED9-F90F60EE3886}" destId="{FEAE6829-85FC-DB41-B334-E74B07734DC7}" srcOrd="1" destOrd="0" presId="urn:microsoft.com/office/officeart/2005/8/layout/hList9"/>
    <dgm:cxn modelId="{7CFC24E7-2EAF-774D-81A7-E0F60CAD921E}" type="presParOf" srcId="{94DF82CF-125E-8940-BFF5-A924EE803FFF}" destId="{80527CAE-816B-1347-A3F0-069EFC045A9A}" srcOrd="2" destOrd="0" presId="urn:microsoft.com/office/officeart/2005/8/layout/hList9"/>
    <dgm:cxn modelId="{C4EFF163-BD92-0849-83A0-9287310B2885}" type="presParOf" srcId="{80527CAE-816B-1347-A3F0-069EFC045A9A}" destId="{F65F3196-F7AB-3E4D-B482-25B3C8915F65}" srcOrd="0" destOrd="0" presId="urn:microsoft.com/office/officeart/2005/8/layout/hList9"/>
    <dgm:cxn modelId="{6CBAE5B9-F208-8745-9ECD-A46C2CECBC50}" type="presParOf" srcId="{80527CAE-816B-1347-A3F0-069EFC045A9A}" destId="{3547A1D8-0856-DD49-8816-C2C1AF359162}" srcOrd="1" destOrd="0" presId="urn:microsoft.com/office/officeart/2005/8/layout/hList9"/>
    <dgm:cxn modelId="{AAF73CE9-5E16-8940-A32E-5F97ACB659EC}" type="presParOf" srcId="{94DF82CF-125E-8940-BFF5-A924EE803FFF}" destId="{C4C17C89-38F7-1B40-97B2-21C1C40D04AB}" srcOrd="3" destOrd="0" presId="urn:microsoft.com/office/officeart/2005/8/layout/hList9"/>
    <dgm:cxn modelId="{EED01A64-3C6A-D24F-9FFE-B9F47E723658}" type="presParOf" srcId="{C4C17C89-38F7-1B40-97B2-21C1C40D04AB}" destId="{D972F8CD-F797-8247-B2B7-E3DC942B155D}" srcOrd="0" destOrd="0" presId="urn:microsoft.com/office/officeart/2005/8/layout/hList9"/>
    <dgm:cxn modelId="{FD26BA4B-C25C-E04A-BF7B-FB4DB8308641}" type="presParOf" srcId="{C4C17C89-38F7-1B40-97B2-21C1C40D04AB}" destId="{6A50886A-B40A-1C45-8D5F-9D93A5FD3D52}" srcOrd="1" destOrd="0" presId="urn:microsoft.com/office/officeart/2005/8/layout/hList9"/>
    <dgm:cxn modelId="{B4B23E56-4E2E-B947-8BEE-A27F0B37F6AF}" type="presParOf" srcId="{94DF82CF-125E-8940-BFF5-A924EE803FFF}" destId="{58338B7B-A0DE-8244-BBA8-D2C204D2A622}" srcOrd="4" destOrd="0" presId="urn:microsoft.com/office/officeart/2005/8/layout/hList9"/>
    <dgm:cxn modelId="{EE927229-C1F1-1B47-94BF-24DA24ACE6DA}" type="presParOf" srcId="{58338B7B-A0DE-8244-BBA8-D2C204D2A622}" destId="{7182B6B8-B200-E04E-B9B1-A4C7FEC3653E}" srcOrd="0" destOrd="0" presId="urn:microsoft.com/office/officeart/2005/8/layout/hList9"/>
    <dgm:cxn modelId="{EA19AD9D-92B5-D441-9164-E0D667BE3D31}" type="presParOf" srcId="{58338B7B-A0DE-8244-BBA8-D2C204D2A622}" destId="{F2AC57D1-EE12-8B43-9CA1-2D78C9931443}" srcOrd="1" destOrd="0" presId="urn:microsoft.com/office/officeart/2005/8/layout/hList9"/>
    <dgm:cxn modelId="{8CE15D0C-5EB9-BC42-AEDC-B3495DD31249}" type="presParOf" srcId="{B9D3A6F8-0289-674E-90D0-6F78045169EA}" destId="{383491E8-95D8-AE40-8F0C-7A61A4D33040}" srcOrd="2" destOrd="0" presId="urn:microsoft.com/office/officeart/2005/8/layout/hList9"/>
    <dgm:cxn modelId="{A2B2AA7F-6BCD-764C-8F25-76925A1AA3A7}" type="presParOf" srcId="{B9D3A6F8-0289-674E-90D0-6F78045169EA}" destId="{9590011F-0487-5D4E-B471-75B91041E346}" srcOrd="3" destOrd="0" presId="urn:microsoft.com/office/officeart/2005/8/layout/hList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9BBF28FC-93E5-E845-B01E-832A3BC3E34E}" type="doc">
      <dgm:prSet loTypeId="urn:microsoft.com/office/officeart/2005/8/layout/list1" loCatId="" qsTypeId="urn:microsoft.com/office/officeart/2005/8/quickstyle/simple4" qsCatId="simple" csTypeId="urn:microsoft.com/office/officeart/2005/8/colors/colorful5" csCatId="colorful" phldr="1"/>
      <dgm:spPr/>
      <dgm:t>
        <a:bodyPr/>
        <a:lstStyle/>
        <a:p>
          <a:endParaRPr lang="en-US"/>
        </a:p>
      </dgm:t>
    </dgm:pt>
    <dgm:pt modelId="{29065D47-E292-3F43-917C-C8332394CAC0}">
      <dgm:prSet/>
      <dgm:spPr/>
      <dgm:t>
        <a:bodyPr/>
        <a:lstStyle/>
        <a:p>
          <a:pPr rtl="0"/>
          <a:r>
            <a:rPr lang="en-US" dirty="0">
              <a:latin typeface="Calibri"/>
              <a:cs typeface="Calibri"/>
            </a:rPr>
            <a:t>Reflection</a:t>
          </a:r>
        </a:p>
      </dgm:t>
    </dgm:pt>
    <dgm:pt modelId="{0CB1F45C-4BCE-1E42-8CB2-1723BD448B73}" type="parTrans" cxnId="{ED6269F8-3ECB-DA4A-8BDF-5F9618D07E63}">
      <dgm:prSet/>
      <dgm:spPr/>
      <dgm:t>
        <a:bodyPr/>
        <a:lstStyle/>
        <a:p>
          <a:endParaRPr lang="en-US"/>
        </a:p>
      </dgm:t>
    </dgm:pt>
    <dgm:pt modelId="{D16D1ED0-2706-9442-A178-7009DEFB4EF2}" type="sibTrans" cxnId="{ED6269F8-3ECB-DA4A-8BDF-5F9618D07E63}">
      <dgm:prSet/>
      <dgm:spPr/>
      <dgm:t>
        <a:bodyPr/>
        <a:lstStyle/>
        <a:p>
          <a:endParaRPr lang="en-US"/>
        </a:p>
      </dgm:t>
    </dgm:pt>
    <dgm:pt modelId="{53CA3045-D369-794B-A629-638B2138DA32}">
      <dgm:prSet/>
      <dgm:spPr/>
      <dgm:t>
        <a:bodyPr/>
        <a:lstStyle/>
        <a:p>
          <a:pPr rtl="0"/>
          <a:r>
            <a:rPr lang="en-US" dirty="0">
              <a:solidFill>
                <a:srgbClr val="000000"/>
              </a:solidFill>
              <a:latin typeface="Calibri"/>
              <a:cs typeface="Calibri"/>
            </a:rPr>
            <a:t>How do collaborative conversations with colleagues help teachers plan for productive discourse?</a:t>
          </a:r>
        </a:p>
      </dgm:t>
    </dgm:pt>
    <dgm:pt modelId="{7B8EAFBD-BE25-4A46-8E37-952BB07979AD}" type="parTrans" cxnId="{EBBEF126-F1AD-8F47-A3A0-0006106E85EA}">
      <dgm:prSet/>
      <dgm:spPr/>
      <dgm:t>
        <a:bodyPr/>
        <a:lstStyle/>
        <a:p>
          <a:endParaRPr lang="en-US"/>
        </a:p>
      </dgm:t>
    </dgm:pt>
    <dgm:pt modelId="{88823118-A3D7-4A40-BAE3-F7EEE276F472}" type="sibTrans" cxnId="{EBBEF126-F1AD-8F47-A3A0-0006106E85EA}">
      <dgm:prSet/>
      <dgm:spPr/>
      <dgm:t>
        <a:bodyPr/>
        <a:lstStyle/>
        <a:p>
          <a:endParaRPr lang="en-US"/>
        </a:p>
      </dgm:t>
    </dgm:pt>
    <dgm:pt modelId="{0EA92E24-09F9-FA4A-8488-381211FDBAA8}" type="pres">
      <dgm:prSet presAssocID="{9BBF28FC-93E5-E845-B01E-832A3BC3E34E}" presName="linear" presStyleCnt="0">
        <dgm:presLayoutVars>
          <dgm:dir/>
          <dgm:animLvl val="lvl"/>
          <dgm:resizeHandles val="exact"/>
        </dgm:presLayoutVars>
      </dgm:prSet>
      <dgm:spPr/>
    </dgm:pt>
    <dgm:pt modelId="{21AEC869-1516-8846-8360-566507B523DA}" type="pres">
      <dgm:prSet presAssocID="{29065D47-E292-3F43-917C-C8332394CAC0}" presName="parentLin" presStyleCnt="0"/>
      <dgm:spPr/>
    </dgm:pt>
    <dgm:pt modelId="{37FED7B5-55D4-684F-BB99-F7996FB65F70}" type="pres">
      <dgm:prSet presAssocID="{29065D47-E292-3F43-917C-C8332394CAC0}" presName="parentLeftMargin" presStyleLbl="node1" presStyleIdx="0" presStyleCnt="1"/>
      <dgm:spPr/>
    </dgm:pt>
    <dgm:pt modelId="{F2918C7B-7CE7-B24E-BE36-A07A8D75BC8C}" type="pres">
      <dgm:prSet presAssocID="{29065D47-E292-3F43-917C-C8332394CAC0}" presName="parentText" presStyleLbl="node1" presStyleIdx="0" presStyleCnt="1" custScaleX="57015" custLinFactNeighborY="1264">
        <dgm:presLayoutVars>
          <dgm:chMax val="0"/>
          <dgm:bulletEnabled val="1"/>
        </dgm:presLayoutVars>
      </dgm:prSet>
      <dgm:spPr/>
    </dgm:pt>
    <dgm:pt modelId="{6007057E-AF10-E84E-B7F3-4A9A7306B984}" type="pres">
      <dgm:prSet presAssocID="{29065D47-E292-3F43-917C-C8332394CAC0}" presName="negativeSpace" presStyleCnt="0"/>
      <dgm:spPr/>
    </dgm:pt>
    <dgm:pt modelId="{553BDEDB-51F2-5D4D-A278-A52416DB8E1D}" type="pres">
      <dgm:prSet presAssocID="{29065D47-E292-3F43-917C-C8332394CAC0}" presName="childText" presStyleLbl="conFgAcc1" presStyleIdx="0" presStyleCnt="1">
        <dgm:presLayoutVars>
          <dgm:bulletEnabled val="1"/>
        </dgm:presLayoutVars>
      </dgm:prSet>
      <dgm:spPr/>
    </dgm:pt>
  </dgm:ptLst>
  <dgm:cxnLst>
    <dgm:cxn modelId="{EBBEF126-F1AD-8F47-A3A0-0006106E85EA}" srcId="{29065D47-E292-3F43-917C-C8332394CAC0}" destId="{53CA3045-D369-794B-A629-638B2138DA32}" srcOrd="0" destOrd="0" parTransId="{7B8EAFBD-BE25-4A46-8E37-952BB07979AD}" sibTransId="{88823118-A3D7-4A40-BAE3-F7EEE276F472}"/>
    <dgm:cxn modelId="{7F516A52-CFC2-F242-8FBE-E58EFEFA4E0E}" type="presOf" srcId="{9BBF28FC-93E5-E845-B01E-832A3BC3E34E}" destId="{0EA92E24-09F9-FA4A-8488-381211FDBAA8}" srcOrd="0" destOrd="0" presId="urn:microsoft.com/office/officeart/2005/8/layout/list1"/>
    <dgm:cxn modelId="{F31E5A90-0F61-B240-A2A3-84435A7A8A55}" type="presOf" srcId="{53CA3045-D369-794B-A629-638B2138DA32}" destId="{553BDEDB-51F2-5D4D-A278-A52416DB8E1D}" srcOrd="0" destOrd="0" presId="urn:microsoft.com/office/officeart/2005/8/layout/list1"/>
    <dgm:cxn modelId="{EB0155C5-FC6F-3244-8539-B2CD46140E09}" type="presOf" srcId="{29065D47-E292-3F43-917C-C8332394CAC0}" destId="{37FED7B5-55D4-684F-BB99-F7996FB65F70}" srcOrd="0" destOrd="0" presId="urn:microsoft.com/office/officeart/2005/8/layout/list1"/>
    <dgm:cxn modelId="{97ABCAC9-DC87-0544-8291-09268A60870A}" type="presOf" srcId="{29065D47-E292-3F43-917C-C8332394CAC0}" destId="{F2918C7B-7CE7-B24E-BE36-A07A8D75BC8C}" srcOrd="1" destOrd="0" presId="urn:microsoft.com/office/officeart/2005/8/layout/list1"/>
    <dgm:cxn modelId="{ED6269F8-3ECB-DA4A-8BDF-5F9618D07E63}" srcId="{9BBF28FC-93E5-E845-B01E-832A3BC3E34E}" destId="{29065D47-E292-3F43-917C-C8332394CAC0}" srcOrd="0" destOrd="0" parTransId="{0CB1F45C-4BCE-1E42-8CB2-1723BD448B73}" sibTransId="{D16D1ED0-2706-9442-A178-7009DEFB4EF2}"/>
    <dgm:cxn modelId="{53961B5C-66F9-F947-B724-89F806127EEF}" type="presParOf" srcId="{0EA92E24-09F9-FA4A-8488-381211FDBAA8}" destId="{21AEC869-1516-8846-8360-566507B523DA}" srcOrd="0" destOrd="0" presId="urn:microsoft.com/office/officeart/2005/8/layout/list1"/>
    <dgm:cxn modelId="{8A892F69-3BEC-9840-9867-9ED1C875392E}" type="presParOf" srcId="{21AEC869-1516-8846-8360-566507B523DA}" destId="{37FED7B5-55D4-684F-BB99-F7996FB65F70}" srcOrd="0" destOrd="0" presId="urn:microsoft.com/office/officeart/2005/8/layout/list1"/>
    <dgm:cxn modelId="{0CB132E2-DBB8-F04E-8F28-FFA5ACB9B0B9}" type="presParOf" srcId="{21AEC869-1516-8846-8360-566507B523DA}" destId="{F2918C7B-7CE7-B24E-BE36-A07A8D75BC8C}" srcOrd="1" destOrd="0" presId="urn:microsoft.com/office/officeart/2005/8/layout/list1"/>
    <dgm:cxn modelId="{BF1CE092-2D06-F549-AA5B-1ED258281196}" type="presParOf" srcId="{0EA92E24-09F9-FA4A-8488-381211FDBAA8}" destId="{6007057E-AF10-E84E-B7F3-4A9A7306B984}" srcOrd="1" destOrd="0" presId="urn:microsoft.com/office/officeart/2005/8/layout/list1"/>
    <dgm:cxn modelId="{F4A7D0F0-0830-1844-9655-A1495D7DFB6E}" type="presParOf" srcId="{0EA92E24-09F9-FA4A-8488-381211FDBAA8}" destId="{553BDEDB-51F2-5D4D-A278-A52416DB8E1D}"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C5C398B3-0FFD-D84E-AE7C-B655488A349C}" type="doc">
      <dgm:prSet loTypeId="urn:microsoft.com/office/officeart/2005/8/layout/vProcess5" loCatId="" qsTypeId="urn:microsoft.com/office/officeart/2005/8/quickstyle/simple4" qsCatId="simple" csTypeId="urn:microsoft.com/office/officeart/2005/8/colors/accent6_3" csCatId="accent6" phldr="1"/>
      <dgm:spPr/>
      <dgm:t>
        <a:bodyPr/>
        <a:lstStyle/>
        <a:p>
          <a:endParaRPr lang="en-US"/>
        </a:p>
      </dgm:t>
    </dgm:pt>
    <dgm:pt modelId="{76A6A62E-7492-5B42-810A-8D2DC7941D35}">
      <dgm:prSet phldrT="[Text]" custT="1"/>
      <dgm:spPr>
        <a:solidFill>
          <a:schemeClr val="accent5">
            <a:lumMod val="75000"/>
          </a:schemeClr>
        </a:solidFill>
      </dgm:spPr>
      <dgm:t>
        <a:bodyPr/>
        <a:lstStyle/>
        <a:p>
          <a:r>
            <a:rPr lang="en-US" sz="6000" dirty="0">
              <a:latin typeface="Calibri"/>
              <a:cs typeface="Calibri"/>
            </a:rPr>
            <a:t>What?</a:t>
          </a:r>
        </a:p>
      </dgm:t>
    </dgm:pt>
    <dgm:pt modelId="{097C91DF-DAB5-BB43-8528-87E8AD1305DC}" type="parTrans" cxnId="{2B9F56AC-C933-134D-A260-604240290FDD}">
      <dgm:prSet/>
      <dgm:spPr/>
      <dgm:t>
        <a:bodyPr/>
        <a:lstStyle/>
        <a:p>
          <a:endParaRPr lang="en-US"/>
        </a:p>
      </dgm:t>
    </dgm:pt>
    <dgm:pt modelId="{03A8E4D4-53D0-6D43-AEFB-AAA04BC2E43B}" type="sibTrans" cxnId="{2B9F56AC-C933-134D-A260-604240290FDD}">
      <dgm:prSet/>
      <dgm:spPr/>
      <dgm:t>
        <a:bodyPr/>
        <a:lstStyle/>
        <a:p>
          <a:endParaRPr lang="en-US" dirty="0"/>
        </a:p>
      </dgm:t>
    </dgm:pt>
    <dgm:pt modelId="{3BDEF46A-6D4C-AB42-9631-A8CEFE25690A}">
      <dgm:prSet phldrT="[Text]" custT="1"/>
      <dgm:spPr>
        <a:solidFill>
          <a:schemeClr val="accent5">
            <a:lumMod val="75000"/>
          </a:schemeClr>
        </a:solidFill>
      </dgm:spPr>
      <dgm:t>
        <a:bodyPr/>
        <a:lstStyle/>
        <a:p>
          <a:r>
            <a:rPr lang="en-US" sz="6000" dirty="0">
              <a:latin typeface="Calibri"/>
              <a:cs typeface="Calibri"/>
            </a:rPr>
            <a:t>So What?</a:t>
          </a:r>
        </a:p>
      </dgm:t>
    </dgm:pt>
    <dgm:pt modelId="{0C4A39BD-6592-A945-9D2E-ADE566BDC61F}" type="parTrans" cxnId="{FAE0A6F0-2F5F-BF44-A983-65697C3BABB0}">
      <dgm:prSet/>
      <dgm:spPr/>
      <dgm:t>
        <a:bodyPr/>
        <a:lstStyle/>
        <a:p>
          <a:endParaRPr lang="en-US"/>
        </a:p>
      </dgm:t>
    </dgm:pt>
    <dgm:pt modelId="{EB4E7AFB-7058-354E-9A35-F1BD5FA0001F}" type="sibTrans" cxnId="{FAE0A6F0-2F5F-BF44-A983-65697C3BABB0}">
      <dgm:prSet/>
      <dgm:spPr/>
      <dgm:t>
        <a:bodyPr/>
        <a:lstStyle/>
        <a:p>
          <a:endParaRPr lang="en-US" dirty="0"/>
        </a:p>
      </dgm:t>
    </dgm:pt>
    <dgm:pt modelId="{727222D6-38D6-8146-8548-F621E73BFD84}">
      <dgm:prSet phldrT="[Text]" custT="1"/>
      <dgm:spPr>
        <a:solidFill>
          <a:schemeClr val="accent5">
            <a:lumMod val="75000"/>
          </a:schemeClr>
        </a:solidFill>
      </dgm:spPr>
      <dgm:t>
        <a:bodyPr/>
        <a:lstStyle/>
        <a:p>
          <a:r>
            <a:rPr lang="en-US" sz="6000" dirty="0">
              <a:latin typeface="Calibri"/>
              <a:cs typeface="Calibri"/>
            </a:rPr>
            <a:t>Now What?</a:t>
          </a:r>
        </a:p>
      </dgm:t>
    </dgm:pt>
    <dgm:pt modelId="{6783D264-7318-8147-BE98-1DF0C4B05AC0}" type="parTrans" cxnId="{CA6723ED-4A47-4040-9B2A-0B42DCA3AEB1}">
      <dgm:prSet/>
      <dgm:spPr/>
      <dgm:t>
        <a:bodyPr/>
        <a:lstStyle/>
        <a:p>
          <a:endParaRPr lang="en-US"/>
        </a:p>
      </dgm:t>
    </dgm:pt>
    <dgm:pt modelId="{5F82C9E1-8145-AB46-8DB9-8D4C855AC16D}" type="sibTrans" cxnId="{CA6723ED-4A47-4040-9B2A-0B42DCA3AEB1}">
      <dgm:prSet/>
      <dgm:spPr/>
      <dgm:t>
        <a:bodyPr/>
        <a:lstStyle/>
        <a:p>
          <a:endParaRPr lang="en-US"/>
        </a:p>
      </dgm:t>
    </dgm:pt>
    <dgm:pt modelId="{A8687CB7-1DD4-8643-BDCA-61FDC834E11F}" type="pres">
      <dgm:prSet presAssocID="{C5C398B3-0FFD-D84E-AE7C-B655488A349C}" presName="outerComposite" presStyleCnt="0">
        <dgm:presLayoutVars>
          <dgm:chMax val="5"/>
          <dgm:dir/>
          <dgm:resizeHandles val="exact"/>
        </dgm:presLayoutVars>
      </dgm:prSet>
      <dgm:spPr/>
    </dgm:pt>
    <dgm:pt modelId="{22D50567-9D2C-4742-8916-E91E7CD48CBC}" type="pres">
      <dgm:prSet presAssocID="{C5C398B3-0FFD-D84E-AE7C-B655488A349C}" presName="dummyMaxCanvas" presStyleCnt="0">
        <dgm:presLayoutVars/>
      </dgm:prSet>
      <dgm:spPr/>
    </dgm:pt>
    <dgm:pt modelId="{CA477333-B6F3-134C-9030-50A572CAD3B5}" type="pres">
      <dgm:prSet presAssocID="{C5C398B3-0FFD-D84E-AE7C-B655488A349C}" presName="ThreeNodes_1" presStyleLbl="node1" presStyleIdx="0" presStyleCnt="3" custLinFactNeighborY="-1029">
        <dgm:presLayoutVars>
          <dgm:bulletEnabled val="1"/>
        </dgm:presLayoutVars>
      </dgm:prSet>
      <dgm:spPr/>
    </dgm:pt>
    <dgm:pt modelId="{8304BF00-497E-AF4D-B737-D4E75CE18061}" type="pres">
      <dgm:prSet presAssocID="{C5C398B3-0FFD-D84E-AE7C-B655488A349C}" presName="ThreeNodes_2" presStyleLbl="node1" presStyleIdx="1" presStyleCnt="3">
        <dgm:presLayoutVars>
          <dgm:bulletEnabled val="1"/>
        </dgm:presLayoutVars>
      </dgm:prSet>
      <dgm:spPr/>
    </dgm:pt>
    <dgm:pt modelId="{66630503-D245-394F-9D41-4B751395D6C2}" type="pres">
      <dgm:prSet presAssocID="{C5C398B3-0FFD-D84E-AE7C-B655488A349C}" presName="ThreeNodes_3" presStyleLbl="node1" presStyleIdx="2" presStyleCnt="3">
        <dgm:presLayoutVars>
          <dgm:bulletEnabled val="1"/>
        </dgm:presLayoutVars>
      </dgm:prSet>
      <dgm:spPr/>
    </dgm:pt>
    <dgm:pt modelId="{E22CBE8C-74DE-244E-AD22-80CC2A562A7C}" type="pres">
      <dgm:prSet presAssocID="{C5C398B3-0FFD-D84E-AE7C-B655488A349C}" presName="ThreeConn_1-2" presStyleLbl="fgAccFollowNode1" presStyleIdx="0" presStyleCnt="2">
        <dgm:presLayoutVars>
          <dgm:bulletEnabled val="1"/>
        </dgm:presLayoutVars>
      </dgm:prSet>
      <dgm:spPr/>
    </dgm:pt>
    <dgm:pt modelId="{24B11C90-A77F-0E44-A483-B4BC475E678D}" type="pres">
      <dgm:prSet presAssocID="{C5C398B3-0FFD-D84E-AE7C-B655488A349C}" presName="ThreeConn_2-3" presStyleLbl="fgAccFollowNode1" presStyleIdx="1" presStyleCnt="2">
        <dgm:presLayoutVars>
          <dgm:bulletEnabled val="1"/>
        </dgm:presLayoutVars>
      </dgm:prSet>
      <dgm:spPr/>
    </dgm:pt>
    <dgm:pt modelId="{F814213A-DAFD-134E-8953-965F645CB800}" type="pres">
      <dgm:prSet presAssocID="{C5C398B3-0FFD-D84E-AE7C-B655488A349C}" presName="ThreeNodes_1_text" presStyleLbl="node1" presStyleIdx="2" presStyleCnt="3">
        <dgm:presLayoutVars>
          <dgm:bulletEnabled val="1"/>
        </dgm:presLayoutVars>
      </dgm:prSet>
      <dgm:spPr/>
    </dgm:pt>
    <dgm:pt modelId="{5A757B37-BEA6-7E42-890D-BDEDA4FB2726}" type="pres">
      <dgm:prSet presAssocID="{C5C398B3-0FFD-D84E-AE7C-B655488A349C}" presName="ThreeNodes_2_text" presStyleLbl="node1" presStyleIdx="2" presStyleCnt="3">
        <dgm:presLayoutVars>
          <dgm:bulletEnabled val="1"/>
        </dgm:presLayoutVars>
      </dgm:prSet>
      <dgm:spPr/>
    </dgm:pt>
    <dgm:pt modelId="{8E41EC8F-0791-784E-91E5-EE2064B26D13}" type="pres">
      <dgm:prSet presAssocID="{C5C398B3-0FFD-D84E-AE7C-B655488A349C}" presName="ThreeNodes_3_text" presStyleLbl="node1" presStyleIdx="2" presStyleCnt="3">
        <dgm:presLayoutVars>
          <dgm:bulletEnabled val="1"/>
        </dgm:presLayoutVars>
      </dgm:prSet>
      <dgm:spPr/>
    </dgm:pt>
  </dgm:ptLst>
  <dgm:cxnLst>
    <dgm:cxn modelId="{508A450B-B83E-0942-AB66-934C1ACC4D00}" type="presOf" srcId="{727222D6-38D6-8146-8548-F621E73BFD84}" destId="{8E41EC8F-0791-784E-91E5-EE2064B26D13}" srcOrd="1" destOrd="0" presId="urn:microsoft.com/office/officeart/2005/8/layout/vProcess5"/>
    <dgm:cxn modelId="{E38D3A15-B730-9547-9E0D-A15A289BD423}" type="presOf" srcId="{727222D6-38D6-8146-8548-F621E73BFD84}" destId="{66630503-D245-394F-9D41-4B751395D6C2}" srcOrd="0" destOrd="0" presId="urn:microsoft.com/office/officeart/2005/8/layout/vProcess5"/>
    <dgm:cxn modelId="{20CBEC40-55E5-FF42-8C5C-6C2AC95063EB}" type="presOf" srcId="{03A8E4D4-53D0-6D43-AEFB-AAA04BC2E43B}" destId="{E22CBE8C-74DE-244E-AD22-80CC2A562A7C}" srcOrd="0" destOrd="0" presId="urn:microsoft.com/office/officeart/2005/8/layout/vProcess5"/>
    <dgm:cxn modelId="{B728A84A-6FB9-BB49-8F13-EAD32B3DB743}" type="presOf" srcId="{3BDEF46A-6D4C-AB42-9631-A8CEFE25690A}" destId="{8304BF00-497E-AF4D-B737-D4E75CE18061}" srcOrd="0" destOrd="0" presId="urn:microsoft.com/office/officeart/2005/8/layout/vProcess5"/>
    <dgm:cxn modelId="{4F76457D-B01D-E44F-B05E-0826407E439F}" type="presOf" srcId="{EB4E7AFB-7058-354E-9A35-F1BD5FA0001F}" destId="{24B11C90-A77F-0E44-A483-B4BC475E678D}" srcOrd="0" destOrd="0" presId="urn:microsoft.com/office/officeart/2005/8/layout/vProcess5"/>
    <dgm:cxn modelId="{2B9F56AC-C933-134D-A260-604240290FDD}" srcId="{C5C398B3-0FFD-D84E-AE7C-B655488A349C}" destId="{76A6A62E-7492-5B42-810A-8D2DC7941D35}" srcOrd="0" destOrd="0" parTransId="{097C91DF-DAB5-BB43-8528-87E8AD1305DC}" sibTransId="{03A8E4D4-53D0-6D43-AEFB-AAA04BC2E43B}"/>
    <dgm:cxn modelId="{BBC603B4-EAC4-EE4F-A31D-D83DC8F1C4EE}" type="presOf" srcId="{C5C398B3-0FFD-D84E-AE7C-B655488A349C}" destId="{A8687CB7-1DD4-8643-BDCA-61FDC834E11F}" srcOrd="0" destOrd="0" presId="urn:microsoft.com/office/officeart/2005/8/layout/vProcess5"/>
    <dgm:cxn modelId="{2AF756CE-3EF8-5146-83C8-B0FC4E2F1C43}" type="presOf" srcId="{76A6A62E-7492-5B42-810A-8D2DC7941D35}" destId="{F814213A-DAFD-134E-8953-965F645CB800}" srcOrd="1" destOrd="0" presId="urn:microsoft.com/office/officeart/2005/8/layout/vProcess5"/>
    <dgm:cxn modelId="{C56D15D2-A8E0-5F4D-83B9-0C85EA55B3B3}" type="presOf" srcId="{3BDEF46A-6D4C-AB42-9631-A8CEFE25690A}" destId="{5A757B37-BEA6-7E42-890D-BDEDA4FB2726}" srcOrd="1" destOrd="0" presId="urn:microsoft.com/office/officeart/2005/8/layout/vProcess5"/>
    <dgm:cxn modelId="{89CEBED9-EA15-E945-9E90-DCA66A678252}" type="presOf" srcId="{76A6A62E-7492-5B42-810A-8D2DC7941D35}" destId="{CA477333-B6F3-134C-9030-50A572CAD3B5}" srcOrd="0" destOrd="0" presId="urn:microsoft.com/office/officeart/2005/8/layout/vProcess5"/>
    <dgm:cxn modelId="{CA6723ED-4A47-4040-9B2A-0B42DCA3AEB1}" srcId="{C5C398B3-0FFD-D84E-AE7C-B655488A349C}" destId="{727222D6-38D6-8146-8548-F621E73BFD84}" srcOrd="2" destOrd="0" parTransId="{6783D264-7318-8147-BE98-1DF0C4B05AC0}" sibTransId="{5F82C9E1-8145-AB46-8DB9-8D4C855AC16D}"/>
    <dgm:cxn modelId="{FAE0A6F0-2F5F-BF44-A983-65697C3BABB0}" srcId="{C5C398B3-0FFD-D84E-AE7C-B655488A349C}" destId="{3BDEF46A-6D4C-AB42-9631-A8CEFE25690A}" srcOrd="1" destOrd="0" parTransId="{0C4A39BD-6592-A945-9D2E-ADE566BDC61F}" sibTransId="{EB4E7AFB-7058-354E-9A35-F1BD5FA0001F}"/>
    <dgm:cxn modelId="{399E099A-186E-674F-BDEF-E7D17CC567D1}" type="presParOf" srcId="{A8687CB7-1DD4-8643-BDCA-61FDC834E11F}" destId="{22D50567-9D2C-4742-8916-E91E7CD48CBC}" srcOrd="0" destOrd="0" presId="urn:microsoft.com/office/officeart/2005/8/layout/vProcess5"/>
    <dgm:cxn modelId="{24D2A49A-CFCA-6D4B-ABC5-719B53A731B4}" type="presParOf" srcId="{A8687CB7-1DD4-8643-BDCA-61FDC834E11F}" destId="{CA477333-B6F3-134C-9030-50A572CAD3B5}" srcOrd="1" destOrd="0" presId="urn:microsoft.com/office/officeart/2005/8/layout/vProcess5"/>
    <dgm:cxn modelId="{CE72A3F6-140E-C847-9129-1D4351751517}" type="presParOf" srcId="{A8687CB7-1DD4-8643-BDCA-61FDC834E11F}" destId="{8304BF00-497E-AF4D-B737-D4E75CE18061}" srcOrd="2" destOrd="0" presId="urn:microsoft.com/office/officeart/2005/8/layout/vProcess5"/>
    <dgm:cxn modelId="{A6C238D0-F688-5F4C-9C9A-570227F2A78F}" type="presParOf" srcId="{A8687CB7-1DD4-8643-BDCA-61FDC834E11F}" destId="{66630503-D245-394F-9D41-4B751395D6C2}" srcOrd="3" destOrd="0" presId="urn:microsoft.com/office/officeart/2005/8/layout/vProcess5"/>
    <dgm:cxn modelId="{24FE29BF-0FA6-7C4F-AC8C-76B60F46EC50}" type="presParOf" srcId="{A8687CB7-1DD4-8643-BDCA-61FDC834E11F}" destId="{E22CBE8C-74DE-244E-AD22-80CC2A562A7C}" srcOrd="4" destOrd="0" presId="urn:microsoft.com/office/officeart/2005/8/layout/vProcess5"/>
    <dgm:cxn modelId="{55BB6BD3-5C6A-2345-B5E7-BA99A29A0A09}" type="presParOf" srcId="{A8687CB7-1DD4-8643-BDCA-61FDC834E11F}" destId="{24B11C90-A77F-0E44-A483-B4BC475E678D}" srcOrd="5" destOrd="0" presId="urn:microsoft.com/office/officeart/2005/8/layout/vProcess5"/>
    <dgm:cxn modelId="{B3039463-1AF4-634E-B74D-C20604773A1A}" type="presParOf" srcId="{A8687CB7-1DD4-8643-BDCA-61FDC834E11F}" destId="{F814213A-DAFD-134E-8953-965F645CB800}" srcOrd="6" destOrd="0" presId="urn:microsoft.com/office/officeart/2005/8/layout/vProcess5"/>
    <dgm:cxn modelId="{F008B661-D936-F44D-8ED1-36FAACE43CD5}" type="presParOf" srcId="{A8687CB7-1DD4-8643-BDCA-61FDC834E11F}" destId="{5A757B37-BEA6-7E42-890D-BDEDA4FB2726}" srcOrd="7" destOrd="0" presId="urn:microsoft.com/office/officeart/2005/8/layout/vProcess5"/>
    <dgm:cxn modelId="{BD4ECB87-FBB7-6045-9324-361F51EC8D26}" type="presParOf" srcId="{A8687CB7-1DD4-8643-BDCA-61FDC834E11F}" destId="{8E41EC8F-0791-784E-91E5-EE2064B26D13}" srcOrd="8"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B13A7C5-638F-FB44-AAE8-33AE716FA1BB}" type="doc">
      <dgm:prSet loTypeId="urn:microsoft.com/office/officeart/2005/8/layout/pyramid2" loCatId="" qsTypeId="urn:microsoft.com/office/officeart/2005/8/quickstyle/simple4" qsCatId="simple" csTypeId="urn:microsoft.com/office/officeart/2005/8/colors/accent2_2" csCatId="accent2" phldr="1"/>
      <dgm:spPr/>
    </dgm:pt>
    <dgm:pt modelId="{C94B9D16-6872-0646-8D28-C3C671DB56EB}">
      <dgm:prSet phldrT="[Text]" custT="1"/>
      <dgm:spPr>
        <a:solidFill>
          <a:schemeClr val="lt1">
            <a:hueOff val="0"/>
            <a:satOff val="0"/>
            <a:lumOff val="0"/>
          </a:schemeClr>
        </a:solidFill>
        <a:ln>
          <a:solidFill>
            <a:srgbClr val="38A884"/>
          </a:solidFill>
        </a:ln>
      </dgm:spPr>
      <dgm:t>
        <a:bodyPr/>
        <a:lstStyle/>
        <a:p>
          <a:pPr algn="ctr"/>
          <a:r>
            <a:rPr lang="en-US" sz="2400" dirty="0">
              <a:solidFill>
                <a:srgbClr val="1D1D1F"/>
              </a:solidFill>
              <a:latin typeface="Calibri" charset="0"/>
              <a:ea typeface="Calibri" charset="0"/>
              <a:cs typeface="Calibri" charset="0"/>
            </a:rPr>
            <a:t>Focus</a:t>
          </a:r>
        </a:p>
        <a:p>
          <a:pPr algn="l"/>
          <a:r>
            <a:rPr lang="en-US" sz="1600" dirty="0">
              <a:solidFill>
                <a:srgbClr val="1D1D1F"/>
              </a:solidFill>
              <a:latin typeface="Calibri" charset="0"/>
              <a:ea typeface="Calibri" charset="0"/>
              <a:cs typeface="Calibri" charset="0"/>
            </a:rPr>
            <a:t>Narrowing in on fewer topics </a:t>
          </a:r>
        </a:p>
      </dgm:t>
    </dgm:pt>
    <dgm:pt modelId="{CF6E8680-9724-EB4B-B1DA-B2E41CC4E71E}" type="parTrans" cxnId="{99B74F2A-3411-C74B-8D60-203CAD2905A8}">
      <dgm:prSet/>
      <dgm:spPr/>
      <dgm:t>
        <a:bodyPr/>
        <a:lstStyle/>
        <a:p>
          <a:endParaRPr lang="en-US"/>
        </a:p>
      </dgm:t>
    </dgm:pt>
    <dgm:pt modelId="{BEB8571F-D5F3-4E43-BDB1-48CECA7D22ED}" type="sibTrans" cxnId="{99B74F2A-3411-C74B-8D60-203CAD2905A8}">
      <dgm:prSet/>
      <dgm:spPr/>
      <dgm:t>
        <a:bodyPr/>
        <a:lstStyle/>
        <a:p>
          <a:endParaRPr lang="en-US"/>
        </a:p>
      </dgm:t>
    </dgm:pt>
    <dgm:pt modelId="{B76BB5E9-5B8D-0540-86EA-BD579C9A69AA}">
      <dgm:prSet phldrT="[Text]" custT="1"/>
      <dgm:spPr>
        <a:solidFill>
          <a:schemeClr val="lt1">
            <a:hueOff val="0"/>
            <a:satOff val="0"/>
            <a:lumOff val="0"/>
          </a:schemeClr>
        </a:solidFill>
        <a:ln>
          <a:solidFill>
            <a:srgbClr val="38A884"/>
          </a:solidFill>
        </a:ln>
      </dgm:spPr>
      <dgm:t>
        <a:bodyPr/>
        <a:lstStyle/>
        <a:p>
          <a:pPr algn="ctr"/>
          <a:r>
            <a:rPr lang="en-US" sz="2400" dirty="0">
              <a:solidFill>
                <a:srgbClr val="1D1D1F"/>
              </a:solidFill>
              <a:latin typeface="Calibri" charset="0"/>
              <a:ea typeface="Calibri" charset="0"/>
              <a:cs typeface="Calibri" charset="0"/>
            </a:rPr>
            <a:t>Coherence</a:t>
          </a:r>
        </a:p>
        <a:p>
          <a:pPr algn="l"/>
          <a:r>
            <a:rPr lang="en-US" sz="1600" dirty="0">
              <a:solidFill>
                <a:srgbClr val="1D1D1F"/>
              </a:solidFill>
              <a:latin typeface="Calibri" charset="0"/>
              <a:ea typeface="Calibri" charset="0"/>
              <a:cs typeface="Calibri" charset="0"/>
            </a:rPr>
            <a:t>Linking topics and thinking across grades and domains</a:t>
          </a:r>
        </a:p>
      </dgm:t>
    </dgm:pt>
    <dgm:pt modelId="{1EE343DD-2321-B747-8BFD-38A671E3D6C2}" type="parTrans" cxnId="{FDA15437-1668-1449-8E1C-3805A41C10B9}">
      <dgm:prSet/>
      <dgm:spPr/>
      <dgm:t>
        <a:bodyPr/>
        <a:lstStyle/>
        <a:p>
          <a:endParaRPr lang="en-US"/>
        </a:p>
      </dgm:t>
    </dgm:pt>
    <dgm:pt modelId="{606AE561-A72D-5D47-8B2F-E7FEFA9CEA8F}" type="sibTrans" cxnId="{FDA15437-1668-1449-8E1C-3805A41C10B9}">
      <dgm:prSet/>
      <dgm:spPr/>
      <dgm:t>
        <a:bodyPr/>
        <a:lstStyle/>
        <a:p>
          <a:endParaRPr lang="en-US"/>
        </a:p>
      </dgm:t>
    </dgm:pt>
    <dgm:pt modelId="{1DD70182-A77E-4641-AE5C-A4778BC3BA83}">
      <dgm:prSet phldrT="[Text]" custT="1"/>
      <dgm:spPr>
        <a:solidFill>
          <a:schemeClr val="lt1">
            <a:hueOff val="0"/>
            <a:satOff val="0"/>
            <a:lumOff val="0"/>
          </a:schemeClr>
        </a:solidFill>
        <a:ln>
          <a:solidFill>
            <a:srgbClr val="38A884"/>
          </a:solidFill>
        </a:ln>
      </dgm:spPr>
      <dgm:t>
        <a:bodyPr/>
        <a:lstStyle/>
        <a:p>
          <a:pPr algn="ctr"/>
          <a:r>
            <a:rPr lang="en-US" sz="2400" dirty="0">
              <a:solidFill>
                <a:srgbClr val="1D1D1F"/>
              </a:solidFill>
              <a:latin typeface="Calibri" charset="0"/>
              <a:ea typeface="Calibri" charset="0"/>
              <a:cs typeface="Calibri" charset="0"/>
            </a:rPr>
            <a:t>Rigor</a:t>
          </a:r>
        </a:p>
        <a:p>
          <a:pPr algn="l"/>
          <a:r>
            <a:rPr lang="en-US" sz="1600" dirty="0">
              <a:solidFill>
                <a:srgbClr val="1D1D1F"/>
              </a:solidFill>
              <a:latin typeface="Calibri" charset="0"/>
              <a:ea typeface="Calibri" charset="0"/>
              <a:cs typeface="Calibri" charset="0"/>
            </a:rPr>
            <a:t>Pursuing with equal intensity conceptual understanding, procedural skills and fluency, and application</a:t>
          </a:r>
        </a:p>
      </dgm:t>
    </dgm:pt>
    <dgm:pt modelId="{61157D97-3C0B-EF4E-A2C3-085120304B6F}" type="parTrans" cxnId="{2ADB4089-417D-A549-A2A1-2C7665B681CB}">
      <dgm:prSet/>
      <dgm:spPr/>
      <dgm:t>
        <a:bodyPr/>
        <a:lstStyle/>
        <a:p>
          <a:endParaRPr lang="en-US"/>
        </a:p>
      </dgm:t>
    </dgm:pt>
    <dgm:pt modelId="{05EB887D-41B3-844D-8A64-DBCD51EDFA2F}" type="sibTrans" cxnId="{2ADB4089-417D-A549-A2A1-2C7665B681CB}">
      <dgm:prSet/>
      <dgm:spPr/>
      <dgm:t>
        <a:bodyPr/>
        <a:lstStyle/>
        <a:p>
          <a:endParaRPr lang="en-US"/>
        </a:p>
      </dgm:t>
    </dgm:pt>
    <dgm:pt modelId="{7D42966F-F7F5-E243-9B01-FFDB80E5B8F2}" type="pres">
      <dgm:prSet presAssocID="{DB13A7C5-638F-FB44-AAE8-33AE716FA1BB}" presName="compositeShape" presStyleCnt="0">
        <dgm:presLayoutVars>
          <dgm:dir/>
          <dgm:resizeHandles/>
        </dgm:presLayoutVars>
      </dgm:prSet>
      <dgm:spPr/>
    </dgm:pt>
    <dgm:pt modelId="{CF2C7704-B592-E04C-828F-1611817850EC}" type="pres">
      <dgm:prSet presAssocID="{DB13A7C5-638F-FB44-AAE8-33AE716FA1BB}" presName="pyramid" presStyleLbl="node1" presStyleIdx="0" presStyleCnt="1" custLinFactNeighborX="1761" custLinFactNeighborY="-577"/>
      <dgm:spPr>
        <a:solidFill>
          <a:srgbClr val="38A884"/>
        </a:solidFill>
      </dgm:spPr>
    </dgm:pt>
    <dgm:pt modelId="{8F9251F2-3CF0-DC49-B6F8-8ED9A4F01EE6}" type="pres">
      <dgm:prSet presAssocID="{DB13A7C5-638F-FB44-AAE8-33AE716FA1BB}" presName="theList" presStyleCnt="0"/>
      <dgm:spPr/>
    </dgm:pt>
    <dgm:pt modelId="{E91E3062-20AD-4C43-837E-1AADD30FB3FE}" type="pres">
      <dgm:prSet presAssocID="{C94B9D16-6872-0646-8D28-C3C671DB56EB}" presName="aNode" presStyleLbl="fgAcc1" presStyleIdx="0" presStyleCnt="3" custScaleX="104569" custScaleY="141576" custLinFactNeighborX="-1972" custLinFactNeighborY="-12332">
        <dgm:presLayoutVars>
          <dgm:bulletEnabled val="1"/>
        </dgm:presLayoutVars>
      </dgm:prSet>
      <dgm:spPr/>
    </dgm:pt>
    <dgm:pt modelId="{78CF11E6-AA4B-6E4A-9C0D-A20457D92498}" type="pres">
      <dgm:prSet presAssocID="{C94B9D16-6872-0646-8D28-C3C671DB56EB}" presName="aSpace" presStyleCnt="0"/>
      <dgm:spPr/>
    </dgm:pt>
    <dgm:pt modelId="{AD6A71CF-50D3-CD40-8BC1-FB8A78C70A60}" type="pres">
      <dgm:prSet presAssocID="{B76BB5E9-5B8D-0540-86EA-BD579C9A69AA}" presName="aNode" presStyleLbl="fgAcc1" presStyleIdx="1" presStyleCnt="3" custScaleX="112424" custScaleY="195624">
        <dgm:presLayoutVars>
          <dgm:bulletEnabled val="1"/>
        </dgm:presLayoutVars>
      </dgm:prSet>
      <dgm:spPr/>
    </dgm:pt>
    <dgm:pt modelId="{E618432E-86D9-7943-AA58-D8E73BD5683D}" type="pres">
      <dgm:prSet presAssocID="{B76BB5E9-5B8D-0540-86EA-BD579C9A69AA}" presName="aSpace" presStyleCnt="0"/>
      <dgm:spPr/>
    </dgm:pt>
    <dgm:pt modelId="{26BDFF10-9696-1648-8466-20E8DFB9A5D6}" type="pres">
      <dgm:prSet presAssocID="{1DD70182-A77E-4641-AE5C-A4778BC3BA83}" presName="aNode" presStyleLbl="fgAcc1" presStyleIdx="2" presStyleCnt="3" custScaleX="116722" custScaleY="240912">
        <dgm:presLayoutVars>
          <dgm:bulletEnabled val="1"/>
        </dgm:presLayoutVars>
      </dgm:prSet>
      <dgm:spPr/>
    </dgm:pt>
    <dgm:pt modelId="{6B7A9A0F-3E9C-0841-B008-E5E757DBFF45}" type="pres">
      <dgm:prSet presAssocID="{1DD70182-A77E-4641-AE5C-A4778BC3BA83}" presName="aSpace" presStyleCnt="0"/>
      <dgm:spPr/>
    </dgm:pt>
  </dgm:ptLst>
  <dgm:cxnLst>
    <dgm:cxn modelId="{99B74F2A-3411-C74B-8D60-203CAD2905A8}" srcId="{DB13A7C5-638F-FB44-AAE8-33AE716FA1BB}" destId="{C94B9D16-6872-0646-8D28-C3C671DB56EB}" srcOrd="0" destOrd="0" parTransId="{CF6E8680-9724-EB4B-B1DA-B2E41CC4E71E}" sibTransId="{BEB8571F-D5F3-4E43-BDB1-48CECA7D22ED}"/>
    <dgm:cxn modelId="{1F4A4836-F410-9A45-BDF4-D318CC74DBB7}" type="presOf" srcId="{DB13A7C5-638F-FB44-AAE8-33AE716FA1BB}" destId="{7D42966F-F7F5-E243-9B01-FFDB80E5B8F2}" srcOrd="0" destOrd="0" presId="urn:microsoft.com/office/officeart/2005/8/layout/pyramid2"/>
    <dgm:cxn modelId="{FDA15437-1668-1449-8E1C-3805A41C10B9}" srcId="{DB13A7C5-638F-FB44-AAE8-33AE716FA1BB}" destId="{B76BB5E9-5B8D-0540-86EA-BD579C9A69AA}" srcOrd="1" destOrd="0" parTransId="{1EE343DD-2321-B747-8BFD-38A671E3D6C2}" sibTransId="{606AE561-A72D-5D47-8B2F-E7FEFA9CEA8F}"/>
    <dgm:cxn modelId="{77D6CE5D-678D-7340-BB0F-E1DB4D86C1F3}" type="presOf" srcId="{1DD70182-A77E-4641-AE5C-A4778BC3BA83}" destId="{26BDFF10-9696-1648-8466-20E8DFB9A5D6}" srcOrd="0" destOrd="0" presId="urn:microsoft.com/office/officeart/2005/8/layout/pyramid2"/>
    <dgm:cxn modelId="{2ADB4089-417D-A549-A2A1-2C7665B681CB}" srcId="{DB13A7C5-638F-FB44-AAE8-33AE716FA1BB}" destId="{1DD70182-A77E-4641-AE5C-A4778BC3BA83}" srcOrd="2" destOrd="0" parTransId="{61157D97-3C0B-EF4E-A2C3-085120304B6F}" sibTransId="{05EB887D-41B3-844D-8A64-DBCD51EDFA2F}"/>
    <dgm:cxn modelId="{198F41E2-52E3-684B-B56E-70AC65DD6885}" type="presOf" srcId="{B76BB5E9-5B8D-0540-86EA-BD579C9A69AA}" destId="{AD6A71CF-50D3-CD40-8BC1-FB8A78C70A60}" srcOrd="0" destOrd="0" presId="urn:microsoft.com/office/officeart/2005/8/layout/pyramid2"/>
    <dgm:cxn modelId="{071639F9-DDC6-A743-9C4E-2FDEA9F47C22}" type="presOf" srcId="{C94B9D16-6872-0646-8D28-C3C671DB56EB}" destId="{E91E3062-20AD-4C43-837E-1AADD30FB3FE}" srcOrd="0" destOrd="0" presId="urn:microsoft.com/office/officeart/2005/8/layout/pyramid2"/>
    <dgm:cxn modelId="{1D2A59EE-A176-A44C-92CF-56233126B9EE}" type="presParOf" srcId="{7D42966F-F7F5-E243-9B01-FFDB80E5B8F2}" destId="{CF2C7704-B592-E04C-828F-1611817850EC}" srcOrd="0" destOrd="0" presId="urn:microsoft.com/office/officeart/2005/8/layout/pyramid2"/>
    <dgm:cxn modelId="{ADE3F939-ABEE-1346-B94E-DFEBF09CEC38}" type="presParOf" srcId="{7D42966F-F7F5-E243-9B01-FFDB80E5B8F2}" destId="{8F9251F2-3CF0-DC49-B6F8-8ED9A4F01EE6}" srcOrd="1" destOrd="0" presId="urn:microsoft.com/office/officeart/2005/8/layout/pyramid2"/>
    <dgm:cxn modelId="{19242883-8593-3146-A3A0-5D1AB39D616D}" type="presParOf" srcId="{8F9251F2-3CF0-DC49-B6F8-8ED9A4F01EE6}" destId="{E91E3062-20AD-4C43-837E-1AADD30FB3FE}" srcOrd="0" destOrd="0" presId="urn:microsoft.com/office/officeart/2005/8/layout/pyramid2"/>
    <dgm:cxn modelId="{E55EA6DB-3D6D-CE45-9770-572425E00497}" type="presParOf" srcId="{8F9251F2-3CF0-DC49-B6F8-8ED9A4F01EE6}" destId="{78CF11E6-AA4B-6E4A-9C0D-A20457D92498}" srcOrd="1" destOrd="0" presId="urn:microsoft.com/office/officeart/2005/8/layout/pyramid2"/>
    <dgm:cxn modelId="{4A6F5D6E-ADF5-F54A-91C4-F67D4BD8719F}" type="presParOf" srcId="{8F9251F2-3CF0-DC49-B6F8-8ED9A4F01EE6}" destId="{AD6A71CF-50D3-CD40-8BC1-FB8A78C70A60}" srcOrd="2" destOrd="0" presId="urn:microsoft.com/office/officeart/2005/8/layout/pyramid2"/>
    <dgm:cxn modelId="{EDE01247-805B-3F49-8951-12DF1D29D6FE}" type="presParOf" srcId="{8F9251F2-3CF0-DC49-B6F8-8ED9A4F01EE6}" destId="{E618432E-86D9-7943-AA58-D8E73BD5683D}" srcOrd="3" destOrd="0" presId="urn:microsoft.com/office/officeart/2005/8/layout/pyramid2"/>
    <dgm:cxn modelId="{8AF34ACC-B967-C04F-B884-ABA78AEA348A}" type="presParOf" srcId="{8F9251F2-3CF0-DC49-B6F8-8ED9A4F01EE6}" destId="{26BDFF10-9696-1648-8466-20E8DFB9A5D6}" srcOrd="4" destOrd="0" presId="urn:microsoft.com/office/officeart/2005/8/layout/pyramid2"/>
    <dgm:cxn modelId="{EB69C7C3-5B0E-F042-8423-B1673ED9521D}" type="presParOf" srcId="{8F9251F2-3CF0-DC49-B6F8-8ED9A4F01EE6}" destId="{6B7A9A0F-3E9C-0841-B008-E5E757DBFF45}" srcOrd="5" destOrd="0" presId="urn:microsoft.com/office/officeart/2005/8/layout/pyramid2"/>
  </dgm:cxnLst>
  <dgm:bg>
    <a:no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8828CD0-0971-B64E-A103-23AF9905BF75}" type="doc">
      <dgm:prSet loTypeId="urn:microsoft.com/office/officeart/2005/8/layout/list1" loCatId="" qsTypeId="urn:microsoft.com/office/officeart/2005/8/quickstyle/simple4" qsCatId="simple" csTypeId="urn:microsoft.com/office/officeart/2005/8/colors/accent1_2" csCatId="accent1" phldr="1"/>
      <dgm:spPr/>
      <dgm:t>
        <a:bodyPr/>
        <a:lstStyle/>
        <a:p>
          <a:endParaRPr lang="en-US"/>
        </a:p>
      </dgm:t>
    </dgm:pt>
    <dgm:pt modelId="{9229333D-7F5D-D048-BACA-BAE4C5E7ADB8}">
      <dgm:prSet phldrT="[Text]" custT="1">
        <dgm:style>
          <a:lnRef idx="3">
            <a:schemeClr val="lt1"/>
          </a:lnRef>
          <a:fillRef idx="1">
            <a:schemeClr val="accent5"/>
          </a:fillRef>
          <a:effectRef idx="1">
            <a:schemeClr val="accent5"/>
          </a:effectRef>
          <a:fontRef idx="minor">
            <a:schemeClr val="lt1"/>
          </a:fontRef>
        </dgm:style>
      </dgm:prSet>
      <dgm:spPr>
        <a:solidFill>
          <a:srgbClr val="38A884"/>
        </a:solidFill>
      </dgm:spPr>
      <dgm:t>
        <a:bodyPr/>
        <a:lstStyle/>
        <a:p>
          <a:r>
            <a:rPr lang="en-US" sz="6000" dirty="0">
              <a:latin typeface="Calibri"/>
              <a:cs typeface="Calibri"/>
            </a:rPr>
            <a:t>Points to Ponder</a:t>
          </a:r>
        </a:p>
      </dgm:t>
    </dgm:pt>
    <dgm:pt modelId="{98CA103C-81AF-A140-9AE9-A0A3FFDCE5C4}" type="parTrans" cxnId="{57130192-2BBE-F946-A764-6A4755D7CA0B}">
      <dgm:prSet/>
      <dgm:spPr/>
      <dgm:t>
        <a:bodyPr/>
        <a:lstStyle/>
        <a:p>
          <a:endParaRPr lang="en-US"/>
        </a:p>
      </dgm:t>
    </dgm:pt>
    <dgm:pt modelId="{C02BF150-0F13-EC43-82FB-3DB32FF189FB}" type="sibTrans" cxnId="{57130192-2BBE-F946-A764-6A4755D7CA0B}">
      <dgm:prSet/>
      <dgm:spPr/>
      <dgm:t>
        <a:bodyPr/>
        <a:lstStyle/>
        <a:p>
          <a:endParaRPr lang="en-US"/>
        </a:p>
      </dgm:t>
    </dgm:pt>
    <dgm:pt modelId="{CD54C731-7A89-1A48-AD68-75B53B3298AD}">
      <dgm:prSet phldrT="[Text]" custT="1"/>
      <dgm:spPr>
        <a:ln>
          <a:solidFill>
            <a:srgbClr val="38A884"/>
          </a:solidFill>
        </a:ln>
      </dgm:spPr>
      <dgm:t>
        <a:bodyPr/>
        <a:lstStyle/>
        <a:p>
          <a:r>
            <a:rPr lang="en-US" sz="2800" dirty="0">
              <a:solidFill>
                <a:srgbClr val="1D1D1F"/>
              </a:solidFill>
              <a:latin typeface="Calibri"/>
              <a:cs typeface="Calibri"/>
            </a:rPr>
            <a:t>How would you describe student engagement in mathematics </a:t>
          </a:r>
          <a:r>
            <a:rPr lang="en-US" sz="2800" dirty="0">
              <a:solidFill>
                <a:schemeClr val="accent6">
                  <a:lumMod val="50000"/>
                </a:schemeClr>
              </a:solidFill>
              <a:latin typeface="Calibri"/>
              <a:cs typeface="Calibri"/>
            </a:rPr>
            <a:t>through the key shifts in this lesson?</a:t>
          </a:r>
          <a:endParaRPr lang="en-US" sz="2800" dirty="0">
            <a:solidFill>
              <a:schemeClr val="accent6">
                <a:lumMod val="50000"/>
              </a:schemeClr>
            </a:solidFill>
          </a:endParaRPr>
        </a:p>
      </dgm:t>
    </dgm:pt>
    <dgm:pt modelId="{0A880E4D-1D52-CC47-9A68-69A80D505FD4}" type="parTrans" cxnId="{A2B6FDFF-4B88-F94D-B29E-8C89E07FD608}">
      <dgm:prSet/>
      <dgm:spPr/>
      <dgm:t>
        <a:bodyPr/>
        <a:lstStyle/>
        <a:p>
          <a:endParaRPr lang="en-US"/>
        </a:p>
      </dgm:t>
    </dgm:pt>
    <dgm:pt modelId="{1D04648F-CF7C-2749-BBBC-9BF8F1FDCCD7}" type="sibTrans" cxnId="{A2B6FDFF-4B88-F94D-B29E-8C89E07FD608}">
      <dgm:prSet/>
      <dgm:spPr/>
      <dgm:t>
        <a:bodyPr/>
        <a:lstStyle/>
        <a:p>
          <a:endParaRPr lang="en-US"/>
        </a:p>
      </dgm:t>
    </dgm:pt>
    <dgm:pt modelId="{9A1B4442-EADA-0D4C-9007-B33ED9514BA7}">
      <dgm:prSet custT="1"/>
      <dgm:spPr>
        <a:ln>
          <a:solidFill>
            <a:srgbClr val="38A884"/>
          </a:solidFill>
        </a:ln>
      </dgm:spPr>
      <dgm:t>
        <a:bodyPr/>
        <a:lstStyle/>
        <a:p>
          <a:r>
            <a:rPr lang="en-US" sz="2800" dirty="0">
              <a:solidFill>
                <a:schemeClr val="accent6">
                  <a:lumMod val="50000"/>
                </a:schemeClr>
              </a:solidFill>
              <a:latin typeface="Calibri"/>
              <a:cs typeface="Calibri"/>
            </a:rPr>
            <a:t>What strategies/teaching moves did the teacher use to foster the intended component of rigor (</a:t>
          </a:r>
          <a:r>
            <a:rPr lang="en-US" sz="2800" i="1" dirty="0">
              <a:solidFill>
                <a:schemeClr val="accent6">
                  <a:lumMod val="50000"/>
                </a:schemeClr>
              </a:solidFill>
              <a:latin typeface="Calibri"/>
              <a:cs typeface="Calibri"/>
            </a:rPr>
            <a:t>application</a:t>
          </a:r>
          <a:r>
            <a:rPr lang="en-US" sz="2800" dirty="0">
              <a:solidFill>
                <a:schemeClr val="accent6">
                  <a:lumMod val="50000"/>
                </a:schemeClr>
              </a:solidFill>
              <a:latin typeface="Calibri"/>
              <a:cs typeface="Calibri"/>
            </a:rPr>
            <a:t>) in the lesson?</a:t>
          </a:r>
        </a:p>
      </dgm:t>
    </dgm:pt>
    <dgm:pt modelId="{CD318C89-026E-AE4E-9C9B-7D8B9F5589C0}" type="parTrans" cxnId="{C86DE3AD-6D49-CB4B-BEE8-210F9F04C557}">
      <dgm:prSet/>
      <dgm:spPr/>
      <dgm:t>
        <a:bodyPr/>
        <a:lstStyle/>
        <a:p>
          <a:endParaRPr lang="en-US"/>
        </a:p>
      </dgm:t>
    </dgm:pt>
    <dgm:pt modelId="{09D1ACAE-C678-F341-A95D-CF47BFFCCBC8}" type="sibTrans" cxnId="{C86DE3AD-6D49-CB4B-BEE8-210F9F04C557}">
      <dgm:prSet/>
      <dgm:spPr/>
      <dgm:t>
        <a:bodyPr/>
        <a:lstStyle/>
        <a:p>
          <a:endParaRPr lang="en-US"/>
        </a:p>
      </dgm:t>
    </dgm:pt>
    <dgm:pt modelId="{A0B2AEFB-7101-E042-892D-2774358B32FF}">
      <dgm:prSet custT="1"/>
      <dgm:spPr/>
      <dgm:t>
        <a:bodyPr/>
        <a:lstStyle/>
        <a:p>
          <a:r>
            <a:rPr lang="en-US" sz="2800" dirty="0">
              <a:solidFill>
                <a:schemeClr val="accent6">
                  <a:lumMod val="50000"/>
                </a:schemeClr>
              </a:solidFill>
              <a:latin typeface="Calibri"/>
              <a:cs typeface="Calibri"/>
            </a:rPr>
            <a:t>How did </a:t>
          </a:r>
          <a:r>
            <a:rPr lang="en-US" sz="2800" i="1" dirty="0">
              <a:solidFill>
                <a:schemeClr val="accent6">
                  <a:lumMod val="50000"/>
                </a:schemeClr>
              </a:solidFill>
              <a:latin typeface="Calibri"/>
              <a:cs typeface="Calibri"/>
            </a:rPr>
            <a:t>coherence</a:t>
          </a:r>
          <a:r>
            <a:rPr lang="en-US" sz="2800" dirty="0">
              <a:solidFill>
                <a:schemeClr val="accent6">
                  <a:lumMod val="50000"/>
                </a:schemeClr>
              </a:solidFill>
              <a:latin typeface="Calibri"/>
              <a:cs typeface="Calibri"/>
            </a:rPr>
            <a:t> manifest within the lesson?</a:t>
          </a:r>
        </a:p>
      </dgm:t>
    </dgm:pt>
    <dgm:pt modelId="{971952EF-5B5D-B64E-BDFA-A663B0C83A0A}" type="parTrans" cxnId="{6B576682-1C75-8F46-9B96-9DD188DF7936}">
      <dgm:prSet/>
      <dgm:spPr/>
      <dgm:t>
        <a:bodyPr/>
        <a:lstStyle/>
        <a:p>
          <a:endParaRPr lang="en-US"/>
        </a:p>
      </dgm:t>
    </dgm:pt>
    <dgm:pt modelId="{C9E9E173-60BE-5E44-980E-C4B940AD86CE}" type="sibTrans" cxnId="{6B576682-1C75-8F46-9B96-9DD188DF7936}">
      <dgm:prSet/>
      <dgm:spPr/>
      <dgm:t>
        <a:bodyPr/>
        <a:lstStyle/>
        <a:p>
          <a:endParaRPr lang="en-US"/>
        </a:p>
      </dgm:t>
    </dgm:pt>
    <dgm:pt modelId="{6410F61B-40D6-5F42-B5A7-66CD80FFA713}" type="pres">
      <dgm:prSet presAssocID="{18828CD0-0971-B64E-A103-23AF9905BF75}" presName="linear" presStyleCnt="0">
        <dgm:presLayoutVars>
          <dgm:dir/>
          <dgm:animLvl val="lvl"/>
          <dgm:resizeHandles val="exact"/>
        </dgm:presLayoutVars>
      </dgm:prSet>
      <dgm:spPr/>
    </dgm:pt>
    <dgm:pt modelId="{7DEE1A3E-393C-E540-BCC0-664860081A24}" type="pres">
      <dgm:prSet presAssocID="{9229333D-7F5D-D048-BACA-BAE4C5E7ADB8}" presName="parentLin" presStyleCnt="0"/>
      <dgm:spPr/>
    </dgm:pt>
    <dgm:pt modelId="{153E84DC-A776-924E-AD24-8C6389C8145F}" type="pres">
      <dgm:prSet presAssocID="{9229333D-7F5D-D048-BACA-BAE4C5E7ADB8}" presName="parentLeftMargin" presStyleLbl="node1" presStyleIdx="0" presStyleCnt="1"/>
      <dgm:spPr/>
    </dgm:pt>
    <dgm:pt modelId="{0BD16CB0-5CDB-9D43-8B13-C61D141E1BEA}" type="pres">
      <dgm:prSet presAssocID="{9229333D-7F5D-D048-BACA-BAE4C5E7ADB8}" presName="parentText" presStyleLbl="node1" presStyleIdx="0" presStyleCnt="1" custScaleX="99601" custScaleY="63759" custLinFactNeighborX="10424" custLinFactNeighborY="-17423">
        <dgm:presLayoutVars>
          <dgm:chMax val="0"/>
          <dgm:bulletEnabled val="1"/>
        </dgm:presLayoutVars>
      </dgm:prSet>
      <dgm:spPr/>
    </dgm:pt>
    <dgm:pt modelId="{F2BCE5DE-3EAA-184B-9656-50141A7A97DB}" type="pres">
      <dgm:prSet presAssocID="{9229333D-7F5D-D048-BACA-BAE4C5E7ADB8}" presName="negativeSpace" presStyleCnt="0"/>
      <dgm:spPr/>
    </dgm:pt>
    <dgm:pt modelId="{1491E79D-384A-8142-A055-FF4C16B6F9CA}" type="pres">
      <dgm:prSet presAssocID="{9229333D-7F5D-D048-BACA-BAE4C5E7ADB8}" presName="childText" presStyleLbl="conFgAcc1" presStyleIdx="0" presStyleCnt="1" custLinFactNeighborY="17689">
        <dgm:presLayoutVars>
          <dgm:bulletEnabled val="1"/>
        </dgm:presLayoutVars>
      </dgm:prSet>
      <dgm:spPr/>
    </dgm:pt>
  </dgm:ptLst>
  <dgm:cxnLst>
    <dgm:cxn modelId="{5AC4D637-B060-7D4E-A03E-C84D1B82E230}" type="presOf" srcId="{9229333D-7F5D-D048-BACA-BAE4C5E7ADB8}" destId="{0BD16CB0-5CDB-9D43-8B13-C61D141E1BEA}" srcOrd="1" destOrd="0" presId="urn:microsoft.com/office/officeart/2005/8/layout/list1"/>
    <dgm:cxn modelId="{A6F83F4F-B60F-A645-B370-90630632BEFF}" type="presOf" srcId="{9A1B4442-EADA-0D4C-9007-B33ED9514BA7}" destId="{1491E79D-384A-8142-A055-FF4C16B6F9CA}" srcOrd="0" destOrd="1" presId="urn:microsoft.com/office/officeart/2005/8/layout/list1"/>
    <dgm:cxn modelId="{F7C2A977-2BB0-FA48-A670-C8ED4C7C3544}" type="presOf" srcId="{CD54C731-7A89-1A48-AD68-75B53B3298AD}" destId="{1491E79D-384A-8142-A055-FF4C16B6F9CA}" srcOrd="0" destOrd="0" presId="urn:microsoft.com/office/officeart/2005/8/layout/list1"/>
    <dgm:cxn modelId="{83EB2681-D0F8-3A4C-A1A8-D67048A3F38D}" type="presOf" srcId="{A0B2AEFB-7101-E042-892D-2774358B32FF}" destId="{1491E79D-384A-8142-A055-FF4C16B6F9CA}" srcOrd="0" destOrd="2" presId="urn:microsoft.com/office/officeart/2005/8/layout/list1"/>
    <dgm:cxn modelId="{6B576682-1C75-8F46-9B96-9DD188DF7936}" srcId="{9229333D-7F5D-D048-BACA-BAE4C5E7ADB8}" destId="{A0B2AEFB-7101-E042-892D-2774358B32FF}" srcOrd="2" destOrd="0" parTransId="{971952EF-5B5D-B64E-BDFA-A663B0C83A0A}" sibTransId="{C9E9E173-60BE-5E44-980E-C4B940AD86CE}"/>
    <dgm:cxn modelId="{57130192-2BBE-F946-A764-6A4755D7CA0B}" srcId="{18828CD0-0971-B64E-A103-23AF9905BF75}" destId="{9229333D-7F5D-D048-BACA-BAE4C5E7ADB8}" srcOrd="0" destOrd="0" parTransId="{98CA103C-81AF-A140-9AE9-A0A3FFDCE5C4}" sibTransId="{C02BF150-0F13-EC43-82FB-3DB32FF189FB}"/>
    <dgm:cxn modelId="{2A1403A2-6DC6-3C4A-868B-4F82956CF9B2}" type="presOf" srcId="{18828CD0-0971-B64E-A103-23AF9905BF75}" destId="{6410F61B-40D6-5F42-B5A7-66CD80FFA713}" srcOrd="0" destOrd="0" presId="urn:microsoft.com/office/officeart/2005/8/layout/list1"/>
    <dgm:cxn modelId="{3491D7AC-DB6B-4F41-9A88-BF612833BCC9}" type="presOf" srcId="{9229333D-7F5D-D048-BACA-BAE4C5E7ADB8}" destId="{153E84DC-A776-924E-AD24-8C6389C8145F}" srcOrd="0" destOrd="0" presId="urn:microsoft.com/office/officeart/2005/8/layout/list1"/>
    <dgm:cxn modelId="{C86DE3AD-6D49-CB4B-BEE8-210F9F04C557}" srcId="{9229333D-7F5D-D048-BACA-BAE4C5E7ADB8}" destId="{9A1B4442-EADA-0D4C-9007-B33ED9514BA7}" srcOrd="1" destOrd="0" parTransId="{CD318C89-026E-AE4E-9C9B-7D8B9F5589C0}" sibTransId="{09D1ACAE-C678-F341-A95D-CF47BFFCCBC8}"/>
    <dgm:cxn modelId="{A2B6FDFF-4B88-F94D-B29E-8C89E07FD608}" srcId="{9229333D-7F5D-D048-BACA-BAE4C5E7ADB8}" destId="{CD54C731-7A89-1A48-AD68-75B53B3298AD}" srcOrd="0" destOrd="0" parTransId="{0A880E4D-1D52-CC47-9A68-69A80D505FD4}" sibTransId="{1D04648F-CF7C-2749-BBBC-9BF8F1FDCCD7}"/>
    <dgm:cxn modelId="{16F14035-8494-804E-9FFA-D7763174C4AC}" type="presParOf" srcId="{6410F61B-40D6-5F42-B5A7-66CD80FFA713}" destId="{7DEE1A3E-393C-E540-BCC0-664860081A24}" srcOrd="0" destOrd="0" presId="urn:microsoft.com/office/officeart/2005/8/layout/list1"/>
    <dgm:cxn modelId="{4DB3E2A0-B84D-1B44-9716-DF0DA0173208}" type="presParOf" srcId="{7DEE1A3E-393C-E540-BCC0-664860081A24}" destId="{153E84DC-A776-924E-AD24-8C6389C8145F}" srcOrd="0" destOrd="0" presId="urn:microsoft.com/office/officeart/2005/8/layout/list1"/>
    <dgm:cxn modelId="{E839AFFF-592B-2046-A6C3-DBCAC901762B}" type="presParOf" srcId="{7DEE1A3E-393C-E540-BCC0-664860081A24}" destId="{0BD16CB0-5CDB-9D43-8B13-C61D141E1BEA}" srcOrd="1" destOrd="0" presId="urn:microsoft.com/office/officeart/2005/8/layout/list1"/>
    <dgm:cxn modelId="{DD26E38C-7BE3-D845-89D9-ED078D8CEAA9}" type="presParOf" srcId="{6410F61B-40D6-5F42-B5A7-66CD80FFA713}" destId="{F2BCE5DE-3EAA-184B-9656-50141A7A97DB}" srcOrd="1" destOrd="0" presId="urn:microsoft.com/office/officeart/2005/8/layout/list1"/>
    <dgm:cxn modelId="{8CAD9358-6B9A-5747-8168-A77F677F2554}" type="presParOf" srcId="{6410F61B-40D6-5F42-B5A7-66CD80FFA713}" destId="{1491E79D-384A-8142-A055-FF4C16B6F9CA}"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5C3E587-8D54-744A-B215-0E46A90A78DA}" type="doc">
      <dgm:prSet loTypeId="urn:microsoft.com/office/officeart/2008/layout/VerticalCurvedList" loCatId="" qsTypeId="urn:microsoft.com/office/officeart/2005/8/quickstyle/simple4" qsCatId="simple" csTypeId="urn:microsoft.com/office/officeart/2005/8/colors/colorful5" csCatId="colorful" phldr="1"/>
      <dgm:spPr/>
      <dgm:t>
        <a:bodyPr/>
        <a:lstStyle/>
        <a:p>
          <a:endParaRPr lang="en-US"/>
        </a:p>
      </dgm:t>
    </dgm:pt>
    <dgm:pt modelId="{1980F699-0727-6948-AF8F-A7201745E4B8}">
      <dgm:prSet phldrT="[Text]"/>
      <dgm:spPr/>
      <dgm:t>
        <a:bodyPr/>
        <a:lstStyle/>
        <a:p>
          <a:r>
            <a:rPr lang="en-US" i="1" dirty="0"/>
            <a:t>Anticipating</a:t>
          </a:r>
          <a:r>
            <a:rPr lang="en-US" dirty="0"/>
            <a:t> student responses prior to the lesson</a:t>
          </a:r>
        </a:p>
      </dgm:t>
    </dgm:pt>
    <dgm:pt modelId="{5CFC12DD-534B-F940-9A83-B1FBCC6E0AB1}" type="parTrans" cxnId="{0F60E7BA-8FC6-A845-8F00-695BD586B7DD}">
      <dgm:prSet/>
      <dgm:spPr/>
      <dgm:t>
        <a:bodyPr/>
        <a:lstStyle/>
        <a:p>
          <a:endParaRPr lang="en-US"/>
        </a:p>
      </dgm:t>
    </dgm:pt>
    <dgm:pt modelId="{31032274-613B-B74C-9FD3-38792CD45199}" type="sibTrans" cxnId="{0F60E7BA-8FC6-A845-8F00-695BD586B7DD}">
      <dgm:prSet/>
      <dgm:spPr/>
      <dgm:t>
        <a:bodyPr/>
        <a:lstStyle/>
        <a:p>
          <a:endParaRPr lang="en-US"/>
        </a:p>
      </dgm:t>
    </dgm:pt>
    <dgm:pt modelId="{6CB33C65-09D5-0F49-BDBE-6F0D5A14D100}">
      <dgm:prSet phldrT="[Text]"/>
      <dgm:spPr/>
      <dgm:t>
        <a:bodyPr/>
        <a:lstStyle/>
        <a:p>
          <a:r>
            <a:rPr lang="en-US" i="1" dirty="0"/>
            <a:t>Sequencing</a:t>
          </a:r>
          <a:r>
            <a:rPr lang="en-US" dirty="0"/>
            <a:t> students' responses in a specific order for discourse</a:t>
          </a:r>
        </a:p>
      </dgm:t>
    </dgm:pt>
    <dgm:pt modelId="{59722796-7B92-004E-A9F9-FE0901FF7761}" type="parTrans" cxnId="{21A55191-92B8-6948-B74F-822BE16323C4}">
      <dgm:prSet/>
      <dgm:spPr/>
      <dgm:t>
        <a:bodyPr/>
        <a:lstStyle/>
        <a:p>
          <a:endParaRPr lang="en-US"/>
        </a:p>
      </dgm:t>
    </dgm:pt>
    <dgm:pt modelId="{2844B3E0-52DB-5C40-A7C6-614870D9C200}" type="sibTrans" cxnId="{21A55191-92B8-6948-B74F-822BE16323C4}">
      <dgm:prSet/>
      <dgm:spPr/>
      <dgm:t>
        <a:bodyPr/>
        <a:lstStyle/>
        <a:p>
          <a:endParaRPr lang="en-US"/>
        </a:p>
      </dgm:t>
    </dgm:pt>
    <dgm:pt modelId="{EA65B47A-18E3-6643-9D24-B3C8427D7601}">
      <dgm:prSet phldrT="[Text]"/>
      <dgm:spPr/>
      <dgm:t>
        <a:bodyPr/>
        <a:lstStyle/>
        <a:p>
          <a:r>
            <a:rPr lang="en-US" i="1" dirty="0"/>
            <a:t>Connecting</a:t>
          </a:r>
          <a:r>
            <a:rPr lang="en-US" dirty="0"/>
            <a:t> different students' responses, and connecting the responses to key mathematical ideas</a:t>
          </a:r>
        </a:p>
      </dgm:t>
    </dgm:pt>
    <dgm:pt modelId="{17C5F156-0FE8-934F-B7F0-922440CE4E54}" type="parTrans" cxnId="{A4C2A9FF-00FF-9F41-AEC7-DD2CA5821CDB}">
      <dgm:prSet/>
      <dgm:spPr/>
      <dgm:t>
        <a:bodyPr/>
        <a:lstStyle/>
        <a:p>
          <a:endParaRPr lang="en-US"/>
        </a:p>
      </dgm:t>
    </dgm:pt>
    <dgm:pt modelId="{499D345A-CCF9-AA46-90C0-8CA9DA5103CD}" type="sibTrans" cxnId="{A4C2A9FF-00FF-9F41-AEC7-DD2CA5821CDB}">
      <dgm:prSet/>
      <dgm:spPr/>
      <dgm:t>
        <a:bodyPr/>
        <a:lstStyle/>
        <a:p>
          <a:endParaRPr lang="en-US"/>
        </a:p>
      </dgm:t>
    </dgm:pt>
    <dgm:pt modelId="{830055EF-6FFC-8B44-AA01-CB95274BF6DD}">
      <dgm:prSet phldrT="[Text]"/>
      <dgm:spPr/>
      <dgm:t>
        <a:bodyPr/>
        <a:lstStyle/>
        <a:p>
          <a:r>
            <a:rPr lang="en-US" i="1" dirty="0"/>
            <a:t>Monitoring</a:t>
          </a:r>
          <a:r>
            <a:rPr lang="en-US" dirty="0"/>
            <a:t> students' work on—and engagement with—the tasks</a:t>
          </a:r>
        </a:p>
      </dgm:t>
    </dgm:pt>
    <dgm:pt modelId="{FC33862F-BD0B-F347-A17D-63E1AD69AAC6}" type="parTrans" cxnId="{8BC6DE43-AE42-AE45-BEAA-0CA4FF524A34}">
      <dgm:prSet/>
      <dgm:spPr/>
      <dgm:t>
        <a:bodyPr/>
        <a:lstStyle/>
        <a:p>
          <a:endParaRPr lang="en-US"/>
        </a:p>
      </dgm:t>
    </dgm:pt>
    <dgm:pt modelId="{043CEDB8-FBFF-8E43-91FB-A7FC2B5A7D2A}" type="sibTrans" cxnId="{8BC6DE43-AE42-AE45-BEAA-0CA4FF524A34}">
      <dgm:prSet/>
      <dgm:spPr/>
      <dgm:t>
        <a:bodyPr/>
        <a:lstStyle/>
        <a:p>
          <a:endParaRPr lang="en-US"/>
        </a:p>
      </dgm:t>
    </dgm:pt>
    <dgm:pt modelId="{AD8A13BC-32AC-9047-975D-B4468279F9F2}">
      <dgm:prSet phldrT="[Text]"/>
      <dgm:spPr/>
      <dgm:t>
        <a:bodyPr/>
        <a:lstStyle/>
        <a:p>
          <a:r>
            <a:rPr lang="en-US" i="1" dirty="0"/>
            <a:t>Selecting</a:t>
          </a:r>
          <a:r>
            <a:rPr lang="en-US" dirty="0"/>
            <a:t> particular students to present their mathematical work</a:t>
          </a:r>
        </a:p>
      </dgm:t>
    </dgm:pt>
    <dgm:pt modelId="{C9576F75-2D22-2641-9216-9F0D5D820717}" type="parTrans" cxnId="{CDD75B88-1813-4C43-B7FA-CEB50311FFEE}">
      <dgm:prSet/>
      <dgm:spPr/>
      <dgm:t>
        <a:bodyPr/>
        <a:lstStyle/>
        <a:p>
          <a:endParaRPr lang="en-US"/>
        </a:p>
      </dgm:t>
    </dgm:pt>
    <dgm:pt modelId="{0F7DB531-6615-E549-8ECB-9B5AA370CF8D}" type="sibTrans" cxnId="{CDD75B88-1813-4C43-B7FA-CEB50311FFEE}">
      <dgm:prSet/>
      <dgm:spPr/>
      <dgm:t>
        <a:bodyPr/>
        <a:lstStyle/>
        <a:p>
          <a:endParaRPr lang="en-US"/>
        </a:p>
      </dgm:t>
    </dgm:pt>
    <dgm:pt modelId="{B560B91C-978D-5448-856D-4F4494B083E8}" type="pres">
      <dgm:prSet presAssocID="{E5C3E587-8D54-744A-B215-0E46A90A78DA}" presName="Name0" presStyleCnt="0">
        <dgm:presLayoutVars>
          <dgm:chMax val="7"/>
          <dgm:chPref val="7"/>
          <dgm:dir/>
        </dgm:presLayoutVars>
      </dgm:prSet>
      <dgm:spPr/>
    </dgm:pt>
    <dgm:pt modelId="{4BA2CB39-788A-0C46-BF4B-A4AE927780F3}" type="pres">
      <dgm:prSet presAssocID="{E5C3E587-8D54-744A-B215-0E46A90A78DA}" presName="Name1" presStyleCnt="0"/>
      <dgm:spPr/>
    </dgm:pt>
    <dgm:pt modelId="{36BAA0F3-23CE-EF4A-A2BC-E4C31E0211B3}" type="pres">
      <dgm:prSet presAssocID="{E5C3E587-8D54-744A-B215-0E46A90A78DA}" presName="cycle" presStyleCnt="0"/>
      <dgm:spPr/>
    </dgm:pt>
    <dgm:pt modelId="{6C162CB3-D2F4-074D-9ECF-38537F5612F2}" type="pres">
      <dgm:prSet presAssocID="{E5C3E587-8D54-744A-B215-0E46A90A78DA}" presName="srcNode" presStyleLbl="node1" presStyleIdx="0" presStyleCnt="5"/>
      <dgm:spPr/>
    </dgm:pt>
    <dgm:pt modelId="{1C9DA8E4-D455-F04C-9E08-5B33A84D53DE}" type="pres">
      <dgm:prSet presAssocID="{E5C3E587-8D54-744A-B215-0E46A90A78DA}" presName="conn" presStyleLbl="parChTrans1D2" presStyleIdx="0" presStyleCnt="1"/>
      <dgm:spPr/>
    </dgm:pt>
    <dgm:pt modelId="{4BD4A219-4E23-3D49-8CCD-AD557BD277AE}" type="pres">
      <dgm:prSet presAssocID="{E5C3E587-8D54-744A-B215-0E46A90A78DA}" presName="extraNode" presStyleLbl="node1" presStyleIdx="0" presStyleCnt="5"/>
      <dgm:spPr/>
    </dgm:pt>
    <dgm:pt modelId="{E14FB673-E9D1-0341-864A-8A90E434FA73}" type="pres">
      <dgm:prSet presAssocID="{E5C3E587-8D54-744A-B215-0E46A90A78DA}" presName="dstNode" presStyleLbl="node1" presStyleIdx="0" presStyleCnt="5"/>
      <dgm:spPr/>
    </dgm:pt>
    <dgm:pt modelId="{DE349375-560A-FA4A-9E96-BC0CEF432B59}" type="pres">
      <dgm:prSet presAssocID="{1980F699-0727-6948-AF8F-A7201745E4B8}" presName="text_1" presStyleLbl="node1" presStyleIdx="0" presStyleCnt="5">
        <dgm:presLayoutVars>
          <dgm:bulletEnabled val="1"/>
        </dgm:presLayoutVars>
      </dgm:prSet>
      <dgm:spPr/>
    </dgm:pt>
    <dgm:pt modelId="{AF871C1B-6422-4047-BDD4-AD666387092C}" type="pres">
      <dgm:prSet presAssocID="{1980F699-0727-6948-AF8F-A7201745E4B8}" presName="accent_1" presStyleCnt="0"/>
      <dgm:spPr/>
    </dgm:pt>
    <dgm:pt modelId="{B6EB9A7E-6BC0-4942-BD8E-633A68FE4E64}" type="pres">
      <dgm:prSet presAssocID="{1980F699-0727-6948-AF8F-A7201745E4B8}" presName="accentRepeatNode" presStyleLbl="solidFgAcc1" presStyleIdx="0" presStyleCnt="5"/>
      <dgm:spPr/>
    </dgm:pt>
    <dgm:pt modelId="{D637FEE4-0867-5147-B8E4-5631D0F3BA32}" type="pres">
      <dgm:prSet presAssocID="{830055EF-6FFC-8B44-AA01-CB95274BF6DD}" presName="text_2" presStyleLbl="node1" presStyleIdx="1" presStyleCnt="5">
        <dgm:presLayoutVars>
          <dgm:bulletEnabled val="1"/>
        </dgm:presLayoutVars>
      </dgm:prSet>
      <dgm:spPr/>
    </dgm:pt>
    <dgm:pt modelId="{460F5163-B453-DB47-8F2E-CE018F1A1683}" type="pres">
      <dgm:prSet presAssocID="{830055EF-6FFC-8B44-AA01-CB95274BF6DD}" presName="accent_2" presStyleCnt="0"/>
      <dgm:spPr/>
    </dgm:pt>
    <dgm:pt modelId="{3FAB60CF-2B53-924F-AC07-E12F30E76BB0}" type="pres">
      <dgm:prSet presAssocID="{830055EF-6FFC-8B44-AA01-CB95274BF6DD}" presName="accentRepeatNode" presStyleLbl="solidFgAcc1" presStyleIdx="1" presStyleCnt="5"/>
      <dgm:spPr/>
    </dgm:pt>
    <dgm:pt modelId="{2AA9373C-9D2A-3F4E-9F83-03FC2D3F8479}" type="pres">
      <dgm:prSet presAssocID="{AD8A13BC-32AC-9047-975D-B4468279F9F2}" presName="text_3" presStyleLbl="node1" presStyleIdx="2" presStyleCnt="5">
        <dgm:presLayoutVars>
          <dgm:bulletEnabled val="1"/>
        </dgm:presLayoutVars>
      </dgm:prSet>
      <dgm:spPr/>
    </dgm:pt>
    <dgm:pt modelId="{58710B52-CA26-2F4D-B397-630996506CE9}" type="pres">
      <dgm:prSet presAssocID="{AD8A13BC-32AC-9047-975D-B4468279F9F2}" presName="accent_3" presStyleCnt="0"/>
      <dgm:spPr/>
    </dgm:pt>
    <dgm:pt modelId="{9CF17EA7-7FE8-A645-A4AB-8AD55A87EB87}" type="pres">
      <dgm:prSet presAssocID="{AD8A13BC-32AC-9047-975D-B4468279F9F2}" presName="accentRepeatNode" presStyleLbl="solidFgAcc1" presStyleIdx="2" presStyleCnt="5"/>
      <dgm:spPr/>
    </dgm:pt>
    <dgm:pt modelId="{E6FF55BE-7EF7-EB48-9B33-2BC352C94623}" type="pres">
      <dgm:prSet presAssocID="{6CB33C65-09D5-0F49-BDBE-6F0D5A14D100}" presName="text_4" presStyleLbl="node1" presStyleIdx="3" presStyleCnt="5">
        <dgm:presLayoutVars>
          <dgm:bulletEnabled val="1"/>
        </dgm:presLayoutVars>
      </dgm:prSet>
      <dgm:spPr/>
    </dgm:pt>
    <dgm:pt modelId="{2C37B480-4617-3345-96F1-C48B4B5602E3}" type="pres">
      <dgm:prSet presAssocID="{6CB33C65-09D5-0F49-BDBE-6F0D5A14D100}" presName="accent_4" presStyleCnt="0"/>
      <dgm:spPr/>
    </dgm:pt>
    <dgm:pt modelId="{194ED4EF-44A1-D440-8EE7-4423D90D6026}" type="pres">
      <dgm:prSet presAssocID="{6CB33C65-09D5-0F49-BDBE-6F0D5A14D100}" presName="accentRepeatNode" presStyleLbl="solidFgAcc1" presStyleIdx="3" presStyleCnt="5"/>
      <dgm:spPr/>
    </dgm:pt>
    <dgm:pt modelId="{32AB71C4-512E-4D4E-A5D4-9502C956306C}" type="pres">
      <dgm:prSet presAssocID="{EA65B47A-18E3-6643-9D24-B3C8427D7601}" presName="text_5" presStyleLbl="node1" presStyleIdx="4" presStyleCnt="5">
        <dgm:presLayoutVars>
          <dgm:bulletEnabled val="1"/>
        </dgm:presLayoutVars>
      </dgm:prSet>
      <dgm:spPr/>
    </dgm:pt>
    <dgm:pt modelId="{6FCA2C0B-5BA4-0F45-A364-58E1888964BC}" type="pres">
      <dgm:prSet presAssocID="{EA65B47A-18E3-6643-9D24-B3C8427D7601}" presName="accent_5" presStyleCnt="0"/>
      <dgm:spPr/>
    </dgm:pt>
    <dgm:pt modelId="{709047C7-8BB2-4F48-991B-6F517B808780}" type="pres">
      <dgm:prSet presAssocID="{EA65B47A-18E3-6643-9D24-B3C8427D7601}" presName="accentRepeatNode" presStyleLbl="solidFgAcc1" presStyleIdx="4" presStyleCnt="5"/>
      <dgm:spPr/>
    </dgm:pt>
  </dgm:ptLst>
  <dgm:cxnLst>
    <dgm:cxn modelId="{7748020A-6E3C-D043-B870-A663A4ED2625}" type="presOf" srcId="{E5C3E587-8D54-744A-B215-0E46A90A78DA}" destId="{B560B91C-978D-5448-856D-4F4494B083E8}" srcOrd="0" destOrd="0" presId="urn:microsoft.com/office/officeart/2008/layout/VerticalCurvedList"/>
    <dgm:cxn modelId="{9B7F9E18-DC01-CA4D-A08C-A73C8E45854F}" type="presOf" srcId="{6CB33C65-09D5-0F49-BDBE-6F0D5A14D100}" destId="{E6FF55BE-7EF7-EB48-9B33-2BC352C94623}" srcOrd="0" destOrd="0" presId="urn:microsoft.com/office/officeart/2008/layout/VerticalCurvedList"/>
    <dgm:cxn modelId="{7E4A6839-9531-6645-8968-F1411EE00DCC}" type="presOf" srcId="{1980F699-0727-6948-AF8F-A7201745E4B8}" destId="{DE349375-560A-FA4A-9E96-BC0CEF432B59}" srcOrd="0" destOrd="0" presId="urn:microsoft.com/office/officeart/2008/layout/VerticalCurvedList"/>
    <dgm:cxn modelId="{8BC6DE43-AE42-AE45-BEAA-0CA4FF524A34}" srcId="{E5C3E587-8D54-744A-B215-0E46A90A78DA}" destId="{830055EF-6FFC-8B44-AA01-CB95274BF6DD}" srcOrd="1" destOrd="0" parTransId="{FC33862F-BD0B-F347-A17D-63E1AD69AAC6}" sibTransId="{043CEDB8-FBFF-8E43-91FB-A7FC2B5A7D2A}"/>
    <dgm:cxn modelId="{1F9EB672-AD54-0548-BFAC-F6266DC48947}" type="presOf" srcId="{EA65B47A-18E3-6643-9D24-B3C8427D7601}" destId="{32AB71C4-512E-4D4E-A5D4-9502C956306C}" srcOrd="0" destOrd="0" presId="urn:microsoft.com/office/officeart/2008/layout/VerticalCurvedList"/>
    <dgm:cxn modelId="{CDD75B88-1813-4C43-B7FA-CEB50311FFEE}" srcId="{E5C3E587-8D54-744A-B215-0E46A90A78DA}" destId="{AD8A13BC-32AC-9047-975D-B4468279F9F2}" srcOrd="2" destOrd="0" parTransId="{C9576F75-2D22-2641-9216-9F0D5D820717}" sibTransId="{0F7DB531-6615-E549-8ECB-9B5AA370CF8D}"/>
    <dgm:cxn modelId="{21A55191-92B8-6948-B74F-822BE16323C4}" srcId="{E5C3E587-8D54-744A-B215-0E46A90A78DA}" destId="{6CB33C65-09D5-0F49-BDBE-6F0D5A14D100}" srcOrd="3" destOrd="0" parTransId="{59722796-7B92-004E-A9F9-FE0901FF7761}" sibTransId="{2844B3E0-52DB-5C40-A7C6-614870D9C200}"/>
    <dgm:cxn modelId="{6D8C31A2-C7BF-3247-986C-D0D3EEA08F38}" type="presOf" srcId="{AD8A13BC-32AC-9047-975D-B4468279F9F2}" destId="{2AA9373C-9D2A-3F4E-9F83-03FC2D3F8479}" srcOrd="0" destOrd="0" presId="urn:microsoft.com/office/officeart/2008/layout/VerticalCurvedList"/>
    <dgm:cxn modelId="{014B56A7-4A30-4B42-BE4A-A11126327BA4}" type="presOf" srcId="{31032274-613B-B74C-9FD3-38792CD45199}" destId="{1C9DA8E4-D455-F04C-9E08-5B33A84D53DE}" srcOrd="0" destOrd="0" presId="urn:microsoft.com/office/officeart/2008/layout/VerticalCurvedList"/>
    <dgm:cxn modelId="{0F60E7BA-8FC6-A845-8F00-695BD586B7DD}" srcId="{E5C3E587-8D54-744A-B215-0E46A90A78DA}" destId="{1980F699-0727-6948-AF8F-A7201745E4B8}" srcOrd="0" destOrd="0" parTransId="{5CFC12DD-534B-F940-9A83-B1FBCC6E0AB1}" sibTransId="{31032274-613B-B74C-9FD3-38792CD45199}"/>
    <dgm:cxn modelId="{0484AFC7-F172-584C-97ED-39BD1ED7C0EA}" type="presOf" srcId="{830055EF-6FFC-8B44-AA01-CB95274BF6DD}" destId="{D637FEE4-0867-5147-B8E4-5631D0F3BA32}" srcOrd="0" destOrd="0" presId="urn:microsoft.com/office/officeart/2008/layout/VerticalCurvedList"/>
    <dgm:cxn modelId="{A4C2A9FF-00FF-9F41-AEC7-DD2CA5821CDB}" srcId="{E5C3E587-8D54-744A-B215-0E46A90A78DA}" destId="{EA65B47A-18E3-6643-9D24-B3C8427D7601}" srcOrd="4" destOrd="0" parTransId="{17C5F156-0FE8-934F-B7F0-922440CE4E54}" sibTransId="{499D345A-CCF9-AA46-90C0-8CA9DA5103CD}"/>
    <dgm:cxn modelId="{1289C2D3-45C1-BA42-ADA2-8B76E461D949}" type="presParOf" srcId="{B560B91C-978D-5448-856D-4F4494B083E8}" destId="{4BA2CB39-788A-0C46-BF4B-A4AE927780F3}" srcOrd="0" destOrd="0" presId="urn:microsoft.com/office/officeart/2008/layout/VerticalCurvedList"/>
    <dgm:cxn modelId="{BD4FFD7C-DE4A-2B4B-9EDF-2F878CC20145}" type="presParOf" srcId="{4BA2CB39-788A-0C46-BF4B-A4AE927780F3}" destId="{36BAA0F3-23CE-EF4A-A2BC-E4C31E0211B3}" srcOrd="0" destOrd="0" presId="urn:microsoft.com/office/officeart/2008/layout/VerticalCurvedList"/>
    <dgm:cxn modelId="{F93BCDA5-E6B6-C04A-87A0-C552ADE13C27}" type="presParOf" srcId="{36BAA0F3-23CE-EF4A-A2BC-E4C31E0211B3}" destId="{6C162CB3-D2F4-074D-9ECF-38537F5612F2}" srcOrd="0" destOrd="0" presId="urn:microsoft.com/office/officeart/2008/layout/VerticalCurvedList"/>
    <dgm:cxn modelId="{01A5E7C3-2D0D-DA4A-9297-3113F2514174}" type="presParOf" srcId="{36BAA0F3-23CE-EF4A-A2BC-E4C31E0211B3}" destId="{1C9DA8E4-D455-F04C-9E08-5B33A84D53DE}" srcOrd="1" destOrd="0" presId="urn:microsoft.com/office/officeart/2008/layout/VerticalCurvedList"/>
    <dgm:cxn modelId="{27694C41-998A-0B41-B6C5-24C17F47C195}" type="presParOf" srcId="{36BAA0F3-23CE-EF4A-A2BC-E4C31E0211B3}" destId="{4BD4A219-4E23-3D49-8CCD-AD557BD277AE}" srcOrd="2" destOrd="0" presId="urn:microsoft.com/office/officeart/2008/layout/VerticalCurvedList"/>
    <dgm:cxn modelId="{EB5A5557-BF00-9046-92B5-AB00ECABAD85}" type="presParOf" srcId="{36BAA0F3-23CE-EF4A-A2BC-E4C31E0211B3}" destId="{E14FB673-E9D1-0341-864A-8A90E434FA73}" srcOrd="3" destOrd="0" presId="urn:microsoft.com/office/officeart/2008/layout/VerticalCurvedList"/>
    <dgm:cxn modelId="{A0754132-881F-8A48-8991-7C91D2D4E4A0}" type="presParOf" srcId="{4BA2CB39-788A-0C46-BF4B-A4AE927780F3}" destId="{DE349375-560A-FA4A-9E96-BC0CEF432B59}" srcOrd="1" destOrd="0" presId="urn:microsoft.com/office/officeart/2008/layout/VerticalCurvedList"/>
    <dgm:cxn modelId="{6F4D93B8-7400-E147-84DB-6284D7D85E6B}" type="presParOf" srcId="{4BA2CB39-788A-0C46-BF4B-A4AE927780F3}" destId="{AF871C1B-6422-4047-BDD4-AD666387092C}" srcOrd="2" destOrd="0" presId="urn:microsoft.com/office/officeart/2008/layout/VerticalCurvedList"/>
    <dgm:cxn modelId="{6D96C801-D79A-744A-A749-5D128534DD7D}" type="presParOf" srcId="{AF871C1B-6422-4047-BDD4-AD666387092C}" destId="{B6EB9A7E-6BC0-4942-BD8E-633A68FE4E64}" srcOrd="0" destOrd="0" presId="urn:microsoft.com/office/officeart/2008/layout/VerticalCurvedList"/>
    <dgm:cxn modelId="{CD849C47-78F4-0247-A217-D1983081A908}" type="presParOf" srcId="{4BA2CB39-788A-0C46-BF4B-A4AE927780F3}" destId="{D637FEE4-0867-5147-B8E4-5631D0F3BA32}" srcOrd="3" destOrd="0" presId="urn:microsoft.com/office/officeart/2008/layout/VerticalCurvedList"/>
    <dgm:cxn modelId="{C0644A15-B3B1-8144-AEE1-695D75E0AA3B}" type="presParOf" srcId="{4BA2CB39-788A-0C46-BF4B-A4AE927780F3}" destId="{460F5163-B453-DB47-8F2E-CE018F1A1683}" srcOrd="4" destOrd="0" presId="urn:microsoft.com/office/officeart/2008/layout/VerticalCurvedList"/>
    <dgm:cxn modelId="{8A880FA6-0CC2-0647-9218-5C9E757403F5}" type="presParOf" srcId="{460F5163-B453-DB47-8F2E-CE018F1A1683}" destId="{3FAB60CF-2B53-924F-AC07-E12F30E76BB0}" srcOrd="0" destOrd="0" presId="urn:microsoft.com/office/officeart/2008/layout/VerticalCurvedList"/>
    <dgm:cxn modelId="{CFA341DA-61CA-1343-ACA9-6440543A2805}" type="presParOf" srcId="{4BA2CB39-788A-0C46-BF4B-A4AE927780F3}" destId="{2AA9373C-9D2A-3F4E-9F83-03FC2D3F8479}" srcOrd="5" destOrd="0" presId="urn:microsoft.com/office/officeart/2008/layout/VerticalCurvedList"/>
    <dgm:cxn modelId="{3A362BA3-A0F4-7C4D-AD34-F86A2A95A922}" type="presParOf" srcId="{4BA2CB39-788A-0C46-BF4B-A4AE927780F3}" destId="{58710B52-CA26-2F4D-B397-630996506CE9}" srcOrd="6" destOrd="0" presId="urn:microsoft.com/office/officeart/2008/layout/VerticalCurvedList"/>
    <dgm:cxn modelId="{6007CBBB-2ACD-8F4F-B610-C66B6F7C142C}" type="presParOf" srcId="{58710B52-CA26-2F4D-B397-630996506CE9}" destId="{9CF17EA7-7FE8-A645-A4AB-8AD55A87EB87}" srcOrd="0" destOrd="0" presId="urn:microsoft.com/office/officeart/2008/layout/VerticalCurvedList"/>
    <dgm:cxn modelId="{48549184-A161-364E-B05C-9B3B9EC45C41}" type="presParOf" srcId="{4BA2CB39-788A-0C46-BF4B-A4AE927780F3}" destId="{E6FF55BE-7EF7-EB48-9B33-2BC352C94623}" srcOrd="7" destOrd="0" presId="urn:microsoft.com/office/officeart/2008/layout/VerticalCurvedList"/>
    <dgm:cxn modelId="{704E825B-C76F-844F-ABE0-E9B288E83454}" type="presParOf" srcId="{4BA2CB39-788A-0C46-BF4B-A4AE927780F3}" destId="{2C37B480-4617-3345-96F1-C48B4B5602E3}" srcOrd="8" destOrd="0" presId="urn:microsoft.com/office/officeart/2008/layout/VerticalCurvedList"/>
    <dgm:cxn modelId="{F1CDE5C4-262C-8748-8CF1-2CA5CEC58999}" type="presParOf" srcId="{2C37B480-4617-3345-96F1-C48B4B5602E3}" destId="{194ED4EF-44A1-D440-8EE7-4423D90D6026}" srcOrd="0" destOrd="0" presId="urn:microsoft.com/office/officeart/2008/layout/VerticalCurvedList"/>
    <dgm:cxn modelId="{4CA1FDA9-89A9-3945-BB38-B45FF9C18868}" type="presParOf" srcId="{4BA2CB39-788A-0C46-BF4B-A4AE927780F3}" destId="{32AB71C4-512E-4D4E-A5D4-9502C956306C}" srcOrd="9" destOrd="0" presId="urn:microsoft.com/office/officeart/2008/layout/VerticalCurvedList"/>
    <dgm:cxn modelId="{57C1003E-9F27-834D-865B-F12C2FEDFEA9}" type="presParOf" srcId="{4BA2CB39-788A-0C46-BF4B-A4AE927780F3}" destId="{6FCA2C0B-5BA4-0F45-A364-58E1888964BC}" srcOrd="10" destOrd="0" presId="urn:microsoft.com/office/officeart/2008/layout/VerticalCurvedList"/>
    <dgm:cxn modelId="{CC5D55D8-9744-8648-9C59-13BC1F04FD5B}" type="presParOf" srcId="{6FCA2C0B-5BA4-0F45-A364-58E1888964BC}" destId="{709047C7-8BB2-4F48-991B-6F517B808780}"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1C5C109-F1DB-A247-91CF-C399C4E489A6}" type="doc">
      <dgm:prSet loTypeId="urn:microsoft.com/office/officeart/2005/8/layout/lProcess2" loCatId="" qsTypeId="urn:microsoft.com/office/officeart/2005/8/quickstyle/3D2" qsCatId="3D" csTypeId="urn:microsoft.com/office/officeart/2005/8/colors/accent5_2" csCatId="accent5" phldr="1"/>
      <dgm:spPr/>
      <dgm:t>
        <a:bodyPr/>
        <a:lstStyle/>
        <a:p>
          <a:endParaRPr lang="en-US"/>
        </a:p>
      </dgm:t>
    </dgm:pt>
    <dgm:pt modelId="{6108CFFF-FEFB-174E-A97B-405E023BC799}">
      <dgm:prSet phldrT="[Text]"/>
      <dgm:spPr/>
      <dgm:t>
        <a:bodyPr/>
        <a:lstStyle/>
        <a:p>
          <a:r>
            <a:rPr lang="en-US" dirty="0"/>
            <a:t>Mathematics</a:t>
          </a:r>
        </a:p>
      </dgm:t>
    </dgm:pt>
    <dgm:pt modelId="{BFA88A7E-A735-8645-AB4B-9E4D5A15E09A}" type="parTrans" cxnId="{18015805-D4D9-6042-8089-4EBE65EE7E71}">
      <dgm:prSet/>
      <dgm:spPr/>
      <dgm:t>
        <a:bodyPr/>
        <a:lstStyle/>
        <a:p>
          <a:endParaRPr lang="en-US"/>
        </a:p>
      </dgm:t>
    </dgm:pt>
    <dgm:pt modelId="{9F5B1469-F350-1640-99EB-48DA051DDCB1}" type="sibTrans" cxnId="{18015805-D4D9-6042-8089-4EBE65EE7E71}">
      <dgm:prSet/>
      <dgm:spPr/>
      <dgm:t>
        <a:bodyPr/>
        <a:lstStyle/>
        <a:p>
          <a:endParaRPr lang="en-US"/>
        </a:p>
      </dgm:t>
    </dgm:pt>
    <dgm:pt modelId="{CDDCCC91-3FEB-D742-B81D-57E7FCACCB1D}">
      <dgm:prSet phldrT="[Text]"/>
      <dgm:spPr/>
      <dgm:t>
        <a:bodyPr/>
        <a:lstStyle/>
        <a:p>
          <a:pPr algn="l"/>
          <a:r>
            <a:rPr lang="en-US" dirty="0"/>
            <a:t>Consider which strategies students are likely to use.</a:t>
          </a:r>
        </a:p>
      </dgm:t>
    </dgm:pt>
    <dgm:pt modelId="{EB3E49EB-241F-4A4A-9B9E-C34A5FF72945}" type="parTrans" cxnId="{F1D2DA67-4282-8D4E-AF15-2F9590CB6D1C}">
      <dgm:prSet/>
      <dgm:spPr/>
      <dgm:t>
        <a:bodyPr/>
        <a:lstStyle/>
        <a:p>
          <a:endParaRPr lang="en-US"/>
        </a:p>
      </dgm:t>
    </dgm:pt>
    <dgm:pt modelId="{AC74E76F-9529-654E-8E8E-8CF43D66CA53}" type="sibTrans" cxnId="{F1D2DA67-4282-8D4E-AF15-2F9590CB6D1C}">
      <dgm:prSet/>
      <dgm:spPr/>
      <dgm:t>
        <a:bodyPr/>
        <a:lstStyle/>
        <a:p>
          <a:endParaRPr lang="en-US"/>
        </a:p>
      </dgm:t>
    </dgm:pt>
    <dgm:pt modelId="{8E1D9964-BA05-CA48-BFDE-B62DD93DA951}">
      <dgm:prSet phldrT="[Text]"/>
      <dgm:spPr/>
      <dgm:t>
        <a:bodyPr/>
        <a:lstStyle/>
        <a:p>
          <a:pPr algn="l"/>
          <a:r>
            <a:rPr lang="en-US" dirty="0"/>
            <a:t>Consider how to respond to likely student work.</a:t>
          </a:r>
        </a:p>
      </dgm:t>
    </dgm:pt>
    <dgm:pt modelId="{85B7B48C-E1A7-2144-8C6B-1A1E35DB1E2B}" type="parTrans" cxnId="{234919D6-D1F8-7944-B63A-711C64378479}">
      <dgm:prSet/>
      <dgm:spPr/>
      <dgm:t>
        <a:bodyPr/>
        <a:lstStyle/>
        <a:p>
          <a:endParaRPr lang="en-US"/>
        </a:p>
      </dgm:t>
    </dgm:pt>
    <dgm:pt modelId="{16004288-1CF8-2940-8068-37C55C0172B2}" type="sibTrans" cxnId="{234919D6-D1F8-7944-B63A-711C64378479}">
      <dgm:prSet/>
      <dgm:spPr/>
      <dgm:t>
        <a:bodyPr/>
        <a:lstStyle/>
        <a:p>
          <a:endParaRPr lang="en-US"/>
        </a:p>
      </dgm:t>
    </dgm:pt>
    <dgm:pt modelId="{F860AEB4-AC1E-F846-93BA-966F24301A41}">
      <dgm:prSet/>
      <dgm:spPr/>
      <dgm:t>
        <a:bodyPr/>
        <a:lstStyle/>
        <a:p>
          <a:pPr algn="l"/>
          <a:r>
            <a:rPr lang="en-US" dirty="0"/>
            <a:t>Consider which strategies are likely to be most useful in addressing the content. </a:t>
          </a:r>
        </a:p>
      </dgm:t>
    </dgm:pt>
    <dgm:pt modelId="{CED5E9EA-AD2C-2A42-85B8-7F5E29695FCC}" type="parTrans" cxnId="{C19ACC9F-6BEC-834F-A068-B8DD614B14EF}">
      <dgm:prSet/>
      <dgm:spPr/>
      <dgm:t>
        <a:bodyPr/>
        <a:lstStyle/>
        <a:p>
          <a:endParaRPr lang="en-US"/>
        </a:p>
      </dgm:t>
    </dgm:pt>
    <dgm:pt modelId="{AFD628B4-053D-B640-B889-48F7BAFE1A80}" type="sibTrans" cxnId="{C19ACC9F-6BEC-834F-A068-B8DD614B14EF}">
      <dgm:prSet/>
      <dgm:spPr/>
      <dgm:t>
        <a:bodyPr/>
        <a:lstStyle/>
        <a:p>
          <a:endParaRPr lang="en-US"/>
        </a:p>
      </dgm:t>
    </dgm:pt>
    <dgm:pt modelId="{E0958E00-EE7F-9B4A-B745-E09EA5DF43E2}" type="pres">
      <dgm:prSet presAssocID="{21C5C109-F1DB-A247-91CF-C399C4E489A6}" presName="theList" presStyleCnt="0">
        <dgm:presLayoutVars>
          <dgm:dir/>
          <dgm:animLvl val="lvl"/>
          <dgm:resizeHandles val="exact"/>
        </dgm:presLayoutVars>
      </dgm:prSet>
      <dgm:spPr/>
    </dgm:pt>
    <dgm:pt modelId="{7073E188-D024-5D4B-B60C-2F037CC7E6BA}" type="pres">
      <dgm:prSet presAssocID="{6108CFFF-FEFB-174E-A97B-405E023BC799}" presName="compNode" presStyleCnt="0"/>
      <dgm:spPr/>
    </dgm:pt>
    <dgm:pt modelId="{E94C94EF-147E-5A49-A74F-6B4DB740A25D}" type="pres">
      <dgm:prSet presAssocID="{6108CFFF-FEFB-174E-A97B-405E023BC799}" presName="aNode" presStyleLbl="bgShp" presStyleIdx="0" presStyleCnt="1" custLinFactNeighborX="74280" custLinFactNeighborY="-1868"/>
      <dgm:spPr/>
    </dgm:pt>
    <dgm:pt modelId="{10095959-F679-D34B-814F-B6397FB5EE4C}" type="pres">
      <dgm:prSet presAssocID="{6108CFFF-FEFB-174E-A97B-405E023BC799}" presName="textNode" presStyleLbl="bgShp" presStyleIdx="0" presStyleCnt="1"/>
      <dgm:spPr/>
    </dgm:pt>
    <dgm:pt modelId="{D78F8A0B-AEF7-AF4F-94F6-B6C29162AA44}" type="pres">
      <dgm:prSet presAssocID="{6108CFFF-FEFB-174E-A97B-405E023BC799}" presName="compChildNode" presStyleCnt="0"/>
      <dgm:spPr/>
    </dgm:pt>
    <dgm:pt modelId="{15449AE7-7C7B-114A-A411-4C6CB43A636B}" type="pres">
      <dgm:prSet presAssocID="{6108CFFF-FEFB-174E-A97B-405E023BC799}" presName="theInnerList" presStyleCnt="0"/>
      <dgm:spPr/>
    </dgm:pt>
    <dgm:pt modelId="{24541D1C-C612-E54B-8A6F-EBFF398C85FE}" type="pres">
      <dgm:prSet presAssocID="{F860AEB4-AC1E-F846-93BA-966F24301A41}" presName="childNode" presStyleLbl="node1" presStyleIdx="0" presStyleCnt="3">
        <dgm:presLayoutVars>
          <dgm:bulletEnabled val="1"/>
        </dgm:presLayoutVars>
      </dgm:prSet>
      <dgm:spPr/>
    </dgm:pt>
    <dgm:pt modelId="{65C54CB5-C6E0-334D-B631-F3BC65A80DBC}" type="pres">
      <dgm:prSet presAssocID="{F860AEB4-AC1E-F846-93BA-966F24301A41}" presName="aSpace2" presStyleCnt="0"/>
      <dgm:spPr/>
    </dgm:pt>
    <dgm:pt modelId="{5C1B0442-11F9-5E45-8B88-1664ACCEA02A}" type="pres">
      <dgm:prSet presAssocID="{CDDCCC91-3FEB-D742-B81D-57E7FCACCB1D}" presName="childNode" presStyleLbl="node1" presStyleIdx="1" presStyleCnt="3">
        <dgm:presLayoutVars>
          <dgm:bulletEnabled val="1"/>
        </dgm:presLayoutVars>
      </dgm:prSet>
      <dgm:spPr/>
    </dgm:pt>
    <dgm:pt modelId="{34099AA8-6A4A-D741-8DD1-D52ECA8B78C4}" type="pres">
      <dgm:prSet presAssocID="{CDDCCC91-3FEB-D742-B81D-57E7FCACCB1D}" presName="aSpace2" presStyleCnt="0"/>
      <dgm:spPr/>
    </dgm:pt>
    <dgm:pt modelId="{8E2356C1-39EE-854A-839E-08D10D379DCA}" type="pres">
      <dgm:prSet presAssocID="{8E1D9964-BA05-CA48-BFDE-B62DD93DA951}" presName="childNode" presStyleLbl="node1" presStyleIdx="2" presStyleCnt="3" custLinFactNeighborX="-137" custLinFactNeighborY="15253">
        <dgm:presLayoutVars>
          <dgm:bulletEnabled val="1"/>
        </dgm:presLayoutVars>
      </dgm:prSet>
      <dgm:spPr/>
    </dgm:pt>
  </dgm:ptLst>
  <dgm:cxnLst>
    <dgm:cxn modelId="{7E1D1F01-1BA4-6649-954F-36A04C87551B}" type="presOf" srcId="{F860AEB4-AC1E-F846-93BA-966F24301A41}" destId="{24541D1C-C612-E54B-8A6F-EBFF398C85FE}" srcOrd="0" destOrd="0" presId="urn:microsoft.com/office/officeart/2005/8/layout/lProcess2"/>
    <dgm:cxn modelId="{18015805-D4D9-6042-8089-4EBE65EE7E71}" srcId="{21C5C109-F1DB-A247-91CF-C399C4E489A6}" destId="{6108CFFF-FEFB-174E-A97B-405E023BC799}" srcOrd="0" destOrd="0" parTransId="{BFA88A7E-A735-8645-AB4B-9E4D5A15E09A}" sibTransId="{9F5B1469-F350-1640-99EB-48DA051DDCB1}"/>
    <dgm:cxn modelId="{3645C323-8F3C-334C-8667-869EE7C0FE6D}" type="presOf" srcId="{21C5C109-F1DB-A247-91CF-C399C4E489A6}" destId="{E0958E00-EE7F-9B4A-B745-E09EA5DF43E2}" srcOrd="0" destOrd="0" presId="urn:microsoft.com/office/officeart/2005/8/layout/lProcess2"/>
    <dgm:cxn modelId="{4646D552-5C69-4D42-8AE6-F2CF9211D6C9}" type="presOf" srcId="{CDDCCC91-3FEB-D742-B81D-57E7FCACCB1D}" destId="{5C1B0442-11F9-5E45-8B88-1664ACCEA02A}" srcOrd="0" destOrd="0" presId="urn:microsoft.com/office/officeart/2005/8/layout/lProcess2"/>
    <dgm:cxn modelId="{F1D2DA67-4282-8D4E-AF15-2F9590CB6D1C}" srcId="{6108CFFF-FEFB-174E-A97B-405E023BC799}" destId="{CDDCCC91-3FEB-D742-B81D-57E7FCACCB1D}" srcOrd="1" destOrd="0" parTransId="{EB3E49EB-241F-4A4A-9B9E-C34A5FF72945}" sibTransId="{AC74E76F-9529-654E-8E8E-8CF43D66CA53}"/>
    <dgm:cxn modelId="{F28E1084-086E-8043-8D0A-234DB5035437}" type="presOf" srcId="{6108CFFF-FEFB-174E-A97B-405E023BC799}" destId="{E94C94EF-147E-5A49-A74F-6B4DB740A25D}" srcOrd="0" destOrd="0" presId="urn:microsoft.com/office/officeart/2005/8/layout/lProcess2"/>
    <dgm:cxn modelId="{C19ACC9F-6BEC-834F-A068-B8DD614B14EF}" srcId="{6108CFFF-FEFB-174E-A97B-405E023BC799}" destId="{F860AEB4-AC1E-F846-93BA-966F24301A41}" srcOrd="0" destOrd="0" parTransId="{CED5E9EA-AD2C-2A42-85B8-7F5E29695FCC}" sibTransId="{AFD628B4-053D-B640-B889-48F7BAFE1A80}"/>
    <dgm:cxn modelId="{79C86ECA-176E-AB40-8600-4C250AA7120F}" type="presOf" srcId="{6108CFFF-FEFB-174E-A97B-405E023BC799}" destId="{10095959-F679-D34B-814F-B6397FB5EE4C}" srcOrd="1" destOrd="0" presId="urn:microsoft.com/office/officeart/2005/8/layout/lProcess2"/>
    <dgm:cxn modelId="{A2E765CB-AA1D-834E-9665-243696A44D21}" type="presOf" srcId="{8E1D9964-BA05-CA48-BFDE-B62DD93DA951}" destId="{8E2356C1-39EE-854A-839E-08D10D379DCA}" srcOrd="0" destOrd="0" presId="urn:microsoft.com/office/officeart/2005/8/layout/lProcess2"/>
    <dgm:cxn modelId="{234919D6-D1F8-7944-B63A-711C64378479}" srcId="{6108CFFF-FEFB-174E-A97B-405E023BC799}" destId="{8E1D9964-BA05-CA48-BFDE-B62DD93DA951}" srcOrd="2" destOrd="0" parTransId="{85B7B48C-E1A7-2144-8C6B-1A1E35DB1E2B}" sibTransId="{16004288-1CF8-2940-8068-37C55C0172B2}"/>
    <dgm:cxn modelId="{54A02757-9BD6-9A4D-A85E-7B4597E62180}" type="presParOf" srcId="{E0958E00-EE7F-9B4A-B745-E09EA5DF43E2}" destId="{7073E188-D024-5D4B-B60C-2F037CC7E6BA}" srcOrd="0" destOrd="0" presId="urn:microsoft.com/office/officeart/2005/8/layout/lProcess2"/>
    <dgm:cxn modelId="{4D20ADF4-813C-904E-B683-61552E41D588}" type="presParOf" srcId="{7073E188-D024-5D4B-B60C-2F037CC7E6BA}" destId="{E94C94EF-147E-5A49-A74F-6B4DB740A25D}" srcOrd="0" destOrd="0" presId="urn:microsoft.com/office/officeart/2005/8/layout/lProcess2"/>
    <dgm:cxn modelId="{638FAADD-D2EE-2646-9AA4-F3638E27F6ED}" type="presParOf" srcId="{7073E188-D024-5D4B-B60C-2F037CC7E6BA}" destId="{10095959-F679-D34B-814F-B6397FB5EE4C}" srcOrd="1" destOrd="0" presId="urn:microsoft.com/office/officeart/2005/8/layout/lProcess2"/>
    <dgm:cxn modelId="{440BD175-E57C-2742-9381-5C40D95B6EA0}" type="presParOf" srcId="{7073E188-D024-5D4B-B60C-2F037CC7E6BA}" destId="{D78F8A0B-AEF7-AF4F-94F6-B6C29162AA44}" srcOrd="2" destOrd="0" presId="urn:microsoft.com/office/officeart/2005/8/layout/lProcess2"/>
    <dgm:cxn modelId="{ECF69796-F7A0-C045-8FFA-80D7A6E96A90}" type="presParOf" srcId="{D78F8A0B-AEF7-AF4F-94F6-B6C29162AA44}" destId="{15449AE7-7C7B-114A-A411-4C6CB43A636B}" srcOrd="0" destOrd="0" presId="urn:microsoft.com/office/officeart/2005/8/layout/lProcess2"/>
    <dgm:cxn modelId="{8D0425AD-31E6-9E47-84A4-A419D1E04408}" type="presParOf" srcId="{15449AE7-7C7B-114A-A411-4C6CB43A636B}" destId="{24541D1C-C612-E54B-8A6F-EBFF398C85FE}" srcOrd="0" destOrd="0" presId="urn:microsoft.com/office/officeart/2005/8/layout/lProcess2"/>
    <dgm:cxn modelId="{4E7DD11B-2234-7C48-9BF0-28A5B969D45A}" type="presParOf" srcId="{15449AE7-7C7B-114A-A411-4C6CB43A636B}" destId="{65C54CB5-C6E0-334D-B631-F3BC65A80DBC}" srcOrd="1" destOrd="0" presId="urn:microsoft.com/office/officeart/2005/8/layout/lProcess2"/>
    <dgm:cxn modelId="{BD68CA75-EE91-0E4A-993D-45D8B72E3549}" type="presParOf" srcId="{15449AE7-7C7B-114A-A411-4C6CB43A636B}" destId="{5C1B0442-11F9-5E45-8B88-1664ACCEA02A}" srcOrd="2" destOrd="0" presId="urn:microsoft.com/office/officeart/2005/8/layout/lProcess2"/>
    <dgm:cxn modelId="{64E36AC0-AE0F-5546-8FEB-1CF87951FAB0}" type="presParOf" srcId="{15449AE7-7C7B-114A-A411-4C6CB43A636B}" destId="{34099AA8-6A4A-D741-8DD1-D52ECA8B78C4}" srcOrd="3" destOrd="0" presId="urn:microsoft.com/office/officeart/2005/8/layout/lProcess2"/>
    <dgm:cxn modelId="{C283F683-585E-C545-83DA-688AF131C0F9}" type="presParOf" srcId="{15449AE7-7C7B-114A-A411-4C6CB43A636B}" destId="{8E2356C1-39EE-854A-839E-08D10D379DCA}" srcOrd="4"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1C5C109-F1DB-A247-91CF-C399C4E489A6}" type="doc">
      <dgm:prSet loTypeId="urn:microsoft.com/office/officeart/2005/8/layout/lProcess2" loCatId="" qsTypeId="urn:microsoft.com/office/officeart/2005/8/quickstyle/3D2" qsCatId="3D" csTypeId="urn:microsoft.com/office/officeart/2005/8/colors/accent5_2" csCatId="accent5" phldr="1"/>
      <dgm:spPr/>
      <dgm:t>
        <a:bodyPr/>
        <a:lstStyle/>
        <a:p>
          <a:endParaRPr lang="en-US"/>
        </a:p>
      </dgm:t>
    </dgm:pt>
    <dgm:pt modelId="{6108CFFF-FEFB-174E-A97B-405E023BC799}">
      <dgm:prSet phldrT="[Text]"/>
      <dgm:spPr/>
      <dgm:t>
        <a:bodyPr/>
        <a:lstStyle/>
        <a:p>
          <a:r>
            <a:rPr lang="en-US" dirty="0"/>
            <a:t>Mathematics</a:t>
          </a:r>
        </a:p>
      </dgm:t>
    </dgm:pt>
    <dgm:pt modelId="{BFA88A7E-A735-8645-AB4B-9E4D5A15E09A}" type="parTrans" cxnId="{18015805-D4D9-6042-8089-4EBE65EE7E71}">
      <dgm:prSet/>
      <dgm:spPr/>
      <dgm:t>
        <a:bodyPr/>
        <a:lstStyle/>
        <a:p>
          <a:endParaRPr lang="en-US"/>
        </a:p>
      </dgm:t>
    </dgm:pt>
    <dgm:pt modelId="{9F5B1469-F350-1640-99EB-48DA051DDCB1}" type="sibTrans" cxnId="{18015805-D4D9-6042-8089-4EBE65EE7E71}">
      <dgm:prSet/>
      <dgm:spPr/>
      <dgm:t>
        <a:bodyPr/>
        <a:lstStyle/>
        <a:p>
          <a:endParaRPr lang="en-US"/>
        </a:p>
      </dgm:t>
    </dgm:pt>
    <dgm:pt modelId="{CDDCCC91-3FEB-D742-B81D-57E7FCACCB1D}">
      <dgm:prSet phldrT="[Text]"/>
      <dgm:spPr>
        <a:solidFill>
          <a:schemeClr val="bg1">
            <a:lumMod val="50000"/>
          </a:schemeClr>
        </a:solidFill>
      </dgm:spPr>
      <dgm:t>
        <a:bodyPr/>
        <a:lstStyle/>
        <a:p>
          <a:pPr algn="l"/>
          <a:r>
            <a:rPr lang="en-US" dirty="0"/>
            <a:t>Consider which strategies students are likely to use.</a:t>
          </a:r>
        </a:p>
      </dgm:t>
    </dgm:pt>
    <dgm:pt modelId="{EB3E49EB-241F-4A4A-9B9E-C34A5FF72945}" type="parTrans" cxnId="{F1D2DA67-4282-8D4E-AF15-2F9590CB6D1C}">
      <dgm:prSet/>
      <dgm:spPr/>
      <dgm:t>
        <a:bodyPr/>
        <a:lstStyle/>
        <a:p>
          <a:endParaRPr lang="en-US"/>
        </a:p>
      </dgm:t>
    </dgm:pt>
    <dgm:pt modelId="{AC74E76F-9529-654E-8E8E-8CF43D66CA53}" type="sibTrans" cxnId="{F1D2DA67-4282-8D4E-AF15-2F9590CB6D1C}">
      <dgm:prSet/>
      <dgm:spPr/>
      <dgm:t>
        <a:bodyPr/>
        <a:lstStyle/>
        <a:p>
          <a:endParaRPr lang="en-US"/>
        </a:p>
      </dgm:t>
    </dgm:pt>
    <dgm:pt modelId="{8E1D9964-BA05-CA48-BFDE-B62DD93DA951}">
      <dgm:prSet phldrT="[Text]"/>
      <dgm:spPr>
        <a:solidFill>
          <a:schemeClr val="bg1">
            <a:lumMod val="50000"/>
          </a:schemeClr>
        </a:solidFill>
      </dgm:spPr>
      <dgm:t>
        <a:bodyPr/>
        <a:lstStyle/>
        <a:p>
          <a:pPr algn="l"/>
          <a:r>
            <a:rPr lang="en-US" dirty="0"/>
            <a:t>Consider how to respond to likely student work.</a:t>
          </a:r>
        </a:p>
      </dgm:t>
    </dgm:pt>
    <dgm:pt modelId="{85B7B48C-E1A7-2144-8C6B-1A1E35DB1E2B}" type="parTrans" cxnId="{234919D6-D1F8-7944-B63A-711C64378479}">
      <dgm:prSet/>
      <dgm:spPr/>
      <dgm:t>
        <a:bodyPr/>
        <a:lstStyle/>
        <a:p>
          <a:endParaRPr lang="en-US"/>
        </a:p>
      </dgm:t>
    </dgm:pt>
    <dgm:pt modelId="{16004288-1CF8-2940-8068-37C55C0172B2}" type="sibTrans" cxnId="{234919D6-D1F8-7944-B63A-711C64378479}">
      <dgm:prSet/>
      <dgm:spPr/>
      <dgm:t>
        <a:bodyPr/>
        <a:lstStyle/>
        <a:p>
          <a:endParaRPr lang="en-US"/>
        </a:p>
      </dgm:t>
    </dgm:pt>
    <dgm:pt modelId="{F860AEB4-AC1E-F846-93BA-966F24301A41}">
      <dgm:prSet/>
      <dgm:spPr/>
      <dgm:t>
        <a:bodyPr/>
        <a:lstStyle/>
        <a:p>
          <a:pPr algn="l"/>
          <a:r>
            <a:rPr lang="en-US" dirty="0"/>
            <a:t>Consider which strategies are likely to be most useful in addressing the content. </a:t>
          </a:r>
        </a:p>
      </dgm:t>
    </dgm:pt>
    <dgm:pt modelId="{CED5E9EA-AD2C-2A42-85B8-7F5E29695FCC}" type="parTrans" cxnId="{C19ACC9F-6BEC-834F-A068-B8DD614B14EF}">
      <dgm:prSet/>
      <dgm:spPr/>
      <dgm:t>
        <a:bodyPr/>
        <a:lstStyle/>
        <a:p>
          <a:endParaRPr lang="en-US"/>
        </a:p>
      </dgm:t>
    </dgm:pt>
    <dgm:pt modelId="{AFD628B4-053D-B640-B889-48F7BAFE1A80}" type="sibTrans" cxnId="{C19ACC9F-6BEC-834F-A068-B8DD614B14EF}">
      <dgm:prSet/>
      <dgm:spPr/>
      <dgm:t>
        <a:bodyPr/>
        <a:lstStyle/>
        <a:p>
          <a:endParaRPr lang="en-US"/>
        </a:p>
      </dgm:t>
    </dgm:pt>
    <dgm:pt modelId="{E0958E00-EE7F-9B4A-B745-E09EA5DF43E2}" type="pres">
      <dgm:prSet presAssocID="{21C5C109-F1DB-A247-91CF-C399C4E489A6}" presName="theList" presStyleCnt="0">
        <dgm:presLayoutVars>
          <dgm:dir/>
          <dgm:animLvl val="lvl"/>
          <dgm:resizeHandles val="exact"/>
        </dgm:presLayoutVars>
      </dgm:prSet>
      <dgm:spPr/>
    </dgm:pt>
    <dgm:pt modelId="{7073E188-D024-5D4B-B60C-2F037CC7E6BA}" type="pres">
      <dgm:prSet presAssocID="{6108CFFF-FEFB-174E-A97B-405E023BC799}" presName="compNode" presStyleCnt="0"/>
      <dgm:spPr/>
    </dgm:pt>
    <dgm:pt modelId="{E94C94EF-147E-5A49-A74F-6B4DB740A25D}" type="pres">
      <dgm:prSet presAssocID="{6108CFFF-FEFB-174E-A97B-405E023BC799}" presName="aNode" presStyleLbl="bgShp" presStyleIdx="0" presStyleCnt="1" custLinFactNeighborX="8217" custLinFactNeighborY="15856"/>
      <dgm:spPr/>
    </dgm:pt>
    <dgm:pt modelId="{10095959-F679-D34B-814F-B6397FB5EE4C}" type="pres">
      <dgm:prSet presAssocID="{6108CFFF-FEFB-174E-A97B-405E023BC799}" presName="textNode" presStyleLbl="bgShp" presStyleIdx="0" presStyleCnt="1"/>
      <dgm:spPr/>
    </dgm:pt>
    <dgm:pt modelId="{D78F8A0B-AEF7-AF4F-94F6-B6C29162AA44}" type="pres">
      <dgm:prSet presAssocID="{6108CFFF-FEFB-174E-A97B-405E023BC799}" presName="compChildNode" presStyleCnt="0"/>
      <dgm:spPr/>
    </dgm:pt>
    <dgm:pt modelId="{15449AE7-7C7B-114A-A411-4C6CB43A636B}" type="pres">
      <dgm:prSet presAssocID="{6108CFFF-FEFB-174E-A97B-405E023BC799}" presName="theInnerList" presStyleCnt="0"/>
      <dgm:spPr/>
    </dgm:pt>
    <dgm:pt modelId="{24541D1C-C612-E54B-8A6F-EBFF398C85FE}" type="pres">
      <dgm:prSet presAssocID="{F860AEB4-AC1E-F846-93BA-966F24301A41}" presName="childNode" presStyleLbl="node1" presStyleIdx="0" presStyleCnt="3">
        <dgm:presLayoutVars>
          <dgm:bulletEnabled val="1"/>
        </dgm:presLayoutVars>
      </dgm:prSet>
      <dgm:spPr/>
    </dgm:pt>
    <dgm:pt modelId="{65C54CB5-C6E0-334D-B631-F3BC65A80DBC}" type="pres">
      <dgm:prSet presAssocID="{F860AEB4-AC1E-F846-93BA-966F24301A41}" presName="aSpace2" presStyleCnt="0"/>
      <dgm:spPr/>
    </dgm:pt>
    <dgm:pt modelId="{5C1B0442-11F9-5E45-8B88-1664ACCEA02A}" type="pres">
      <dgm:prSet presAssocID="{CDDCCC91-3FEB-D742-B81D-57E7FCACCB1D}" presName="childNode" presStyleLbl="node1" presStyleIdx="1" presStyleCnt="3">
        <dgm:presLayoutVars>
          <dgm:bulletEnabled val="1"/>
        </dgm:presLayoutVars>
      </dgm:prSet>
      <dgm:spPr/>
    </dgm:pt>
    <dgm:pt modelId="{34099AA8-6A4A-D741-8DD1-D52ECA8B78C4}" type="pres">
      <dgm:prSet presAssocID="{CDDCCC91-3FEB-D742-B81D-57E7FCACCB1D}" presName="aSpace2" presStyleCnt="0"/>
      <dgm:spPr/>
    </dgm:pt>
    <dgm:pt modelId="{8E2356C1-39EE-854A-839E-08D10D379DCA}" type="pres">
      <dgm:prSet presAssocID="{8E1D9964-BA05-CA48-BFDE-B62DD93DA951}" presName="childNode" presStyleLbl="node1" presStyleIdx="2" presStyleCnt="3" custLinFactNeighborX="-137" custLinFactNeighborY="15253">
        <dgm:presLayoutVars>
          <dgm:bulletEnabled val="1"/>
        </dgm:presLayoutVars>
      </dgm:prSet>
      <dgm:spPr/>
    </dgm:pt>
  </dgm:ptLst>
  <dgm:cxnLst>
    <dgm:cxn modelId="{3A9D4B00-3C57-B84E-8D2D-71D133961DAB}" type="presOf" srcId="{21C5C109-F1DB-A247-91CF-C399C4E489A6}" destId="{E0958E00-EE7F-9B4A-B745-E09EA5DF43E2}" srcOrd="0" destOrd="0" presId="urn:microsoft.com/office/officeart/2005/8/layout/lProcess2"/>
    <dgm:cxn modelId="{18015805-D4D9-6042-8089-4EBE65EE7E71}" srcId="{21C5C109-F1DB-A247-91CF-C399C4E489A6}" destId="{6108CFFF-FEFB-174E-A97B-405E023BC799}" srcOrd="0" destOrd="0" parTransId="{BFA88A7E-A735-8645-AB4B-9E4D5A15E09A}" sibTransId="{9F5B1469-F350-1640-99EB-48DA051DDCB1}"/>
    <dgm:cxn modelId="{32F03D25-C4BE-C748-A104-8D32FFBEA4CA}" type="presOf" srcId="{F860AEB4-AC1E-F846-93BA-966F24301A41}" destId="{24541D1C-C612-E54B-8A6F-EBFF398C85FE}" srcOrd="0" destOrd="0" presId="urn:microsoft.com/office/officeart/2005/8/layout/lProcess2"/>
    <dgm:cxn modelId="{F1D2DA67-4282-8D4E-AF15-2F9590CB6D1C}" srcId="{6108CFFF-FEFB-174E-A97B-405E023BC799}" destId="{CDDCCC91-3FEB-D742-B81D-57E7FCACCB1D}" srcOrd="1" destOrd="0" parTransId="{EB3E49EB-241F-4A4A-9B9E-C34A5FF72945}" sibTransId="{AC74E76F-9529-654E-8E8E-8CF43D66CA53}"/>
    <dgm:cxn modelId="{C19ACC9F-6BEC-834F-A068-B8DD614B14EF}" srcId="{6108CFFF-FEFB-174E-A97B-405E023BC799}" destId="{F860AEB4-AC1E-F846-93BA-966F24301A41}" srcOrd="0" destOrd="0" parTransId="{CED5E9EA-AD2C-2A42-85B8-7F5E29695FCC}" sibTransId="{AFD628B4-053D-B640-B889-48F7BAFE1A80}"/>
    <dgm:cxn modelId="{A0F2D5A3-73AC-A147-9B84-FAF3D0EE1FF5}" type="presOf" srcId="{6108CFFF-FEFB-174E-A97B-405E023BC799}" destId="{E94C94EF-147E-5A49-A74F-6B4DB740A25D}" srcOrd="0" destOrd="0" presId="urn:microsoft.com/office/officeart/2005/8/layout/lProcess2"/>
    <dgm:cxn modelId="{CF2958B1-A5B1-1B40-B48B-A9C0BA44E9CF}" type="presOf" srcId="{6108CFFF-FEFB-174E-A97B-405E023BC799}" destId="{10095959-F679-D34B-814F-B6397FB5EE4C}" srcOrd="1" destOrd="0" presId="urn:microsoft.com/office/officeart/2005/8/layout/lProcess2"/>
    <dgm:cxn modelId="{67CC89B4-DDC0-8141-B4D6-7B80FB7F07AD}" type="presOf" srcId="{CDDCCC91-3FEB-D742-B81D-57E7FCACCB1D}" destId="{5C1B0442-11F9-5E45-8B88-1664ACCEA02A}" srcOrd="0" destOrd="0" presId="urn:microsoft.com/office/officeart/2005/8/layout/lProcess2"/>
    <dgm:cxn modelId="{A297BDB5-A33D-C347-B9B8-9CC9384DBAF6}" type="presOf" srcId="{8E1D9964-BA05-CA48-BFDE-B62DD93DA951}" destId="{8E2356C1-39EE-854A-839E-08D10D379DCA}" srcOrd="0" destOrd="0" presId="urn:microsoft.com/office/officeart/2005/8/layout/lProcess2"/>
    <dgm:cxn modelId="{234919D6-D1F8-7944-B63A-711C64378479}" srcId="{6108CFFF-FEFB-174E-A97B-405E023BC799}" destId="{8E1D9964-BA05-CA48-BFDE-B62DD93DA951}" srcOrd="2" destOrd="0" parTransId="{85B7B48C-E1A7-2144-8C6B-1A1E35DB1E2B}" sibTransId="{16004288-1CF8-2940-8068-37C55C0172B2}"/>
    <dgm:cxn modelId="{7EAE9CB1-3B67-D34E-92F3-03B1608A8A55}" type="presParOf" srcId="{E0958E00-EE7F-9B4A-B745-E09EA5DF43E2}" destId="{7073E188-D024-5D4B-B60C-2F037CC7E6BA}" srcOrd="0" destOrd="0" presId="urn:microsoft.com/office/officeart/2005/8/layout/lProcess2"/>
    <dgm:cxn modelId="{C37C2480-321A-3C4A-B6E4-31C73AFFAC49}" type="presParOf" srcId="{7073E188-D024-5D4B-B60C-2F037CC7E6BA}" destId="{E94C94EF-147E-5A49-A74F-6B4DB740A25D}" srcOrd="0" destOrd="0" presId="urn:microsoft.com/office/officeart/2005/8/layout/lProcess2"/>
    <dgm:cxn modelId="{2F051445-47D4-9F4A-BB8A-3A2686D44146}" type="presParOf" srcId="{7073E188-D024-5D4B-B60C-2F037CC7E6BA}" destId="{10095959-F679-D34B-814F-B6397FB5EE4C}" srcOrd="1" destOrd="0" presId="urn:microsoft.com/office/officeart/2005/8/layout/lProcess2"/>
    <dgm:cxn modelId="{0F509648-378B-5D4A-988D-339DD8241C7E}" type="presParOf" srcId="{7073E188-D024-5D4B-B60C-2F037CC7E6BA}" destId="{D78F8A0B-AEF7-AF4F-94F6-B6C29162AA44}" srcOrd="2" destOrd="0" presId="urn:microsoft.com/office/officeart/2005/8/layout/lProcess2"/>
    <dgm:cxn modelId="{7E7866B6-9477-BB47-B915-7C6848C8C699}" type="presParOf" srcId="{D78F8A0B-AEF7-AF4F-94F6-B6C29162AA44}" destId="{15449AE7-7C7B-114A-A411-4C6CB43A636B}" srcOrd="0" destOrd="0" presId="urn:microsoft.com/office/officeart/2005/8/layout/lProcess2"/>
    <dgm:cxn modelId="{CDCB0F31-1F5F-7348-A8D2-7448E995EE58}" type="presParOf" srcId="{15449AE7-7C7B-114A-A411-4C6CB43A636B}" destId="{24541D1C-C612-E54B-8A6F-EBFF398C85FE}" srcOrd="0" destOrd="0" presId="urn:microsoft.com/office/officeart/2005/8/layout/lProcess2"/>
    <dgm:cxn modelId="{08AC2BF7-732E-8844-89DE-3A974604FDE6}" type="presParOf" srcId="{15449AE7-7C7B-114A-A411-4C6CB43A636B}" destId="{65C54CB5-C6E0-334D-B631-F3BC65A80DBC}" srcOrd="1" destOrd="0" presId="urn:microsoft.com/office/officeart/2005/8/layout/lProcess2"/>
    <dgm:cxn modelId="{C873FBE3-6DA2-B747-A9F9-291DC8229052}" type="presParOf" srcId="{15449AE7-7C7B-114A-A411-4C6CB43A636B}" destId="{5C1B0442-11F9-5E45-8B88-1664ACCEA02A}" srcOrd="2" destOrd="0" presId="urn:microsoft.com/office/officeart/2005/8/layout/lProcess2"/>
    <dgm:cxn modelId="{C61A73A9-737D-374B-97E7-70646D716F00}" type="presParOf" srcId="{15449AE7-7C7B-114A-A411-4C6CB43A636B}" destId="{34099AA8-6A4A-D741-8DD1-D52ECA8B78C4}" srcOrd="3" destOrd="0" presId="urn:microsoft.com/office/officeart/2005/8/layout/lProcess2"/>
    <dgm:cxn modelId="{A2C123BA-F075-E14A-88A5-49DA99CA079E}" type="presParOf" srcId="{15449AE7-7C7B-114A-A411-4C6CB43A636B}" destId="{8E2356C1-39EE-854A-839E-08D10D379DCA}" srcOrd="4" destOrd="0" presId="urn:microsoft.com/office/officeart/2005/8/layout/lProcess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1C5C109-F1DB-A247-91CF-C399C4E489A6}" type="doc">
      <dgm:prSet loTypeId="urn:microsoft.com/office/officeart/2005/8/layout/lProcess2" loCatId="" qsTypeId="urn:microsoft.com/office/officeart/2005/8/quickstyle/3D2" qsCatId="3D" csTypeId="urn:microsoft.com/office/officeart/2005/8/colors/accent5_2" csCatId="accent5" phldr="1"/>
      <dgm:spPr/>
      <dgm:t>
        <a:bodyPr/>
        <a:lstStyle/>
        <a:p>
          <a:endParaRPr lang="en-US"/>
        </a:p>
      </dgm:t>
    </dgm:pt>
    <dgm:pt modelId="{6108CFFF-FEFB-174E-A97B-405E023BC799}">
      <dgm:prSet phldrT="[Text]"/>
      <dgm:spPr/>
      <dgm:t>
        <a:bodyPr/>
        <a:lstStyle/>
        <a:p>
          <a:r>
            <a:rPr lang="en-US" dirty="0"/>
            <a:t>Mathematics</a:t>
          </a:r>
        </a:p>
      </dgm:t>
    </dgm:pt>
    <dgm:pt modelId="{BFA88A7E-A735-8645-AB4B-9E4D5A15E09A}" type="parTrans" cxnId="{18015805-D4D9-6042-8089-4EBE65EE7E71}">
      <dgm:prSet/>
      <dgm:spPr/>
      <dgm:t>
        <a:bodyPr/>
        <a:lstStyle/>
        <a:p>
          <a:endParaRPr lang="en-US"/>
        </a:p>
      </dgm:t>
    </dgm:pt>
    <dgm:pt modelId="{9F5B1469-F350-1640-99EB-48DA051DDCB1}" type="sibTrans" cxnId="{18015805-D4D9-6042-8089-4EBE65EE7E71}">
      <dgm:prSet/>
      <dgm:spPr/>
      <dgm:t>
        <a:bodyPr/>
        <a:lstStyle/>
        <a:p>
          <a:endParaRPr lang="en-US"/>
        </a:p>
      </dgm:t>
    </dgm:pt>
    <dgm:pt modelId="{CDDCCC91-3FEB-D742-B81D-57E7FCACCB1D}">
      <dgm:prSet phldrT="[Text]"/>
      <dgm:spPr/>
      <dgm:t>
        <a:bodyPr/>
        <a:lstStyle/>
        <a:p>
          <a:pPr algn="l"/>
          <a:r>
            <a:rPr lang="en-US" dirty="0"/>
            <a:t>Consider which strategies students are likely to use.</a:t>
          </a:r>
        </a:p>
      </dgm:t>
    </dgm:pt>
    <dgm:pt modelId="{EB3E49EB-241F-4A4A-9B9E-C34A5FF72945}" type="parTrans" cxnId="{F1D2DA67-4282-8D4E-AF15-2F9590CB6D1C}">
      <dgm:prSet/>
      <dgm:spPr/>
      <dgm:t>
        <a:bodyPr/>
        <a:lstStyle/>
        <a:p>
          <a:endParaRPr lang="en-US"/>
        </a:p>
      </dgm:t>
    </dgm:pt>
    <dgm:pt modelId="{AC74E76F-9529-654E-8E8E-8CF43D66CA53}" type="sibTrans" cxnId="{F1D2DA67-4282-8D4E-AF15-2F9590CB6D1C}">
      <dgm:prSet/>
      <dgm:spPr/>
      <dgm:t>
        <a:bodyPr/>
        <a:lstStyle/>
        <a:p>
          <a:endParaRPr lang="en-US"/>
        </a:p>
      </dgm:t>
    </dgm:pt>
    <dgm:pt modelId="{8E1D9964-BA05-CA48-BFDE-B62DD93DA951}">
      <dgm:prSet phldrT="[Text]"/>
      <dgm:spPr>
        <a:solidFill>
          <a:schemeClr val="bg1">
            <a:lumMod val="50000"/>
          </a:schemeClr>
        </a:solidFill>
      </dgm:spPr>
      <dgm:t>
        <a:bodyPr/>
        <a:lstStyle/>
        <a:p>
          <a:pPr algn="l"/>
          <a:r>
            <a:rPr lang="en-US" dirty="0"/>
            <a:t>Consider how to respond to likely student work.</a:t>
          </a:r>
        </a:p>
      </dgm:t>
    </dgm:pt>
    <dgm:pt modelId="{85B7B48C-E1A7-2144-8C6B-1A1E35DB1E2B}" type="parTrans" cxnId="{234919D6-D1F8-7944-B63A-711C64378479}">
      <dgm:prSet/>
      <dgm:spPr/>
      <dgm:t>
        <a:bodyPr/>
        <a:lstStyle/>
        <a:p>
          <a:endParaRPr lang="en-US"/>
        </a:p>
      </dgm:t>
    </dgm:pt>
    <dgm:pt modelId="{16004288-1CF8-2940-8068-37C55C0172B2}" type="sibTrans" cxnId="{234919D6-D1F8-7944-B63A-711C64378479}">
      <dgm:prSet/>
      <dgm:spPr/>
      <dgm:t>
        <a:bodyPr/>
        <a:lstStyle/>
        <a:p>
          <a:endParaRPr lang="en-US"/>
        </a:p>
      </dgm:t>
    </dgm:pt>
    <dgm:pt modelId="{F860AEB4-AC1E-F846-93BA-966F24301A41}">
      <dgm:prSet/>
      <dgm:spPr>
        <a:solidFill>
          <a:schemeClr val="bg1">
            <a:lumMod val="50000"/>
          </a:schemeClr>
        </a:solidFill>
      </dgm:spPr>
      <dgm:t>
        <a:bodyPr/>
        <a:lstStyle/>
        <a:p>
          <a:pPr algn="l"/>
          <a:r>
            <a:rPr lang="en-US" dirty="0"/>
            <a:t>Consider which strategies are likely to be most useful in addressing the content. </a:t>
          </a:r>
        </a:p>
      </dgm:t>
    </dgm:pt>
    <dgm:pt modelId="{CED5E9EA-AD2C-2A42-85B8-7F5E29695FCC}" type="parTrans" cxnId="{C19ACC9F-6BEC-834F-A068-B8DD614B14EF}">
      <dgm:prSet/>
      <dgm:spPr/>
      <dgm:t>
        <a:bodyPr/>
        <a:lstStyle/>
        <a:p>
          <a:endParaRPr lang="en-US"/>
        </a:p>
      </dgm:t>
    </dgm:pt>
    <dgm:pt modelId="{AFD628B4-053D-B640-B889-48F7BAFE1A80}" type="sibTrans" cxnId="{C19ACC9F-6BEC-834F-A068-B8DD614B14EF}">
      <dgm:prSet/>
      <dgm:spPr/>
      <dgm:t>
        <a:bodyPr/>
        <a:lstStyle/>
        <a:p>
          <a:endParaRPr lang="en-US"/>
        </a:p>
      </dgm:t>
    </dgm:pt>
    <dgm:pt modelId="{E0958E00-EE7F-9B4A-B745-E09EA5DF43E2}" type="pres">
      <dgm:prSet presAssocID="{21C5C109-F1DB-A247-91CF-C399C4E489A6}" presName="theList" presStyleCnt="0">
        <dgm:presLayoutVars>
          <dgm:dir/>
          <dgm:animLvl val="lvl"/>
          <dgm:resizeHandles val="exact"/>
        </dgm:presLayoutVars>
      </dgm:prSet>
      <dgm:spPr/>
    </dgm:pt>
    <dgm:pt modelId="{7073E188-D024-5D4B-B60C-2F037CC7E6BA}" type="pres">
      <dgm:prSet presAssocID="{6108CFFF-FEFB-174E-A97B-405E023BC799}" presName="compNode" presStyleCnt="0"/>
      <dgm:spPr/>
    </dgm:pt>
    <dgm:pt modelId="{E94C94EF-147E-5A49-A74F-6B4DB740A25D}" type="pres">
      <dgm:prSet presAssocID="{6108CFFF-FEFB-174E-A97B-405E023BC799}" presName="aNode" presStyleLbl="bgShp" presStyleIdx="0" presStyleCnt="1" custLinFactNeighborX="-293"/>
      <dgm:spPr/>
    </dgm:pt>
    <dgm:pt modelId="{10095959-F679-D34B-814F-B6397FB5EE4C}" type="pres">
      <dgm:prSet presAssocID="{6108CFFF-FEFB-174E-A97B-405E023BC799}" presName="textNode" presStyleLbl="bgShp" presStyleIdx="0" presStyleCnt="1"/>
      <dgm:spPr/>
    </dgm:pt>
    <dgm:pt modelId="{D78F8A0B-AEF7-AF4F-94F6-B6C29162AA44}" type="pres">
      <dgm:prSet presAssocID="{6108CFFF-FEFB-174E-A97B-405E023BC799}" presName="compChildNode" presStyleCnt="0"/>
      <dgm:spPr/>
    </dgm:pt>
    <dgm:pt modelId="{15449AE7-7C7B-114A-A411-4C6CB43A636B}" type="pres">
      <dgm:prSet presAssocID="{6108CFFF-FEFB-174E-A97B-405E023BC799}" presName="theInnerList" presStyleCnt="0"/>
      <dgm:spPr/>
    </dgm:pt>
    <dgm:pt modelId="{24541D1C-C612-E54B-8A6F-EBFF398C85FE}" type="pres">
      <dgm:prSet presAssocID="{F860AEB4-AC1E-F846-93BA-966F24301A41}" presName="childNode" presStyleLbl="node1" presStyleIdx="0" presStyleCnt="3">
        <dgm:presLayoutVars>
          <dgm:bulletEnabled val="1"/>
        </dgm:presLayoutVars>
      </dgm:prSet>
      <dgm:spPr/>
    </dgm:pt>
    <dgm:pt modelId="{65C54CB5-C6E0-334D-B631-F3BC65A80DBC}" type="pres">
      <dgm:prSet presAssocID="{F860AEB4-AC1E-F846-93BA-966F24301A41}" presName="aSpace2" presStyleCnt="0"/>
      <dgm:spPr/>
    </dgm:pt>
    <dgm:pt modelId="{5C1B0442-11F9-5E45-8B88-1664ACCEA02A}" type="pres">
      <dgm:prSet presAssocID="{CDDCCC91-3FEB-D742-B81D-57E7FCACCB1D}" presName="childNode" presStyleLbl="node1" presStyleIdx="1" presStyleCnt="3">
        <dgm:presLayoutVars>
          <dgm:bulletEnabled val="1"/>
        </dgm:presLayoutVars>
      </dgm:prSet>
      <dgm:spPr/>
    </dgm:pt>
    <dgm:pt modelId="{34099AA8-6A4A-D741-8DD1-D52ECA8B78C4}" type="pres">
      <dgm:prSet presAssocID="{CDDCCC91-3FEB-D742-B81D-57E7FCACCB1D}" presName="aSpace2" presStyleCnt="0"/>
      <dgm:spPr/>
    </dgm:pt>
    <dgm:pt modelId="{8E2356C1-39EE-854A-839E-08D10D379DCA}" type="pres">
      <dgm:prSet presAssocID="{8E1D9964-BA05-CA48-BFDE-B62DD93DA951}" presName="childNode" presStyleLbl="node1" presStyleIdx="2" presStyleCnt="3" custLinFactNeighborX="-137" custLinFactNeighborY="15253">
        <dgm:presLayoutVars>
          <dgm:bulletEnabled val="1"/>
        </dgm:presLayoutVars>
      </dgm:prSet>
      <dgm:spPr/>
    </dgm:pt>
  </dgm:ptLst>
  <dgm:cxnLst>
    <dgm:cxn modelId="{18015805-D4D9-6042-8089-4EBE65EE7E71}" srcId="{21C5C109-F1DB-A247-91CF-C399C4E489A6}" destId="{6108CFFF-FEFB-174E-A97B-405E023BC799}" srcOrd="0" destOrd="0" parTransId="{BFA88A7E-A735-8645-AB4B-9E4D5A15E09A}" sibTransId="{9F5B1469-F350-1640-99EB-48DA051DDCB1}"/>
    <dgm:cxn modelId="{898DE823-E95C-C44F-B3FA-FCF458B2BF56}" type="presOf" srcId="{CDDCCC91-3FEB-D742-B81D-57E7FCACCB1D}" destId="{5C1B0442-11F9-5E45-8B88-1664ACCEA02A}" srcOrd="0" destOrd="0" presId="urn:microsoft.com/office/officeart/2005/8/layout/lProcess2"/>
    <dgm:cxn modelId="{F1D2DA67-4282-8D4E-AF15-2F9590CB6D1C}" srcId="{6108CFFF-FEFB-174E-A97B-405E023BC799}" destId="{CDDCCC91-3FEB-D742-B81D-57E7FCACCB1D}" srcOrd="1" destOrd="0" parTransId="{EB3E49EB-241F-4A4A-9B9E-C34A5FF72945}" sibTransId="{AC74E76F-9529-654E-8E8E-8CF43D66CA53}"/>
    <dgm:cxn modelId="{47F1FA67-9704-D946-B6B5-752E54C8FBC4}" type="presOf" srcId="{6108CFFF-FEFB-174E-A97B-405E023BC799}" destId="{E94C94EF-147E-5A49-A74F-6B4DB740A25D}" srcOrd="0" destOrd="0" presId="urn:microsoft.com/office/officeart/2005/8/layout/lProcess2"/>
    <dgm:cxn modelId="{806AF18D-D363-9145-A691-9E0188A155EC}" type="presOf" srcId="{6108CFFF-FEFB-174E-A97B-405E023BC799}" destId="{10095959-F679-D34B-814F-B6397FB5EE4C}" srcOrd="1" destOrd="0" presId="urn:microsoft.com/office/officeart/2005/8/layout/lProcess2"/>
    <dgm:cxn modelId="{CF81569D-94BB-594C-BF7F-105F5E8F5ABF}" type="presOf" srcId="{F860AEB4-AC1E-F846-93BA-966F24301A41}" destId="{24541D1C-C612-E54B-8A6F-EBFF398C85FE}" srcOrd="0" destOrd="0" presId="urn:microsoft.com/office/officeart/2005/8/layout/lProcess2"/>
    <dgm:cxn modelId="{C19ACC9F-6BEC-834F-A068-B8DD614B14EF}" srcId="{6108CFFF-FEFB-174E-A97B-405E023BC799}" destId="{F860AEB4-AC1E-F846-93BA-966F24301A41}" srcOrd="0" destOrd="0" parTransId="{CED5E9EA-AD2C-2A42-85B8-7F5E29695FCC}" sibTransId="{AFD628B4-053D-B640-B889-48F7BAFE1A80}"/>
    <dgm:cxn modelId="{234919D6-D1F8-7944-B63A-711C64378479}" srcId="{6108CFFF-FEFB-174E-A97B-405E023BC799}" destId="{8E1D9964-BA05-CA48-BFDE-B62DD93DA951}" srcOrd="2" destOrd="0" parTransId="{85B7B48C-E1A7-2144-8C6B-1A1E35DB1E2B}" sibTransId="{16004288-1CF8-2940-8068-37C55C0172B2}"/>
    <dgm:cxn modelId="{99461CE4-5429-8141-A84B-357A5BE5B78E}" type="presOf" srcId="{21C5C109-F1DB-A247-91CF-C399C4E489A6}" destId="{E0958E00-EE7F-9B4A-B745-E09EA5DF43E2}" srcOrd="0" destOrd="0" presId="urn:microsoft.com/office/officeart/2005/8/layout/lProcess2"/>
    <dgm:cxn modelId="{906F5FEB-242F-AB45-8D79-4980E18AA77B}" type="presOf" srcId="{8E1D9964-BA05-CA48-BFDE-B62DD93DA951}" destId="{8E2356C1-39EE-854A-839E-08D10D379DCA}" srcOrd="0" destOrd="0" presId="urn:microsoft.com/office/officeart/2005/8/layout/lProcess2"/>
    <dgm:cxn modelId="{C5CA407E-83AA-C041-B3A1-CAB2ACC0DB6B}" type="presParOf" srcId="{E0958E00-EE7F-9B4A-B745-E09EA5DF43E2}" destId="{7073E188-D024-5D4B-B60C-2F037CC7E6BA}" srcOrd="0" destOrd="0" presId="urn:microsoft.com/office/officeart/2005/8/layout/lProcess2"/>
    <dgm:cxn modelId="{AC5D4FB9-B8AE-BD47-8F4B-6F74EE513C6A}" type="presParOf" srcId="{7073E188-D024-5D4B-B60C-2F037CC7E6BA}" destId="{E94C94EF-147E-5A49-A74F-6B4DB740A25D}" srcOrd="0" destOrd="0" presId="urn:microsoft.com/office/officeart/2005/8/layout/lProcess2"/>
    <dgm:cxn modelId="{FA24C0F4-EE29-904C-9DE7-C6F09A8AF612}" type="presParOf" srcId="{7073E188-D024-5D4B-B60C-2F037CC7E6BA}" destId="{10095959-F679-D34B-814F-B6397FB5EE4C}" srcOrd="1" destOrd="0" presId="urn:microsoft.com/office/officeart/2005/8/layout/lProcess2"/>
    <dgm:cxn modelId="{95A2C1B1-FA2D-6B4A-9E6B-D648C44D2EF2}" type="presParOf" srcId="{7073E188-D024-5D4B-B60C-2F037CC7E6BA}" destId="{D78F8A0B-AEF7-AF4F-94F6-B6C29162AA44}" srcOrd="2" destOrd="0" presId="urn:microsoft.com/office/officeart/2005/8/layout/lProcess2"/>
    <dgm:cxn modelId="{7D38BD44-9172-FF4D-9495-6BC449FA7373}" type="presParOf" srcId="{D78F8A0B-AEF7-AF4F-94F6-B6C29162AA44}" destId="{15449AE7-7C7B-114A-A411-4C6CB43A636B}" srcOrd="0" destOrd="0" presId="urn:microsoft.com/office/officeart/2005/8/layout/lProcess2"/>
    <dgm:cxn modelId="{E9D15ABF-A973-E24D-8DE3-68AC30E8B925}" type="presParOf" srcId="{15449AE7-7C7B-114A-A411-4C6CB43A636B}" destId="{24541D1C-C612-E54B-8A6F-EBFF398C85FE}" srcOrd="0" destOrd="0" presId="urn:microsoft.com/office/officeart/2005/8/layout/lProcess2"/>
    <dgm:cxn modelId="{82D2FAC0-F5F7-0645-A50E-F79E8E0018EA}" type="presParOf" srcId="{15449AE7-7C7B-114A-A411-4C6CB43A636B}" destId="{65C54CB5-C6E0-334D-B631-F3BC65A80DBC}" srcOrd="1" destOrd="0" presId="urn:microsoft.com/office/officeart/2005/8/layout/lProcess2"/>
    <dgm:cxn modelId="{11A13A03-6E25-AD40-9214-916D1F42496A}" type="presParOf" srcId="{15449AE7-7C7B-114A-A411-4C6CB43A636B}" destId="{5C1B0442-11F9-5E45-8B88-1664ACCEA02A}" srcOrd="2" destOrd="0" presId="urn:microsoft.com/office/officeart/2005/8/layout/lProcess2"/>
    <dgm:cxn modelId="{A79064ED-7165-A345-8AA7-EAC07C8D3F17}" type="presParOf" srcId="{15449AE7-7C7B-114A-A411-4C6CB43A636B}" destId="{34099AA8-6A4A-D741-8DD1-D52ECA8B78C4}" srcOrd="3" destOrd="0" presId="urn:microsoft.com/office/officeart/2005/8/layout/lProcess2"/>
    <dgm:cxn modelId="{F598C4B7-4036-1444-AF5A-F48ACF5DE527}" type="presParOf" srcId="{15449AE7-7C7B-114A-A411-4C6CB43A636B}" destId="{8E2356C1-39EE-854A-839E-08D10D379DCA}" srcOrd="4" destOrd="0" presId="urn:microsoft.com/office/officeart/2005/8/layout/lProcess2"/>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21C5C109-F1DB-A247-91CF-C399C4E489A6}" type="doc">
      <dgm:prSet loTypeId="urn:microsoft.com/office/officeart/2005/8/layout/lProcess2" loCatId="" qsTypeId="urn:microsoft.com/office/officeart/2005/8/quickstyle/3D2" qsCatId="3D" csTypeId="urn:microsoft.com/office/officeart/2005/8/colors/accent5_2" csCatId="accent5" phldr="1"/>
      <dgm:spPr/>
      <dgm:t>
        <a:bodyPr/>
        <a:lstStyle/>
        <a:p>
          <a:endParaRPr lang="en-US"/>
        </a:p>
      </dgm:t>
    </dgm:pt>
    <dgm:pt modelId="{6108CFFF-FEFB-174E-A97B-405E023BC799}">
      <dgm:prSet phldrT="[Text]"/>
      <dgm:spPr/>
      <dgm:t>
        <a:bodyPr/>
        <a:lstStyle/>
        <a:p>
          <a:r>
            <a:rPr lang="en-US" dirty="0">
              <a:latin typeface="+mn-lt"/>
              <a:cs typeface="Calibri"/>
            </a:rPr>
            <a:t>Mathematics</a:t>
          </a:r>
        </a:p>
      </dgm:t>
    </dgm:pt>
    <dgm:pt modelId="{BFA88A7E-A735-8645-AB4B-9E4D5A15E09A}" type="parTrans" cxnId="{18015805-D4D9-6042-8089-4EBE65EE7E71}">
      <dgm:prSet/>
      <dgm:spPr/>
      <dgm:t>
        <a:bodyPr/>
        <a:lstStyle/>
        <a:p>
          <a:endParaRPr lang="en-US">
            <a:latin typeface="+mn-lt"/>
          </a:endParaRPr>
        </a:p>
      </dgm:t>
    </dgm:pt>
    <dgm:pt modelId="{9F5B1469-F350-1640-99EB-48DA051DDCB1}" type="sibTrans" cxnId="{18015805-D4D9-6042-8089-4EBE65EE7E71}">
      <dgm:prSet/>
      <dgm:spPr/>
      <dgm:t>
        <a:bodyPr/>
        <a:lstStyle/>
        <a:p>
          <a:endParaRPr lang="en-US">
            <a:latin typeface="+mn-lt"/>
          </a:endParaRPr>
        </a:p>
      </dgm:t>
    </dgm:pt>
    <dgm:pt modelId="{CDDCCC91-3FEB-D742-B81D-57E7FCACCB1D}">
      <dgm:prSet phldrT="[Text]"/>
      <dgm:spPr>
        <a:solidFill>
          <a:schemeClr val="bg1">
            <a:lumMod val="50000"/>
          </a:schemeClr>
        </a:solidFill>
      </dgm:spPr>
      <dgm:t>
        <a:bodyPr/>
        <a:lstStyle/>
        <a:p>
          <a:pPr algn="l"/>
          <a:r>
            <a:rPr lang="en-US" dirty="0">
              <a:latin typeface="+mn-lt"/>
              <a:cs typeface="Calibri"/>
            </a:rPr>
            <a:t>Consider which strategies students are likely to use.</a:t>
          </a:r>
        </a:p>
      </dgm:t>
    </dgm:pt>
    <dgm:pt modelId="{EB3E49EB-241F-4A4A-9B9E-C34A5FF72945}" type="parTrans" cxnId="{F1D2DA67-4282-8D4E-AF15-2F9590CB6D1C}">
      <dgm:prSet/>
      <dgm:spPr/>
      <dgm:t>
        <a:bodyPr/>
        <a:lstStyle/>
        <a:p>
          <a:endParaRPr lang="en-US">
            <a:latin typeface="+mn-lt"/>
          </a:endParaRPr>
        </a:p>
      </dgm:t>
    </dgm:pt>
    <dgm:pt modelId="{AC74E76F-9529-654E-8E8E-8CF43D66CA53}" type="sibTrans" cxnId="{F1D2DA67-4282-8D4E-AF15-2F9590CB6D1C}">
      <dgm:prSet/>
      <dgm:spPr/>
      <dgm:t>
        <a:bodyPr/>
        <a:lstStyle/>
        <a:p>
          <a:endParaRPr lang="en-US">
            <a:latin typeface="+mn-lt"/>
          </a:endParaRPr>
        </a:p>
      </dgm:t>
    </dgm:pt>
    <dgm:pt modelId="{8E1D9964-BA05-CA48-BFDE-B62DD93DA951}">
      <dgm:prSet phldrT="[Text]"/>
      <dgm:spPr/>
      <dgm:t>
        <a:bodyPr/>
        <a:lstStyle/>
        <a:p>
          <a:pPr algn="l"/>
          <a:r>
            <a:rPr lang="en-US" dirty="0">
              <a:latin typeface="+mn-lt"/>
              <a:cs typeface="Calibri"/>
            </a:rPr>
            <a:t>Consider how to respond to likely student work.</a:t>
          </a:r>
        </a:p>
      </dgm:t>
    </dgm:pt>
    <dgm:pt modelId="{85B7B48C-E1A7-2144-8C6B-1A1E35DB1E2B}" type="parTrans" cxnId="{234919D6-D1F8-7944-B63A-711C64378479}">
      <dgm:prSet/>
      <dgm:spPr/>
      <dgm:t>
        <a:bodyPr/>
        <a:lstStyle/>
        <a:p>
          <a:endParaRPr lang="en-US">
            <a:latin typeface="+mn-lt"/>
          </a:endParaRPr>
        </a:p>
      </dgm:t>
    </dgm:pt>
    <dgm:pt modelId="{16004288-1CF8-2940-8068-37C55C0172B2}" type="sibTrans" cxnId="{234919D6-D1F8-7944-B63A-711C64378479}">
      <dgm:prSet/>
      <dgm:spPr/>
      <dgm:t>
        <a:bodyPr/>
        <a:lstStyle/>
        <a:p>
          <a:endParaRPr lang="en-US">
            <a:latin typeface="+mn-lt"/>
          </a:endParaRPr>
        </a:p>
      </dgm:t>
    </dgm:pt>
    <dgm:pt modelId="{F860AEB4-AC1E-F846-93BA-966F24301A41}">
      <dgm:prSet/>
      <dgm:spPr>
        <a:solidFill>
          <a:schemeClr val="bg1">
            <a:lumMod val="50000"/>
          </a:schemeClr>
        </a:solidFill>
      </dgm:spPr>
      <dgm:t>
        <a:bodyPr/>
        <a:lstStyle/>
        <a:p>
          <a:pPr algn="l"/>
          <a:r>
            <a:rPr lang="en-US" dirty="0">
              <a:latin typeface="+mn-lt"/>
              <a:cs typeface="Calibri"/>
            </a:rPr>
            <a:t>Consider which strategies are likely to be most useful in addressing the content. </a:t>
          </a:r>
        </a:p>
      </dgm:t>
    </dgm:pt>
    <dgm:pt modelId="{CED5E9EA-AD2C-2A42-85B8-7F5E29695FCC}" type="parTrans" cxnId="{C19ACC9F-6BEC-834F-A068-B8DD614B14EF}">
      <dgm:prSet/>
      <dgm:spPr/>
      <dgm:t>
        <a:bodyPr/>
        <a:lstStyle/>
        <a:p>
          <a:endParaRPr lang="en-US">
            <a:latin typeface="+mn-lt"/>
          </a:endParaRPr>
        </a:p>
      </dgm:t>
    </dgm:pt>
    <dgm:pt modelId="{AFD628B4-053D-B640-B889-48F7BAFE1A80}" type="sibTrans" cxnId="{C19ACC9F-6BEC-834F-A068-B8DD614B14EF}">
      <dgm:prSet/>
      <dgm:spPr/>
      <dgm:t>
        <a:bodyPr/>
        <a:lstStyle/>
        <a:p>
          <a:endParaRPr lang="en-US">
            <a:latin typeface="+mn-lt"/>
          </a:endParaRPr>
        </a:p>
      </dgm:t>
    </dgm:pt>
    <dgm:pt modelId="{E0958E00-EE7F-9B4A-B745-E09EA5DF43E2}" type="pres">
      <dgm:prSet presAssocID="{21C5C109-F1DB-A247-91CF-C399C4E489A6}" presName="theList" presStyleCnt="0">
        <dgm:presLayoutVars>
          <dgm:dir/>
          <dgm:animLvl val="lvl"/>
          <dgm:resizeHandles val="exact"/>
        </dgm:presLayoutVars>
      </dgm:prSet>
      <dgm:spPr/>
    </dgm:pt>
    <dgm:pt modelId="{7073E188-D024-5D4B-B60C-2F037CC7E6BA}" type="pres">
      <dgm:prSet presAssocID="{6108CFFF-FEFB-174E-A97B-405E023BC799}" presName="compNode" presStyleCnt="0"/>
      <dgm:spPr/>
    </dgm:pt>
    <dgm:pt modelId="{E94C94EF-147E-5A49-A74F-6B4DB740A25D}" type="pres">
      <dgm:prSet presAssocID="{6108CFFF-FEFB-174E-A97B-405E023BC799}" presName="aNode" presStyleLbl="bgShp" presStyleIdx="0" presStyleCnt="1" custLinFactX="43115" custLinFactY="35607" custLinFactNeighborX="100000" custLinFactNeighborY="100000"/>
      <dgm:spPr/>
    </dgm:pt>
    <dgm:pt modelId="{10095959-F679-D34B-814F-B6397FB5EE4C}" type="pres">
      <dgm:prSet presAssocID="{6108CFFF-FEFB-174E-A97B-405E023BC799}" presName="textNode" presStyleLbl="bgShp" presStyleIdx="0" presStyleCnt="1"/>
      <dgm:spPr/>
    </dgm:pt>
    <dgm:pt modelId="{D78F8A0B-AEF7-AF4F-94F6-B6C29162AA44}" type="pres">
      <dgm:prSet presAssocID="{6108CFFF-FEFB-174E-A97B-405E023BC799}" presName="compChildNode" presStyleCnt="0"/>
      <dgm:spPr/>
    </dgm:pt>
    <dgm:pt modelId="{15449AE7-7C7B-114A-A411-4C6CB43A636B}" type="pres">
      <dgm:prSet presAssocID="{6108CFFF-FEFB-174E-A97B-405E023BC799}" presName="theInnerList" presStyleCnt="0"/>
      <dgm:spPr/>
    </dgm:pt>
    <dgm:pt modelId="{24541D1C-C612-E54B-8A6F-EBFF398C85FE}" type="pres">
      <dgm:prSet presAssocID="{F860AEB4-AC1E-F846-93BA-966F24301A41}" presName="childNode" presStyleLbl="node1" presStyleIdx="0" presStyleCnt="3">
        <dgm:presLayoutVars>
          <dgm:bulletEnabled val="1"/>
        </dgm:presLayoutVars>
      </dgm:prSet>
      <dgm:spPr/>
    </dgm:pt>
    <dgm:pt modelId="{65C54CB5-C6E0-334D-B631-F3BC65A80DBC}" type="pres">
      <dgm:prSet presAssocID="{F860AEB4-AC1E-F846-93BA-966F24301A41}" presName="aSpace2" presStyleCnt="0"/>
      <dgm:spPr/>
    </dgm:pt>
    <dgm:pt modelId="{5C1B0442-11F9-5E45-8B88-1664ACCEA02A}" type="pres">
      <dgm:prSet presAssocID="{CDDCCC91-3FEB-D742-B81D-57E7FCACCB1D}" presName="childNode" presStyleLbl="node1" presStyleIdx="1" presStyleCnt="3">
        <dgm:presLayoutVars>
          <dgm:bulletEnabled val="1"/>
        </dgm:presLayoutVars>
      </dgm:prSet>
      <dgm:spPr/>
    </dgm:pt>
    <dgm:pt modelId="{34099AA8-6A4A-D741-8DD1-D52ECA8B78C4}" type="pres">
      <dgm:prSet presAssocID="{CDDCCC91-3FEB-D742-B81D-57E7FCACCB1D}" presName="aSpace2" presStyleCnt="0"/>
      <dgm:spPr/>
    </dgm:pt>
    <dgm:pt modelId="{8E2356C1-39EE-854A-839E-08D10D379DCA}" type="pres">
      <dgm:prSet presAssocID="{8E1D9964-BA05-CA48-BFDE-B62DD93DA951}" presName="childNode" presStyleLbl="node1" presStyleIdx="2" presStyleCnt="3" custLinFactNeighborX="-137" custLinFactNeighborY="15253">
        <dgm:presLayoutVars>
          <dgm:bulletEnabled val="1"/>
        </dgm:presLayoutVars>
      </dgm:prSet>
      <dgm:spPr/>
    </dgm:pt>
  </dgm:ptLst>
  <dgm:cxnLst>
    <dgm:cxn modelId="{18015805-D4D9-6042-8089-4EBE65EE7E71}" srcId="{21C5C109-F1DB-A247-91CF-C399C4E489A6}" destId="{6108CFFF-FEFB-174E-A97B-405E023BC799}" srcOrd="0" destOrd="0" parTransId="{BFA88A7E-A735-8645-AB4B-9E4D5A15E09A}" sibTransId="{9F5B1469-F350-1640-99EB-48DA051DDCB1}"/>
    <dgm:cxn modelId="{1C150808-99A7-3A4C-ACDF-13E2D7E33EB0}" type="presOf" srcId="{21C5C109-F1DB-A247-91CF-C399C4E489A6}" destId="{E0958E00-EE7F-9B4A-B745-E09EA5DF43E2}" srcOrd="0" destOrd="0" presId="urn:microsoft.com/office/officeart/2005/8/layout/lProcess2"/>
    <dgm:cxn modelId="{F1D2DA67-4282-8D4E-AF15-2F9590CB6D1C}" srcId="{6108CFFF-FEFB-174E-A97B-405E023BC799}" destId="{CDDCCC91-3FEB-D742-B81D-57E7FCACCB1D}" srcOrd="1" destOrd="0" parTransId="{EB3E49EB-241F-4A4A-9B9E-C34A5FF72945}" sibTransId="{AC74E76F-9529-654E-8E8E-8CF43D66CA53}"/>
    <dgm:cxn modelId="{6EF84373-3614-DC4F-84F5-4A6DFBB32943}" type="presOf" srcId="{8E1D9964-BA05-CA48-BFDE-B62DD93DA951}" destId="{8E2356C1-39EE-854A-839E-08D10D379DCA}" srcOrd="0" destOrd="0" presId="urn:microsoft.com/office/officeart/2005/8/layout/lProcess2"/>
    <dgm:cxn modelId="{7589338B-C4B8-2541-8C16-92D083A5C2A2}" type="presOf" srcId="{CDDCCC91-3FEB-D742-B81D-57E7FCACCB1D}" destId="{5C1B0442-11F9-5E45-8B88-1664ACCEA02A}" srcOrd="0" destOrd="0" presId="urn:microsoft.com/office/officeart/2005/8/layout/lProcess2"/>
    <dgm:cxn modelId="{C19ACC9F-6BEC-834F-A068-B8DD614B14EF}" srcId="{6108CFFF-FEFB-174E-A97B-405E023BC799}" destId="{F860AEB4-AC1E-F846-93BA-966F24301A41}" srcOrd="0" destOrd="0" parTransId="{CED5E9EA-AD2C-2A42-85B8-7F5E29695FCC}" sibTransId="{AFD628B4-053D-B640-B889-48F7BAFE1A80}"/>
    <dgm:cxn modelId="{234919D6-D1F8-7944-B63A-711C64378479}" srcId="{6108CFFF-FEFB-174E-A97B-405E023BC799}" destId="{8E1D9964-BA05-CA48-BFDE-B62DD93DA951}" srcOrd="2" destOrd="0" parTransId="{85B7B48C-E1A7-2144-8C6B-1A1E35DB1E2B}" sibTransId="{16004288-1CF8-2940-8068-37C55C0172B2}"/>
    <dgm:cxn modelId="{7B80F1E9-17DE-F24E-BCCC-EC1B5D0A78B3}" type="presOf" srcId="{6108CFFF-FEFB-174E-A97B-405E023BC799}" destId="{E94C94EF-147E-5A49-A74F-6B4DB740A25D}" srcOrd="0" destOrd="0" presId="urn:microsoft.com/office/officeart/2005/8/layout/lProcess2"/>
    <dgm:cxn modelId="{A601DEEC-2727-E64F-96E2-887253011DB5}" type="presOf" srcId="{F860AEB4-AC1E-F846-93BA-966F24301A41}" destId="{24541D1C-C612-E54B-8A6F-EBFF398C85FE}" srcOrd="0" destOrd="0" presId="urn:microsoft.com/office/officeart/2005/8/layout/lProcess2"/>
    <dgm:cxn modelId="{78FC65FE-8F72-CF43-939E-C27587DEF5E2}" type="presOf" srcId="{6108CFFF-FEFB-174E-A97B-405E023BC799}" destId="{10095959-F679-D34B-814F-B6397FB5EE4C}" srcOrd="1" destOrd="0" presId="urn:microsoft.com/office/officeart/2005/8/layout/lProcess2"/>
    <dgm:cxn modelId="{82184061-891D-BE46-BDE0-85D542D0852C}" type="presParOf" srcId="{E0958E00-EE7F-9B4A-B745-E09EA5DF43E2}" destId="{7073E188-D024-5D4B-B60C-2F037CC7E6BA}" srcOrd="0" destOrd="0" presId="urn:microsoft.com/office/officeart/2005/8/layout/lProcess2"/>
    <dgm:cxn modelId="{F33277DF-D0B1-774E-92E1-427341DAE222}" type="presParOf" srcId="{7073E188-D024-5D4B-B60C-2F037CC7E6BA}" destId="{E94C94EF-147E-5A49-A74F-6B4DB740A25D}" srcOrd="0" destOrd="0" presId="urn:microsoft.com/office/officeart/2005/8/layout/lProcess2"/>
    <dgm:cxn modelId="{CC7CFBDD-935D-B040-B035-99843D62DFD0}" type="presParOf" srcId="{7073E188-D024-5D4B-B60C-2F037CC7E6BA}" destId="{10095959-F679-D34B-814F-B6397FB5EE4C}" srcOrd="1" destOrd="0" presId="urn:microsoft.com/office/officeart/2005/8/layout/lProcess2"/>
    <dgm:cxn modelId="{1B06C4DB-21F0-FB4C-99EF-E4E12D059C0D}" type="presParOf" srcId="{7073E188-D024-5D4B-B60C-2F037CC7E6BA}" destId="{D78F8A0B-AEF7-AF4F-94F6-B6C29162AA44}" srcOrd="2" destOrd="0" presId="urn:microsoft.com/office/officeart/2005/8/layout/lProcess2"/>
    <dgm:cxn modelId="{27316C7D-4C07-994D-86A1-DF3886280145}" type="presParOf" srcId="{D78F8A0B-AEF7-AF4F-94F6-B6C29162AA44}" destId="{15449AE7-7C7B-114A-A411-4C6CB43A636B}" srcOrd="0" destOrd="0" presId="urn:microsoft.com/office/officeart/2005/8/layout/lProcess2"/>
    <dgm:cxn modelId="{F83A6A4A-9109-114B-B984-8B1EE66B143F}" type="presParOf" srcId="{15449AE7-7C7B-114A-A411-4C6CB43A636B}" destId="{24541D1C-C612-E54B-8A6F-EBFF398C85FE}" srcOrd="0" destOrd="0" presId="urn:microsoft.com/office/officeart/2005/8/layout/lProcess2"/>
    <dgm:cxn modelId="{D9188399-7FB8-884A-A6BE-6F24E22E79F9}" type="presParOf" srcId="{15449AE7-7C7B-114A-A411-4C6CB43A636B}" destId="{65C54CB5-C6E0-334D-B631-F3BC65A80DBC}" srcOrd="1" destOrd="0" presId="urn:microsoft.com/office/officeart/2005/8/layout/lProcess2"/>
    <dgm:cxn modelId="{C634327F-CC38-7245-A250-BBDD8D8A544C}" type="presParOf" srcId="{15449AE7-7C7B-114A-A411-4C6CB43A636B}" destId="{5C1B0442-11F9-5E45-8B88-1664ACCEA02A}" srcOrd="2" destOrd="0" presId="urn:microsoft.com/office/officeart/2005/8/layout/lProcess2"/>
    <dgm:cxn modelId="{B22C66BB-C0DE-704F-80F2-0C6A28F8CC6B}" type="presParOf" srcId="{15449AE7-7C7B-114A-A411-4C6CB43A636B}" destId="{34099AA8-6A4A-D741-8DD1-D52ECA8B78C4}" srcOrd="3" destOrd="0" presId="urn:microsoft.com/office/officeart/2005/8/layout/lProcess2"/>
    <dgm:cxn modelId="{D5D64C6E-2AFD-E340-92F3-006C4E8EA47C}" type="presParOf" srcId="{15449AE7-7C7B-114A-A411-4C6CB43A636B}" destId="{8E2356C1-39EE-854A-839E-08D10D379DCA}" srcOrd="4" destOrd="0" presId="urn:microsoft.com/office/officeart/2005/8/layout/lProcess2"/>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21C5C109-F1DB-A247-91CF-C399C4E489A6}" type="doc">
      <dgm:prSet loTypeId="urn:microsoft.com/office/officeart/2005/8/layout/lProcess2" loCatId="" qsTypeId="urn:microsoft.com/office/officeart/2005/8/quickstyle/3D2" qsCatId="3D" csTypeId="urn:microsoft.com/office/officeart/2005/8/colors/accent5_2" csCatId="accent5" phldr="1"/>
      <dgm:spPr/>
      <dgm:t>
        <a:bodyPr/>
        <a:lstStyle/>
        <a:p>
          <a:endParaRPr lang="en-US"/>
        </a:p>
      </dgm:t>
    </dgm:pt>
    <dgm:pt modelId="{6108CFFF-FEFB-174E-A97B-405E023BC799}">
      <dgm:prSet phldrT="[Text]"/>
      <dgm:spPr/>
      <dgm:t>
        <a:bodyPr/>
        <a:lstStyle/>
        <a:p>
          <a:r>
            <a:rPr lang="en-US" dirty="0">
              <a:latin typeface="+mn-lt"/>
              <a:cs typeface="Calibri"/>
            </a:rPr>
            <a:t>Mathematics</a:t>
          </a:r>
        </a:p>
      </dgm:t>
    </dgm:pt>
    <dgm:pt modelId="{BFA88A7E-A735-8645-AB4B-9E4D5A15E09A}" type="parTrans" cxnId="{18015805-D4D9-6042-8089-4EBE65EE7E71}">
      <dgm:prSet/>
      <dgm:spPr/>
      <dgm:t>
        <a:bodyPr/>
        <a:lstStyle/>
        <a:p>
          <a:endParaRPr lang="en-US">
            <a:latin typeface="+mn-lt"/>
          </a:endParaRPr>
        </a:p>
      </dgm:t>
    </dgm:pt>
    <dgm:pt modelId="{9F5B1469-F350-1640-99EB-48DA051DDCB1}" type="sibTrans" cxnId="{18015805-D4D9-6042-8089-4EBE65EE7E71}">
      <dgm:prSet/>
      <dgm:spPr/>
      <dgm:t>
        <a:bodyPr/>
        <a:lstStyle/>
        <a:p>
          <a:endParaRPr lang="en-US">
            <a:latin typeface="+mn-lt"/>
          </a:endParaRPr>
        </a:p>
      </dgm:t>
    </dgm:pt>
    <dgm:pt modelId="{CDDCCC91-3FEB-D742-B81D-57E7FCACCB1D}">
      <dgm:prSet phldrT="[Text]"/>
      <dgm:spPr/>
      <dgm:t>
        <a:bodyPr/>
        <a:lstStyle/>
        <a:p>
          <a:pPr algn="l"/>
          <a:r>
            <a:rPr lang="en-US" dirty="0">
              <a:latin typeface="+mn-lt"/>
              <a:cs typeface="Calibri"/>
            </a:rPr>
            <a:t>Consider which strategies students are likely to use.</a:t>
          </a:r>
        </a:p>
      </dgm:t>
    </dgm:pt>
    <dgm:pt modelId="{EB3E49EB-241F-4A4A-9B9E-C34A5FF72945}" type="parTrans" cxnId="{F1D2DA67-4282-8D4E-AF15-2F9590CB6D1C}">
      <dgm:prSet/>
      <dgm:spPr/>
      <dgm:t>
        <a:bodyPr/>
        <a:lstStyle/>
        <a:p>
          <a:endParaRPr lang="en-US">
            <a:latin typeface="+mn-lt"/>
          </a:endParaRPr>
        </a:p>
      </dgm:t>
    </dgm:pt>
    <dgm:pt modelId="{AC74E76F-9529-654E-8E8E-8CF43D66CA53}" type="sibTrans" cxnId="{F1D2DA67-4282-8D4E-AF15-2F9590CB6D1C}">
      <dgm:prSet/>
      <dgm:spPr/>
      <dgm:t>
        <a:bodyPr/>
        <a:lstStyle/>
        <a:p>
          <a:endParaRPr lang="en-US">
            <a:latin typeface="+mn-lt"/>
          </a:endParaRPr>
        </a:p>
      </dgm:t>
    </dgm:pt>
    <dgm:pt modelId="{8E1D9964-BA05-CA48-BFDE-B62DD93DA951}">
      <dgm:prSet phldrT="[Text]"/>
      <dgm:spPr/>
      <dgm:t>
        <a:bodyPr/>
        <a:lstStyle/>
        <a:p>
          <a:pPr algn="l"/>
          <a:r>
            <a:rPr lang="en-US" dirty="0">
              <a:latin typeface="+mn-lt"/>
              <a:cs typeface="Calibri"/>
            </a:rPr>
            <a:t>Consider how to respond to likely student work.</a:t>
          </a:r>
        </a:p>
      </dgm:t>
    </dgm:pt>
    <dgm:pt modelId="{85B7B48C-E1A7-2144-8C6B-1A1E35DB1E2B}" type="parTrans" cxnId="{234919D6-D1F8-7944-B63A-711C64378479}">
      <dgm:prSet/>
      <dgm:spPr/>
      <dgm:t>
        <a:bodyPr/>
        <a:lstStyle/>
        <a:p>
          <a:endParaRPr lang="en-US">
            <a:latin typeface="+mn-lt"/>
          </a:endParaRPr>
        </a:p>
      </dgm:t>
    </dgm:pt>
    <dgm:pt modelId="{16004288-1CF8-2940-8068-37C55C0172B2}" type="sibTrans" cxnId="{234919D6-D1F8-7944-B63A-711C64378479}">
      <dgm:prSet/>
      <dgm:spPr/>
      <dgm:t>
        <a:bodyPr/>
        <a:lstStyle/>
        <a:p>
          <a:endParaRPr lang="en-US">
            <a:latin typeface="+mn-lt"/>
          </a:endParaRPr>
        </a:p>
      </dgm:t>
    </dgm:pt>
    <dgm:pt modelId="{F860AEB4-AC1E-F846-93BA-966F24301A41}">
      <dgm:prSet/>
      <dgm:spPr/>
      <dgm:t>
        <a:bodyPr/>
        <a:lstStyle/>
        <a:p>
          <a:pPr algn="l"/>
          <a:r>
            <a:rPr lang="en-US" dirty="0">
              <a:latin typeface="+mn-lt"/>
              <a:cs typeface="Calibri"/>
            </a:rPr>
            <a:t>Consider which strategies are likely to be most useful in addressing the content. </a:t>
          </a:r>
        </a:p>
      </dgm:t>
    </dgm:pt>
    <dgm:pt modelId="{CED5E9EA-AD2C-2A42-85B8-7F5E29695FCC}" type="parTrans" cxnId="{C19ACC9F-6BEC-834F-A068-B8DD614B14EF}">
      <dgm:prSet/>
      <dgm:spPr/>
      <dgm:t>
        <a:bodyPr/>
        <a:lstStyle/>
        <a:p>
          <a:endParaRPr lang="en-US">
            <a:latin typeface="+mn-lt"/>
          </a:endParaRPr>
        </a:p>
      </dgm:t>
    </dgm:pt>
    <dgm:pt modelId="{AFD628B4-053D-B640-B889-48F7BAFE1A80}" type="sibTrans" cxnId="{C19ACC9F-6BEC-834F-A068-B8DD614B14EF}">
      <dgm:prSet/>
      <dgm:spPr/>
      <dgm:t>
        <a:bodyPr/>
        <a:lstStyle/>
        <a:p>
          <a:endParaRPr lang="en-US">
            <a:latin typeface="+mn-lt"/>
          </a:endParaRPr>
        </a:p>
      </dgm:t>
    </dgm:pt>
    <dgm:pt modelId="{E0958E00-EE7F-9B4A-B745-E09EA5DF43E2}" type="pres">
      <dgm:prSet presAssocID="{21C5C109-F1DB-A247-91CF-C399C4E489A6}" presName="theList" presStyleCnt="0">
        <dgm:presLayoutVars>
          <dgm:dir/>
          <dgm:animLvl val="lvl"/>
          <dgm:resizeHandles val="exact"/>
        </dgm:presLayoutVars>
      </dgm:prSet>
      <dgm:spPr/>
    </dgm:pt>
    <dgm:pt modelId="{7073E188-D024-5D4B-B60C-2F037CC7E6BA}" type="pres">
      <dgm:prSet presAssocID="{6108CFFF-FEFB-174E-A97B-405E023BC799}" presName="compNode" presStyleCnt="0"/>
      <dgm:spPr/>
    </dgm:pt>
    <dgm:pt modelId="{E94C94EF-147E-5A49-A74F-6B4DB740A25D}" type="pres">
      <dgm:prSet presAssocID="{6108CFFF-FEFB-174E-A97B-405E023BC799}" presName="aNode" presStyleLbl="bgShp" presStyleIdx="0" presStyleCnt="1" custLinFactNeighborY="-371"/>
      <dgm:spPr/>
    </dgm:pt>
    <dgm:pt modelId="{10095959-F679-D34B-814F-B6397FB5EE4C}" type="pres">
      <dgm:prSet presAssocID="{6108CFFF-FEFB-174E-A97B-405E023BC799}" presName="textNode" presStyleLbl="bgShp" presStyleIdx="0" presStyleCnt="1"/>
      <dgm:spPr/>
    </dgm:pt>
    <dgm:pt modelId="{D78F8A0B-AEF7-AF4F-94F6-B6C29162AA44}" type="pres">
      <dgm:prSet presAssocID="{6108CFFF-FEFB-174E-A97B-405E023BC799}" presName="compChildNode" presStyleCnt="0"/>
      <dgm:spPr/>
    </dgm:pt>
    <dgm:pt modelId="{15449AE7-7C7B-114A-A411-4C6CB43A636B}" type="pres">
      <dgm:prSet presAssocID="{6108CFFF-FEFB-174E-A97B-405E023BC799}" presName="theInnerList" presStyleCnt="0"/>
      <dgm:spPr/>
    </dgm:pt>
    <dgm:pt modelId="{24541D1C-C612-E54B-8A6F-EBFF398C85FE}" type="pres">
      <dgm:prSet presAssocID="{F860AEB4-AC1E-F846-93BA-966F24301A41}" presName="childNode" presStyleLbl="node1" presStyleIdx="0" presStyleCnt="3">
        <dgm:presLayoutVars>
          <dgm:bulletEnabled val="1"/>
        </dgm:presLayoutVars>
      </dgm:prSet>
      <dgm:spPr/>
    </dgm:pt>
    <dgm:pt modelId="{65C54CB5-C6E0-334D-B631-F3BC65A80DBC}" type="pres">
      <dgm:prSet presAssocID="{F860AEB4-AC1E-F846-93BA-966F24301A41}" presName="aSpace2" presStyleCnt="0"/>
      <dgm:spPr/>
    </dgm:pt>
    <dgm:pt modelId="{5C1B0442-11F9-5E45-8B88-1664ACCEA02A}" type="pres">
      <dgm:prSet presAssocID="{CDDCCC91-3FEB-D742-B81D-57E7FCACCB1D}" presName="childNode" presStyleLbl="node1" presStyleIdx="1" presStyleCnt="3">
        <dgm:presLayoutVars>
          <dgm:bulletEnabled val="1"/>
        </dgm:presLayoutVars>
      </dgm:prSet>
      <dgm:spPr/>
    </dgm:pt>
    <dgm:pt modelId="{34099AA8-6A4A-D741-8DD1-D52ECA8B78C4}" type="pres">
      <dgm:prSet presAssocID="{CDDCCC91-3FEB-D742-B81D-57E7FCACCB1D}" presName="aSpace2" presStyleCnt="0"/>
      <dgm:spPr/>
    </dgm:pt>
    <dgm:pt modelId="{8E2356C1-39EE-854A-839E-08D10D379DCA}" type="pres">
      <dgm:prSet presAssocID="{8E1D9964-BA05-CA48-BFDE-B62DD93DA951}" presName="childNode" presStyleLbl="node1" presStyleIdx="2" presStyleCnt="3" custLinFactNeighborX="-137" custLinFactNeighborY="15253">
        <dgm:presLayoutVars>
          <dgm:bulletEnabled val="1"/>
        </dgm:presLayoutVars>
      </dgm:prSet>
      <dgm:spPr/>
    </dgm:pt>
  </dgm:ptLst>
  <dgm:cxnLst>
    <dgm:cxn modelId="{39831C03-F77A-4243-9A3C-FFAF5A5797EA}" type="presOf" srcId="{6108CFFF-FEFB-174E-A97B-405E023BC799}" destId="{E94C94EF-147E-5A49-A74F-6B4DB740A25D}" srcOrd="0" destOrd="0" presId="urn:microsoft.com/office/officeart/2005/8/layout/lProcess2"/>
    <dgm:cxn modelId="{18015805-D4D9-6042-8089-4EBE65EE7E71}" srcId="{21C5C109-F1DB-A247-91CF-C399C4E489A6}" destId="{6108CFFF-FEFB-174E-A97B-405E023BC799}" srcOrd="0" destOrd="0" parTransId="{BFA88A7E-A735-8645-AB4B-9E4D5A15E09A}" sibTransId="{9F5B1469-F350-1640-99EB-48DA051DDCB1}"/>
    <dgm:cxn modelId="{EEAAAE0D-E584-6442-9C21-3BBE0AB8D2B5}" type="presOf" srcId="{8E1D9964-BA05-CA48-BFDE-B62DD93DA951}" destId="{8E2356C1-39EE-854A-839E-08D10D379DCA}" srcOrd="0" destOrd="0" presId="urn:microsoft.com/office/officeart/2005/8/layout/lProcess2"/>
    <dgm:cxn modelId="{17426F41-47E8-BA4E-941E-3C699B6C4419}" type="presOf" srcId="{CDDCCC91-3FEB-D742-B81D-57E7FCACCB1D}" destId="{5C1B0442-11F9-5E45-8B88-1664ACCEA02A}" srcOrd="0" destOrd="0" presId="urn:microsoft.com/office/officeart/2005/8/layout/lProcess2"/>
    <dgm:cxn modelId="{F1D2DA67-4282-8D4E-AF15-2F9590CB6D1C}" srcId="{6108CFFF-FEFB-174E-A97B-405E023BC799}" destId="{CDDCCC91-3FEB-D742-B81D-57E7FCACCB1D}" srcOrd="1" destOrd="0" parTransId="{EB3E49EB-241F-4A4A-9B9E-C34A5FF72945}" sibTransId="{AC74E76F-9529-654E-8E8E-8CF43D66CA53}"/>
    <dgm:cxn modelId="{C19ACC9F-6BEC-834F-A068-B8DD614B14EF}" srcId="{6108CFFF-FEFB-174E-A97B-405E023BC799}" destId="{F860AEB4-AC1E-F846-93BA-966F24301A41}" srcOrd="0" destOrd="0" parTransId="{CED5E9EA-AD2C-2A42-85B8-7F5E29695FCC}" sibTransId="{AFD628B4-053D-B640-B889-48F7BAFE1A80}"/>
    <dgm:cxn modelId="{5989EFA1-0759-F248-B814-7C6AE277D873}" type="presOf" srcId="{21C5C109-F1DB-A247-91CF-C399C4E489A6}" destId="{E0958E00-EE7F-9B4A-B745-E09EA5DF43E2}" srcOrd="0" destOrd="0" presId="urn:microsoft.com/office/officeart/2005/8/layout/lProcess2"/>
    <dgm:cxn modelId="{A3D428CC-5197-CC4C-9A9C-C2E7E3B60568}" type="presOf" srcId="{6108CFFF-FEFB-174E-A97B-405E023BC799}" destId="{10095959-F679-D34B-814F-B6397FB5EE4C}" srcOrd="1" destOrd="0" presId="urn:microsoft.com/office/officeart/2005/8/layout/lProcess2"/>
    <dgm:cxn modelId="{234919D6-D1F8-7944-B63A-711C64378479}" srcId="{6108CFFF-FEFB-174E-A97B-405E023BC799}" destId="{8E1D9964-BA05-CA48-BFDE-B62DD93DA951}" srcOrd="2" destOrd="0" parTransId="{85B7B48C-E1A7-2144-8C6B-1A1E35DB1E2B}" sibTransId="{16004288-1CF8-2940-8068-37C55C0172B2}"/>
    <dgm:cxn modelId="{F7C9EFD8-40A3-C64F-8AD4-B945D5D37E0B}" type="presOf" srcId="{F860AEB4-AC1E-F846-93BA-966F24301A41}" destId="{24541D1C-C612-E54B-8A6F-EBFF398C85FE}" srcOrd="0" destOrd="0" presId="urn:microsoft.com/office/officeart/2005/8/layout/lProcess2"/>
    <dgm:cxn modelId="{DCED990D-4E59-3A4A-A1C9-BF6E554A3F16}" type="presParOf" srcId="{E0958E00-EE7F-9B4A-B745-E09EA5DF43E2}" destId="{7073E188-D024-5D4B-B60C-2F037CC7E6BA}" srcOrd="0" destOrd="0" presId="urn:microsoft.com/office/officeart/2005/8/layout/lProcess2"/>
    <dgm:cxn modelId="{274F8267-0F88-934E-9B9D-5C55F2BA1B6E}" type="presParOf" srcId="{7073E188-D024-5D4B-B60C-2F037CC7E6BA}" destId="{E94C94EF-147E-5A49-A74F-6B4DB740A25D}" srcOrd="0" destOrd="0" presId="urn:microsoft.com/office/officeart/2005/8/layout/lProcess2"/>
    <dgm:cxn modelId="{429A2864-E5EF-3643-BDE7-A0CD09FFBDA2}" type="presParOf" srcId="{7073E188-D024-5D4B-B60C-2F037CC7E6BA}" destId="{10095959-F679-D34B-814F-B6397FB5EE4C}" srcOrd="1" destOrd="0" presId="urn:microsoft.com/office/officeart/2005/8/layout/lProcess2"/>
    <dgm:cxn modelId="{0F5D5094-D70D-244F-AA77-775CF86CF77F}" type="presParOf" srcId="{7073E188-D024-5D4B-B60C-2F037CC7E6BA}" destId="{D78F8A0B-AEF7-AF4F-94F6-B6C29162AA44}" srcOrd="2" destOrd="0" presId="urn:microsoft.com/office/officeart/2005/8/layout/lProcess2"/>
    <dgm:cxn modelId="{7AFC4B7E-1599-3943-8C17-DA0E2C937F27}" type="presParOf" srcId="{D78F8A0B-AEF7-AF4F-94F6-B6C29162AA44}" destId="{15449AE7-7C7B-114A-A411-4C6CB43A636B}" srcOrd="0" destOrd="0" presId="urn:microsoft.com/office/officeart/2005/8/layout/lProcess2"/>
    <dgm:cxn modelId="{CF95C1C9-3309-5E4F-B790-76C1250177AF}" type="presParOf" srcId="{15449AE7-7C7B-114A-A411-4C6CB43A636B}" destId="{24541D1C-C612-E54B-8A6F-EBFF398C85FE}" srcOrd="0" destOrd="0" presId="urn:microsoft.com/office/officeart/2005/8/layout/lProcess2"/>
    <dgm:cxn modelId="{0B9B675B-18FD-D748-95B4-2524C5E71EB6}" type="presParOf" srcId="{15449AE7-7C7B-114A-A411-4C6CB43A636B}" destId="{65C54CB5-C6E0-334D-B631-F3BC65A80DBC}" srcOrd="1" destOrd="0" presId="urn:microsoft.com/office/officeart/2005/8/layout/lProcess2"/>
    <dgm:cxn modelId="{53F316CC-457F-BC44-9F60-4FB558015401}" type="presParOf" srcId="{15449AE7-7C7B-114A-A411-4C6CB43A636B}" destId="{5C1B0442-11F9-5E45-8B88-1664ACCEA02A}" srcOrd="2" destOrd="0" presId="urn:microsoft.com/office/officeart/2005/8/layout/lProcess2"/>
    <dgm:cxn modelId="{3163EE86-9AE8-9746-872B-A0CEC46CF8E6}" type="presParOf" srcId="{15449AE7-7C7B-114A-A411-4C6CB43A636B}" destId="{34099AA8-6A4A-D741-8DD1-D52ECA8B78C4}" srcOrd="3" destOrd="0" presId="urn:microsoft.com/office/officeart/2005/8/layout/lProcess2"/>
    <dgm:cxn modelId="{8E208FDE-AE1A-744D-A5A4-D1F8353E5D03}" type="presParOf" srcId="{15449AE7-7C7B-114A-A411-4C6CB43A636B}" destId="{8E2356C1-39EE-854A-839E-08D10D379DCA}" srcOrd="4"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0D81DF-DCDE-2844-8A0B-DF9BE887C290}">
      <dsp:nvSpPr>
        <dsp:cNvPr id="0" name=""/>
        <dsp:cNvSpPr/>
      </dsp:nvSpPr>
      <dsp:spPr>
        <a:xfrm>
          <a:off x="1571370" y="456653"/>
          <a:ext cx="9688728" cy="1134485"/>
        </a:xfrm>
        <a:prstGeom prst="rect">
          <a:avLst/>
        </a:prstGeom>
        <a:solidFill>
          <a:schemeClr val="lt1"/>
        </a:solidFill>
        <a:ln w="12700" cap="flat" cmpd="sng" algn="ctr">
          <a:solidFill>
            <a:srgbClr val="38A884"/>
          </a:solidFill>
          <a:prstDash val="solid"/>
          <a:miter lim="800000"/>
        </a:ln>
        <a:effectLst/>
      </dsp:spPr>
      <dsp:style>
        <a:lnRef idx="2">
          <a:schemeClr val="accent5"/>
        </a:lnRef>
        <a:fillRef idx="1">
          <a:schemeClr val="lt1"/>
        </a:fillRef>
        <a:effectRef idx="0">
          <a:schemeClr val="accent5"/>
        </a:effectRef>
        <a:fontRef idx="minor">
          <a:schemeClr val="dk1"/>
        </a:fontRef>
      </dsp:style>
      <dsp:txBody>
        <a:bodyPr spcFirstLastPara="0" vert="horz" wrap="square" lIns="0" tIns="170688" rIns="170688" bIns="170688" numCol="1" spcCol="1270" anchor="ctr" anchorCtr="0">
          <a:noAutofit/>
        </a:bodyPr>
        <a:lstStyle/>
        <a:p>
          <a:pPr marL="0" lvl="0" indent="0" algn="l" defTabSz="1066800">
            <a:lnSpc>
              <a:spcPct val="90000"/>
            </a:lnSpc>
            <a:spcBef>
              <a:spcPct val="0"/>
            </a:spcBef>
            <a:spcAft>
              <a:spcPct val="35000"/>
            </a:spcAft>
            <a:buNone/>
          </a:pPr>
          <a:r>
            <a:rPr lang="en-US" sz="2400" kern="1200" dirty="0">
              <a:solidFill>
                <a:srgbClr val="1D1D1F"/>
              </a:solidFill>
              <a:latin typeface="Calibri"/>
              <a:cs typeface="Calibri"/>
            </a:rPr>
            <a:t>Engage in a study of the standards related to representing and solving problems in addition and subtraction to see how this idea develops across the grades. </a:t>
          </a:r>
        </a:p>
      </dsp:txBody>
      <dsp:txXfrm>
        <a:off x="3121567" y="456653"/>
        <a:ext cx="8138531" cy="1134485"/>
      </dsp:txXfrm>
    </dsp:sp>
    <dsp:sp modelId="{F65F3196-F7AB-3E4D-B482-25B3C8915F65}">
      <dsp:nvSpPr>
        <dsp:cNvPr id="0" name=""/>
        <dsp:cNvSpPr/>
      </dsp:nvSpPr>
      <dsp:spPr>
        <a:xfrm>
          <a:off x="1570010" y="1591138"/>
          <a:ext cx="9691448" cy="1134485"/>
        </a:xfrm>
        <a:prstGeom prst="rect">
          <a:avLst/>
        </a:prstGeom>
        <a:solidFill>
          <a:schemeClr val="lt1"/>
        </a:solidFill>
        <a:ln w="12700" cap="flat" cmpd="sng" algn="ctr">
          <a:solidFill>
            <a:srgbClr val="38A884"/>
          </a:solidFill>
          <a:prstDash val="solid"/>
          <a:miter lim="800000"/>
        </a:ln>
        <a:effectLst/>
      </dsp:spPr>
      <dsp:style>
        <a:lnRef idx="2">
          <a:schemeClr val="accent5"/>
        </a:lnRef>
        <a:fillRef idx="1">
          <a:schemeClr val="lt1"/>
        </a:fillRef>
        <a:effectRef idx="0">
          <a:schemeClr val="accent5"/>
        </a:effectRef>
        <a:fontRef idx="minor">
          <a:schemeClr val="dk1"/>
        </a:fontRef>
      </dsp:style>
      <dsp:txBody>
        <a:bodyPr spcFirstLastPara="0" vert="horz" wrap="square" lIns="0" tIns="170688" rIns="170688" bIns="170688" numCol="1" spcCol="1270" anchor="ctr" anchorCtr="0">
          <a:noAutofit/>
        </a:bodyPr>
        <a:lstStyle/>
        <a:p>
          <a:pPr marL="0" lvl="0" indent="0" algn="l" defTabSz="1066800">
            <a:lnSpc>
              <a:spcPct val="90000"/>
            </a:lnSpc>
            <a:spcBef>
              <a:spcPct val="0"/>
            </a:spcBef>
            <a:spcAft>
              <a:spcPct val="35000"/>
            </a:spcAft>
            <a:buNone/>
          </a:pPr>
          <a:r>
            <a:rPr lang="en-US" sz="2400" kern="1200" dirty="0">
              <a:solidFill>
                <a:srgbClr val="1D1D1F"/>
              </a:solidFill>
              <a:latin typeface="Calibri"/>
              <a:cs typeface="Calibri"/>
            </a:rPr>
            <a:t>Identify evidence of the key shifts in the standards and how these key shifts guide decisions about teaching and learning using the EngageNY resources. </a:t>
          </a:r>
        </a:p>
      </dsp:txBody>
      <dsp:txXfrm>
        <a:off x="3120642" y="1591138"/>
        <a:ext cx="8140816" cy="1134485"/>
      </dsp:txXfrm>
    </dsp:sp>
    <dsp:sp modelId="{D972F8CD-F797-8247-B2B7-E3DC942B155D}">
      <dsp:nvSpPr>
        <dsp:cNvPr id="0" name=""/>
        <dsp:cNvSpPr/>
      </dsp:nvSpPr>
      <dsp:spPr>
        <a:xfrm>
          <a:off x="1569685" y="2734959"/>
          <a:ext cx="9691448" cy="1134485"/>
        </a:xfrm>
        <a:prstGeom prst="rect">
          <a:avLst/>
        </a:prstGeom>
        <a:solidFill>
          <a:schemeClr val="lt1"/>
        </a:solidFill>
        <a:ln w="12700" cap="flat" cmpd="sng" algn="ctr">
          <a:solidFill>
            <a:srgbClr val="38A884"/>
          </a:solidFill>
          <a:prstDash val="solid"/>
          <a:miter lim="800000"/>
        </a:ln>
        <a:effectLst/>
      </dsp:spPr>
      <dsp:style>
        <a:lnRef idx="2">
          <a:schemeClr val="accent5"/>
        </a:lnRef>
        <a:fillRef idx="1">
          <a:schemeClr val="lt1"/>
        </a:fillRef>
        <a:effectRef idx="0">
          <a:schemeClr val="accent5"/>
        </a:effectRef>
        <a:fontRef idx="minor">
          <a:schemeClr val="dk1"/>
        </a:fontRef>
      </dsp:style>
      <dsp:txBody>
        <a:bodyPr spcFirstLastPara="0" vert="horz" wrap="square" lIns="0" tIns="170688" rIns="170688" bIns="170688" numCol="1" spcCol="1270" anchor="ctr" anchorCtr="0">
          <a:noAutofit/>
        </a:bodyPr>
        <a:lstStyle/>
        <a:p>
          <a:pPr marL="0" lvl="0" indent="0" algn="l" defTabSz="1066800">
            <a:lnSpc>
              <a:spcPct val="90000"/>
            </a:lnSpc>
            <a:spcBef>
              <a:spcPct val="0"/>
            </a:spcBef>
            <a:spcAft>
              <a:spcPct val="35000"/>
            </a:spcAft>
            <a:buNone/>
          </a:pPr>
          <a:r>
            <a:rPr lang="en-US" sz="2400" kern="1200" dirty="0">
              <a:solidFill>
                <a:srgbClr val="1D1D1F"/>
              </a:solidFill>
              <a:latin typeface="Calibri"/>
              <a:cs typeface="Calibri"/>
            </a:rPr>
            <a:t>Explore how to make instructional decisions around which problems to use when planning lessons, in order to meet their grade level’s expectations regarding the various problem types.</a:t>
          </a:r>
        </a:p>
      </dsp:txBody>
      <dsp:txXfrm>
        <a:off x="3120317" y="2734959"/>
        <a:ext cx="8140816" cy="1134485"/>
      </dsp:txXfrm>
    </dsp:sp>
    <dsp:sp modelId="{7182B6B8-B200-E04E-B9B1-A4C7FEC3653E}">
      <dsp:nvSpPr>
        <dsp:cNvPr id="0" name=""/>
        <dsp:cNvSpPr/>
      </dsp:nvSpPr>
      <dsp:spPr>
        <a:xfrm>
          <a:off x="1570010" y="3860108"/>
          <a:ext cx="9691448" cy="1134485"/>
        </a:xfrm>
        <a:prstGeom prst="rect">
          <a:avLst/>
        </a:prstGeom>
        <a:solidFill>
          <a:schemeClr val="lt1"/>
        </a:solidFill>
        <a:ln w="12700" cap="flat" cmpd="sng" algn="ctr">
          <a:solidFill>
            <a:srgbClr val="38A884"/>
          </a:solidFill>
          <a:prstDash val="solid"/>
          <a:miter lim="800000"/>
        </a:ln>
        <a:effectLst/>
      </dsp:spPr>
      <dsp:style>
        <a:lnRef idx="2">
          <a:schemeClr val="accent5"/>
        </a:lnRef>
        <a:fillRef idx="1">
          <a:schemeClr val="lt1"/>
        </a:fillRef>
        <a:effectRef idx="0">
          <a:schemeClr val="accent5"/>
        </a:effectRef>
        <a:fontRef idx="minor">
          <a:schemeClr val="dk1"/>
        </a:fontRef>
      </dsp:style>
      <dsp:txBody>
        <a:bodyPr spcFirstLastPara="0" vert="horz" wrap="square" lIns="0" tIns="170688" rIns="170688" bIns="170688" numCol="1" spcCol="1270" anchor="ctr" anchorCtr="0">
          <a:noAutofit/>
        </a:bodyPr>
        <a:lstStyle/>
        <a:p>
          <a:pPr marL="0" lvl="0" indent="0" algn="l" defTabSz="1066800">
            <a:lnSpc>
              <a:spcPct val="90000"/>
            </a:lnSpc>
            <a:spcBef>
              <a:spcPct val="0"/>
            </a:spcBef>
            <a:spcAft>
              <a:spcPct val="35000"/>
            </a:spcAft>
            <a:buNone/>
          </a:pPr>
          <a:r>
            <a:rPr lang="en-US" sz="2400" kern="1200" dirty="0">
              <a:solidFill>
                <a:srgbClr val="1D1D1F"/>
              </a:solidFill>
              <a:latin typeface="Calibri"/>
              <a:cs typeface="Calibri"/>
            </a:rPr>
            <a:t>Investigate how anticipating student responses helps teachers prepare to address misconceptions and to connect student strategies to intended learning.</a:t>
          </a:r>
        </a:p>
      </dsp:txBody>
      <dsp:txXfrm>
        <a:off x="3120642" y="3860108"/>
        <a:ext cx="8140816" cy="1134485"/>
      </dsp:txXfrm>
    </dsp:sp>
    <dsp:sp modelId="{9590011F-0487-5D4E-B471-75B91041E346}">
      <dsp:nvSpPr>
        <dsp:cNvPr id="0" name=""/>
        <dsp:cNvSpPr/>
      </dsp:nvSpPr>
      <dsp:spPr>
        <a:xfrm>
          <a:off x="305240" y="96033"/>
          <a:ext cx="2070636" cy="1831980"/>
        </a:xfrm>
        <a:prstGeom prst="ellipse">
          <a:avLst/>
        </a:prstGeom>
        <a:solidFill>
          <a:schemeClr val="lt1"/>
        </a:solidFill>
        <a:ln w="12700" cap="flat" cmpd="sng" algn="ctr">
          <a:solidFill>
            <a:srgbClr val="38A884"/>
          </a:solidFill>
          <a:prstDash val="solid"/>
          <a:miter lim="800000"/>
        </a:ln>
        <a:effectLst/>
      </dsp:spPr>
      <dsp:style>
        <a:lnRef idx="2">
          <a:schemeClr val="accent5"/>
        </a:lnRef>
        <a:fillRef idx="1">
          <a:schemeClr val="lt1"/>
        </a:fillRef>
        <a:effectRef idx="0">
          <a:schemeClr val="accent5"/>
        </a:effectRef>
        <a:fontRef idx="minor">
          <a:schemeClr val="dk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1D1D1F"/>
              </a:solidFill>
              <a:latin typeface="Calibri"/>
              <a:cs typeface="Calibri"/>
            </a:rPr>
            <a:t>Participants will</a:t>
          </a:r>
        </a:p>
      </dsp:txBody>
      <dsp:txXfrm>
        <a:off x="608478" y="364320"/>
        <a:ext cx="1464160" cy="129540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3BDEDB-51F2-5D4D-A278-A52416DB8E1D}">
      <dsp:nvSpPr>
        <dsp:cNvPr id="0" name=""/>
        <dsp:cNvSpPr/>
      </dsp:nvSpPr>
      <dsp:spPr>
        <a:xfrm>
          <a:off x="0" y="1008537"/>
          <a:ext cx="11383962" cy="3543750"/>
        </a:xfrm>
        <a:prstGeom prst="rect">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83522" tIns="1041400" rIns="883522" bIns="355600" numCol="1" spcCol="1270" anchor="t" anchorCtr="0">
          <a:noAutofit/>
        </a:bodyPr>
        <a:lstStyle/>
        <a:p>
          <a:pPr marL="285750" lvl="1" indent="-285750" algn="l" defTabSz="2222500" rtl="0">
            <a:lnSpc>
              <a:spcPct val="90000"/>
            </a:lnSpc>
            <a:spcBef>
              <a:spcPct val="0"/>
            </a:spcBef>
            <a:spcAft>
              <a:spcPct val="15000"/>
            </a:spcAft>
            <a:buChar char="•"/>
          </a:pPr>
          <a:r>
            <a:rPr lang="en-US" sz="5000" kern="1200" dirty="0">
              <a:solidFill>
                <a:srgbClr val="000000"/>
              </a:solidFill>
              <a:latin typeface="Calibri"/>
              <a:cs typeface="Calibri"/>
            </a:rPr>
            <a:t>How do collaborative conversations with colleagues help teachers plan for productive discourse?</a:t>
          </a:r>
        </a:p>
      </dsp:txBody>
      <dsp:txXfrm>
        <a:off x="0" y="1008537"/>
        <a:ext cx="11383962" cy="3543750"/>
      </dsp:txXfrm>
    </dsp:sp>
    <dsp:sp modelId="{F2918C7B-7CE7-B24E-BE36-A07A8D75BC8C}">
      <dsp:nvSpPr>
        <dsp:cNvPr id="0" name=""/>
        <dsp:cNvSpPr/>
      </dsp:nvSpPr>
      <dsp:spPr>
        <a:xfrm>
          <a:off x="569198" y="289194"/>
          <a:ext cx="4543396" cy="1476000"/>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01201" tIns="0" rIns="301201" bIns="0" numCol="1" spcCol="1270" anchor="ctr" anchorCtr="0">
          <a:noAutofit/>
        </a:bodyPr>
        <a:lstStyle/>
        <a:p>
          <a:pPr marL="0" lvl="0" indent="0" algn="l" defTabSz="2222500" rtl="0">
            <a:lnSpc>
              <a:spcPct val="90000"/>
            </a:lnSpc>
            <a:spcBef>
              <a:spcPct val="0"/>
            </a:spcBef>
            <a:spcAft>
              <a:spcPct val="35000"/>
            </a:spcAft>
            <a:buNone/>
          </a:pPr>
          <a:r>
            <a:rPr lang="en-US" sz="5000" kern="1200" dirty="0">
              <a:latin typeface="Calibri"/>
              <a:cs typeface="Calibri"/>
            </a:rPr>
            <a:t>Reflection</a:t>
          </a:r>
        </a:p>
      </dsp:txBody>
      <dsp:txXfrm>
        <a:off x="641250" y="361246"/>
        <a:ext cx="4399292" cy="1331896"/>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477333-B6F3-134C-9030-50A572CAD3B5}">
      <dsp:nvSpPr>
        <dsp:cNvPr id="0" name=""/>
        <dsp:cNvSpPr/>
      </dsp:nvSpPr>
      <dsp:spPr>
        <a:xfrm>
          <a:off x="0" y="0"/>
          <a:ext cx="9758680" cy="1371600"/>
        </a:xfrm>
        <a:prstGeom prst="roundRect">
          <a:avLst>
            <a:gd name="adj" fmla="val 10000"/>
          </a:avLst>
        </a:prstGeom>
        <a:solidFill>
          <a:schemeClr val="accent5">
            <a:lumMod val="75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28600" tIns="228600" rIns="228600" bIns="228600" numCol="1" spcCol="1270" anchor="ctr" anchorCtr="0">
          <a:noAutofit/>
        </a:bodyPr>
        <a:lstStyle/>
        <a:p>
          <a:pPr marL="0" lvl="0" indent="0" algn="l" defTabSz="2667000">
            <a:lnSpc>
              <a:spcPct val="90000"/>
            </a:lnSpc>
            <a:spcBef>
              <a:spcPct val="0"/>
            </a:spcBef>
            <a:spcAft>
              <a:spcPct val="35000"/>
            </a:spcAft>
            <a:buNone/>
          </a:pPr>
          <a:r>
            <a:rPr lang="en-US" sz="6000" kern="1200" dirty="0">
              <a:latin typeface="Calibri"/>
              <a:cs typeface="Calibri"/>
            </a:rPr>
            <a:t>What?</a:t>
          </a:r>
        </a:p>
      </dsp:txBody>
      <dsp:txXfrm>
        <a:off x="40173" y="40173"/>
        <a:ext cx="8278616" cy="1291254"/>
      </dsp:txXfrm>
    </dsp:sp>
    <dsp:sp modelId="{8304BF00-497E-AF4D-B737-D4E75CE18061}">
      <dsp:nvSpPr>
        <dsp:cNvPr id="0" name=""/>
        <dsp:cNvSpPr/>
      </dsp:nvSpPr>
      <dsp:spPr>
        <a:xfrm>
          <a:off x="861059" y="1600199"/>
          <a:ext cx="9758680" cy="1371600"/>
        </a:xfrm>
        <a:prstGeom prst="roundRect">
          <a:avLst>
            <a:gd name="adj" fmla="val 10000"/>
          </a:avLst>
        </a:prstGeom>
        <a:solidFill>
          <a:schemeClr val="accent5">
            <a:lumMod val="75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28600" tIns="228600" rIns="228600" bIns="228600" numCol="1" spcCol="1270" anchor="ctr" anchorCtr="0">
          <a:noAutofit/>
        </a:bodyPr>
        <a:lstStyle/>
        <a:p>
          <a:pPr marL="0" lvl="0" indent="0" algn="l" defTabSz="2667000">
            <a:lnSpc>
              <a:spcPct val="90000"/>
            </a:lnSpc>
            <a:spcBef>
              <a:spcPct val="0"/>
            </a:spcBef>
            <a:spcAft>
              <a:spcPct val="35000"/>
            </a:spcAft>
            <a:buNone/>
          </a:pPr>
          <a:r>
            <a:rPr lang="en-US" sz="6000" kern="1200" dirty="0">
              <a:latin typeface="Calibri"/>
              <a:cs typeface="Calibri"/>
            </a:rPr>
            <a:t>So What?</a:t>
          </a:r>
        </a:p>
      </dsp:txBody>
      <dsp:txXfrm>
        <a:off x="901232" y="1640372"/>
        <a:ext cx="7925734" cy="1291254"/>
      </dsp:txXfrm>
    </dsp:sp>
    <dsp:sp modelId="{66630503-D245-394F-9D41-4B751395D6C2}">
      <dsp:nvSpPr>
        <dsp:cNvPr id="0" name=""/>
        <dsp:cNvSpPr/>
      </dsp:nvSpPr>
      <dsp:spPr>
        <a:xfrm>
          <a:off x="1722119" y="3200399"/>
          <a:ext cx="9758680" cy="1371600"/>
        </a:xfrm>
        <a:prstGeom prst="roundRect">
          <a:avLst>
            <a:gd name="adj" fmla="val 10000"/>
          </a:avLst>
        </a:prstGeom>
        <a:solidFill>
          <a:schemeClr val="accent5">
            <a:lumMod val="75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28600" tIns="228600" rIns="228600" bIns="228600" numCol="1" spcCol="1270" anchor="ctr" anchorCtr="0">
          <a:noAutofit/>
        </a:bodyPr>
        <a:lstStyle/>
        <a:p>
          <a:pPr marL="0" lvl="0" indent="0" algn="l" defTabSz="2667000">
            <a:lnSpc>
              <a:spcPct val="90000"/>
            </a:lnSpc>
            <a:spcBef>
              <a:spcPct val="0"/>
            </a:spcBef>
            <a:spcAft>
              <a:spcPct val="35000"/>
            </a:spcAft>
            <a:buNone/>
          </a:pPr>
          <a:r>
            <a:rPr lang="en-US" sz="6000" kern="1200" dirty="0">
              <a:latin typeface="Calibri"/>
              <a:cs typeface="Calibri"/>
            </a:rPr>
            <a:t>Now What?</a:t>
          </a:r>
        </a:p>
      </dsp:txBody>
      <dsp:txXfrm>
        <a:off x="1762292" y="3240572"/>
        <a:ext cx="7925734" cy="1291254"/>
      </dsp:txXfrm>
    </dsp:sp>
    <dsp:sp modelId="{E22CBE8C-74DE-244E-AD22-80CC2A562A7C}">
      <dsp:nvSpPr>
        <dsp:cNvPr id="0" name=""/>
        <dsp:cNvSpPr/>
      </dsp:nvSpPr>
      <dsp:spPr>
        <a:xfrm>
          <a:off x="8867140" y="1040130"/>
          <a:ext cx="891540" cy="891540"/>
        </a:xfrm>
        <a:prstGeom prst="downArrow">
          <a:avLst>
            <a:gd name="adj1" fmla="val 55000"/>
            <a:gd name="adj2" fmla="val 45000"/>
          </a:avLst>
        </a:prstGeom>
        <a:solidFill>
          <a:schemeClr val="accent6">
            <a:alpha val="90000"/>
            <a:tint val="40000"/>
            <a:hueOff val="0"/>
            <a:satOff val="0"/>
            <a:lumOff val="0"/>
            <a:alphaOff val="0"/>
          </a:schemeClr>
        </a:solidFill>
        <a:ln w="6350" cap="flat" cmpd="sng" algn="ctr">
          <a:solidFill>
            <a:schemeClr val="accent6">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dirty="0"/>
        </a:p>
      </dsp:txBody>
      <dsp:txXfrm>
        <a:off x="9067736" y="1040130"/>
        <a:ext cx="490348" cy="670884"/>
      </dsp:txXfrm>
    </dsp:sp>
    <dsp:sp modelId="{24B11C90-A77F-0E44-A483-B4BC475E678D}">
      <dsp:nvSpPr>
        <dsp:cNvPr id="0" name=""/>
        <dsp:cNvSpPr/>
      </dsp:nvSpPr>
      <dsp:spPr>
        <a:xfrm>
          <a:off x="9728200" y="2631186"/>
          <a:ext cx="891540" cy="891540"/>
        </a:xfrm>
        <a:prstGeom prst="downArrow">
          <a:avLst>
            <a:gd name="adj1" fmla="val 55000"/>
            <a:gd name="adj2" fmla="val 45000"/>
          </a:avLst>
        </a:prstGeom>
        <a:solidFill>
          <a:schemeClr val="accent6">
            <a:alpha val="90000"/>
            <a:tint val="40000"/>
            <a:hueOff val="0"/>
            <a:satOff val="0"/>
            <a:lumOff val="0"/>
            <a:alphaOff val="0"/>
          </a:schemeClr>
        </a:solidFill>
        <a:ln w="6350" cap="flat" cmpd="sng" algn="ctr">
          <a:solidFill>
            <a:schemeClr val="accent6">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dirty="0"/>
        </a:p>
      </dsp:txBody>
      <dsp:txXfrm>
        <a:off x="9928796" y="2631186"/>
        <a:ext cx="490348" cy="67088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2C7704-B592-E04C-828F-1611817850EC}">
      <dsp:nvSpPr>
        <dsp:cNvPr id="0" name=""/>
        <dsp:cNvSpPr/>
      </dsp:nvSpPr>
      <dsp:spPr>
        <a:xfrm>
          <a:off x="1697097" y="0"/>
          <a:ext cx="4806851" cy="4806851"/>
        </a:xfrm>
        <a:prstGeom prst="triangle">
          <a:avLst/>
        </a:prstGeom>
        <a:solidFill>
          <a:srgbClr val="38A884"/>
        </a:solidFill>
        <a:ln>
          <a:noFill/>
        </a:ln>
        <a:effectLst/>
      </dsp:spPr>
      <dsp:style>
        <a:lnRef idx="0">
          <a:scrgbClr r="0" g="0" b="0"/>
        </a:lnRef>
        <a:fillRef idx="3">
          <a:scrgbClr r="0" g="0" b="0"/>
        </a:fillRef>
        <a:effectRef idx="2">
          <a:scrgbClr r="0" g="0" b="0"/>
        </a:effectRef>
        <a:fontRef idx="minor">
          <a:schemeClr val="lt1"/>
        </a:fontRef>
      </dsp:style>
    </dsp:sp>
    <dsp:sp modelId="{E91E3062-20AD-4C43-837E-1AADD30FB3FE}">
      <dsp:nvSpPr>
        <dsp:cNvPr id="0" name=""/>
        <dsp:cNvSpPr/>
      </dsp:nvSpPr>
      <dsp:spPr>
        <a:xfrm>
          <a:off x="3882882" y="472084"/>
          <a:ext cx="3267209" cy="883897"/>
        </a:xfrm>
        <a:prstGeom prst="roundRect">
          <a:avLst/>
        </a:prstGeom>
        <a:solidFill>
          <a:schemeClr val="lt1">
            <a:hueOff val="0"/>
            <a:satOff val="0"/>
            <a:lumOff val="0"/>
          </a:schemeClr>
        </a:solidFill>
        <a:ln w="6350" cap="flat" cmpd="sng" algn="ctr">
          <a:solidFill>
            <a:srgbClr val="38A884"/>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1D1D1F"/>
              </a:solidFill>
              <a:latin typeface="Calibri" charset="0"/>
              <a:ea typeface="Calibri" charset="0"/>
              <a:cs typeface="Calibri" charset="0"/>
            </a:rPr>
            <a:t>Focus</a:t>
          </a:r>
        </a:p>
        <a:p>
          <a:pPr marL="0" lvl="0" indent="0" algn="l" defTabSz="1066800">
            <a:lnSpc>
              <a:spcPct val="90000"/>
            </a:lnSpc>
            <a:spcBef>
              <a:spcPct val="0"/>
            </a:spcBef>
            <a:spcAft>
              <a:spcPct val="35000"/>
            </a:spcAft>
            <a:buNone/>
          </a:pPr>
          <a:r>
            <a:rPr lang="en-US" sz="1600" kern="1200" dirty="0">
              <a:solidFill>
                <a:srgbClr val="1D1D1F"/>
              </a:solidFill>
              <a:latin typeface="Calibri" charset="0"/>
              <a:ea typeface="Calibri" charset="0"/>
              <a:cs typeface="Calibri" charset="0"/>
            </a:rPr>
            <a:t>Narrowing in on fewer topics </a:t>
          </a:r>
        </a:p>
      </dsp:txBody>
      <dsp:txXfrm>
        <a:off x="3926030" y="515232"/>
        <a:ext cx="3180913" cy="797601"/>
      </dsp:txXfrm>
    </dsp:sp>
    <dsp:sp modelId="{AD6A71CF-50D3-CD40-8BC1-FB8A78C70A60}">
      <dsp:nvSpPr>
        <dsp:cNvPr id="0" name=""/>
        <dsp:cNvSpPr/>
      </dsp:nvSpPr>
      <dsp:spPr>
        <a:xfrm>
          <a:off x="3821783" y="1443647"/>
          <a:ext cx="3512635" cy="1221334"/>
        </a:xfrm>
        <a:prstGeom prst="roundRect">
          <a:avLst/>
        </a:prstGeom>
        <a:solidFill>
          <a:schemeClr val="lt1">
            <a:hueOff val="0"/>
            <a:satOff val="0"/>
            <a:lumOff val="0"/>
          </a:schemeClr>
        </a:solidFill>
        <a:ln w="6350" cap="flat" cmpd="sng" algn="ctr">
          <a:solidFill>
            <a:srgbClr val="38A884"/>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1D1D1F"/>
              </a:solidFill>
              <a:latin typeface="Calibri" charset="0"/>
              <a:ea typeface="Calibri" charset="0"/>
              <a:cs typeface="Calibri" charset="0"/>
            </a:rPr>
            <a:t>Coherence</a:t>
          </a:r>
        </a:p>
        <a:p>
          <a:pPr marL="0" lvl="0" indent="0" algn="l" defTabSz="1066800">
            <a:lnSpc>
              <a:spcPct val="90000"/>
            </a:lnSpc>
            <a:spcBef>
              <a:spcPct val="0"/>
            </a:spcBef>
            <a:spcAft>
              <a:spcPct val="35000"/>
            </a:spcAft>
            <a:buNone/>
          </a:pPr>
          <a:r>
            <a:rPr lang="en-US" sz="1600" kern="1200" dirty="0">
              <a:solidFill>
                <a:srgbClr val="1D1D1F"/>
              </a:solidFill>
              <a:latin typeface="Calibri" charset="0"/>
              <a:ea typeface="Calibri" charset="0"/>
              <a:cs typeface="Calibri" charset="0"/>
            </a:rPr>
            <a:t>Linking topics and thinking across grades and domains</a:t>
          </a:r>
        </a:p>
      </dsp:txBody>
      <dsp:txXfrm>
        <a:off x="3881404" y="1503268"/>
        <a:ext cx="3393393" cy="1102092"/>
      </dsp:txXfrm>
    </dsp:sp>
    <dsp:sp modelId="{26BDFF10-9696-1648-8466-20E8DFB9A5D6}">
      <dsp:nvSpPr>
        <dsp:cNvPr id="0" name=""/>
        <dsp:cNvSpPr/>
      </dsp:nvSpPr>
      <dsp:spPr>
        <a:xfrm>
          <a:off x="3754638" y="2743022"/>
          <a:ext cx="3646924" cy="1504079"/>
        </a:xfrm>
        <a:prstGeom prst="roundRect">
          <a:avLst/>
        </a:prstGeom>
        <a:solidFill>
          <a:schemeClr val="lt1">
            <a:hueOff val="0"/>
            <a:satOff val="0"/>
            <a:lumOff val="0"/>
          </a:schemeClr>
        </a:solidFill>
        <a:ln w="6350" cap="flat" cmpd="sng" algn="ctr">
          <a:solidFill>
            <a:srgbClr val="38A884"/>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1D1D1F"/>
              </a:solidFill>
              <a:latin typeface="Calibri" charset="0"/>
              <a:ea typeface="Calibri" charset="0"/>
              <a:cs typeface="Calibri" charset="0"/>
            </a:rPr>
            <a:t>Rigor</a:t>
          </a:r>
        </a:p>
        <a:p>
          <a:pPr marL="0" lvl="0" indent="0" algn="l" defTabSz="1066800">
            <a:lnSpc>
              <a:spcPct val="90000"/>
            </a:lnSpc>
            <a:spcBef>
              <a:spcPct val="0"/>
            </a:spcBef>
            <a:spcAft>
              <a:spcPct val="35000"/>
            </a:spcAft>
            <a:buNone/>
          </a:pPr>
          <a:r>
            <a:rPr lang="en-US" sz="1600" kern="1200" dirty="0">
              <a:solidFill>
                <a:srgbClr val="1D1D1F"/>
              </a:solidFill>
              <a:latin typeface="Calibri" charset="0"/>
              <a:ea typeface="Calibri" charset="0"/>
              <a:cs typeface="Calibri" charset="0"/>
            </a:rPr>
            <a:t>Pursuing with equal intensity conceptual understanding, procedural skills and fluency, and application</a:t>
          </a:r>
        </a:p>
      </dsp:txBody>
      <dsp:txXfrm>
        <a:off x="3828061" y="2816445"/>
        <a:ext cx="3500078" cy="135723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91E79D-384A-8142-A055-FF4C16B6F9CA}">
      <dsp:nvSpPr>
        <dsp:cNvPr id="0" name=""/>
        <dsp:cNvSpPr/>
      </dsp:nvSpPr>
      <dsp:spPr>
        <a:xfrm>
          <a:off x="0" y="332569"/>
          <a:ext cx="11422610" cy="3685500"/>
        </a:xfrm>
        <a:prstGeom prst="rect">
          <a:avLst/>
        </a:prstGeom>
        <a:solidFill>
          <a:schemeClr val="lt1">
            <a:alpha val="90000"/>
            <a:hueOff val="0"/>
            <a:satOff val="0"/>
            <a:lumOff val="0"/>
            <a:alphaOff val="0"/>
          </a:schemeClr>
        </a:solidFill>
        <a:ln w="6350" cap="flat" cmpd="sng" algn="ctr">
          <a:solidFill>
            <a:srgbClr val="38A884"/>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86521" tIns="1353820" rIns="886521" bIns="199136" numCol="1" spcCol="1270" anchor="t" anchorCtr="0">
          <a:noAutofit/>
        </a:bodyPr>
        <a:lstStyle/>
        <a:p>
          <a:pPr marL="285750" lvl="1" indent="-285750" algn="l" defTabSz="1244600">
            <a:lnSpc>
              <a:spcPct val="90000"/>
            </a:lnSpc>
            <a:spcBef>
              <a:spcPct val="0"/>
            </a:spcBef>
            <a:spcAft>
              <a:spcPct val="15000"/>
            </a:spcAft>
            <a:buChar char="•"/>
          </a:pPr>
          <a:r>
            <a:rPr lang="en-US" sz="2800" kern="1200" dirty="0">
              <a:solidFill>
                <a:srgbClr val="1D1D1F"/>
              </a:solidFill>
              <a:latin typeface="Calibri"/>
              <a:cs typeface="Calibri"/>
            </a:rPr>
            <a:t>How would you describe student engagement in mathematics </a:t>
          </a:r>
          <a:r>
            <a:rPr lang="en-US" sz="2800" kern="1200" dirty="0">
              <a:solidFill>
                <a:schemeClr val="accent6">
                  <a:lumMod val="50000"/>
                </a:schemeClr>
              </a:solidFill>
              <a:latin typeface="Calibri"/>
              <a:cs typeface="Calibri"/>
            </a:rPr>
            <a:t>through the key shifts in this lesson?</a:t>
          </a:r>
          <a:endParaRPr lang="en-US" sz="2800" kern="1200" dirty="0">
            <a:solidFill>
              <a:schemeClr val="accent6">
                <a:lumMod val="50000"/>
              </a:schemeClr>
            </a:solidFill>
          </a:endParaRPr>
        </a:p>
        <a:p>
          <a:pPr marL="285750" lvl="1" indent="-285750" algn="l" defTabSz="1244600">
            <a:lnSpc>
              <a:spcPct val="90000"/>
            </a:lnSpc>
            <a:spcBef>
              <a:spcPct val="0"/>
            </a:spcBef>
            <a:spcAft>
              <a:spcPct val="15000"/>
            </a:spcAft>
            <a:buChar char="•"/>
          </a:pPr>
          <a:r>
            <a:rPr lang="en-US" sz="2800" kern="1200" dirty="0">
              <a:solidFill>
                <a:schemeClr val="accent6">
                  <a:lumMod val="50000"/>
                </a:schemeClr>
              </a:solidFill>
              <a:latin typeface="Calibri"/>
              <a:cs typeface="Calibri"/>
            </a:rPr>
            <a:t>What strategies/teaching moves did the teacher use to foster the intended component of rigor (</a:t>
          </a:r>
          <a:r>
            <a:rPr lang="en-US" sz="2800" i="1" kern="1200" dirty="0">
              <a:solidFill>
                <a:schemeClr val="accent6">
                  <a:lumMod val="50000"/>
                </a:schemeClr>
              </a:solidFill>
              <a:latin typeface="Calibri"/>
              <a:cs typeface="Calibri"/>
            </a:rPr>
            <a:t>application</a:t>
          </a:r>
          <a:r>
            <a:rPr lang="en-US" sz="2800" kern="1200" dirty="0">
              <a:solidFill>
                <a:schemeClr val="accent6">
                  <a:lumMod val="50000"/>
                </a:schemeClr>
              </a:solidFill>
              <a:latin typeface="Calibri"/>
              <a:cs typeface="Calibri"/>
            </a:rPr>
            <a:t>) in the lesson?</a:t>
          </a:r>
        </a:p>
        <a:p>
          <a:pPr marL="285750" lvl="1" indent="-285750" algn="l" defTabSz="1244600">
            <a:lnSpc>
              <a:spcPct val="90000"/>
            </a:lnSpc>
            <a:spcBef>
              <a:spcPct val="0"/>
            </a:spcBef>
            <a:spcAft>
              <a:spcPct val="15000"/>
            </a:spcAft>
            <a:buChar char="•"/>
          </a:pPr>
          <a:r>
            <a:rPr lang="en-US" sz="2800" kern="1200" dirty="0">
              <a:solidFill>
                <a:schemeClr val="accent6">
                  <a:lumMod val="50000"/>
                </a:schemeClr>
              </a:solidFill>
              <a:latin typeface="Calibri"/>
              <a:cs typeface="Calibri"/>
            </a:rPr>
            <a:t>How did </a:t>
          </a:r>
          <a:r>
            <a:rPr lang="en-US" sz="2800" i="1" kern="1200" dirty="0">
              <a:solidFill>
                <a:schemeClr val="accent6">
                  <a:lumMod val="50000"/>
                </a:schemeClr>
              </a:solidFill>
              <a:latin typeface="Calibri"/>
              <a:cs typeface="Calibri"/>
            </a:rPr>
            <a:t>coherence</a:t>
          </a:r>
          <a:r>
            <a:rPr lang="en-US" sz="2800" kern="1200" dirty="0">
              <a:solidFill>
                <a:schemeClr val="accent6">
                  <a:lumMod val="50000"/>
                </a:schemeClr>
              </a:solidFill>
              <a:latin typeface="Calibri"/>
              <a:cs typeface="Calibri"/>
            </a:rPr>
            <a:t> manifest within the lesson?</a:t>
          </a:r>
        </a:p>
      </dsp:txBody>
      <dsp:txXfrm>
        <a:off x="0" y="332569"/>
        <a:ext cx="11422610" cy="3685500"/>
      </dsp:txXfrm>
    </dsp:sp>
    <dsp:sp modelId="{0BD16CB0-5CDB-9D43-8B13-C61D141E1BEA}">
      <dsp:nvSpPr>
        <dsp:cNvPr id="0" name=""/>
        <dsp:cNvSpPr/>
      </dsp:nvSpPr>
      <dsp:spPr>
        <a:xfrm>
          <a:off x="630665" y="0"/>
          <a:ext cx="7963923" cy="1223407"/>
        </a:xfrm>
        <a:prstGeom prst="roundRect">
          <a:avLst/>
        </a:prstGeom>
        <a:solidFill>
          <a:srgbClr val="38A884"/>
        </a:solidFill>
        <a:ln w="19050" cap="flat" cmpd="sng" algn="ctr">
          <a:solidFill>
            <a:schemeClr val="lt1"/>
          </a:solidFill>
          <a:prstDash val="solid"/>
          <a:miter lim="800000"/>
        </a:ln>
        <a:effectLst/>
      </dsp:spPr>
      <dsp:style>
        <a:lnRef idx="3">
          <a:schemeClr val="lt1"/>
        </a:lnRef>
        <a:fillRef idx="1">
          <a:schemeClr val="accent5"/>
        </a:fillRef>
        <a:effectRef idx="1">
          <a:schemeClr val="accent5"/>
        </a:effectRef>
        <a:fontRef idx="minor">
          <a:schemeClr val="lt1"/>
        </a:fontRef>
      </dsp:style>
      <dsp:txBody>
        <a:bodyPr spcFirstLastPara="0" vert="horz" wrap="square" lIns="302223" tIns="0" rIns="302223" bIns="0" numCol="1" spcCol="1270" anchor="ctr" anchorCtr="0">
          <a:noAutofit/>
        </a:bodyPr>
        <a:lstStyle/>
        <a:p>
          <a:pPr marL="0" lvl="0" indent="0" algn="l" defTabSz="2667000">
            <a:lnSpc>
              <a:spcPct val="90000"/>
            </a:lnSpc>
            <a:spcBef>
              <a:spcPct val="0"/>
            </a:spcBef>
            <a:spcAft>
              <a:spcPct val="35000"/>
            </a:spcAft>
            <a:buNone/>
          </a:pPr>
          <a:r>
            <a:rPr lang="en-US" sz="6000" kern="1200" dirty="0">
              <a:latin typeface="Calibri"/>
              <a:cs typeface="Calibri"/>
            </a:rPr>
            <a:t>Points to Ponder</a:t>
          </a:r>
        </a:p>
      </dsp:txBody>
      <dsp:txXfrm>
        <a:off x="690387" y="59722"/>
        <a:ext cx="7844479" cy="110396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9DA8E4-D455-F04C-9E08-5B33A84D53DE}">
      <dsp:nvSpPr>
        <dsp:cNvPr id="0" name=""/>
        <dsp:cNvSpPr/>
      </dsp:nvSpPr>
      <dsp:spPr>
        <a:xfrm>
          <a:off x="-6126981" y="-937410"/>
          <a:ext cx="7293488" cy="7293488"/>
        </a:xfrm>
        <a:prstGeom prst="blockArc">
          <a:avLst>
            <a:gd name="adj1" fmla="val 18900000"/>
            <a:gd name="adj2" fmla="val 2700000"/>
            <a:gd name="adj3" fmla="val 296"/>
          </a:avLst>
        </a:prstGeom>
        <a:noFill/>
        <a:ln w="6350" cap="flat" cmpd="sng" algn="ctr">
          <a:solidFill>
            <a:schemeClr val="accent6">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DE349375-560A-FA4A-9E96-BC0CEF432B59}">
      <dsp:nvSpPr>
        <dsp:cNvPr id="0" name=""/>
        <dsp:cNvSpPr/>
      </dsp:nvSpPr>
      <dsp:spPr>
        <a:xfrm>
          <a:off x="509717" y="338558"/>
          <a:ext cx="7541700" cy="677550"/>
        </a:xfrm>
        <a:prstGeom prst="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37805" tIns="50800" rIns="50800" bIns="50800" numCol="1" spcCol="1270" anchor="ctr" anchorCtr="0">
          <a:noAutofit/>
        </a:bodyPr>
        <a:lstStyle/>
        <a:p>
          <a:pPr marL="0" lvl="0" indent="0" algn="l" defTabSz="889000">
            <a:lnSpc>
              <a:spcPct val="90000"/>
            </a:lnSpc>
            <a:spcBef>
              <a:spcPct val="0"/>
            </a:spcBef>
            <a:spcAft>
              <a:spcPct val="35000"/>
            </a:spcAft>
            <a:buNone/>
          </a:pPr>
          <a:r>
            <a:rPr lang="en-US" sz="2000" i="1" kern="1200" dirty="0"/>
            <a:t>Anticipating</a:t>
          </a:r>
          <a:r>
            <a:rPr lang="en-US" sz="2000" kern="1200" dirty="0"/>
            <a:t> student responses prior to the lesson</a:t>
          </a:r>
        </a:p>
      </dsp:txBody>
      <dsp:txXfrm>
        <a:off x="509717" y="338558"/>
        <a:ext cx="7541700" cy="677550"/>
      </dsp:txXfrm>
    </dsp:sp>
    <dsp:sp modelId="{B6EB9A7E-6BC0-4942-BD8E-633A68FE4E64}">
      <dsp:nvSpPr>
        <dsp:cNvPr id="0" name=""/>
        <dsp:cNvSpPr/>
      </dsp:nvSpPr>
      <dsp:spPr>
        <a:xfrm>
          <a:off x="86248" y="253864"/>
          <a:ext cx="846937" cy="846937"/>
        </a:xfrm>
        <a:prstGeom prst="ellipse">
          <a:avLst/>
        </a:prstGeom>
        <a:solidFill>
          <a:schemeClr val="lt1">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D637FEE4-0867-5147-B8E4-5631D0F3BA32}">
      <dsp:nvSpPr>
        <dsp:cNvPr id="0" name=""/>
        <dsp:cNvSpPr/>
      </dsp:nvSpPr>
      <dsp:spPr>
        <a:xfrm>
          <a:off x="995230" y="1354558"/>
          <a:ext cx="7056187" cy="677550"/>
        </a:xfrm>
        <a:prstGeom prst="rect">
          <a:avLst/>
        </a:prstGeom>
        <a:gradFill rotWithShape="0">
          <a:gsLst>
            <a:gs pos="0">
              <a:schemeClr val="accent5">
                <a:hueOff val="930501"/>
                <a:satOff val="-11479"/>
                <a:lumOff val="-6274"/>
                <a:alphaOff val="0"/>
                <a:satMod val="103000"/>
                <a:lumMod val="102000"/>
                <a:tint val="94000"/>
              </a:schemeClr>
            </a:gs>
            <a:gs pos="50000">
              <a:schemeClr val="accent5">
                <a:hueOff val="930501"/>
                <a:satOff val="-11479"/>
                <a:lumOff val="-6274"/>
                <a:alphaOff val="0"/>
                <a:satMod val="110000"/>
                <a:lumMod val="100000"/>
                <a:shade val="100000"/>
              </a:schemeClr>
            </a:gs>
            <a:gs pos="100000">
              <a:schemeClr val="accent5">
                <a:hueOff val="930501"/>
                <a:satOff val="-11479"/>
                <a:lumOff val="-6274"/>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37805" tIns="50800" rIns="50800" bIns="50800" numCol="1" spcCol="1270" anchor="ctr" anchorCtr="0">
          <a:noAutofit/>
        </a:bodyPr>
        <a:lstStyle/>
        <a:p>
          <a:pPr marL="0" lvl="0" indent="0" algn="l" defTabSz="889000">
            <a:lnSpc>
              <a:spcPct val="90000"/>
            </a:lnSpc>
            <a:spcBef>
              <a:spcPct val="0"/>
            </a:spcBef>
            <a:spcAft>
              <a:spcPct val="35000"/>
            </a:spcAft>
            <a:buNone/>
          </a:pPr>
          <a:r>
            <a:rPr lang="en-US" sz="2000" i="1" kern="1200" dirty="0"/>
            <a:t>Monitoring</a:t>
          </a:r>
          <a:r>
            <a:rPr lang="en-US" sz="2000" kern="1200" dirty="0"/>
            <a:t> students' work on—and engagement with—the tasks</a:t>
          </a:r>
        </a:p>
      </dsp:txBody>
      <dsp:txXfrm>
        <a:off x="995230" y="1354558"/>
        <a:ext cx="7056187" cy="677550"/>
      </dsp:txXfrm>
    </dsp:sp>
    <dsp:sp modelId="{3FAB60CF-2B53-924F-AC07-E12F30E76BB0}">
      <dsp:nvSpPr>
        <dsp:cNvPr id="0" name=""/>
        <dsp:cNvSpPr/>
      </dsp:nvSpPr>
      <dsp:spPr>
        <a:xfrm>
          <a:off x="571761" y="1269864"/>
          <a:ext cx="846937" cy="846937"/>
        </a:xfrm>
        <a:prstGeom prst="ellipse">
          <a:avLst/>
        </a:prstGeom>
        <a:solidFill>
          <a:schemeClr val="lt1">
            <a:hueOff val="0"/>
            <a:satOff val="0"/>
            <a:lumOff val="0"/>
            <a:alphaOff val="0"/>
          </a:schemeClr>
        </a:solidFill>
        <a:ln w="6350" cap="flat" cmpd="sng" algn="ctr">
          <a:solidFill>
            <a:schemeClr val="accent5">
              <a:hueOff val="930501"/>
              <a:satOff val="-11479"/>
              <a:lumOff val="-6274"/>
              <a:alphaOff val="0"/>
            </a:schemeClr>
          </a:solidFill>
          <a:prstDash val="solid"/>
          <a:miter lim="800000"/>
        </a:ln>
        <a:effectLst/>
      </dsp:spPr>
      <dsp:style>
        <a:lnRef idx="1">
          <a:scrgbClr r="0" g="0" b="0"/>
        </a:lnRef>
        <a:fillRef idx="1">
          <a:scrgbClr r="0" g="0" b="0"/>
        </a:fillRef>
        <a:effectRef idx="0">
          <a:scrgbClr r="0" g="0" b="0"/>
        </a:effectRef>
        <a:fontRef idx="minor"/>
      </dsp:style>
    </dsp:sp>
    <dsp:sp modelId="{2AA9373C-9D2A-3F4E-9F83-03FC2D3F8479}">
      <dsp:nvSpPr>
        <dsp:cNvPr id="0" name=""/>
        <dsp:cNvSpPr/>
      </dsp:nvSpPr>
      <dsp:spPr>
        <a:xfrm>
          <a:off x="1144243" y="2370558"/>
          <a:ext cx="6907174" cy="677550"/>
        </a:xfrm>
        <a:prstGeom prst="rect">
          <a:avLst/>
        </a:prstGeom>
        <a:gradFill rotWithShape="0">
          <a:gsLst>
            <a:gs pos="0">
              <a:schemeClr val="accent5">
                <a:hueOff val="1861002"/>
                <a:satOff val="-22957"/>
                <a:lumOff val="-12548"/>
                <a:alphaOff val="0"/>
                <a:satMod val="103000"/>
                <a:lumMod val="102000"/>
                <a:tint val="94000"/>
              </a:schemeClr>
            </a:gs>
            <a:gs pos="50000">
              <a:schemeClr val="accent5">
                <a:hueOff val="1861002"/>
                <a:satOff val="-22957"/>
                <a:lumOff val="-12548"/>
                <a:alphaOff val="0"/>
                <a:satMod val="110000"/>
                <a:lumMod val="100000"/>
                <a:shade val="100000"/>
              </a:schemeClr>
            </a:gs>
            <a:gs pos="100000">
              <a:schemeClr val="accent5">
                <a:hueOff val="1861002"/>
                <a:satOff val="-22957"/>
                <a:lumOff val="-12548"/>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37805" tIns="50800" rIns="50800" bIns="50800" numCol="1" spcCol="1270" anchor="ctr" anchorCtr="0">
          <a:noAutofit/>
        </a:bodyPr>
        <a:lstStyle/>
        <a:p>
          <a:pPr marL="0" lvl="0" indent="0" algn="l" defTabSz="889000">
            <a:lnSpc>
              <a:spcPct val="90000"/>
            </a:lnSpc>
            <a:spcBef>
              <a:spcPct val="0"/>
            </a:spcBef>
            <a:spcAft>
              <a:spcPct val="35000"/>
            </a:spcAft>
            <a:buNone/>
          </a:pPr>
          <a:r>
            <a:rPr lang="en-US" sz="2000" i="1" kern="1200" dirty="0"/>
            <a:t>Selecting</a:t>
          </a:r>
          <a:r>
            <a:rPr lang="en-US" sz="2000" kern="1200" dirty="0"/>
            <a:t> particular students to present their mathematical work</a:t>
          </a:r>
        </a:p>
      </dsp:txBody>
      <dsp:txXfrm>
        <a:off x="1144243" y="2370558"/>
        <a:ext cx="6907174" cy="677550"/>
      </dsp:txXfrm>
    </dsp:sp>
    <dsp:sp modelId="{9CF17EA7-7FE8-A645-A4AB-8AD55A87EB87}">
      <dsp:nvSpPr>
        <dsp:cNvPr id="0" name=""/>
        <dsp:cNvSpPr/>
      </dsp:nvSpPr>
      <dsp:spPr>
        <a:xfrm>
          <a:off x="720774" y="2285864"/>
          <a:ext cx="846937" cy="846937"/>
        </a:xfrm>
        <a:prstGeom prst="ellipse">
          <a:avLst/>
        </a:prstGeom>
        <a:solidFill>
          <a:schemeClr val="lt1">
            <a:hueOff val="0"/>
            <a:satOff val="0"/>
            <a:lumOff val="0"/>
            <a:alphaOff val="0"/>
          </a:schemeClr>
        </a:solidFill>
        <a:ln w="6350" cap="flat" cmpd="sng" algn="ctr">
          <a:solidFill>
            <a:schemeClr val="accent5">
              <a:hueOff val="1861002"/>
              <a:satOff val="-22957"/>
              <a:lumOff val="-12548"/>
              <a:alphaOff val="0"/>
            </a:schemeClr>
          </a:solidFill>
          <a:prstDash val="solid"/>
          <a:miter lim="800000"/>
        </a:ln>
        <a:effectLst/>
      </dsp:spPr>
      <dsp:style>
        <a:lnRef idx="1">
          <a:scrgbClr r="0" g="0" b="0"/>
        </a:lnRef>
        <a:fillRef idx="1">
          <a:scrgbClr r="0" g="0" b="0"/>
        </a:fillRef>
        <a:effectRef idx="0">
          <a:scrgbClr r="0" g="0" b="0"/>
        </a:effectRef>
        <a:fontRef idx="minor"/>
      </dsp:style>
    </dsp:sp>
    <dsp:sp modelId="{E6FF55BE-7EF7-EB48-9B33-2BC352C94623}">
      <dsp:nvSpPr>
        <dsp:cNvPr id="0" name=""/>
        <dsp:cNvSpPr/>
      </dsp:nvSpPr>
      <dsp:spPr>
        <a:xfrm>
          <a:off x="995230" y="3386558"/>
          <a:ext cx="7056187" cy="677550"/>
        </a:xfrm>
        <a:prstGeom prst="rect">
          <a:avLst/>
        </a:prstGeom>
        <a:gradFill rotWithShape="0">
          <a:gsLst>
            <a:gs pos="0">
              <a:schemeClr val="accent5">
                <a:hueOff val="2791502"/>
                <a:satOff val="-34436"/>
                <a:lumOff val="-18822"/>
                <a:alphaOff val="0"/>
                <a:satMod val="103000"/>
                <a:lumMod val="102000"/>
                <a:tint val="94000"/>
              </a:schemeClr>
            </a:gs>
            <a:gs pos="50000">
              <a:schemeClr val="accent5">
                <a:hueOff val="2791502"/>
                <a:satOff val="-34436"/>
                <a:lumOff val="-18822"/>
                <a:alphaOff val="0"/>
                <a:satMod val="110000"/>
                <a:lumMod val="100000"/>
                <a:shade val="100000"/>
              </a:schemeClr>
            </a:gs>
            <a:gs pos="100000">
              <a:schemeClr val="accent5">
                <a:hueOff val="2791502"/>
                <a:satOff val="-34436"/>
                <a:lumOff val="-18822"/>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37805" tIns="50800" rIns="50800" bIns="50800" numCol="1" spcCol="1270" anchor="ctr" anchorCtr="0">
          <a:noAutofit/>
        </a:bodyPr>
        <a:lstStyle/>
        <a:p>
          <a:pPr marL="0" lvl="0" indent="0" algn="l" defTabSz="889000">
            <a:lnSpc>
              <a:spcPct val="90000"/>
            </a:lnSpc>
            <a:spcBef>
              <a:spcPct val="0"/>
            </a:spcBef>
            <a:spcAft>
              <a:spcPct val="35000"/>
            </a:spcAft>
            <a:buNone/>
          </a:pPr>
          <a:r>
            <a:rPr lang="en-US" sz="2000" i="1" kern="1200" dirty="0"/>
            <a:t>Sequencing</a:t>
          </a:r>
          <a:r>
            <a:rPr lang="en-US" sz="2000" kern="1200" dirty="0"/>
            <a:t> students' responses in a specific order for discourse</a:t>
          </a:r>
        </a:p>
      </dsp:txBody>
      <dsp:txXfrm>
        <a:off x="995230" y="3386558"/>
        <a:ext cx="7056187" cy="677550"/>
      </dsp:txXfrm>
    </dsp:sp>
    <dsp:sp modelId="{194ED4EF-44A1-D440-8EE7-4423D90D6026}">
      <dsp:nvSpPr>
        <dsp:cNvPr id="0" name=""/>
        <dsp:cNvSpPr/>
      </dsp:nvSpPr>
      <dsp:spPr>
        <a:xfrm>
          <a:off x="571761" y="3301864"/>
          <a:ext cx="846937" cy="846937"/>
        </a:xfrm>
        <a:prstGeom prst="ellipse">
          <a:avLst/>
        </a:prstGeom>
        <a:solidFill>
          <a:schemeClr val="lt1">
            <a:hueOff val="0"/>
            <a:satOff val="0"/>
            <a:lumOff val="0"/>
            <a:alphaOff val="0"/>
          </a:schemeClr>
        </a:solidFill>
        <a:ln w="6350" cap="flat" cmpd="sng" algn="ctr">
          <a:solidFill>
            <a:schemeClr val="accent5">
              <a:hueOff val="2791502"/>
              <a:satOff val="-34436"/>
              <a:lumOff val="-18822"/>
              <a:alphaOff val="0"/>
            </a:schemeClr>
          </a:solidFill>
          <a:prstDash val="solid"/>
          <a:miter lim="800000"/>
        </a:ln>
        <a:effectLst/>
      </dsp:spPr>
      <dsp:style>
        <a:lnRef idx="1">
          <a:scrgbClr r="0" g="0" b="0"/>
        </a:lnRef>
        <a:fillRef idx="1">
          <a:scrgbClr r="0" g="0" b="0"/>
        </a:fillRef>
        <a:effectRef idx="0">
          <a:scrgbClr r="0" g="0" b="0"/>
        </a:effectRef>
        <a:fontRef idx="minor"/>
      </dsp:style>
    </dsp:sp>
    <dsp:sp modelId="{32AB71C4-512E-4D4E-A5D4-9502C956306C}">
      <dsp:nvSpPr>
        <dsp:cNvPr id="0" name=""/>
        <dsp:cNvSpPr/>
      </dsp:nvSpPr>
      <dsp:spPr>
        <a:xfrm>
          <a:off x="509717" y="4402558"/>
          <a:ext cx="7541700" cy="677550"/>
        </a:xfrm>
        <a:prstGeom prst="rect">
          <a:avLst/>
        </a:prstGeom>
        <a:gradFill rotWithShape="0">
          <a:gsLst>
            <a:gs pos="0">
              <a:schemeClr val="accent5">
                <a:hueOff val="3722003"/>
                <a:satOff val="-45915"/>
                <a:lumOff val="-25096"/>
                <a:alphaOff val="0"/>
                <a:satMod val="103000"/>
                <a:lumMod val="102000"/>
                <a:tint val="94000"/>
              </a:schemeClr>
            </a:gs>
            <a:gs pos="50000">
              <a:schemeClr val="accent5">
                <a:hueOff val="3722003"/>
                <a:satOff val="-45915"/>
                <a:lumOff val="-25096"/>
                <a:alphaOff val="0"/>
                <a:satMod val="110000"/>
                <a:lumMod val="100000"/>
                <a:shade val="100000"/>
              </a:schemeClr>
            </a:gs>
            <a:gs pos="100000">
              <a:schemeClr val="accent5">
                <a:hueOff val="3722003"/>
                <a:satOff val="-45915"/>
                <a:lumOff val="-25096"/>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37805" tIns="50800" rIns="50800" bIns="50800" numCol="1" spcCol="1270" anchor="ctr" anchorCtr="0">
          <a:noAutofit/>
        </a:bodyPr>
        <a:lstStyle/>
        <a:p>
          <a:pPr marL="0" lvl="0" indent="0" algn="l" defTabSz="889000">
            <a:lnSpc>
              <a:spcPct val="90000"/>
            </a:lnSpc>
            <a:spcBef>
              <a:spcPct val="0"/>
            </a:spcBef>
            <a:spcAft>
              <a:spcPct val="35000"/>
            </a:spcAft>
            <a:buNone/>
          </a:pPr>
          <a:r>
            <a:rPr lang="en-US" sz="2000" i="1" kern="1200" dirty="0"/>
            <a:t>Connecting</a:t>
          </a:r>
          <a:r>
            <a:rPr lang="en-US" sz="2000" kern="1200" dirty="0"/>
            <a:t> different students' responses, and connecting the responses to key mathematical ideas</a:t>
          </a:r>
        </a:p>
      </dsp:txBody>
      <dsp:txXfrm>
        <a:off x="509717" y="4402558"/>
        <a:ext cx="7541700" cy="677550"/>
      </dsp:txXfrm>
    </dsp:sp>
    <dsp:sp modelId="{709047C7-8BB2-4F48-991B-6F517B808780}">
      <dsp:nvSpPr>
        <dsp:cNvPr id="0" name=""/>
        <dsp:cNvSpPr/>
      </dsp:nvSpPr>
      <dsp:spPr>
        <a:xfrm>
          <a:off x="86248" y="4317864"/>
          <a:ext cx="846937" cy="846937"/>
        </a:xfrm>
        <a:prstGeom prst="ellipse">
          <a:avLst/>
        </a:prstGeom>
        <a:solidFill>
          <a:schemeClr val="lt1">
            <a:hueOff val="0"/>
            <a:satOff val="0"/>
            <a:lumOff val="0"/>
            <a:alphaOff val="0"/>
          </a:schemeClr>
        </a:solidFill>
        <a:ln w="6350" cap="flat" cmpd="sng" algn="ctr">
          <a:solidFill>
            <a:schemeClr val="accent5">
              <a:hueOff val="3722003"/>
              <a:satOff val="-45915"/>
              <a:lumOff val="-25096"/>
              <a:alphaOff val="0"/>
            </a:schemeClr>
          </a:solidFill>
          <a:prstDash val="solid"/>
          <a:miter lim="800000"/>
        </a:ln>
        <a:effectLst/>
      </dsp:spPr>
      <dsp:style>
        <a:lnRef idx="1">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4C94EF-147E-5A49-A74F-6B4DB740A25D}">
      <dsp:nvSpPr>
        <dsp:cNvPr id="0" name=""/>
        <dsp:cNvSpPr/>
      </dsp:nvSpPr>
      <dsp:spPr>
        <a:xfrm>
          <a:off x="0" y="0"/>
          <a:ext cx="9354312" cy="4928392"/>
        </a:xfrm>
        <a:prstGeom prst="roundRect">
          <a:avLst>
            <a:gd name="adj" fmla="val 10000"/>
          </a:avLst>
        </a:prstGeom>
        <a:gradFill rotWithShape="0">
          <a:gsLst>
            <a:gs pos="0">
              <a:schemeClr val="accent5">
                <a:tint val="40000"/>
                <a:hueOff val="0"/>
                <a:satOff val="0"/>
                <a:lumOff val="0"/>
                <a:alphaOff val="0"/>
                <a:satMod val="103000"/>
                <a:lumMod val="102000"/>
                <a:tint val="94000"/>
              </a:schemeClr>
            </a:gs>
            <a:gs pos="50000">
              <a:schemeClr val="accent5">
                <a:tint val="40000"/>
                <a:hueOff val="0"/>
                <a:satOff val="0"/>
                <a:lumOff val="0"/>
                <a:alphaOff val="0"/>
                <a:satMod val="110000"/>
                <a:lumMod val="100000"/>
                <a:shade val="100000"/>
              </a:schemeClr>
            </a:gs>
            <a:gs pos="100000">
              <a:schemeClr val="accent5">
                <a:tint val="40000"/>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0" lvl="0" indent="0" algn="ctr" defTabSz="2889250">
            <a:lnSpc>
              <a:spcPct val="90000"/>
            </a:lnSpc>
            <a:spcBef>
              <a:spcPct val="0"/>
            </a:spcBef>
            <a:spcAft>
              <a:spcPct val="35000"/>
            </a:spcAft>
            <a:buNone/>
          </a:pPr>
          <a:r>
            <a:rPr lang="en-US" sz="6500" kern="1200" dirty="0"/>
            <a:t>Mathematics</a:t>
          </a:r>
        </a:p>
      </dsp:txBody>
      <dsp:txXfrm>
        <a:off x="0" y="0"/>
        <a:ext cx="9354312" cy="1478517"/>
      </dsp:txXfrm>
    </dsp:sp>
    <dsp:sp modelId="{24541D1C-C612-E54B-8A6F-EBFF398C85FE}">
      <dsp:nvSpPr>
        <dsp:cNvPr id="0" name=""/>
        <dsp:cNvSpPr/>
      </dsp:nvSpPr>
      <dsp:spPr>
        <a:xfrm>
          <a:off x="935431" y="1478938"/>
          <a:ext cx="7483449" cy="968231"/>
        </a:xfrm>
        <a:prstGeom prst="roundRect">
          <a:avLst>
            <a:gd name="adj" fmla="val 10000"/>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3660" tIns="55245" rIns="73660" bIns="55245" numCol="1" spcCol="1270" anchor="ctr" anchorCtr="0">
          <a:noAutofit/>
        </a:bodyPr>
        <a:lstStyle/>
        <a:p>
          <a:pPr marL="0" lvl="0" indent="0" algn="l" defTabSz="1289050">
            <a:lnSpc>
              <a:spcPct val="90000"/>
            </a:lnSpc>
            <a:spcBef>
              <a:spcPct val="0"/>
            </a:spcBef>
            <a:spcAft>
              <a:spcPct val="35000"/>
            </a:spcAft>
            <a:buNone/>
          </a:pPr>
          <a:r>
            <a:rPr lang="en-US" sz="2900" kern="1200" dirty="0"/>
            <a:t>Consider which strategies are likely to be most useful in addressing the content. </a:t>
          </a:r>
        </a:p>
      </dsp:txBody>
      <dsp:txXfrm>
        <a:off x="963790" y="1507297"/>
        <a:ext cx="7426731" cy="911513"/>
      </dsp:txXfrm>
    </dsp:sp>
    <dsp:sp modelId="{5C1B0442-11F9-5E45-8B88-1664ACCEA02A}">
      <dsp:nvSpPr>
        <dsp:cNvPr id="0" name=""/>
        <dsp:cNvSpPr/>
      </dsp:nvSpPr>
      <dsp:spPr>
        <a:xfrm>
          <a:off x="935431" y="2596129"/>
          <a:ext cx="7483449" cy="968231"/>
        </a:xfrm>
        <a:prstGeom prst="roundRect">
          <a:avLst>
            <a:gd name="adj" fmla="val 10000"/>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3660" tIns="55245" rIns="73660" bIns="55245" numCol="1" spcCol="1270" anchor="ctr" anchorCtr="0">
          <a:noAutofit/>
        </a:bodyPr>
        <a:lstStyle/>
        <a:p>
          <a:pPr marL="0" lvl="0" indent="0" algn="l" defTabSz="1289050">
            <a:lnSpc>
              <a:spcPct val="90000"/>
            </a:lnSpc>
            <a:spcBef>
              <a:spcPct val="0"/>
            </a:spcBef>
            <a:spcAft>
              <a:spcPct val="35000"/>
            </a:spcAft>
            <a:buNone/>
          </a:pPr>
          <a:r>
            <a:rPr lang="en-US" sz="2900" kern="1200" dirty="0"/>
            <a:t>Consider which strategies students are likely to use.</a:t>
          </a:r>
        </a:p>
      </dsp:txBody>
      <dsp:txXfrm>
        <a:off x="963790" y="2624488"/>
        <a:ext cx="7426731" cy="911513"/>
      </dsp:txXfrm>
    </dsp:sp>
    <dsp:sp modelId="{8E2356C1-39EE-854A-839E-08D10D379DCA}">
      <dsp:nvSpPr>
        <dsp:cNvPr id="0" name=""/>
        <dsp:cNvSpPr/>
      </dsp:nvSpPr>
      <dsp:spPr>
        <a:xfrm>
          <a:off x="925178" y="3736040"/>
          <a:ext cx="7483449" cy="968231"/>
        </a:xfrm>
        <a:prstGeom prst="roundRect">
          <a:avLst>
            <a:gd name="adj" fmla="val 10000"/>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3660" tIns="55245" rIns="73660" bIns="55245" numCol="1" spcCol="1270" anchor="ctr" anchorCtr="0">
          <a:noAutofit/>
        </a:bodyPr>
        <a:lstStyle/>
        <a:p>
          <a:pPr marL="0" lvl="0" indent="0" algn="l" defTabSz="1289050">
            <a:lnSpc>
              <a:spcPct val="90000"/>
            </a:lnSpc>
            <a:spcBef>
              <a:spcPct val="0"/>
            </a:spcBef>
            <a:spcAft>
              <a:spcPct val="35000"/>
            </a:spcAft>
            <a:buNone/>
          </a:pPr>
          <a:r>
            <a:rPr lang="en-US" sz="2900" kern="1200" dirty="0"/>
            <a:t>Consider how to respond to likely student work.</a:t>
          </a:r>
        </a:p>
      </dsp:txBody>
      <dsp:txXfrm>
        <a:off x="953537" y="3764399"/>
        <a:ext cx="7426731" cy="91151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4C94EF-147E-5A49-A74F-6B4DB740A25D}">
      <dsp:nvSpPr>
        <dsp:cNvPr id="0" name=""/>
        <dsp:cNvSpPr/>
      </dsp:nvSpPr>
      <dsp:spPr>
        <a:xfrm>
          <a:off x="0" y="0"/>
          <a:ext cx="9354312" cy="4928392"/>
        </a:xfrm>
        <a:prstGeom prst="roundRect">
          <a:avLst>
            <a:gd name="adj" fmla="val 10000"/>
          </a:avLst>
        </a:prstGeom>
        <a:gradFill rotWithShape="0">
          <a:gsLst>
            <a:gs pos="0">
              <a:schemeClr val="accent5">
                <a:tint val="40000"/>
                <a:hueOff val="0"/>
                <a:satOff val="0"/>
                <a:lumOff val="0"/>
                <a:alphaOff val="0"/>
                <a:satMod val="103000"/>
                <a:lumMod val="102000"/>
                <a:tint val="94000"/>
              </a:schemeClr>
            </a:gs>
            <a:gs pos="50000">
              <a:schemeClr val="accent5">
                <a:tint val="40000"/>
                <a:hueOff val="0"/>
                <a:satOff val="0"/>
                <a:lumOff val="0"/>
                <a:alphaOff val="0"/>
                <a:satMod val="110000"/>
                <a:lumMod val="100000"/>
                <a:shade val="100000"/>
              </a:schemeClr>
            </a:gs>
            <a:gs pos="100000">
              <a:schemeClr val="accent5">
                <a:tint val="40000"/>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0" lvl="0" indent="0" algn="ctr" defTabSz="2889250">
            <a:lnSpc>
              <a:spcPct val="90000"/>
            </a:lnSpc>
            <a:spcBef>
              <a:spcPct val="0"/>
            </a:spcBef>
            <a:spcAft>
              <a:spcPct val="35000"/>
            </a:spcAft>
            <a:buNone/>
          </a:pPr>
          <a:r>
            <a:rPr lang="en-US" sz="6500" kern="1200" dirty="0"/>
            <a:t>Mathematics</a:t>
          </a:r>
        </a:p>
      </dsp:txBody>
      <dsp:txXfrm>
        <a:off x="0" y="0"/>
        <a:ext cx="9354312" cy="1478517"/>
      </dsp:txXfrm>
    </dsp:sp>
    <dsp:sp modelId="{24541D1C-C612-E54B-8A6F-EBFF398C85FE}">
      <dsp:nvSpPr>
        <dsp:cNvPr id="0" name=""/>
        <dsp:cNvSpPr/>
      </dsp:nvSpPr>
      <dsp:spPr>
        <a:xfrm>
          <a:off x="935431" y="1478938"/>
          <a:ext cx="7483449" cy="968231"/>
        </a:xfrm>
        <a:prstGeom prst="roundRect">
          <a:avLst>
            <a:gd name="adj" fmla="val 10000"/>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3660" tIns="55245" rIns="73660" bIns="55245" numCol="1" spcCol="1270" anchor="ctr" anchorCtr="0">
          <a:noAutofit/>
        </a:bodyPr>
        <a:lstStyle/>
        <a:p>
          <a:pPr marL="0" lvl="0" indent="0" algn="l" defTabSz="1289050">
            <a:lnSpc>
              <a:spcPct val="90000"/>
            </a:lnSpc>
            <a:spcBef>
              <a:spcPct val="0"/>
            </a:spcBef>
            <a:spcAft>
              <a:spcPct val="35000"/>
            </a:spcAft>
            <a:buNone/>
          </a:pPr>
          <a:r>
            <a:rPr lang="en-US" sz="2900" kern="1200" dirty="0"/>
            <a:t>Consider which strategies are likely to be most useful in addressing the content. </a:t>
          </a:r>
        </a:p>
      </dsp:txBody>
      <dsp:txXfrm>
        <a:off x="963790" y="1507297"/>
        <a:ext cx="7426731" cy="911513"/>
      </dsp:txXfrm>
    </dsp:sp>
    <dsp:sp modelId="{5C1B0442-11F9-5E45-8B88-1664ACCEA02A}">
      <dsp:nvSpPr>
        <dsp:cNvPr id="0" name=""/>
        <dsp:cNvSpPr/>
      </dsp:nvSpPr>
      <dsp:spPr>
        <a:xfrm>
          <a:off x="935431" y="2596129"/>
          <a:ext cx="7483449" cy="968231"/>
        </a:xfrm>
        <a:prstGeom prst="roundRect">
          <a:avLst>
            <a:gd name="adj" fmla="val 10000"/>
          </a:avLst>
        </a:prstGeom>
        <a:solidFill>
          <a:schemeClr val="bg1">
            <a:lumMod val="50000"/>
          </a:schemeClr>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3660" tIns="55245" rIns="73660" bIns="55245" numCol="1" spcCol="1270" anchor="ctr" anchorCtr="0">
          <a:noAutofit/>
        </a:bodyPr>
        <a:lstStyle/>
        <a:p>
          <a:pPr marL="0" lvl="0" indent="0" algn="l" defTabSz="1289050">
            <a:lnSpc>
              <a:spcPct val="90000"/>
            </a:lnSpc>
            <a:spcBef>
              <a:spcPct val="0"/>
            </a:spcBef>
            <a:spcAft>
              <a:spcPct val="35000"/>
            </a:spcAft>
            <a:buNone/>
          </a:pPr>
          <a:r>
            <a:rPr lang="en-US" sz="2900" kern="1200" dirty="0"/>
            <a:t>Consider which strategies students are likely to use.</a:t>
          </a:r>
        </a:p>
      </dsp:txBody>
      <dsp:txXfrm>
        <a:off x="963790" y="2624488"/>
        <a:ext cx="7426731" cy="911513"/>
      </dsp:txXfrm>
    </dsp:sp>
    <dsp:sp modelId="{8E2356C1-39EE-854A-839E-08D10D379DCA}">
      <dsp:nvSpPr>
        <dsp:cNvPr id="0" name=""/>
        <dsp:cNvSpPr/>
      </dsp:nvSpPr>
      <dsp:spPr>
        <a:xfrm>
          <a:off x="925178" y="3736040"/>
          <a:ext cx="7483449" cy="968231"/>
        </a:xfrm>
        <a:prstGeom prst="roundRect">
          <a:avLst>
            <a:gd name="adj" fmla="val 10000"/>
          </a:avLst>
        </a:prstGeom>
        <a:solidFill>
          <a:schemeClr val="bg1">
            <a:lumMod val="50000"/>
          </a:schemeClr>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3660" tIns="55245" rIns="73660" bIns="55245" numCol="1" spcCol="1270" anchor="ctr" anchorCtr="0">
          <a:noAutofit/>
        </a:bodyPr>
        <a:lstStyle/>
        <a:p>
          <a:pPr marL="0" lvl="0" indent="0" algn="l" defTabSz="1289050">
            <a:lnSpc>
              <a:spcPct val="90000"/>
            </a:lnSpc>
            <a:spcBef>
              <a:spcPct val="0"/>
            </a:spcBef>
            <a:spcAft>
              <a:spcPct val="35000"/>
            </a:spcAft>
            <a:buNone/>
          </a:pPr>
          <a:r>
            <a:rPr lang="en-US" sz="2900" kern="1200" dirty="0"/>
            <a:t>Consider how to respond to likely student work.</a:t>
          </a:r>
        </a:p>
      </dsp:txBody>
      <dsp:txXfrm>
        <a:off x="953537" y="3764399"/>
        <a:ext cx="7426731" cy="91151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4C94EF-147E-5A49-A74F-6B4DB740A25D}">
      <dsp:nvSpPr>
        <dsp:cNvPr id="0" name=""/>
        <dsp:cNvSpPr/>
      </dsp:nvSpPr>
      <dsp:spPr>
        <a:xfrm>
          <a:off x="0" y="0"/>
          <a:ext cx="9354312" cy="4928392"/>
        </a:xfrm>
        <a:prstGeom prst="roundRect">
          <a:avLst>
            <a:gd name="adj" fmla="val 10000"/>
          </a:avLst>
        </a:prstGeom>
        <a:gradFill rotWithShape="0">
          <a:gsLst>
            <a:gs pos="0">
              <a:schemeClr val="accent5">
                <a:tint val="40000"/>
                <a:hueOff val="0"/>
                <a:satOff val="0"/>
                <a:lumOff val="0"/>
                <a:alphaOff val="0"/>
                <a:satMod val="103000"/>
                <a:lumMod val="102000"/>
                <a:tint val="94000"/>
              </a:schemeClr>
            </a:gs>
            <a:gs pos="50000">
              <a:schemeClr val="accent5">
                <a:tint val="40000"/>
                <a:hueOff val="0"/>
                <a:satOff val="0"/>
                <a:lumOff val="0"/>
                <a:alphaOff val="0"/>
                <a:satMod val="110000"/>
                <a:lumMod val="100000"/>
                <a:shade val="100000"/>
              </a:schemeClr>
            </a:gs>
            <a:gs pos="100000">
              <a:schemeClr val="accent5">
                <a:tint val="40000"/>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0" lvl="0" indent="0" algn="ctr" defTabSz="2889250">
            <a:lnSpc>
              <a:spcPct val="90000"/>
            </a:lnSpc>
            <a:spcBef>
              <a:spcPct val="0"/>
            </a:spcBef>
            <a:spcAft>
              <a:spcPct val="35000"/>
            </a:spcAft>
            <a:buNone/>
          </a:pPr>
          <a:r>
            <a:rPr lang="en-US" sz="6500" kern="1200" dirty="0"/>
            <a:t>Mathematics</a:t>
          </a:r>
        </a:p>
      </dsp:txBody>
      <dsp:txXfrm>
        <a:off x="0" y="0"/>
        <a:ext cx="9354312" cy="1478517"/>
      </dsp:txXfrm>
    </dsp:sp>
    <dsp:sp modelId="{24541D1C-C612-E54B-8A6F-EBFF398C85FE}">
      <dsp:nvSpPr>
        <dsp:cNvPr id="0" name=""/>
        <dsp:cNvSpPr/>
      </dsp:nvSpPr>
      <dsp:spPr>
        <a:xfrm>
          <a:off x="935431" y="1478938"/>
          <a:ext cx="7483449" cy="968231"/>
        </a:xfrm>
        <a:prstGeom prst="roundRect">
          <a:avLst>
            <a:gd name="adj" fmla="val 10000"/>
          </a:avLst>
        </a:prstGeom>
        <a:solidFill>
          <a:schemeClr val="bg1">
            <a:lumMod val="50000"/>
          </a:schemeClr>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3660" tIns="55245" rIns="73660" bIns="55245" numCol="1" spcCol="1270" anchor="ctr" anchorCtr="0">
          <a:noAutofit/>
        </a:bodyPr>
        <a:lstStyle/>
        <a:p>
          <a:pPr marL="0" lvl="0" indent="0" algn="l" defTabSz="1289050">
            <a:lnSpc>
              <a:spcPct val="90000"/>
            </a:lnSpc>
            <a:spcBef>
              <a:spcPct val="0"/>
            </a:spcBef>
            <a:spcAft>
              <a:spcPct val="35000"/>
            </a:spcAft>
            <a:buNone/>
          </a:pPr>
          <a:r>
            <a:rPr lang="en-US" sz="2900" kern="1200" dirty="0"/>
            <a:t>Consider which strategies are likely to be most useful in addressing the content. </a:t>
          </a:r>
        </a:p>
      </dsp:txBody>
      <dsp:txXfrm>
        <a:off x="963790" y="1507297"/>
        <a:ext cx="7426731" cy="911513"/>
      </dsp:txXfrm>
    </dsp:sp>
    <dsp:sp modelId="{5C1B0442-11F9-5E45-8B88-1664ACCEA02A}">
      <dsp:nvSpPr>
        <dsp:cNvPr id="0" name=""/>
        <dsp:cNvSpPr/>
      </dsp:nvSpPr>
      <dsp:spPr>
        <a:xfrm>
          <a:off x="935431" y="2596129"/>
          <a:ext cx="7483449" cy="968231"/>
        </a:xfrm>
        <a:prstGeom prst="roundRect">
          <a:avLst>
            <a:gd name="adj" fmla="val 10000"/>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3660" tIns="55245" rIns="73660" bIns="55245" numCol="1" spcCol="1270" anchor="ctr" anchorCtr="0">
          <a:noAutofit/>
        </a:bodyPr>
        <a:lstStyle/>
        <a:p>
          <a:pPr marL="0" lvl="0" indent="0" algn="l" defTabSz="1289050">
            <a:lnSpc>
              <a:spcPct val="90000"/>
            </a:lnSpc>
            <a:spcBef>
              <a:spcPct val="0"/>
            </a:spcBef>
            <a:spcAft>
              <a:spcPct val="35000"/>
            </a:spcAft>
            <a:buNone/>
          </a:pPr>
          <a:r>
            <a:rPr lang="en-US" sz="2900" kern="1200" dirty="0"/>
            <a:t>Consider which strategies students are likely to use.</a:t>
          </a:r>
        </a:p>
      </dsp:txBody>
      <dsp:txXfrm>
        <a:off x="963790" y="2624488"/>
        <a:ext cx="7426731" cy="911513"/>
      </dsp:txXfrm>
    </dsp:sp>
    <dsp:sp modelId="{8E2356C1-39EE-854A-839E-08D10D379DCA}">
      <dsp:nvSpPr>
        <dsp:cNvPr id="0" name=""/>
        <dsp:cNvSpPr/>
      </dsp:nvSpPr>
      <dsp:spPr>
        <a:xfrm>
          <a:off x="925178" y="3736040"/>
          <a:ext cx="7483449" cy="968231"/>
        </a:xfrm>
        <a:prstGeom prst="roundRect">
          <a:avLst>
            <a:gd name="adj" fmla="val 10000"/>
          </a:avLst>
        </a:prstGeom>
        <a:solidFill>
          <a:schemeClr val="bg1">
            <a:lumMod val="50000"/>
          </a:schemeClr>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3660" tIns="55245" rIns="73660" bIns="55245" numCol="1" spcCol="1270" anchor="ctr" anchorCtr="0">
          <a:noAutofit/>
        </a:bodyPr>
        <a:lstStyle/>
        <a:p>
          <a:pPr marL="0" lvl="0" indent="0" algn="l" defTabSz="1289050">
            <a:lnSpc>
              <a:spcPct val="90000"/>
            </a:lnSpc>
            <a:spcBef>
              <a:spcPct val="0"/>
            </a:spcBef>
            <a:spcAft>
              <a:spcPct val="35000"/>
            </a:spcAft>
            <a:buNone/>
          </a:pPr>
          <a:r>
            <a:rPr lang="en-US" sz="2900" kern="1200" dirty="0"/>
            <a:t>Consider how to respond to likely student work.</a:t>
          </a:r>
        </a:p>
      </dsp:txBody>
      <dsp:txXfrm>
        <a:off x="953537" y="3764399"/>
        <a:ext cx="7426731" cy="91151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4C94EF-147E-5A49-A74F-6B4DB740A25D}">
      <dsp:nvSpPr>
        <dsp:cNvPr id="0" name=""/>
        <dsp:cNvSpPr/>
      </dsp:nvSpPr>
      <dsp:spPr>
        <a:xfrm>
          <a:off x="0" y="0"/>
          <a:ext cx="9354312" cy="4928392"/>
        </a:xfrm>
        <a:prstGeom prst="roundRect">
          <a:avLst>
            <a:gd name="adj" fmla="val 10000"/>
          </a:avLst>
        </a:prstGeom>
        <a:gradFill rotWithShape="0">
          <a:gsLst>
            <a:gs pos="0">
              <a:schemeClr val="accent5">
                <a:tint val="40000"/>
                <a:hueOff val="0"/>
                <a:satOff val="0"/>
                <a:lumOff val="0"/>
                <a:alphaOff val="0"/>
                <a:satMod val="103000"/>
                <a:lumMod val="102000"/>
                <a:tint val="94000"/>
              </a:schemeClr>
            </a:gs>
            <a:gs pos="50000">
              <a:schemeClr val="accent5">
                <a:tint val="40000"/>
                <a:hueOff val="0"/>
                <a:satOff val="0"/>
                <a:lumOff val="0"/>
                <a:alphaOff val="0"/>
                <a:satMod val="110000"/>
                <a:lumMod val="100000"/>
                <a:shade val="100000"/>
              </a:schemeClr>
            </a:gs>
            <a:gs pos="100000">
              <a:schemeClr val="accent5">
                <a:tint val="40000"/>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0" lvl="0" indent="0" algn="ctr" defTabSz="2889250">
            <a:lnSpc>
              <a:spcPct val="90000"/>
            </a:lnSpc>
            <a:spcBef>
              <a:spcPct val="0"/>
            </a:spcBef>
            <a:spcAft>
              <a:spcPct val="35000"/>
            </a:spcAft>
            <a:buNone/>
          </a:pPr>
          <a:r>
            <a:rPr lang="en-US" sz="6500" kern="1200" dirty="0">
              <a:latin typeface="+mn-lt"/>
              <a:cs typeface="Calibri"/>
            </a:rPr>
            <a:t>Mathematics</a:t>
          </a:r>
        </a:p>
      </dsp:txBody>
      <dsp:txXfrm>
        <a:off x="0" y="0"/>
        <a:ext cx="9354312" cy="1478517"/>
      </dsp:txXfrm>
    </dsp:sp>
    <dsp:sp modelId="{24541D1C-C612-E54B-8A6F-EBFF398C85FE}">
      <dsp:nvSpPr>
        <dsp:cNvPr id="0" name=""/>
        <dsp:cNvSpPr/>
      </dsp:nvSpPr>
      <dsp:spPr>
        <a:xfrm>
          <a:off x="935431" y="1478938"/>
          <a:ext cx="7483449" cy="968231"/>
        </a:xfrm>
        <a:prstGeom prst="roundRect">
          <a:avLst>
            <a:gd name="adj" fmla="val 10000"/>
          </a:avLst>
        </a:prstGeom>
        <a:solidFill>
          <a:schemeClr val="bg1">
            <a:lumMod val="50000"/>
          </a:schemeClr>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3660" tIns="55245" rIns="73660" bIns="55245" numCol="1" spcCol="1270" anchor="ctr" anchorCtr="0">
          <a:noAutofit/>
        </a:bodyPr>
        <a:lstStyle/>
        <a:p>
          <a:pPr marL="0" lvl="0" indent="0" algn="l" defTabSz="1289050">
            <a:lnSpc>
              <a:spcPct val="90000"/>
            </a:lnSpc>
            <a:spcBef>
              <a:spcPct val="0"/>
            </a:spcBef>
            <a:spcAft>
              <a:spcPct val="35000"/>
            </a:spcAft>
            <a:buNone/>
          </a:pPr>
          <a:r>
            <a:rPr lang="en-US" sz="2900" kern="1200" dirty="0">
              <a:latin typeface="+mn-lt"/>
              <a:cs typeface="Calibri"/>
            </a:rPr>
            <a:t>Consider which strategies are likely to be most useful in addressing the content. </a:t>
          </a:r>
        </a:p>
      </dsp:txBody>
      <dsp:txXfrm>
        <a:off x="963790" y="1507297"/>
        <a:ext cx="7426731" cy="911513"/>
      </dsp:txXfrm>
    </dsp:sp>
    <dsp:sp modelId="{5C1B0442-11F9-5E45-8B88-1664ACCEA02A}">
      <dsp:nvSpPr>
        <dsp:cNvPr id="0" name=""/>
        <dsp:cNvSpPr/>
      </dsp:nvSpPr>
      <dsp:spPr>
        <a:xfrm>
          <a:off x="935431" y="2596129"/>
          <a:ext cx="7483449" cy="968231"/>
        </a:xfrm>
        <a:prstGeom prst="roundRect">
          <a:avLst>
            <a:gd name="adj" fmla="val 10000"/>
          </a:avLst>
        </a:prstGeom>
        <a:solidFill>
          <a:schemeClr val="bg1">
            <a:lumMod val="50000"/>
          </a:schemeClr>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3660" tIns="55245" rIns="73660" bIns="55245" numCol="1" spcCol="1270" anchor="ctr" anchorCtr="0">
          <a:noAutofit/>
        </a:bodyPr>
        <a:lstStyle/>
        <a:p>
          <a:pPr marL="0" lvl="0" indent="0" algn="l" defTabSz="1289050">
            <a:lnSpc>
              <a:spcPct val="90000"/>
            </a:lnSpc>
            <a:spcBef>
              <a:spcPct val="0"/>
            </a:spcBef>
            <a:spcAft>
              <a:spcPct val="35000"/>
            </a:spcAft>
            <a:buNone/>
          </a:pPr>
          <a:r>
            <a:rPr lang="en-US" sz="2900" kern="1200" dirty="0">
              <a:latin typeface="+mn-lt"/>
              <a:cs typeface="Calibri"/>
            </a:rPr>
            <a:t>Consider which strategies students are likely to use.</a:t>
          </a:r>
        </a:p>
      </dsp:txBody>
      <dsp:txXfrm>
        <a:off x="963790" y="2624488"/>
        <a:ext cx="7426731" cy="911513"/>
      </dsp:txXfrm>
    </dsp:sp>
    <dsp:sp modelId="{8E2356C1-39EE-854A-839E-08D10D379DCA}">
      <dsp:nvSpPr>
        <dsp:cNvPr id="0" name=""/>
        <dsp:cNvSpPr/>
      </dsp:nvSpPr>
      <dsp:spPr>
        <a:xfrm>
          <a:off x="925178" y="3736040"/>
          <a:ext cx="7483449" cy="968231"/>
        </a:xfrm>
        <a:prstGeom prst="roundRect">
          <a:avLst>
            <a:gd name="adj" fmla="val 10000"/>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3660" tIns="55245" rIns="73660" bIns="55245" numCol="1" spcCol="1270" anchor="ctr" anchorCtr="0">
          <a:noAutofit/>
        </a:bodyPr>
        <a:lstStyle/>
        <a:p>
          <a:pPr marL="0" lvl="0" indent="0" algn="l" defTabSz="1289050">
            <a:lnSpc>
              <a:spcPct val="90000"/>
            </a:lnSpc>
            <a:spcBef>
              <a:spcPct val="0"/>
            </a:spcBef>
            <a:spcAft>
              <a:spcPct val="35000"/>
            </a:spcAft>
            <a:buNone/>
          </a:pPr>
          <a:r>
            <a:rPr lang="en-US" sz="2900" kern="1200" dirty="0">
              <a:latin typeface="+mn-lt"/>
              <a:cs typeface="Calibri"/>
            </a:rPr>
            <a:t>Consider how to respond to likely student work.</a:t>
          </a:r>
        </a:p>
      </dsp:txBody>
      <dsp:txXfrm>
        <a:off x="953537" y="3764399"/>
        <a:ext cx="7426731" cy="911513"/>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4C94EF-147E-5A49-A74F-6B4DB740A25D}">
      <dsp:nvSpPr>
        <dsp:cNvPr id="0" name=""/>
        <dsp:cNvSpPr/>
      </dsp:nvSpPr>
      <dsp:spPr>
        <a:xfrm>
          <a:off x="0" y="0"/>
          <a:ext cx="9354312" cy="4928392"/>
        </a:xfrm>
        <a:prstGeom prst="roundRect">
          <a:avLst>
            <a:gd name="adj" fmla="val 10000"/>
          </a:avLst>
        </a:prstGeom>
        <a:gradFill rotWithShape="0">
          <a:gsLst>
            <a:gs pos="0">
              <a:schemeClr val="accent5">
                <a:tint val="40000"/>
                <a:hueOff val="0"/>
                <a:satOff val="0"/>
                <a:lumOff val="0"/>
                <a:alphaOff val="0"/>
                <a:satMod val="103000"/>
                <a:lumMod val="102000"/>
                <a:tint val="94000"/>
              </a:schemeClr>
            </a:gs>
            <a:gs pos="50000">
              <a:schemeClr val="accent5">
                <a:tint val="40000"/>
                <a:hueOff val="0"/>
                <a:satOff val="0"/>
                <a:lumOff val="0"/>
                <a:alphaOff val="0"/>
                <a:satMod val="110000"/>
                <a:lumMod val="100000"/>
                <a:shade val="100000"/>
              </a:schemeClr>
            </a:gs>
            <a:gs pos="100000">
              <a:schemeClr val="accent5">
                <a:tint val="40000"/>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0" lvl="0" indent="0" algn="ctr" defTabSz="2889250">
            <a:lnSpc>
              <a:spcPct val="90000"/>
            </a:lnSpc>
            <a:spcBef>
              <a:spcPct val="0"/>
            </a:spcBef>
            <a:spcAft>
              <a:spcPct val="35000"/>
            </a:spcAft>
            <a:buNone/>
          </a:pPr>
          <a:r>
            <a:rPr lang="en-US" sz="6500" kern="1200" dirty="0">
              <a:latin typeface="+mn-lt"/>
              <a:cs typeface="Calibri"/>
            </a:rPr>
            <a:t>Mathematics</a:t>
          </a:r>
        </a:p>
      </dsp:txBody>
      <dsp:txXfrm>
        <a:off x="0" y="0"/>
        <a:ext cx="9354312" cy="1478517"/>
      </dsp:txXfrm>
    </dsp:sp>
    <dsp:sp modelId="{24541D1C-C612-E54B-8A6F-EBFF398C85FE}">
      <dsp:nvSpPr>
        <dsp:cNvPr id="0" name=""/>
        <dsp:cNvSpPr/>
      </dsp:nvSpPr>
      <dsp:spPr>
        <a:xfrm>
          <a:off x="935431" y="1478938"/>
          <a:ext cx="7483449" cy="968231"/>
        </a:xfrm>
        <a:prstGeom prst="roundRect">
          <a:avLst>
            <a:gd name="adj" fmla="val 10000"/>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3660" tIns="55245" rIns="73660" bIns="55245" numCol="1" spcCol="1270" anchor="ctr" anchorCtr="0">
          <a:noAutofit/>
        </a:bodyPr>
        <a:lstStyle/>
        <a:p>
          <a:pPr marL="0" lvl="0" indent="0" algn="l" defTabSz="1289050">
            <a:lnSpc>
              <a:spcPct val="90000"/>
            </a:lnSpc>
            <a:spcBef>
              <a:spcPct val="0"/>
            </a:spcBef>
            <a:spcAft>
              <a:spcPct val="35000"/>
            </a:spcAft>
            <a:buNone/>
          </a:pPr>
          <a:r>
            <a:rPr lang="en-US" sz="2900" kern="1200" dirty="0">
              <a:latin typeface="+mn-lt"/>
              <a:cs typeface="Calibri"/>
            </a:rPr>
            <a:t>Consider which strategies are likely to be most useful in addressing the content. </a:t>
          </a:r>
        </a:p>
      </dsp:txBody>
      <dsp:txXfrm>
        <a:off x="963790" y="1507297"/>
        <a:ext cx="7426731" cy="911513"/>
      </dsp:txXfrm>
    </dsp:sp>
    <dsp:sp modelId="{5C1B0442-11F9-5E45-8B88-1664ACCEA02A}">
      <dsp:nvSpPr>
        <dsp:cNvPr id="0" name=""/>
        <dsp:cNvSpPr/>
      </dsp:nvSpPr>
      <dsp:spPr>
        <a:xfrm>
          <a:off x="935431" y="2596129"/>
          <a:ext cx="7483449" cy="968231"/>
        </a:xfrm>
        <a:prstGeom prst="roundRect">
          <a:avLst>
            <a:gd name="adj" fmla="val 10000"/>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3660" tIns="55245" rIns="73660" bIns="55245" numCol="1" spcCol="1270" anchor="ctr" anchorCtr="0">
          <a:noAutofit/>
        </a:bodyPr>
        <a:lstStyle/>
        <a:p>
          <a:pPr marL="0" lvl="0" indent="0" algn="l" defTabSz="1289050">
            <a:lnSpc>
              <a:spcPct val="90000"/>
            </a:lnSpc>
            <a:spcBef>
              <a:spcPct val="0"/>
            </a:spcBef>
            <a:spcAft>
              <a:spcPct val="35000"/>
            </a:spcAft>
            <a:buNone/>
          </a:pPr>
          <a:r>
            <a:rPr lang="en-US" sz="2900" kern="1200" dirty="0">
              <a:latin typeface="+mn-lt"/>
              <a:cs typeface="Calibri"/>
            </a:rPr>
            <a:t>Consider which strategies students are likely to use.</a:t>
          </a:r>
        </a:p>
      </dsp:txBody>
      <dsp:txXfrm>
        <a:off x="963790" y="2624488"/>
        <a:ext cx="7426731" cy="911513"/>
      </dsp:txXfrm>
    </dsp:sp>
    <dsp:sp modelId="{8E2356C1-39EE-854A-839E-08D10D379DCA}">
      <dsp:nvSpPr>
        <dsp:cNvPr id="0" name=""/>
        <dsp:cNvSpPr/>
      </dsp:nvSpPr>
      <dsp:spPr>
        <a:xfrm>
          <a:off x="925178" y="3736040"/>
          <a:ext cx="7483449" cy="968231"/>
        </a:xfrm>
        <a:prstGeom prst="roundRect">
          <a:avLst>
            <a:gd name="adj" fmla="val 10000"/>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3660" tIns="55245" rIns="73660" bIns="55245" numCol="1" spcCol="1270" anchor="ctr" anchorCtr="0">
          <a:noAutofit/>
        </a:bodyPr>
        <a:lstStyle/>
        <a:p>
          <a:pPr marL="0" lvl="0" indent="0" algn="l" defTabSz="1289050">
            <a:lnSpc>
              <a:spcPct val="90000"/>
            </a:lnSpc>
            <a:spcBef>
              <a:spcPct val="0"/>
            </a:spcBef>
            <a:spcAft>
              <a:spcPct val="35000"/>
            </a:spcAft>
            <a:buNone/>
          </a:pPr>
          <a:r>
            <a:rPr lang="en-US" sz="2900" kern="1200" dirty="0">
              <a:latin typeface="+mn-lt"/>
              <a:cs typeface="Calibri"/>
            </a:rPr>
            <a:t>Consider how to respond to likely student work.</a:t>
          </a:r>
        </a:p>
      </dsp:txBody>
      <dsp:txXfrm>
        <a:off x="953537" y="3764399"/>
        <a:ext cx="7426731" cy="911513"/>
      </dsp:txXfrm>
    </dsp:sp>
  </dsp:spTree>
</dsp:drawing>
</file>

<file path=ppt/diagrams/layout1.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761125" y="61739"/>
            <a:ext cx="2971800" cy="476273"/>
          </a:xfrm>
          <a:prstGeom prst="rect">
            <a:avLst/>
          </a:prstGeom>
        </p:spPr>
        <p:txBody>
          <a:bodyPr vert="horz" lIns="91440" tIns="45720" rIns="91440" bIns="45720" rtlCol="0"/>
          <a:lstStyle>
            <a:lvl1pPr algn="l">
              <a:defRPr sz="1200"/>
            </a:lvl1pPr>
          </a:lstStyle>
          <a:p>
            <a:pPr algn="r"/>
            <a:r>
              <a:rPr lang="en-US" sz="1000" dirty="0">
                <a:latin typeface="Arial"/>
                <a:cs typeface="Arial"/>
              </a:rPr>
              <a:t>LDOE: Math Content</a:t>
            </a:r>
          </a:p>
          <a:p>
            <a:pPr algn="r"/>
            <a:r>
              <a:rPr lang="en-US" sz="1000" dirty="0">
                <a:latin typeface="Arial"/>
                <a:cs typeface="Arial"/>
              </a:rPr>
              <a:t>Grades K–5, Module 2</a:t>
            </a:r>
          </a:p>
        </p:txBody>
      </p:sp>
      <p:sp>
        <p:nvSpPr>
          <p:cNvPr id="5" name="Slide Number Placeholder 4"/>
          <p:cNvSpPr>
            <a:spLocks noGrp="1"/>
          </p:cNvSpPr>
          <p:nvPr>
            <p:ph type="sldNum" sz="quarter" idx="3"/>
          </p:nvPr>
        </p:nvSpPr>
        <p:spPr>
          <a:xfrm>
            <a:off x="3761125" y="8570913"/>
            <a:ext cx="2971800" cy="458787"/>
          </a:xfrm>
          <a:prstGeom prst="rect">
            <a:avLst/>
          </a:prstGeom>
        </p:spPr>
        <p:txBody>
          <a:bodyPr vert="horz" lIns="91440" tIns="45720" rIns="91440" bIns="45720" rtlCol="0" anchor="b"/>
          <a:lstStyle>
            <a:lvl1pPr algn="r">
              <a:defRPr sz="1200"/>
            </a:lvl1pPr>
          </a:lstStyle>
          <a:p>
            <a:r>
              <a:rPr lang="en-US" sz="1000" dirty="0">
                <a:latin typeface="Arial"/>
                <a:cs typeface="Arial"/>
              </a:rPr>
              <a:t>P.00-</a:t>
            </a:r>
            <a:fld id="{7589E197-EDAE-8E44-9954-46C93966D6EE}" type="slidenum">
              <a:rPr lang="en-US" sz="1000" smtClean="0">
                <a:latin typeface="Arial"/>
                <a:cs typeface="Arial"/>
              </a:rPr>
              <a:t>‹#›</a:t>
            </a:fld>
            <a:endParaRPr lang="en-US" sz="1000" dirty="0">
              <a:latin typeface="Arial"/>
              <a:cs typeface="Arial"/>
            </a:endParaRPr>
          </a:p>
        </p:txBody>
      </p:sp>
      <p:sp>
        <p:nvSpPr>
          <p:cNvPr id="4" name="Footer Placeholder 3">
            <a:extLst>
              <a:ext uri="{FF2B5EF4-FFF2-40B4-BE49-F238E27FC236}">
                <a16:creationId xmlns:a16="http://schemas.microsoft.com/office/drawing/2014/main" id="{6AD36AB2-7577-7B46-8AF9-0C25F36E88AB}"/>
              </a:ext>
            </a:extLst>
          </p:cNvPr>
          <p:cNvSpPr>
            <a:spLocks noGrp="1"/>
          </p:cNvSpPr>
          <p:nvPr>
            <p:ph type="ftr" sz="quarter" idx="2"/>
          </p:nvPr>
        </p:nvSpPr>
        <p:spPr>
          <a:xfrm>
            <a:off x="163286" y="8570913"/>
            <a:ext cx="2971800" cy="457200"/>
          </a:xfrm>
          <a:prstGeom prst="rect">
            <a:avLst/>
          </a:prstGeom>
        </p:spPr>
        <p:txBody>
          <a:bodyPr vert="horz" lIns="91440" tIns="45720" rIns="91440" bIns="45720" rtlCol="0" anchor="b"/>
          <a:lstStyle>
            <a:lvl1pPr algn="l">
              <a:defRPr sz="1200"/>
            </a:lvl1pPr>
          </a:lstStyle>
          <a:p>
            <a:r>
              <a:rPr lang="en-US" sz="1000" dirty="0">
                <a:latin typeface="Arial" panose="020B0604020202020204" pitchFamily="34" charset="0"/>
                <a:cs typeface="Arial" panose="020B0604020202020204" pitchFamily="34" charset="0"/>
              </a:rPr>
              <a:t>The Charles A. Dana Center at </a:t>
            </a:r>
          </a:p>
          <a:p>
            <a:r>
              <a:rPr lang="en-US" sz="1000" dirty="0">
                <a:latin typeface="Arial" panose="020B0604020202020204" pitchFamily="34" charset="0"/>
                <a:cs typeface="Arial" panose="020B0604020202020204" pitchFamily="34" charset="0"/>
              </a:rPr>
              <a:t>The University of Texas at Austin </a:t>
            </a:r>
          </a:p>
        </p:txBody>
      </p:sp>
    </p:spTree>
    <p:extLst>
      <p:ext uri="{BB962C8B-B14F-4D97-AF65-F5344CB8AC3E}">
        <p14:creationId xmlns:p14="http://schemas.microsoft.com/office/powerpoint/2010/main" val="13063516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E656F2-F465-8249-B72B-B906401BFFC6}" type="datetimeFigureOut">
              <a:rPr lang="en-US" smtClean="0"/>
              <a:t>11/9/18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425DA3-A274-D349-A373-1D0D30C163E5}" type="slidenum">
              <a:rPr lang="en-US" smtClean="0"/>
              <a:t>‹#›</a:t>
            </a:fld>
            <a:endParaRPr lang="en-US" dirty="0"/>
          </a:p>
        </p:txBody>
      </p:sp>
    </p:spTree>
    <p:extLst>
      <p:ext uri="{BB962C8B-B14F-4D97-AF65-F5344CB8AC3E}">
        <p14:creationId xmlns:p14="http://schemas.microsoft.com/office/powerpoint/2010/main" val="14551287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thinkstockphotos.com/search/2/image?artist=Chad+Baker/Jason+Reed/Ryan+McVay&amp;family=creative"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thinkstockphotos.com/search/2/image?artist=malamooshi&amp;family=creative"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thinkstockphotos.com/search/2/image?artist=Butsaya&amp;family=creative"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thinkstockphotos.com/search/2/image?artist=photomaru&amp;family=creative"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thinkstockphotos.com/search/2/image?artist=malamooshi&amp;family=creative"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a:t>
            </a:fld>
            <a:endParaRPr lang="en-US" dirty="0"/>
          </a:p>
        </p:txBody>
      </p:sp>
    </p:spTree>
    <p:extLst>
      <p:ext uri="{BB962C8B-B14F-4D97-AF65-F5344CB8AC3E}">
        <p14:creationId xmlns:p14="http://schemas.microsoft.com/office/powerpoint/2010/main" val="14199377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58975" y="511175"/>
            <a:ext cx="2884488" cy="1622425"/>
          </a:xfrm>
        </p:spPr>
      </p:sp>
      <p:sp>
        <p:nvSpPr>
          <p:cNvPr id="4" name="Slide Number Placeholder 3"/>
          <p:cNvSpPr>
            <a:spLocks noGrp="1"/>
          </p:cNvSpPr>
          <p:nvPr>
            <p:ph type="sldNum" sz="quarter" idx="10"/>
          </p:nvPr>
        </p:nvSpPr>
        <p:spPr/>
        <p:txBody>
          <a:bodyPr/>
          <a:lstStyle/>
          <a:p>
            <a:fld id="{86425DA3-A274-D349-A373-1D0D30C163E5}" type="slidenum">
              <a:rPr lang="en-US" smtClean="0"/>
              <a:t>10</a:t>
            </a:fld>
            <a:endParaRPr lang="en-US" dirty="0"/>
          </a:p>
        </p:txBody>
      </p:sp>
      <p:sp>
        <p:nvSpPr>
          <p:cNvPr id="5" name="Notes Placeholder 4"/>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052799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795463" y="660400"/>
            <a:ext cx="3267075" cy="1838325"/>
          </a:xfrm>
        </p:spPr>
      </p:sp>
      <p:sp>
        <p:nvSpPr>
          <p:cNvPr id="3" name="Notes Placeholder 2"/>
          <p:cNvSpPr>
            <a:spLocks noGrp="1"/>
          </p:cNvSpPr>
          <p:nvPr>
            <p:ph type="body" idx="1"/>
          </p:nvPr>
        </p:nvSpPr>
        <p:spPr>
          <a:xfrm>
            <a:off x="685800" y="2857500"/>
            <a:ext cx="5486400" cy="5143500"/>
          </a:xfrm>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a:t>
            </a:fld>
            <a:endParaRPr lang="en-US" dirty="0"/>
          </a:p>
        </p:txBody>
      </p:sp>
    </p:spTree>
    <p:extLst>
      <p:ext uri="{BB962C8B-B14F-4D97-AF65-F5344CB8AC3E}">
        <p14:creationId xmlns:p14="http://schemas.microsoft.com/office/powerpoint/2010/main" val="10986689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a:t>
            </a:fld>
            <a:endParaRPr lang="en-US" dirty="0"/>
          </a:p>
        </p:txBody>
      </p:sp>
    </p:spTree>
    <p:extLst>
      <p:ext uri="{BB962C8B-B14F-4D97-AF65-F5344CB8AC3E}">
        <p14:creationId xmlns:p14="http://schemas.microsoft.com/office/powerpoint/2010/main" val="711206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13</a:t>
            </a:fld>
            <a:endParaRPr lang="en-US" dirty="0"/>
          </a:p>
        </p:txBody>
      </p:sp>
    </p:spTree>
    <p:extLst>
      <p:ext uri="{BB962C8B-B14F-4D97-AF65-F5344CB8AC3E}">
        <p14:creationId xmlns:p14="http://schemas.microsoft.com/office/powerpoint/2010/main" val="5559104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14</a:t>
            </a:fld>
            <a:endParaRPr lang="en-US" dirty="0"/>
          </a:p>
        </p:txBody>
      </p:sp>
    </p:spTree>
    <p:extLst>
      <p:ext uri="{BB962C8B-B14F-4D97-AF65-F5344CB8AC3E}">
        <p14:creationId xmlns:p14="http://schemas.microsoft.com/office/powerpoint/2010/main" val="12807383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15</a:t>
            </a:fld>
            <a:endParaRPr lang="en-US" dirty="0"/>
          </a:p>
        </p:txBody>
      </p:sp>
    </p:spTree>
    <p:extLst>
      <p:ext uri="{BB962C8B-B14F-4D97-AF65-F5344CB8AC3E}">
        <p14:creationId xmlns:p14="http://schemas.microsoft.com/office/powerpoint/2010/main" val="3287775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16</a:t>
            </a:fld>
            <a:endParaRPr lang="en-US" dirty="0"/>
          </a:p>
        </p:txBody>
      </p:sp>
    </p:spTree>
    <p:extLst>
      <p:ext uri="{BB962C8B-B14F-4D97-AF65-F5344CB8AC3E}">
        <p14:creationId xmlns:p14="http://schemas.microsoft.com/office/powerpoint/2010/main" val="7550755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17</a:t>
            </a:fld>
            <a:endParaRPr lang="en-US" dirty="0"/>
          </a:p>
        </p:txBody>
      </p:sp>
    </p:spTree>
    <p:extLst>
      <p:ext uri="{BB962C8B-B14F-4D97-AF65-F5344CB8AC3E}">
        <p14:creationId xmlns:p14="http://schemas.microsoft.com/office/powerpoint/2010/main" val="4224934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18</a:t>
            </a:fld>
            <a:endParaRPr lang="en-US" dirty="0"/>
          </a:p>
        </p:txBody>
      </p:sp>
    </p:spTree>
    <p:extLst>
      <p:ext uri="{BB962C8B-B14F-4D97-AF65-F5344CB8AC3E}">
        <p14:creationId xmlns:p14="http://schemas.microsoft.com/office/powerpoint/2010/main" val="3129424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19</a:t>
            </a:fld>
            <a:endParaRPr lang="en-US" dirty="0"/>
          </a:p>
        </p:txBody>
      </p:sp>
    </p:spTree>
    <p:extLst>
      <p:ext uri="{BB962C8B-B14F-4D97-AF65-F5344CB8AC3E}">
        <p14:creationId xmlns:p14="http://schemas.microsoft.com/office/powerpoint/2010/main" val="8247843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7" name="Shape 47"/>
          <p:cNvSpPr>
            <a:spLocks noGrp="1" noRot="1" noChangeAspect="1"/>
          </p:cNvSpPr>
          <p:nvPr>
            <p:ph type="sldImg" idx="2"/>
          </p:nvPr>
        </p:nvSpPr>
        <p:spPr>
          <a:xfrm>
            <a:off x="881063" y="1143000"/>
            <a:ext cx="4884737" cy="2747963"/>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 name="Notes Placeholder 2"/>
          <p:cNvSpPr>
            <a:spLocks noGrp="1"/>
          </p:cNvSpPr>
          <p:nvPr>
            <p:ph type="body" idx="1"/>
          </p:nvPr>
        </p:nvSpPr>
        <p:spPr>
          <a:xfrm>
            <a:off x="759372" y="6113736"/>
            <a:ext cx="5486400" cy="3600450"/>
          </a:xfrm>
        </p:spPr>
        <p:txBody>
          <a:bodyPr/>
          <a:lstStyle/>
          <a:p>
            <a:pPr lvl="0">
              <a:spcBef>
                <a:spcPts val="0"/>
              </a:spcBef>
              <a:buNone/>
            </a:pPr>
            <a:r>
              <a:rPr lang="en-US" dirty="0"/>
              <a:t>Credit: </a:t>
            </a:r>
            <a:r>
              <a:rPr lang="en-US" u="sng" dirty="0">
                <a:solidFill>
                  <a:schemeClr val="dk1"/>
                </a:solidFill>
                <a:ea typeface="Calibri"/>
                <a:cs typeface="Calibri"/>
                <a:sym typeface="Calibri"/>
                <a:hlinkClick r:id="rId3"/>
              </a:rPr>
              <a:t>Chad Baker/Jason Reed/Ryan McVay</a:t>
            </a:r>
            <a:endParaRPr lang="en-US" u="sng" dirty="0">
              <a:solidFill>
                <a:schemeClr val="dk1"/>
              </a:solidFill>
              <a:ea typeface="Calibri"/>
              <a:cs typeface="Calibri"/>
              <a:sym typeface="Calibri"/>
            </a:endParaRPr>
          </a:p>
          <a:p>
            <a:pPr lvl="0">
              <a:spcBef>
                <a:spcPts val="0"/>
              </a:spcBef>
              <a:buNone/>
            </a:pPr>
            <a:r>
              <a:rPr lang="en-US" dirty="0"/>
              <a:t>Item number:AA014176</a:t>
            </a:r>
          </a:p>
          <a:p>
            <a:pPr lvl="0">
              <a:spcBef>
                <a:spcPts val="0"/>
              </a:spcBef>
              <a:buNone/>
            </a:pPr>
            <a:r>
              <a:rPr lang="en-US" dirty="0"/>
              <a:t>Collection:Photodisc</a:t>
            </a:r>
          </a:p>
          <a:p>
            <a:endParaRPr lang="en-US" dirty="0"/>
          </a:p>
        </p:txBody>
      </p:sp>
      <p:sp>
        <p:nvSpPr>
          <p:cNvPr id="4" name="Notes Placeholder 3"/>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5188705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86425DA3-A274-D349-A373-1D0D30C163E5}" type="slidenum">
              <a:rPr lang="en-US" smtClean="0"/>
              <a:t>20</a:t>
            </a:fld>
            <a:endParaRPr lang="en-US" dirty="0"/>
          </a:p>
        </p:txBody>
      </p:sp>
      <p:sp>
        <p:nvSpPr>
          <p:cNvPr id="5" name="Notes Placeholder 4"/>
          <p:cNvSpPr>
            <a:spLocks noGrp="1"/>
          </p:cNvSpPr>
          <p:nvPr>
            <p:ph type="body" sz="quarter" idx="11"/>
          </p:nvPr>
        </p:nvSpPr>
        <p:spPr/>
        <p:txBody>
          <a:bodyPr/>
          <a:lstStyle/>
          <a:p>
            <a:endParaRPr lang="en-US" dirty="0"/>
          </a:p>
        </p:txBody>
      </p:sp>
      <p:sp>
        <p:nvSpPr>
          <p:cNvPr id="7" name="Notes Placeholder 6"/>
          <p:cNvSpPr>
            <a:spLocks noGrp="1"/>
          </p:cNvSpPr>
          <p:nvPr>
            <p:ph type="body" idx="1"/>
          </p:nvPr>
        </p:nvSpPr>
        <p:spPr/>
        <p:txBody>
          <a:bodyPr/>
          <a:lstStyle/>
          <a:p>
            <a:r>
              <a:rPr lang="en-US" dirty="0"/>
              <a:t>Credit: </a:t>
            </a:r>
            <a:r>
              <a:rPr lang="en-US" sz="1200" u="none" strike="noStrike" kern="1200" dirty="0">
                <a:solidFill>
                  <a:schemeClr val="tx1"/>
                </a:solidFill>
                <a:effectLst/>
                <a:latin typeface="+mn-lt"/>
                <a:ea typeface="+mn-ea"/>
                <a:cs typeface="+mn-cs"/>
                <a:hlinkClick r:id="rId3"/>
              </a:rPr>
              <a:t>malamooshi</a:t>
            </a:r>
            <a:endParaRPr lang="en-US" sz="1200" u="none" strike="noStrike" kern="1200" dirty="0">
              <a:solidFill>
                <a:schemeClr val="tx1"/>
              </a:solidFill>
              <a:effectLst/>
              <a:latin typeface="+mn-lt"/>
              <a:ea typeface="+mn-ea"/>
              <a:cs typeface="+mn-cs"/>
            </a:endParaRPr>
          </a:p>
          <a:p>
            <a:r>
              <a:rPr lang="en-US" dirty="0"/>
              <a:t>Item number:483147984</a:t>
            </a:r>
          </a:p>
          <a:p>
            <a:r>
              <a:rPr lang="en-US" dirty="0"/>
              <a:t>Collection:iStock</a:t>
            </a:r>
          </a:p>
          <a:p>
            <a:endParaRPr lang="en-US" dirty="0"/>
          </a:p>
        </p:txBody>
      </p:sp>
    </p:spTree>
    <p:extLst>
      <p:ext uri="{BB962C8B-B14F-4D97-AF65-F5344CB8AC3E}">
        <p14:creationId xmlns:p14="http://schemas.microsoft.com/office/powerpoint/2010/main" val="8384485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86425DA3-A274-D349-A373-1D0D30C163E5}" type="slidenum">
              <a:rPr lang="en-US" smtClean="0"/>
              <a:t>21</a:t>
            </a:fld>
            <a:endParaRPr lang="en-US" dirty="0"/>
          </a:p>
        </p:txBody>
      </p:sp>
      <p:sp>
        <p:nvSpPr>
          <p:cNvPr id="5" name="Notes Placeholder 4"/>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86530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22</a:t>
            </a:fld>
            <a:endParaRPr lang="en-US" dirty="0"/>
          </a:p>
        </p:txBody>
      </p:sp>
    </p:spTree>
    <p:extLst>
      <p:ext uri="{BB962C8B-B14F-4D97-AF65-F5344CB8AC3E}">
        <p14:creationId xmlns:p14="http://schemas.microsoft.com/office/powerpoint/2010/main" val="2952735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86425DA3-A274-D349-A373-1D0D30C163E5}" type="slidenum">
              <a:rPr lang="en-US" smtClean="0"/>
              <a:t>23</a:t>
            </a:fld>
            <a:endParaRPr lang="en-US" dirty="0"/>
          </a:p>
        </p:txBody>
      </p:sp>
      <p:sp>
        <p:nvSpPr>
          <p:cNvPr id="5" name="Notes Placeholder 4"/>
          <p:cNvSpPr>
            <a:spLocks noGrp="1"/>
          </p:cNvSpPr>
          <p:nvPr>
            <p:ph type="body" sz="quarter" idx="11"/>
          </p:nvPr>
        </p:nvSpPr>
        <p:spPr/>
        <p:txBody>
          <a:bodyPr/>
          <a:lstStyle/>
          <a:p>
            <a:endParaRPr lang="en-US" dirty="0"/>
          </a:p>
        </p:txBody>
      </p:sp>
      <p:sp>
        <p:nvSpPr>
          <p:cNvPr id="6" name="Notes Placeholder 5"/>
          <p:cNvSpPr>
            <a:spLocks noGrp="1"/>
          </p:cNvSpPr>
          <p:nvPr>
            <p:ph type="body" idx="1"/>
          </p:nvPr>
        </p:nvSpPr>
        <p:spPr/>
        <p:txBody>
          <a:bodyPr/>
          <a:lstStyle/>
          <a:p>
            <a:r>
              <a:rPr lang="en-US" dirty="0"/>
              <a:t>Credit: </a:t>
            </a:r>
            <a:r>
              <a:rPr lang="en-US" sz="1200" u="none" strike="noStrike" kern="1200" dirty="0">
                <a:solidFill>
                  <a:schemeClr val="tx1"/>
                </a:solidFill>
                <a:effectLst/>
                <a:latin typeface="+mn-lt"/>
                <a:ea typeface="+mn-ea"/>
                <a:cs typeface="+mn-cs"/>
                <a:hlinkClick r:id="rId3"/>
              </a:rPr>
              <a:t>Butsaya</a:t>
            </a:r>
            <a:endParaRPr lang="en-US" sz="1200" u="none" strike="noStrike" kern="1200" dirty="0">
              <a:solidFill>
                <a:schemeClr val="tx1"/>
              </a:solidFill>
              <a:effectLst/>
              <a:latin typeface="+mn-lt"/>
              <a:ea typeface="+mn-ea"/>
              <a:cs typeface="+mn-cs"/>
            </a:endParaRPr>
          </a:p>
          <a:p>
            <a:r>
              <a:rPr lang="en-US" dirty="0"/>
              <a:t>Item number:514324300</a:t>
            </a:r>
          </a:p>
          <a:p>
            <a:r>
              <a:rPr lang="en-US" dirty="0"/>
              <a:t>Collection:iStock</a:t>
            </a:r>
          </a:p>
        </p:txBody>
      </p:sp>
    </p:spTree>
    <p:extLst>
      <p:ext uri="{BB962C8B-B14F-4D97-AF65-F5344CB8AC3E}">
        <p14:creationId xmlns:p14="http://schemas.microsoft.com/office/powerpoint/2010/main" val="6878508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86425DA3-A274-D349-A373-1D0D30C163E5}" type="slidenum">
              <a:rPr lang="en-US" smtClean="0"/>
              <a:t>24</a:t>
            </a:fld>
            <a:endParaRPr lang="en-US" dirty="0"/>
          </a:p>
        </p:txBody>
      </p:sp>
      <p:sp>
        <p:nvSpPr>
          <p:cNvPr id="5" name="Notes Placeholder 4"/>
          <p:cNvSpPr>
            <a:spLocks noGrp="1"/>
          </p:cNvSpPr>
          <p:nvPr>
            <p:ph type="body" sz="quarter" idx="11"/>
          </p:nvPr>
        </p:nvSpPr>
        <p:spPr/>
        <p:txBody>
          <a:bodyPr/>
          <a:lstStyle/>
          <a:p>
            <a:endParaRPr lang="en-US" dirty="0"/>
          </a:p>
        </p:txBody>
      </p:sp>
      <p:sp>
        <p:nvSpPr>
          <p:cNvPr id="6" name="Notes Placeholder 5"/>
          <p:cNvSpPr>
            <a:spLocks noGrp="1"/>
          </p:cNvSpPr>
          <p:nvPr>
            <p:ph type="body" idx="1"/>
          </p:nvPr>
        </p:nvSpPr>
        <p:spPr/>
        <p:txBody>
          <a:bodyPr/>
          <a:lstStyle/>
          <a:p>
            <a:r>
              <a:rPr lang="en-US" dirty="0"/>
              <a:t>Credit: </a:t>
            </a:r>
            <a:r>
              <a:rPr lang="en-US" sz="1200" u="none" strike="noStrike" kern="1200" dirty="0">
                <a:solidFill>
                  <a:schemeClr val="tx1"/>
                </a:solidFill>
                <a:effectLst/>
                <a:latin typeface="+mn-lt"/>
                <a:ea typeface="+mn-ea"/>
                <a:cs typeface="+mn-cs"/>
                <a:hlinkClick r:id="rId3"/>
              </a:rPr>
              <a:t>photomaru</a:t>
            </a:r>
            <a:endParaRPr lang="en-US" sz="1200" u="none" strike="noStrike" kern="1200" dirty="0">
              <a:solidFill>
                <a:schemeClr val="tx1"/>
              </a:solidFill>
              <a:effectLst/>
              <a:latin typeface="+mn-lt"/>
              <a:ea typeface="+mn-ea"/>
              <a:cs typeface="+mn-cs"/>
            </a:endParaRPr>
          </a:p>
          <a:p>
            <a:r>
              <a:rPr lang="en-US" dirty="0"/>
              <a:t>Item number:542817890</a:t>
            </a:r>
          </a:p>
          <a:p>
            <a:r>
              <a:rPr lang="en-US" dirty="0"/>
              <a:t>Collection:iStock</a:t>
            </a:r>
          </a:p>
        </p:txBody>
      </p:sp>
    </p:spTree>
    <p:extLst>
      <p:ext uri="{BB962C8B-B14F-4D97-AF65-F5344CB8AC3E}">
        <p14:creationId xmlns:p14="http://schemas.microsoft.com/office/powerpoint/2010/main" val="8224022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86425DA3-A274-D349-A373-1D0D30C163E5}" type="slidenum">
              <a:rPr lang="en-US" smtClean="0"/>
              <a:t>25</a:t>
            </a:fld>
            <a:endParaRPr lang="en-US" dirty="0"/>
          </a:p>
        </p:txBody>
      </p:sp>
      <p:sp>
        <p:nvSpPr>
          <p:cNvPr id="5" name="Notes Placeholder 4"/>
          <p:cNvSpPr>
            <a:spLocks noGrp="1"/>
          </p:cNvSpPr>
          <p:nvPr>
            <p:ph type="body" sz="quarter" idx="11"/>
          </p:nvPr>
        </p:nvSpPr>
        <p:spPr/>
        <p:txBody>
          <a:bodyPr/>
          <a:lstStyle/>
          <a:p>
            <a:endParaRPr lang="en-US" dirty="0"/>
          </a:p>
        </p:txBody>
      </p:sp>
      <p:sp>
        <p:nvSpPr>
          <p:cNvPr id="6" name="Notes Placeholder 5"/>
          <p:cNvSpPr>
            <a:spLocks noGrp="1"/>
          </p:cNvSpPr>
          <p:nvPr>
            <p:ph type="body" idx="1"/>
          </p:nvPr>
        </p:nvSpPr>
        <p:spPr/>
        <p:txBody>
          <a:bodyPr/>
          <a:lstStyle/>
          <a:p>
            <a:r>
              <a:rPr lang="en-US" dirty="0"/>
              <a:t>Credit: </a:t>
            </a:r>
            <a:r>
              <a:rPr lang="en-US" sz="1200" u="none" strike="noStrike" kern="1200" dirty="0">
                <a:solidFill>
                  <a:schemeClr val="tx1"/>
                </a:solidFill>
                <a:effectLst/>
                <a:latin typeface="+mn-lt"/>
                <a:ea typeface="+mn-ea"/>
                <a:cs typeface="+mn-cs"/>
                <a:hlinkClick r:id="rId3"/>
              </a:rPr>
              <a:t>malamooshi</a:t>
            </a:r>
            <a:endParaRPr lang="en-US" sz="1200" u="none" strike="noStrike" kern="1200" dirty="0">
              <a:solidFill>
                <a:schemeClr val="tx1"/>
              </a:solidFill>
              <a:effectLst/>
              <a:latin typeface="+mn-lt"/>
              <a:ea typeface="+mn-ea"/>
              <a:cs typeface="+mn-cs"/>
            </a:endParaRPr>
          </a:p>
          <a:p>
            <a:r>
              <a:rPr lang="en-US" dirty="0"/>
              <a:t>Item number:483147984</a:t>
            </a:r>
          </a:p>
          <a:p>
            <a:r>
              <a:rPr lang="en-US" dirty="0"/>
              <a:t>Collection:iStock</a:t>
            </a:r>
          </a:p>
        </p:txBody>
      </p:sp>
    </p:spTree>
    <p:extLst>
      <p:ext uri="{BB962C8B-B14F-4D97-AF65-F5344CB8AC3E}">
        <p14:creationId xmlns:p14="http://schemas.microsoft.com/office/powerpoint/2010/main" val="14333416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86425DA3-A274-D349-A373-1D0D30C163E5}" type="slidenum">
              <a:rPr lang="en-US" smtClean="0"/>
              <a:t>26</a:t>
            </a:fld>
            <a:endParaRPr lang="en-US" dirty="0"/>
          </a:p>
        </p:txBody>
      </p:sp>
      <p:sp>
        <p:nvSpPr>
          <p:cNvPr id="5" name="Notes Placeholder 4"/>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375895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27</a:t>
            </a:fld>
            <a:endParaRPr lang="en-US" dirty="0"/>
          </a:p>
        </p:txBody>
      </p:sp>
    </p:spTree>
    <p:extLst>
      <p:ext uri="{BB962C8B-B14F-4D97-AF65-F5344CB8AC3E}">
        <p14:creationId xmlns:p14="http://schemas.microsoft.com/office/powerpoint/2010/main" val="9524729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28</a:t>
            </a:fld>
            <a:endParaRPr lang="en-US" dirty="0"/>
          </a:p>
        </p:txBody>
      </p:sp>
    </p:spTree>
    <p:extLst>
      <p:ext uri="{BB962C8B-B14F-4D97-AF65-F5344CB8AC3E}">
        <p14:creationId xmlns:p14="http://schemas.microsoft.com/office/powerpoint/2010/main" val="5410627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29</a:t>
            </a:fld>
            <a:endParaRPr lang="en-US" dirty="0"/>
          </a:p>
        </p:txBody>
      </p:sp>
    </p:spTree>
    <p:extLst>
      <p:ext uri="{BB962C8B-B14F-4D97-AF65-F5344CB8AC3E}">
        <p14:creationId xmlns:p14="http://schemas.microsoft.com/office/powerpoint/2010/main" val="6813274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5400" y="341313"/>
            <a:ext cx="4267200" cy="2401887"/>
          </a:xfrm>
        </p:spPr>
      </p:sp>
      <p:sp>
        <p:nvSpPr>
          <p:cNvPr id="4" name="Notes Placeholder 3"/>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193861668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30</a:t>
            </a:fld>
            <a:endParaRPr lang="en-US" dirty="0"/>
          </a:p>
        </p:txBody>
      </p:sp>
    </p:spTree>
    <p:extLst>
      <p:ext uri="{BB962C8B-B14F-4D97-AF65-F5344CB8AC3E}">
        <p14:creationId xmlns:p14="http://schemas.microsoft.com/office/powerpoint/2010/main" val="10510589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31</a:t>
            </a:fld>
            <a:endParaRPr lang="en-US" dirty="0"/>
          </a:p>
        </p:txBody>
      </p:sp>
    </p:spTree>
    <p:extLst>
      <p:ext uri="{BB962C8B-B14F-4D97-AF65-F5344CB8AC3E}">
        <p14:creationId xmlns:p14="http://schemas.microsoft.com/office/powerpoint/2010/main" val="9280465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32</a:t>
            </a:fld>
            <a:endParaRPr lang="en-US" dirty="0"/>
          </a:p>
        </p:txBody>
      </p:sp>
    </p:spTree>
    <p:extLst>
      <p:ext uri="{BB962C8B-B14F-4D97-AF65-F5344CB8AC3E}">
        <p14:creationId xmlns:p14="http://schemas.microsoft.com/office/powerpoint/2010/main" val="7243319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33</a:t>
            </a:fld>
            <a:endParaRPr lang="en-US" dirty="0"/>
          </a:p>
        </p:txBody>
      </p:sp>
    </p:spTree>
    <p:extLst>
      <p:ext uri="{BB962C8B-B14F-4D97-AF65-F5344CB8AC3E}">
        <p14:creationId xmlns:p14="http://schemas.microsoft.com/office/powerpoint/2010/main" val="174463250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34</a:t>
            </a:fld>
            <a:endParaRPr lang="en-US" dirty="0"/>
          </a:p>
        </p:txBody>
      </p:sp>
    </p:spTree>
    <p:extLst>
      <p:ext uri="{BB962C8B-B14F-4D97-AF65-F5344CB8AC3E}">
        <p14:creationId xmlns:p14="http://schemas.microsoft.com/office/powerpoint/2010/main" val="12104582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35</a:t>
            </a:fld>
            <a:endParaRPr lang="en-US" dirty="0"/>
          </a:p>
        </p:txBody>
      </p:sp>
    </p:spTree>
    <p:extLst>
      <p:ext uri="{BB962C8B-B14F-4D97-AF65-F5344CB8AC3E}">
        <p14:creationId xmlns:p14="http://schemas.microsoft.com/office/powerpoint/2010/main" val="3742127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36</a:t>
            </a:fld>
            <a:endParaRPr lang="en-US" dirty="0"/>
          </a:p>
        </p:txBody>
      </p:sp>
    </p:spTree>
    <p:extLst>
      <p:ext uri="{BB962C8B-B14F-4D97-AF65-F5344CB8AC3E}">
        <p14:creationId xmlns:p14="http://schemas.microsoft.com/office/powerpoint/2010/main" val="109697358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37</a:t>
            </a:fld>
            <a:endParaRPr lang="en-US" dirty="0"/>
          </a:p>
        </p:txBody>
      </p:sp>
    </p:spTree>
    <p:extLst>
      <p:ext uri="{BB962C8B-B14F-4D97-AF65-F5344CB8AC3E}">
        <p14:creationId xmlns:p14="http://schemas.microsoft.com/office/powerpoint/2010/main" val="21919039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https://learningforward.org/docs/default-source/jsd-october-2015/high-quality-collaboration-benefits-teachers-and-students.pdf</a:t>
            </a:r>
          </a:p>
        </p:txBody>
      </p:sp>
      <p:sp>
        <p:nvSpPr>
          <p:cNvPr id="4" name="Slide Number Placeholder 3"/>
          <p:cNvSpPr>
            <a:spLocks noGrp="1"/>
          </p:cNvSpPr>
          <p:nvPr>
            <p:ph type="sldNum" sz="quarter" idx="10"/>
          </p:nvPr>
        </p:nvSpPr>
        <p:spPr/>
        <p:txBody>
          <a:bodyPr/>
          <a:lstStyle/>
          <a:p>
            <a:fld id="{86425DA3-A274-D349-A373-1D0D30C163E5}" type="slidenum">
              <a:rPr lang="en-US" smtClean="0"/>
              <a:t>38</a:t>
            </a:fld>
            <a:endParaRPr lang="en-US" dirty="0"/>
          </a:p>
        </p:txBody>
      </p:sp>
    </p:spTree>
    <p:extLst>
      <p:ext uri="{BB962C8B-B14F-4D97-AF65-F5344CB8AC3E}">
        <p14:creationId xmlns:p14="http://schemas.microsoft.com/office/powerpoint/2010/main" val="10253189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39</a:t>
            </a:fld>
            <a:endParaRPr lang="en-US" dirty="0"/>
          </a:p>
        </p:txBody>
      </p:sp>
    </p:spTree>
    <p:extLst>
      <p:ext uri="{BB962C8B-B14F-4D97-AF65-F5344CB8AC3E}">
        <p14:creationId xmlns:p14="http://schemas.microsoft.com/office/powerpoint/2010/main" val="14298004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4</a:t>
            </a:fld>
            <a:endParaRPr lang="en-US" sz="1200" b="0" i="0" u="none" strike="noStrike" cap="none" dirty="0">
              <a:solidFill>
                <a:schemeClr val="dk1"/>
              </a:solidFill>
              <a:latin typeface="Calibri"/>
              <a:ea typeface="Calibri"/>
              <a:cs typeface="Calibri"/>
              <a:sym typeface="Calibri"/>
            </a:endParaRPr>
          </a:p>
        </p:txBody>
      </p:sp>
      <p:sp>
        <p:nvSpPr>
          <p:cNvPr id="5" name="Notes Placeholder 4"/>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84612930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40</a:t>
            </a:fld>
            <a:endParaRPr lang="en-US" dirty="0"/>
          </a:p>
        </p:txBody>
      </p:sp>
    </p:spTree>
    <p:extLst>
      <p:ext uri="{BB962C8B-B14F-4D97-AF65-F5344CB8AC3E}">
        <p14:creationId xmlns:p14="http://schemas.microsoft.com/office/powerpoint/2010/main" val="21950364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41</a:t>
            </a:fld>
            <a:endParaRPr lang="en-US" dirty="0"/>
          </a:p>
        </p:txBody>
      </p:sp>
    </p:spTree>
    <p:extLst>
      <p:ext uri="{BB962C8B-B14F-4D97-AF65-F5344CB8AC3E}">
        <p14:creationId xmlns:p14="http://schemas.microsoft.com/office/powerpoint/2010/main" val="18081932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42</a:t>
            </a:fld>
            <a:endParaRPr lang="en-US" dirty="0"/>
          </a:p>
        </p:txBody>
      </p:sp>
    </p:spTree>
    <p:extLst>
      <p:ext uri="{BB962C8B-B14F-4D97-AF65-F5344CB8AC3E}">
        <p14:creationId xmlns:p14="http://schemas.microsoft.com/office/powerpoint/2010/main" val="42000079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43</a:t>
            </a:fld>
            <a:endParaRPr lang="en-US" dirty="0"/>
          </a:p>
        </p:txBody>
      </p:sp>
    </p:spTree>
    <p:extLst>
      <p:ext uri="{BB962C8B-B14F-4D97-AF65-F5344CB8AC3E}">
        <p14:creationId xmlns:p14="http://schemas.microsoft.com/office/powerpoint/2010/main" val="155522737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44</a:t>
            </a:fld>
            <a:endParaRPr lang="en-US" dirty="0"/>
          </a:p>
        </p:txBody>
      </p:sp>
    </p:spTree>
    <p:extLst>
      <p:ext uri="{BB962C8B-B14F-4D97-AF65-F5344CB8AC3E}">
        <p14:creationId xmlns:p14="http://schemas.microsoft.com/office/powerpoint/2010/main" val="105946902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45</a:t>
            </a:fld>
            <a:endParaRPr lang="en-US" dirty="0"/>
          </a:p>
        </p:txBody>
      </p:sp>
    </p:spTree>
    <p:extLst>
      <p:ext uri="{BB962C8B-B14F-4D97-AF65-F5344CB8AC3E}">
        <p14:creationId xmlns:p14="http://schemas.microsoft.com/office/powerpoint/2010/main" val="117963480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46</a:t>
            </a:fld>
            <a:endParaRPr lang="en-US" dirty="0"/>
          </a:p>
        </p:txBody>
      </p:sp>
    </p:spTree>
    <p:extLst>
      <p:ext uri="{BB962C8B-B14F-4D97-AF65-F5344CB8AC3E}">
        <p14:creationId xmlns:p14="http://schemas.microsoft.com/office/powerpoint/2010/main" val="66720764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47</a:t>
            </a:fld>
            <a:endParaRPr lang="en-US" dirty="0"/>
          </a:p>
        </p:txBody>
      </p:sp>
    </p:spTree>
    <p:extLst>
      <p:ext uri="{BB962C8B-B14F-4D97-AF65-F5344CB8AC3E}">
        <p14:creationId xmlns:p14="http://schemas.microsoft.com/office/powerpoint/2010/main" val="116678131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48</a:t>
            </a:fld>
            <a:endParaRPr lang="en-US" dirty="0"/>
          </a:p>
        </p:txBody>
      </p:sp>
    </p:spTree>
    <p:extLst>
      <p:ext uri="{BB962C8B-B14F-4D97-AF65-F5344CB8AC3E}">
        <p14:creationId xmlns:p14="http://schemas.microsoft.com/office/powerpoint/2010/main" val="154304328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31913" y="342900"/>
            <a:ext cx="3965575" cy="2232025"/>
          </a:xfrm>
        </p:spPr>
      </p:sp>
      <p:sp>
        <p:nvSpPr>
          <p:cNvPr id="3" name="Notes Placeholder 2"/>
          <p:cNvSpPr>
            <a:spLocks noGrp="1"/>
          </p:cNvSpPr>
          <p:nvPr>
            <p:ph type="body" idx="1"/>
          </p:nvPr>
        </p:nvSpPr>
        <p:spPr>
          <a:xfrm>
            <a:off x="421034" y="2910421"/>
            <a:ext cx="6056082" cy="5454223"/>
          </a:xfrm>
        </p:spPr>
        <p:txBody>
          <a:bodyPr/>
          <a:lstStyle/>
          <a:p>
            <a:pPr>
              <a:spcBef>
                <a:spcPts val="200"/>
              </a:spcBef>
            </a:pPr>
            <a:endParaRPr lang="en-US" dirty="0">
              <a:ea typeface="Calibri"/>
            </a:endParaRPr>
          </a:p>
        </p:txBody>
      </p:sp>
    </p:spTree>
    <p:extLst>
      <p:ext uri="{BB962C8B-B14F-4D97-AF65-F5344CB8AC3E}">
        <p14:creationId xmlns:p14="http://schemas.microsoft.com/office/powerpoint/2010/main" val="19846566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a:t>
            </a:fld>
            <a:endParaRPr lang="en-US" dirty="0"/>
          </a:p>
        </p:txBody>
      </p:sp>
    </p:spTree>
    <p:extLst>
      <p:ext uri="{BB962C8B-B14F-4D97-AF65-F5344CB8AC3E}">
        <p14:creationId xmlns:p14="http://schemas.microsoft.com/office/powerpoint/2010/main" val="45404657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14713" y="342900"/>
            <a:ext cx="2882900" cy="1620838"/>
          </a:xfrm>
        </p:spPr>
      </p:sp>
      <p:sp>
        <p:nvSpPr>
          <p:cNvPr id="4" name="Notes Placeholder 3"/>
          <p:cNvSpPr>
            <a:spLocks noGrp="1"/>
          </p:cNvSpPr>
          <p:nvPr>
            <p:ph type="body" idx="10"/>
          </p:nvPr>
        </p:nvSpPr>
        <p:spPr/>
        <p:txBody>
          <a:bodyPr/>
          <a:lstStyle/>
          <a:p>
            <a:endParaRPr lang="en-US" dirty="0"/>
          </a:p>
        </p:txBody>
      </p:sp>
    </p:spTree>
    <p:extLst>
      <p:ext uri="{BB962C8B-B14F-4D97-AF65-F5344CB8AC3E}">
        <p14:creationId xmlns:p14="http://schemas.microsoft.com/office/powerpoint/2010/main" val="81453345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619650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21138" y="1058863"/>
            <a:ext cx="2278062" cy="1281112"/>
          </a:xfrm>
        </p:spPr>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6</a:t>
            </a:fld>
            <a:endParaRPr lang="en-US" sz="1200" b="0" i="0" u="none" strike="noStrike" cap="none" dirty="0">
              <a:solidFill>
                <a:schemeClr val="dk1"/>
              </a:solidFill>
              <a:latin typeface="Calibri"/>
              <a:ea typeface="Calibri"/>
              <a:cs typeface="Calibri"/>
              <a:sym typeface="Calibri"/>
            </a:endParaRPr>
          </a:p>
        </p:txBody>
      </p:sp>
      <p:sp>
        <p:nvSpPr>
          <p:cNvPr id="5" name="Notes Placeholder 4"/>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9917650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58975" y="511175"/>
            <a:ext cx="2884488" cy="1622425"/>
          </a:xfrm>
        </p:spPr>
      </p:sp>
      <p:sp>
        <p:nvSpPr>
          <p:cNvPr id="4" name="Slide Number Placeholder 3"/>
          <p:cNvSpPr>
            <a:spLocks noGrp="1"/>
          </p:cNvSpPr>
          <p:nvPr>
            <p:ph type="sldNum" sz="quarter" idx="10"/>
          </p:nvPr>
        </p:nvSpPr>
        <p:spPr/>
        <p:txBody>
          <a:bodyPr/>
          <a:lstStyle/>
          <a:p>
            <a:fld id="{86425DA3-A274-D349-A373-1D0D30C163E5}" type="slidenum">
              <a:rPr lang="en-US" smtClean="0"/>
              <a:t>7</a:t>
            </a:fld>
            <a:endParaRPr lang="en-US" dirty="0"/>
          </a:p>
        </p:txBody>
      </p:sp>
      <p:sp>
        <p:nvSpPr>
          <p:cNvPr id="5" name="Notes Placeholder 4"/>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7189127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a:t>
            </a:fld>
            <a:endParaRPr lang="en-US" dirty="0"/>
          </a:p>
        </p:txBody>
      </p:sp>
    </p:spTree>
    <p:extLst>
      <p:ext uri="{BB962C8B-B14F-4D97-AF65-F5344CB8AC3E}">
        <p14:creationId xmlns:p14="http://schemas.microsoft.com/office/powerpoint/2010/main" val="3718526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a:t>
            </a:fld>
            <a:endParaRPr lang="en-US" dirty="0"/>
          </a:p>
        </p:txBody>
      </p:sp>
    </p:spTree>
    <p:extLst>
      <p:ext uri="{BB962C8B-B14F-4D97-AF65-F5344CB8AC3E}">
        <p14:creationId xmlns:p14="http://schemas.microsoft.com/office/powerpoint/2010/main" val="8806560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97869" y="2847902"/>
            <a:ext cx="11459513" cy="3105637"/>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ext uri="{BB962C8B-B14F-4D97-AF65-F5344CB8AC3E}">
        <p14:creationId xmlns:p14="http://schemas.microsoft.com/office/powerpoint/2010/main" val="17354556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Text Option 2">
    <p:spTree>
      <p:nvGrpSpPr>
        <p:cNvPr id="1" name="Shape 21"/>
        <p:cNvGrpSpPr/>
        <p:nvPr/>
      </p:nvGrpSpPr>
      <p:grpSpPr>
        <a:xfrm>
          <a:off x="0" y="0"/>
          <a:ext cx="0" cy="0"/>
          <a:chOff x="0" y="0"/>
          <a:chExt cx="0" cy="0"/>
        </a:xfrm>
      </p:grpSpPr>
      <p:sp>
        <p:nvSpPr>
          <p:cNvPr id="22" name="Shape 22"/>
          <p:cNvSpPr txBox="1">
            <a:spLocks noGrp="1"/>
          </p:cNvSpPr>
          <p:nvPr>
            <p:ph type="sldNum" idx="12"/>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a:t>
            </a:fld>
            <a:endParaRPr lang="en-US" sz="1600" b="0" i="0" u="none" strike="noStrike" cap="none" dirty="0">
              <a:solidFill>
                <a:srgbClr val="A7A7A7"/>
              </a:solidFill>
              <a:latin typeface="Century"/>
              <a:ea typeface="Century"/>
              <a:cs typeface="Century"/>
              <a:sym typeface="Century"/>
            </a:endParaRPr>
          </a:p>
        </p:txBody>
      </p:sp>
      <p:sp>
        <p:nvSpPr>
          <p:cNvPr id="23" name="Shape 23"/>
          <p:cNvSpPr txBox="1">
            <a:spLocks noGrp="1"/>
          </p:cNvSpPr>
          <p:nvPr>
            <p:ph type="body" idx="1"/>
          </p:nvPr>
        </p:nvSpPr>
        <p:spPr>
          <a:xfrm>
            <a:off x="398462" y="1193800"/>
            <a:ext cx="11383961" cy="4822824"/>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4" name="Shape 24"/>
          <p:cNvSpPr txBox="1">
            <a:spLocks noGrp="1"/>
          </p:cNvSpPr>
          <p:nvPr>
            <p:ph type="title"/>
          </p:nvPr>
        </p:nvSpPr>
        <p:spPr>
          <a:xfrm>
            <a:off x="0" y="0"/>
            <a:ext cx="12192000" cy="756953"/>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ext uri="{BB962C8B-B14F-4D97-AF65-F5344CB8AC3E}">
        <p14:creationId xmlns:p14="http://schemas.microsoft.com/office/powerpoint/2010/main" val="580802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 Option 1">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
        <p:nvSpPr>
          <p:cNvPr id="4"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a:latin typeface="Calibri"/>
                <a:cs typeface="Calibri"/>
              </a:defRPr>
            </a:lvl1pPr>
          </a:lstStyle>
          <a:p>
            <a:r>
              <a:rPr lang="en-US" dirty="0"/>
              <a:t>Click to edit Master title style</a:t>
            </a:r>
          </a:p>
        </p:txBody>
      </p:sp>
      <p:sp>
        <p:nvSpPr>
          <p:cNvPr id="6"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05971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Tree>
    <p:extLst>
      <p:ext uri="{BB962C8B-B14F-4D97-AF65-F5344CB8AC3E}">
        <p14:creationId xmlns:p14="http://schemas.microsoft.com/office/powerpoint/2010/main" val="87316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tx1"/>
            </a:solidFill>
          </a:ln>
        </p:spPr>
        <p:txBody>
          <a:bodyPr/>
          <a:lstStyle>
            <a:lvl1pPr>
              <a:defRPr>
                <a:latin typeface="Calibri"/>
                <a:cs typeface="Calibri"/>
              </a:defRPr>
            </a:lvl1pPr>
          </a:lstStyle>
          <a:p>
            <a:endParaRPr lang="en-US" dirty="0"/>
          </a:p>
        </p:txBody>
      </p:sp>
    </p:spTree>
    <p:extLst>
      <p:ext uri="{BB962C8B-B14F-4D97-AF65-F5344CB8AC3E}">
        <p14:creationId xmlns:p14="http://schemas.microsoft.com/office/powerpoint/2010/main" val="3822724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Image with Side Text">
    <p:spTree>
      <p:nvGrpSpPr>
        <p:cNvPr id="1" name=""/>
        <p:cNvGrpSpPr/>
        <p:nvPr/>
      </p:nvGrpSpPr>
      <p:grpSpPr>
        <a:xfrm>
          <a:off x="0" y="0"/>
          <a:ext cx="0" cy="0"/>
          <a:chOff x="0" y="0"/>
          <a:chExt cx="0" cy="0"/>
        </a:xfrm>
      </p:grpSpPr>
      <p:sp>
        <p:nvSpPr>
          <p:cNvPr id="2" name="Title 1"/>
          <p:cNvSpPr>
            <a:spLocks noGrp="1"/>
          </p:cNvSpPr>
          <p:nvPr>
            <p:ph type="title"/>
          </p:nvPr>
        </p:nvSpPr>
        <p:spPr>
          <a:xfrm>
            <a:off x="84343" y="134780"/>
            <a:ext cx="3845483" cy="6538246"/>
          </a:xfrm>
          <a:prstGeom prst="rect">
            <a:avLst/>
          </a:prstGeom>
        </p:spPr>
        <p:txBody>
          <a:bodyPr/>
          <a:lstStyle>
            <a:lvl1pPr>
              <a:defRPr sz="4000">
                <a:solidFill>
                  <a:schemeClr val="bg1"/>
                </a:solidFill>
                <a:latin typeface="Calibri"/>
                <a:cs typeface="Calibri"/>
              </a:defRPr>
            </a:lvl1pPr>
          </a:lstStyle>
          <a:p>
            <a:r>
              <a:rPr lang="en-US" dirty="0"/>
              <a:t>Click to edit Master title style</a:t>
            </a:r>
          </a:p>
        </p:txBody>
      </p:sp>
      <p:sp>
        <p:nvSpPr>
          <p:cNvPr id="4" name="Picture Placeholder 3"/>
          <p:cNvSpPr>
            <a:spLocks noGrp="1"/>
          </p:cNvSpPr>
          <p:nvPr>
            <p:ph type="pic" sz="quarter" idx="10"/>
          </p:nvPr>
        </p:nvSpPr>
        <p:spPr>
          <a:xfrm>
            <a:off x="4048125" y="0"/>
            <a:ext cx="8143875" cy="6858000"/>
          </a:xfrm>
          <a:prstGeom prst="rect">
            <a:avLst/>
          </a:prstGeom>
        </p:spPr>
        <p:txBody>
          <a:bodyPr/>
          <a:lstStyle>
            <a:lvl1pPr>
              <a:defRPr>
                <a:solidFill>
                  <a:schemeClr val="tx1">
                    <a:lumMod val="75000"/>
                  </a:schemeClr>
                </a:solidFill>
                <a:latin typeface="Calibri"/>
                <a:cs typeface="Calibri"/>
              </a:defRPr>
            </a:lvl1pPr>
          </a:lstStyle>
          <a:p>
            <a:endParaRPr lang="en-US" dirty="0"/>
          </a:p>
        </p:txBody>
      </p:sp>
      <p:sp>
        <p:nvSpPr>
          <p:cNvPr id="5"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Tree>
    <p:extLst>
      <p:ext uri="{BB962C8B-B14F-4D97-AF65-F5344CB8AC3E}">
        <p14:creationId xmlns:p14="http://schemas.microsoft.com/office/powerpoint/2010/main" val="178277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le w/layered bullets">
    <p:spTree>
      <p:nvGrpSpPr>
        <p:cNvPr id="1" name=""/>
        <p:cNvGrpSpPr/>
        <p:nvPr/>
      </p:nvGrpSpPr>
      <p:grpSpPr>
        <a:xfrm>
          <a:off x="0" y="0"/>
          <a:ext cx="0" cy="0"/>
          <a:chOff x="0" y="0"/>
          <a:chExt cx="0" cy="0"/>
        </a:xfrm>
      </p:grpSpPr>
      <p:sp>
        <p:nvSpPr>
          <p:cNvPr id="3" name="Content Placeholder 2"/>
          <p:cNvSpPr>
            <a:spLocks noGrp="1"/>
          </p:cNvSpPr>
          <p:nvPr>
            <p:ph idx="1"/>
          </p:nvPr>
        </p:nvSpPr>
        <p:spPr>
          <a:xfrm>
            <a:off x="406400" y="1524000"/>
            <a:ext cx="11480800" cy="4572000"/>
          </a:xfrm>
          <a:prstGeom prst="rect">
            <a:avLst/>
          </a:prstGeom>
        </p:spPr>
        <p:txBody>
          <a:bodyPr/>
          <a:lstStyle>
            <a:lvl1pPr marL="0" indent="0">
              <a:buFontTx/>
              <a:buNone/>
              <a:defRPr sz="2400">
                <a:solidFill>
                  <a:schemeClr val="tx1"/>
                </a:solidFill>
                <a:latin typeface="Calibri"/>
              </a:defRPr>
            </a:lvl1pPr>
            <a:lvl2pPr marL="742950" indent="-285750">
              <a:buFont typeface="Arial"/>
              <a:buChar char="•"/>
              <a:defRPr sz="2200" baseline="0">
                <a:solidFill>
                  <a:schemeClr val="tx1"/>
                </a:solidFill>
                <a:latin typeface="Calibri"/>
              </a:defRPr>
            </a:lvl2pPr>
            <a:lvl3pPr marL="1544638" indent="-342900">
              <a:buFont typeface="Arial"/>
              <a:buChar char="•"/>
              <a:defRPr sz="2000" i="1">
                <a:solidFill>
                  <a:schemeClr val="tx1"/>
                </a:solidFill>
                <a:latin typeface="Calibri"/>
              </a:defRPr>
            </a:lvl3pPr>
            <a:lvl4pPr marL="1600200" indent="-228600">
              <a:buFont typeface="Wingdings" charset="2"/>
              <a:buChar char="§"/>
              <a:defRPr/>
            </a:lvl4pPr>
            <a:lvl5pPr marL="2057400" indent="-228600">
              <a:buFont typeface="Wingdings" charset="2"/>
              <a:buChar char="§"/>
              <a:defRPr/>
            </a:lvl5pPr>
          </a:lstStyle>
          <a:p>
            <a:r>
              <a:rPr lang="en-US" dirty="0"/>
              <a:t>Click to edit</a:t>
            </a:r>
          </a:p>
          <a:p>
            <a:pPr lvl="1"/>
            <a:r>
              <a:rPr lang="en-US" dirty="0"/>
              <a:t>This is the second line</a:t>
            </a:r>
          </a:p>
          <a:p>
            <a:pPr lvl="2"/>
            <a:r>
              <a:rPr lang="en-US" dirty="0"/>
              <a:t>This is the third line</a:t>
            </a:r>
          </a:p>
        </p:txBody>
      </p:sp>
      <p:sp>
        <p:nvSpPr>
          <p:cNvPr id="6" name="Rectangle 6"/>
          <p:cNvSpPr>
            <a:spLocks noGrp="1" noChangeArrowheads="1"/>
          </p:cNvSpPr>
          <p:nvPr>
            <p:ph type="sldNum" sz="quarter" idx="4"/>
          </p:nvPr>
        </p:nvSpPr>
        <p:spPr bwMode="auto">
          <a:xfrm>
            <a:off x="11480800" y="6579100"/>
            <a:ext cx="609600" cy="228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b="0">
                <a:solidFill>
                  <a:srgbClr val="D9D9D9"/>
                </a:solidFill>
                <a:latin typeface="Calibri"/>
              </a:defRPr>
            </a:lvl1pPr>
          </a:lstStyle>
          <a:p>
            <a:fld id="{6EF36E0C-29D7-3046-B978-7B10A2E0CECE}" type="slidenum">
              <a:rPr lang="en-US" smtClean="0"/>
              <a:pPr/>
              <a:t>‹#›</a:t>
            </a:fld>
            <a:endParaRPr lang="en-US" dirty="0"/>
          </a:p>
        </p:txBody>
      </p:sp>
    </p:spTree>
    <p:custDataLst>
      <p:tags r:id="rId1"/>
    </p:custDataLst>
    <p:extLst>
      <p:ext uri="{BB962C8B-B14F-4D97-AF65-F5344CB8AC3E}">
        <p14:creationId xmlns:p14="http://schemas.microsoft.com/office/powerpoint/2010/main" val="1698051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Text Option 1">
    <p:spTree>
      <p:nvGrpSpPr>
        <p:cNvPr id="1" name="Shape 15"/>
        <p:cNvGrpSpPr/>
        <p:nvPr/>
      </p:nvGrpSpPr>
      <p:grpSpPr>
        <a:xfrm>
          <a:off x="0" y="0"/>
          <a:ext cx="0" cy="0"/>
          <a:chOff x="0" y="0"/>
          <a:chExt cx="0" cy="0"/>
        </a:xfrm>
      </p:grpSpPr>
      <p:sp>
        <p:nvSpPr>
          <p:cNvPr id="16" name="Shape 16"/>
          <p:cNvSpPr txBox="1">
            <a:spLocks noGrp="1"/>
          </p:cNvSpPr>
          <p:nvPr>
            <p:ph type="sldNum" idx="12"/>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a:t>
            </a:fld>
            <a:endParaRPr lang="en-US" sz="1600" b="0" i="0" u="none" strike="noStrike" cap="none" dirty="0">
              <a:solidFill>
                <a:srgbClr val="A7A7A7"/>
              </a:solidFill>
              <a:latin typeface="Century"/>
              <a:ea typeface="Century"/>
              <a:cs typeface="Century"/>
              <a:sym typeface="Century"/>
            </a:endParaRPr>
          </a:p>
        </p:txBody>
      </p:sp>
      <p:sp>
        <p:nvSpPr>
          <p:cNvPr id="17" name="Shape 17"/>
          <p:cNvSpPr txBox="1">
            <a:spLocks noGrp="1"/>
          </p:cNvSpPr>
          <p:nvPr>
            <p:ph type="title"/>
          </p:nvPr>
        </p:nvSpPr>
        <p:spPr>
          <a:xfrm>
            <a:off x="0" y="0"/>
            <a:ext cx="12192000" cy="756953"/>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8" name="Shape 18"/>
          <p:cNvSpPr txBox="1">
            <a:spLocks noGrp="1"/>
          </p:cNvSpPr>
          <p:nvPr>
            <p:ph type="body" idx="1"/>
          </p:nvPr>
        </p:nvSpPr>
        <p:spPr>
          <a:xfrm>
            <a:off x="398462" y="1193800"/>
            <a:ext cx="11383961" cy="4822824"/>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Tree>
    <p:extLst>
      <p:ext uri="{BB962C8B-B14F-4D97-AF65-F5344CB8AC3E}">
        <p14:creationId xmlns:p14="http://schemas.microsoft.com/office/powerpoint/2010/main" val="7086652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mage with Side Text">
    <p:spTree>
      <p:nvGrpSpPr>
        <p:cNvPr id="1" name=""/>
        <p:cNvGrpSpPr/>
        <p:nvPr/>
      </p:nvGrpSpPr>
      <p:grpSpPr>
        <a:xfrm>
          <a:off x="0" y="0"/>
          <a:ext cx="0" cy="0"/>
          <a:chOff x="0" y="0"/>
          <a:chExt cx="0" cy="0"/>
        </a:xfrm>
      </p:grpSpPr>
      <p:sp>
        <p:nvSpPr>
          <p:cNvPr id="2" name="Title 1"/>
          <p:cNvSpPr>
            <a:spLocks noGrp="1"/>
          </p:cNvSpPr>
          <p:nvPr>
            <p:ph type="title"/>
          </p:nvPr>
        </p:nvSpPr>
        <p:spPr>
          <a:xfrm>
            <a:off x="84343" y="134780"/>
            <a:ext cx="3845483" cy="6538246"/>
          </a:xfrm>
          <a:prstGeom prst="rect">
            <a:avLst/>
          </a:prstGeom>
        </p:spPr>
        <p:txBody>
          <a:bodyPr/>
          <a:lstStyle>
            <a:lvl1pPr>
              <a:defRPr sz="4000">
                <a:solidFill>
                  <a:schemeClr val="bg1"/>
                </a:solidFill>
                <a:latin typeface="Calibri"/>
                <a:cs typeface="Calibri"/>
              </a:defRPr>
            </a:lvl1pPr>
          </a:lstStyle>
          <a:p>
            <a:r>
              <a:rPr lang="en-US" dirty="0"/>
              <a:t>Click to edit Master title style</a:t>
            </a:r>
          </a:p>
        </p:txBody>
      </p:sp>
      <p:sp>
        <p:nvSpPr>
          <p:cNvPr id="4" name="Picture Placeholder 3"/>
          <p:cNvSpPr>
            <a:spLocks noGrp="1"/>
          </p:cNvSpPr>
          <p:nvPr>
            <p:ph type="pic" sz="quarter" idx="10"/>
          </p:nvPr>
        </p:nvSpPr>
        <p:spPr>
          <a:xfrm>
            <a:off x="4048125" y="0"/>
            <a:ext cx="8143875" cy="6858000"/>
          </a:xfrm>
          <a:prstGeom prst="rect">
            <a:avLst/>
          </a:prstGeom>
        </p:spPr>
        <p:txBody>
          <a:bodyPr/>
          <a:lstStyle>
            <a:lvl1pPr>
              <a:defRPr>
                <a:solidFill>
                  <a:schemeClr val="tx1">
                    <a:lumMod val="75000"/>
                  </a:schemeClr>
                </a:solidFill>
                <a:latin typeface="Calibri"/>
                <a:cs typeface="Calibri"/>
              </a:defRPr>
            </a:lvl1pPr>
          </a:lstStyle>
          <a:p>
            <a:endParaRPr lang="en-US" dirty="0"/>
          </a:p>
        </p:txBody>
      </p:sp>
      <p:sp>
        <p:nvSpPr>
          <p:cNvPr id="5"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Tree>
    <p:extLst>
      <p:ext uri="{BB962C8B-B14F-4D97-AF65-F5344CB8AC3E}">
        <p14:creationId xmlns:p14="http://schemas.microsoft.com/office/powerpoint/2010/main" val="8723091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163391673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3.pn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3.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4.xml"/><Relationship Id="rId1" Type="http://schemas.openxmlformats.org/officeDocument/2006/relationships/slideLayout" Target="../slideLayouts/slideLayout8.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0.xml"/><Relationship Id="rId1" Type="http://schemas.openxmlformats.org/officeDocument/2006/relationships/slideLayout" Target="../slideLayouts/slideLayout9.xml"/><Relationship Id="rId4"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1999" cy="6859332"/>
          </a:xfrm>
          <a:prstGeom prst="rect">
            <a:avLst/>
          </a:prstGeom>
        </p:spPr>
      </p:pic>
    </p:spTree>
    <p:extLst>
      <p:ext uri="{BB962C8B-B14F-4D97-AF65-F5344CB8AC3E}">
        <p14:creationId xmlns:p14="http://schemas.microsoft.com/office/powerpoint/2010/main" val="1167055608"/>
      </p:ext>
    </p:extLst>
  </p:cSld>
  <p:clrMap bg1="lt1" tx1="dk1" bg2="lt2" tx2="dk2" accent1="accent1" accent2="accent2" accent3="accent3" accent4="accent4" accent5="accent5" accent6="accent6" hlink="hlink" folHlink="folHlink"/>
  <p:sldLayoutIdLst>
    <p:sldLayoutId id="2147483649"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141654816"/>
      </p:ext>
    </p:extLst>
  </p:cSld>
  <p:clrMap bg1="lt1" tx1="dk1" bg2="lt2" tx2="dk2" accent1="accent1" accent2="accent2" accent3="accent3" accent4="accent4" accent5="accent5" accent6="accent6" hlink="hlink" folHlink="folHlink"/>
  <p:sldLayoutIdLst>
    <p:sldLayoutId id="2147483651" r:id="rId1"/>
  </p:sldLayoutIdLst>
  <p:hf hdr="0" ftr="0" dt="0"/>
  <p:txStyles>
    <p:titleStyle>
      <a:lvl1pPr algn="l" defTabSz="914400" rtl="0" eaLnBrk="1" latinLnBrk="0" hangingPunct="1">
        <a:lnSpc>
          <a:spcPct val="90000"/>
        </a:lnSpc>
        <a:spcBef>
          <a:spcPct val="0"/>
        </a:spcBef>
        <a:buNone/>
        <a:defRPr sz="4000" kern="1200">
          <a:solidFill>
            <a:schemeClr val="bg1"/>
          </a:solidFill>
          <a:latin typeface="Century" charset="0"/>
          <a:ea typeface="Century" charset="0"/>
          <a:cs typeface="Century"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66631226"/>
      </p:ext>
    </p:extLst>
  </p:cSld>
  <p:clrMap bg1="lt1" tx1="dk1" bg2="lt2" tx2="dk2" accent1="accent1" accent2="accent2" accent3="accent3" accent4="accent4" accent5="accent5" accent6="accent6" hlink="hlink" folHlink="folHlink"/>
  <p:sldLayoutIdLst>
    <p:sldLayoutId id="2147483653" r:id="rId1"/>
    <p:sldLayoutId id="2147483668" r:id="rId2"/>
    <p:sldLayoutId id="2147483671" r:id="rId3"/>
    <p:sldLayoutId id="2147483672" r:id="rId4"/>
    <p:sldLayoutId id="2147483673" r:id="rId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08" y="0"/>
            <a:ext cx="12186583" cy="6858000"/>
          </a:xfrm>
          <a:prstGeom prst="rect">
            <a:avLst/>
          </a:prstGeom>
        </p:spPr>
      </p:pic>
    </p:spTree>
    <p:extLst>
      <p:ext uri="{BB962C8B-B14F-4D97-AF65-F5344CB8AC3E}">
        <p14:creationId xmlns:p14="http://schemas.microsoft.com/office/powerpoint/2010/main" val="1302304692"/>
      </p:ext>
    </p:extLst>
  </p:cSld>
  <p:clrMap bg1="lt1" tx1="dk1" bg2="lt2" tx2="dk2" accent1="accent1" accent2="accent2" accent3="accent3" accent4="accent4" accent5="accent5" accent6="accent6" hlink="hlink" folHlink="folHlink"/>
  <p:sldLayoutIdLst>
    <p:sldLayoutId id="2147483655"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708" y="0"/>
            <a:ext cx="12186583" cy="6858000"/>
          </a:xfrm>
          <a:prstGeom prst="rect">
            <a:avLst/>
          </a:prstGeom>
        </p:spPr>
      </p:pic>
    </p:spTree>
    <p:extLst>
      <p:ext uri="{BB962C8B-B14F-4D97-AF65-F5344CB8AC3E}">
        <p14:creationId xmlns:p14="http://schemas.microsoft.com/office/powerpoint/2010/main" val="584462805"/>
      </p:ext>
    </p:extLst>
  </p:cSld>
  <p:clrMap bg1="lt1" tx1="dk1" bg2="lt2" tx2="dk2" accent1="accent1" accent2="accent2" accent3="accent3" accent4="accent4" accent5="accent5" accent6="accent6" hlink="hlink" folHlink="folHlink"/>
  <p:sldLayoutIdLst>
    <p:sldLayoutId id="2147483669" r:id="rId1"/>
    <p:sldLayoutId id="2147483670"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hyperlink" Target="https://www.nctm.org/Store/Products/5-Practices-for-Orchestrating-Productive-Mathematics-Discussion,-2nd-Edition" TargetMode="External"/><Relationship Id="rId2" Type="http://schemas.openxmlformats.org/officeDocument/2006/relationships/notesSlide" Target="../notesSlides/notesSlide29.xml"/><Relationship Id="rId1" Type="http://schemas.openxmlformats.org/officeDocument/2006/relationships/slideLayout" Target="../slideLayouts/slideLayout8.xml"/><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8.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12.png"/><Relationship Id="rId7" Type="http://schemas.openxmlformats.org/officeDocument/2006/relationships/diagramColors" Target="../diagrams/colors4.xml"/><Relationship Id="rId2" Type="http://schemas.openxmlformats.org/officeDocument/2006/relationships/notesSlide" Target="../notesSlides/notesSlide30.xml"/><Relationship Id="rId1" Type="http://schemas.openxmlformats.org/officeDocument/2006/relationships/slideLayout" Target="../slideLayouts/slideLayout3.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8" Type="http://schemas.openxmlformats.org/officeDocument/2006/relationships/diagramData" Target="../diagrams/data6.xml"/><Relationship Id="rId13" Type="http://schemas.openxmlformats.org/officeDocument/2006/relationships/diagramData" Target="../diagrams/data7.xml"/><Relationship Id="rId18" Type="http://schemas.openxmlformats.org/officeDocument/2006/relationships/diagramData" Target="../diagrams/data8.xml"/><Relationship Id="rId3" Type="http://schemas.openxmlformats.org/officeDocument/2006/relationships/diagramData" Target="../diagrams/data5.xml"/><Relationship Id="rId21" Type="http://schemas.openxmlformats.org/officeDocument/2006/relationships/diagramColors" Target="../diagrams/colors8.xml"/><Relationship Id="rId7" Type="http://schemas.microsoft.com/office/2007/relationships/diagramDrawing" Target="../diagrams/drawing5.xml"/><Relationship Id="rId12" Type="http://schemas.microsoft.com/office/2007/relationships/diagramDrawing" Target="../diagrams/drawing6.xml"/><Relationship Id="rId17" Type="http://schemas.microsoft.com/office/2007/relationships/diagramDrawing" Target="../diagrams/drawing7.xml"/><Relationship Id="rId2" Type="http://schemas.openxmlformats.org/officeDocument/2006/relationships/notesSlide" Target="../notesSlides/notesSlide32.xml"/><Relationship Id="rId16" Type="http://schemas.openxmlformats.org/officeDocument/2006/relationships/diagramColors" Target="../diagrams/colors7.xml"/><Relationship Id="rId20" Type="http://schemas.openxmlformats.org/officeDocument/2006/relationships/diagramQuickStyle" Target="../diagrams/quickStyle8.xml"/><Relationship Id="rId1" Type="http://schemas.openxmlformats.org/officeDocument/2006/relationships/slideLayout" Target="../slideLayouts/slideLayout3.xml"/><Relationship Id="rId6" Type="http://schemas.openxmlformats.org/officeDocument/2006/relationships/diagramColors" Target="../diagrams/colors5.xml"/><Relationship Id="rId11" Type="http://schemas.openxmlformats.org/officeDocument/2006/relationships/diagramColors" Target="../diagrams/colors6.xml"/><Relationship Id="rId5" Type="http://schemas.openxmlformats.org/officeDocument/2006/relationships/diagramQuickStyle" Target="../diagrams/quickStyle5.xml"/><Relationship Id="rId15" Type="http://schemas.openxmlformats.org/officeDocument/2006/relationships/diagramQuickStyle" Target="../diagrams/quickStyle7.xml"/><Relationship Id="rId10" Type="http://schemas.openxmlformats.org/officeDocument/2006/relationships/diagramQuickStyle" Target="../diagrams/quickStyle6.xml"/><Relationship Id="rId19" Type="http://schemas.openxmlformats.org/officeDocument/2006/relationships/diagramLayout" Target="../diagrams/layout8.xml"/><Relationship Id="rId4" Type="http://schemas.openxmlformats.org/officeDocument/2006/relationships/diagramLayout" Target="../diagrams/layout5.xml"/><Relationship Id="rId9" Type="http://schemas.openxmlformats.org/officeDocument/2006/relationships/diagramLayout" Target="../diagrams/layout6.xml"/><Relationship Id="rId14" Type="http://schemas.openxmlformats.org/officeDocument/2006/relationships/diagramLayout" Target="../diagrams/layout7.xml"/><Relationship Id="rId22" Type="http://schemas.microsoft.com/office/2007/relationships/diagramDrawing" Target="../diagrams/drawing8.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33.xml"/><Relationship Id="rId1" Type="http://schemas.openxmlformats.org/officeDocument/2006/relationships/slideLayout" Target="../slideLayouts/slideLayout3.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35.xml"/><Relationship Id="rId1" Type="http://schemas.openxmlformats.org/officeDocument/2006/relationships/slideLayout" Target="../slideLayouts/slideLayout3.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1.xml"/><Relationship Id="rId1" Type="http://schemas.openxmlformats.org/officeDocument/2006/relationships/slideLayout" Target="../slideLayouts/slideLayout8.xml"/><Relationship Id="rId4" Type="http://schemas.openxmlformats.org/officeDocument/2006/relationships/image" Target="../media/image16.png"/></Relationships>
</file>

<file path=ppt/slides/_rels/slide42.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49.xml"/><Relationship Id="rId1" Type="http://schemas.openxmlformats.org/officeDocument/2006/relationships/slideLayout" Target="../slideLayouts/slideLayout6.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hyperlink" Target="https://www.louisianabelieves.com/resources/library/k-12-math-year-long-planning" TargetMode="External"/><Relationship Id="rId7" Type="http://schemas.openxmlformats.org/officeDocument/2006/relationships/hyperlink" Target="https://www.nctm.org/Store/Products/5-Practices-for-Orchestrating-Productive-Mathematics-Discussion,-2nd-Edition" TargetMode="External"/><Relationship Id="rId2" Type="http://schemas.openxmlformats.org/officeDocument/2006/relationships/notesSlide" Target="../notesSlides/notesSlide50.xml"/><Relationship Id="rId1" Type="http://schemas.openxmlformats.org/officeDocument/2006/relationships/slideLayout" Target="../slideLayouts/slideLayout7.xml"/><Relationship Id="rId6" Type="http://schemas.openxmlformats.org/officeDocument/2006/relationships/hyperlink" Target="https://www.engageny.org/resource/pre-kindergarten-grade-5-mathematics-curriculum-map-and-guiding-documents" TargetMode="External"/><Relationship Id="rId5" Type="http://schemas.openxmlformats.org/officeDocument/2006/relationships/hyperlink" Target="https://www.engageny.org/sites/default/files/resource/attachments/how_to_implement_a_story_of_units.pdf" TargetMode="External"/><Relationship Id="rId4" Type="http://schemas.openxmlformats.org/officeDocument/2006/relationships/hyperlink" Target="https://www.engageny.org/" TargetMode="External"/></Relationships>
</file>

<file path=ppt/slides/_rels/slide5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1.xml"/><Relationship Id="rId1" Type="http://schemas.openxmlformats.org/officeDocument/2006/relationships/slideLayout" Target="../slideLayouts/slideLayout3.xml"/><Relationship Id="rId5" Type="http://schemas.openxmlformats.org/officeDocument/2006/relationships/hyperlink" Target="http://www.utdanacenter.org/ldoe/surveys" TargetMode="External"/><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400" b="1" dirty="0"/>
              <a:t>Module 2</a:t>
            </a:r>
            <a:r>
              <a:rPr lang="en-US" sz="4400" dirty="0"/>
              <a:t>: Operations and Algebraic Thinking: Addition and Subtraction of </a:t>
            </a:r>
            <a:br>
              <a:rPr lang="en-US" sz="4400" dirty="0"/>
            </a:br>
            <a:r>
              <a:rPr lang="en-US" sz="4400" dirty="0"/>
              <a:t>Whole Numbers and Problem Types</a:t>
            </a:r>
            <a:br>
              <a:rPr lang="en-US" sz="4400" dirty="0"/>
            </a:br>
            <a:br>
              <a:rPr lang="en-US" sz="4400" dirty="0"/>
            </a:br>
            <a:r>
              <a:rPr lang="en-US" sz="4400" dirty="0"/>
              <a:t>Grades K–5</a:t>
            </a:r>
          </a:p>
        </p:txBody>
      </p:sp>
    </p:spTree>
    <p:extLst>
      <p:ext uri="{BB962C8B-B14F-4D97-AF65-F5344CB8AC3E}">
        <p14:creationId xmlns:p14="http://schemas.microsoft.com/office/powerpoint/2010/main" val="19518928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4294967295"/>
          </p:nvPr>
        </p:nvSpPr>
        <p:spPr>
          <a:xfrm>
            <a:off x="329333" y="937301"/>
            <a:ext cx="6267410" cy="4822825"/>
          </a:xfrm>
          <a:prstGeom prst="rect">
            <a:avLst/>
          </a:prstGeom>
        </p:spPr>
        <p:txBody>
          <a:bodyPr/>
          <a:lstStyle/>
          <a:p>
            <a:pPr marL="0" indent="0">
              <a:spcBef>
                <a:spcPts val="600"/>
              </a:spcBef>
              <a:buNone/>
            </a:pPr>
            <a:endParaRPr lang="en-US" sz="3600" dirty="0">
              <a:solidFill>
                <a:srgbClr val="1D1D1F"/>
              </a:solidFill>
              <a:latin typeface="Calibri"/>
              <a:cs typeface="Calibri"/>
            </a:endParaRPr>
          </a:p>
          <a:p>
            <a:pPr marL="0" indent="0">
              <a:spcBef>
                <a:spcPts val="600"/>
              </a:spcBef>
              <a:buNone/>
            </a:pPr>
            <a:r>
              <a:rPr lang="en-US" sz="3600" dirty="0">
                <a:solidFill>
                  <a:srgbClr val="1D1D1F"/>
                </a:solidFill>
                <a:latin typeface="Calibri"/>
                <a:cs typeface="Calibri"/>
              </a:rPr>
              <a:t>Use the handout to:</a:t>
            </a:r>
          </a:p>
          <a:p>
            <a:pPr marL="571500" indent="-571500">
              <a:spcBef>
                <a:spcPts val="600"/>
              </a:spcBef>
              <a:buFont typeface="Arial"/>
              <a:buChar char="•"/>
            </a:pPr>
            <a:r>
              <a:rPr lang="en-US" sz="3600" dirty="0">
                <a:solidFill>
                  <a:srgbClr val="1D1D1F"/>
                </a:solidFill>
                <a:latin typeface="Calibri"/>
                <a:cs typeface="Calibri"/>
              </a:rPr>
              <a:t>Check off student behaviors / actions that you observed.</a:t>
            </a:r>
          </a:p>
          <a:p>
            <a:pPr marL="571500" indent="-571500">
              <a:spcBef>
                <a:spcPts val="600"/>
              </a:spcBef>
              <a:buFont typeface="Arial"/>
              <a:buChar char="•"/>
            </a:pPr>
            <a:r>
              <a:rPr lang="en-US" sz="3600" dirty="0">
                <a:solidFill>
                  <a:srgbClr val="1D1D1F"/>
                </a:solidFill>
                <a:latin typeface="Calibri"/>
                <a:cs typeface="Calibri"/>
              </a:rPr>
              <a:t>Record any observations you made that serve as evidence of the key shifts</a:t>
            </a:r>
            <a:r>
              <a:rPr lang="en-US" sz="3600" dirty="0">
                <a:solidFill>
                  <a:srgbClr val="797878"/>
                </a:solidFill>
                <a:latin typeface="Calibri"/>
                <a:cs typeface="Calibri"/>
              </a:rPr>
              <a:t>.</a:t>
            </a:r>
          </a:p>
        </p:txBody>
      </p:sp>
      <p:sp>
        <p:nvSpPr>
          <p:cNvPr id="4" name="Title 3"/>
          <p:cNvSpPr>
            <a:spLocks noGrp="1"/>
          </p:cNvSpPr>
          <p:nvPr>
            <p:ph type="title"/>
          </p:nvPr>
        </p:nvSpPr>
        <p:spPr/>
        <p:txBody>
          <a:bodyPr>
            <a:normAutofit/>
          </a:bodyPr>
          <a:lstStyle/>
          <a:p>
            <a:r>
              <a:rPr lang="en-US" b="1" dirty="0"/>
              <a:t>Evidence of the key shifts</a:t>
            </a:r>
          </a:p>
        </p:txBody>
      </p:sp>
      <p:sp>
        <p:nvSpPr>
          <p:cNvPr id="6" name="Slide Number Placeholder 5"/>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z="1600" smtClean="0">
                <a:latin typeface="Century" panose="02040604050505020304" pitchFamily="18" charset="0"/>
              </a:rPr>
              <a:pPr/>
              <a:t>10</a:t>
            </a:fld>
            <a:endParaRPr lang="en-US" sz="1600" dirty="0">
              <a:latin typeface="Century" panose="02040604050505020304" pitchFamily="18" charset="0"/>
            </a:endParaRPr>
          </a:p>
        </p:txBody>
      </p:sp>
      <p:sp>
        <p:nvSpPr>
          <p:cNvPr id="2" name="TextBox 1"/>
          <p:cNvSpPr txBox="1"/>
          <p:nvPr/>
        </p:nvSpPr>
        <p:spPr>
          <a:xfrm>
            <a:off x="329333" y="6088633"/>
            <a:ext cx="2706853" cy="523220"/>
          </a:xfrm>
          <a:prstGeom prst="rect">
            <a:avLst/>
          </a:prstGeom>
          <a:noFill/>
        </p:spPr>
        <p:txBody>
          <a:bodyPr wrap="none" rtlCol="0">
            <a:spAutoFit/>
          </a:bodyPr>
          <a:lstStyle/>
          <a:p>
            <a:pPr lvl="0">
              <a:buSzPct val="25000"/>
            </a:pPr>
            <a:r>
              <a:rPr lang="en-US" sz="1400" dirty="0">
                <a:solidFill>
                  <a:srgbClr val="1D1D1F"/>
                </a:solidFill>
                <a:latin typeface="Calibri"/>
                <a:ea typeface="Calibri"/>
                <a:cs typeface="Calibri"/>
                <a:sym typeface="Calibri"/>
              </a:rPr>
              <a:t>Math Content Module 2, Session 1</a:t>
            </a:r>
          </a:p>
          <a:p>
            <a:pPr lvl="0">
              <a:buSzPct val="25000"/>
            </a:pPr>
            <a:r>
              <a:rPr lang="en-US" sz="1400" dirty="0">
                <a:solidFill>
                  <a:srgbClr val="1D1D1F"/>
                </a:solidFill>
                <a:latin typeface="Calibri"/>
                <a:ea typeface="Calibri"/>
                <a:cs typeface="Calibri"/>
                <a:sym typeface="Calibri"/>
              </a:rPr>
              <a:t>Grades K–5</a:t>
            </a:r>
          </a:p>
        </p:txBody>
      </p:sp>
      <p:pic>
        <p:nvPicPr>
          <p:cNvPr id="7" name="Picture 6">
            <a:extLst>
              <a:ext uri="{FF2B5EF4-FFF2-40B4-BE49-F238E27FC236}">
                <a16:creationId xmlns:a16="http://schemas.microsoft.com/office/drawing/2014/main" id="{139CCF0C-03CD-7F48-9644-D88D32CF6F0B}"/>
              </a:ext>
            </a:extLst>
          </p:cNvPr>
          <p:cNvPicPr>
            <a:picLocks noChangeAspect="1"/>
          </p:cNvPicPr>
          <p:nvPr/>
        </p:nvPicPr>
        <p:blipFill>
          <a:blip r:embed="rId3"/>
          <a:stretch>
            <a:fillRect/>
          </a:stretch>
        </p:blipFill>
        <p:spPr>
          <a:xfrm>
            <a:off x="7006142" y="937301"/>
            <a:ext cx="3927469" cy="5021094"/>
          </a:xfrm>
          <a:prstGeom prst="rect">
            <a:avLst/>
          </a:prstGeom>
          <a:ln>
            <a:solidFill>
              <a:schemeClr val="accent1"/>
            </a:solidFill>
          </a:ln>
        </p:spPr>
      </p:pic>
    </p:spTree>
    <p:extLst>
      <p:ext uri="{BB962C8B-B14F-4D97-AF65-F5344CB8AC3E}">
        <p14:creationId xmlns:p14="http://schemas.microsoft.com/office/powerpoint/2010/main" val="20414381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a:t>Session 1 reflection</a:t>
            </a:r>
          </a:p>
        </p:txBody>
      </p:sp>
      <p:sp>
        <p:nvSpPr>
          <p:cNvPr id="6" name="Slide Number Placeholder 5"/>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z="1600" smtClean="0">
                <a:latin typeface="Century" panose="02040604050505020304" pitchFamily="18" charset="0"/>
              </a:rPr>
              <a:pPr/>
              <a:t>11</a:t>
            </a:fld>
            <a:endParaRPr lang="en-US" sz="1600" dirty="0">
              <a:latin typeface="Century" panose="02040604050505020304" pitchFamily="18" charset="0"/>
            </a:endParaRPr>
          </a:p>
        </p:txBody>
      </p:sp>
      <p:graphicFrame>
        <p:nvGraphicFramePr>
          <p:cNvPr id="2" name="Diagram 1"/>
          <p:cNvGraphicFramePr/>
          <p:nvPr>
            <p:extLst>
              <p:ext uri="{D42A27DB-BD31-4B8C-83A1-F6EECF244321}">
                <p14:modId xmlns:p14="http://schemas.microsoft.com/office/powerpoint/2010/main" val="2056002341"/>
              </p:ext>
            </p:extLst>
          </p:nvPr>
        </p:nvGraphicFramePr>
        <p:xfrm>
          <a:off x="394824" y="1418725"/>
          <a:ext cx="11422610" cy="40180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323061" y="6164333"/>
            <a:ext cx="7014308" cy="523220"/>
          </a:xfrm>
          <a:prstGeom prst="rect">
            <a:avLst/>
          </a:prstGeom>
          <a:noFill/>
        </p:spPr>
        <p:txBody>
          <a:bodyPr wrap="square" rtlCol="0">
            <a:spAutoFit/>
          </a:bodyPr>
          <a:lstStyle/>
          <a:p>
            <a:r>
              <a:rPr lang="en-US" sz="1400" dirty="0">
                <a:solidFill>
                  <a:srgbClr val="1D1D1F"/>
                </a:solidFill>
                <a:latin typeface="Calibri"/>
                <a:cs typeface="Calibri"/>
              </a:rPr>
              <a:t>Math Content Module 2, Session 1</a:t>
            </a:r>
          </a:p>
          <a:p>
            <a:r>
              <a:rPr lang="en-US" sz="1400" dirty="0">
                <a:solidFill>
                  <a:srgbClr val="1D1D1F"/>
                </a:solidFill>
                <a:latin typeface="Calibri"/>
                <a:cs typeface="Calibri"/>
              </a:rPr>
              <a:t>Grades K–5</a:t>
            </a:r>
          </a:p>
        </p:txBody>
      </p:sp>
    </p:spTree>
    <p:extLst>
      <p:ext uri="{BB962C8B-B14F-4D97-AF65-F5344CB8AC3E}">
        <p14:creationId xmlns:p14="http://schemas.microsoft.com/office/powerpoint/2010/main" val="14352136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2561325"/>
            <a:ext cx="12192000" cy="3858930"/>
          </a:xfrm>
        </p:spPr>
        <p:txBody>
          <a:bodyPr/>
          <a:lstStyle/>
          <a:p>
            <a:r>
              <a:rPr lang="en-US" sz="4000" b="1" dirty="0"/>
              <a:t>Module 2</a:t>
            </a:r>
            <a:r>
              <a:rPr lang="en-US" sz="4000" dirty="0"/>
              <a:t>: Operations and Algebraic Thinking: Addition and Subtraction of Whole Numbers and Problem Types</a:t>
            </a:r>
            <a:br>
              <a:rPr lang="en-US" sz="4000" dirty="0"/>
            </a:br>
            <a:r>
              <a:rPr lang="en-US" sz="4000" b="1" dirty="0"/>
              <a:t>Session 2</a:t>
            </a:r>
            <a:r>
              <a:rPr lang="en-US" sz="4000" dirty="0"/>
              <a:t>: Exploring Coherence in the LSSM </a:t>
            </a:r>
            <a:br>
              <a:rPr lang="en-US" sz="4000" dirty="0"/>
            </a:br>
            <a:br>
              <a:rPr lang="en-US" sz="4000" dirty="0"/>
            </a:br>
            <a:r>
              <a:rPr lang="en-US" sz="4000" dirty="0"/>
              <a:t>Grades K–5</a:t>
            </a:r>
          </a:p>
        </p:txBody>
      </p:sp>
    </p:spTree>
    <p:extLst>
      <p:ext uri="{BB962C8B-B14F-4D97-AF65-F5344CB8AC3E}">
        <p14:creationId xmlns:p14="http://schemas.microsoft.com/office/powerpoint/2010/main" val="16420065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98463" y="1193800"/>
            <a:ext cx="11383962" cy="4970533"/>
          </a:xfrm>
        </p:spPr>
        <p:txBody>
          <a:bodyPr/>
          <a:lstStyle/>
          <a:p>
            <a:pPr marL="0" indent="0">
              <a:buNone/>
            </a:pPr>
            <a:r>
              <a:rPr lang="en-US" sz="3600" dirty="0">
                <a:solidFill>
                  <a:srgbClr val="1D1D1F"/>
                </a:solidFill>
              </a:rPr>
              <a:t>“</a:t>
            </a:r>
            <a:r>
              <a:rPr lang="en-US" sz="3600" i="1" dirty="0">
                <a:solidFill>
                  <a:srgbClr val="1D1D1F"/>
                </a:solidFill>
              </a:rPr>
              <a:t>A Story of Units </a:t>
            </a:r>
            <a:r>
              <a:rPr lang="en-US" sz="3600" dirty="0">
                <a:solidFill>
                  <a:srgbClr val="1D1D1F"/>
                </a:solidFill>
              </a:rPr>
              <a:t>tells the unfolding story of mathematics as expressed in the standards—lesson by lesson, throughout each grade and over the student’s entire school career. The story draws together what are, at first glance, disparate ideas of different quantities as it emphasizes key themes: the creation and manipulation of, as well as the relationship between units.”</a:t>
            </a:r>
          </a:p>
          <a:p>
            <a:pPr marL="0" indent="0" algn="r">
              <a:buNone/>
            </a:pPr>
            <a:r>
              <a:rPr lang="en-US" sz="1800" dirty="0">
                <a:solidFill>
                  <a:schemeClr val="bg1">
                    <a:lumMod val="50000"/>
                  </a:schemeClr>
                </a:solidFill>
              </a:rPr>
              <a:t>— Page 3 in New York State. (2013 July 4). Mathematics Curriculum: Grade P–5: </a:t>
            </a:r>
            <a:br>
              <a:rPr lang="en-US" sz="1800" dirty="0">
                <a:solidFill>
                  <a:schemeClr val="bg1">
                    <a:lumMod val="50000"/>
                  </a:schemeClr>
                </a:solidFill>
              </a:rPr>
            </a:br>
            <a:r>
              <a:rPr lang="en-US" sz="1800" i="1" dirty="0">
                <a:solidFill>
                  <a:schemeClr val="bg1">
                    <a:lumMod val="50000"/>
                  </a:schemeClr>
                </a:solidFill>
              </a:rPr>
              <a:t>How to Implement A Story of Units.</a:t>
            </a:r>
            <a:r>
              <a:rPr lang="en-US" sz="1800" dirty="0">
                <a:solidFill>
                  <a:schemeClr val="bg1">
                    <a:lumMod val="50000"/>
                  </a:schemeClr>
                </a:solidFill>
              </a:rPr>
              <a:t> 2017 December 11 retrieved from https://www.engageny.org/sites/default/files/resource/attachments/how_to_implement_a_story_of_units.pdf</a:t>
            </a:r>
          </a:p>
          <a:p>
            <a:pPr marL="0" indent="0">
              <a:buNone/>
            </a:pPr>
            <a:endParaRPr lang="en-US" dirty="0"/>
          </a:p>
          <a:p>
            <a:pPr marL="0" indent="0">
              <a:buNone/>
            </a:pPr>
            <a:endParaRPr lang="en-US" dirty="0"/>
          </a:p>
        </p:txBody>
      </p:sp>
      <p:sp>
        <p:nvSpPr>
          <p:cNvPr id="4" name="Title 3"/>
          <p:cNvSpPr>
            <a:spLocks noGrp="1"/>
          </p:cNvSpPr>
          <p:nvPr>
            <p:ph type="title"/>
          </p:nvPr>
        </p:nvSpPr>
        <p:spPr/>
        <p:txBody>
          <a:bodyPr/>
          <a:lstStyle/>
          <a:p>
            <a:r>
              <a:rPr lang="en-US" b="1" dirty="0"/>
              <a:t> </a:t>
            </a:r>
            <a:r>
              <a:rPr lang="en-US" b="1" i="1" dirty="0"/>
              <a:t>A Story of Units</a:t>
            </a:r>
          </a:p>
        </p:txBody>
      </p:sp>
      <p:sp>
        <p:nvSpPr>
          <p:cNvPr id="6" name="Slide Number Placeholder 5"/>
          <p:cNvSpPr>
            <a:spLocks noGrp="1"/>
          </p:cNvSpPr>
          <p:nvPr>
            <p:ph type="sldNum" sz="quarter" idx="4"/>
          </p:nvPr>
        </p:nvSpPr>
        <p:spPr/>
        <p:txBody>
          <a:bodyPr/>
          <a:lstStyle/>
          <a:p>
            <a:fld id="{4080289E-A2FF-0941-931A-EE1328331F47}" type="slidenum">
              <a:rPr lang="en-US" smtClean="0"/>
              <a:pPr/>
              <a:t>13</a:t>
            </a:fld>
            <a:endParaRPr lang="en-US" dirty="0"/>
          </a:p>
        </p:txBody>
      </p:sp>
      <p:sp>
        <p:nvSpPr>
          <p:cNvPr id="8" name="TextBox 7"/>
          <p:cNvSpPr txBox="1"/>
          <p:nvPr/>
        </p:nvSpPr>
        <p:spPr>
          <a:xfrm>
            <a:off x="323061" y="6164333"/>
            <a:ext cx="7014308" cy="523220"/>
          </a:xfrm>
          <a:prstGeom prst="rect">
            <a:avLst/>
          </a:prstGeom>
          <a:noFill/>
        </p:spPr>
        <p:txBody>
          <a:bodyPr wrap="square" rtlCol="0">
            <a:spAutoFit/>
          </a:bodyPr>
          <a:lstStyle/>
          <a:p>
            <a:r>
              <a:rPr lang="en-US" sz="1400" dirty="0">
                <a:solidFill>
                  <a:srgbClr val="1D1D1F"/>
                </a:solidFill>
                <a:latin typeface="Calibri"/>
                <a:cs typeface="Calibri"/>
              </a:rPr>
              <a:t>Math Content Module 2, Session 2</a:t>
            </a:r>
          </a:p>
          <a:p>
            <a:r>
              <a:rPr lang="en-US" sz="1400" dirty="0">
                <a:solidFill>
                  <a:srgbClr val="1D1D1F"/>
                </a:solidFill>
                <a:latin typeface="Calibri"/>
                <a:cs typeface="Calibri"/>
              </a:rPr>
              <a:t>Grades K–5</a:t>
            </a:r>
          </a:p>
        </p:txBody>
      </p:sp>
    </p:spTree>
    <p:extLst>
      <p:ext uri="{BB962C8B-B14F-4D97-AF65-F5344CB8AC3E}">
        <p14:creationId xmlns:p14="http://schemas.microsoft.com/office/powerpoint/2010/main" val="230619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14</a:t>
            </a:fld>
            <a:endParaRPr lang="en-US" dirty="0"/>
          </a:p>
        </p:txBody>
      </p:sp>
      <p:sp>
        <p:nvSpPr>
          <p:cNvPr id="3" name="Text Placeholder 2"/>
          <p:cNvSpPr>
            <a:spLocks noGrp="1"/>
          </p:cNvSpPr>
          <p:nvPr>
            <p:ph type="body" sz="quarter" idx="10"/>
          </p:nvPr>
        </p:nvSpPr>
        <p:spPr/>
        <p:txBody>
          <a:bodyPr/>
          <a:lstStyle/>
          <a:p>
            <a:pPr marL="0" indent="0">
              <a:buNone/>
            </a:pPr>
            <a:r>
              <a:rPr lang="en-US" sz="3200" dirty="0">
                <a:solidFill>
                  <a:schemeClr val="accent6">
                    <a:lumMod val="50000"/>
                  </a:schemeClr>
                </a:solidFill>
              </a:rPr>
              <a:t>As a group</a:t>
            </a:r>
            <a:r>
              <a:rPr lang="mr-IN" sz="3200" dirty="0">
                <a:solidFill>
                  <a:schemeClr val="accent6">
                    <a:lumMod val="50000"/>
                  </a:schemeClr>
                </a:solidFill>
              </a:rPr>
              <a:t>…</a:t>
            </a:r>
            <a:endParaRPr lang="en-US" sz="3200" dirty="0">
              <a:solidFill>
                <a:schemeClr val="accent6">
                  <a:lumMod val="50000"/>
                </a:schemeClr>
              </a:solidFill>
            </a:endParaRPr>
          </a:p>
          <a:p>
            <a:pPr marL="514350" indent="-514350">
              <a:buFont typeface="+mj-lt"/>
              <a:buAutoNum type="arabicPeriod"/>
            </a:pPr>
            <a:r>
              <a:rPr lang="en-US" sz="3200" dirty="0">
                <a:solidFill>
                  <a:schemeClr val="accent6">
                    <a:lumMod val="50000"/>
                  </a:schemeClr>
                </a:solidFill>
              </a:rPr>
              <a:t>Select a big idea for your group to investigate.</a:t>
            </a:r>
          </a:p>
          <a:p>
            <a:pPr marL="514350" indent="-514350">
              <a:buFont typeface="+mj-lt"/>
              <a:buAutoNum type="arabicPeriod"/>
            </a:pPr>
            <a:r>
              <a:rPr lang="en-US" sz="3200" dirty="0">
                <a:solidFill>
                  <a:schemeClr val="accent6">
                    <a:lumMod val="50000"/>
                  </a:schemeClr>
                </a:solidFill>
              </a:rPr>
              <a:t>Determine what your big idea means.</a:t>
            </a:r>
          </a:p>
          <a:p>
            <a:pPr marL="514350" indent="-514350">
              <a:buFont typeface="+mj-lt"/>
              <a:buAutoNum type="arabicPeriod"/>
            </a:pPr>
            <a:r>
              <a:rPr lang="en-US" sz="3200" dirty="0">
                <a:solidFill>
                  <a:schemeClr val="accent6">
                    <a:lumMod val="50000"/>
                  </a:schemeClr>
                </a:solidFill>
              </a:rPr>
              <a:t>Study one standard at a time. Consider all parts of the standards.</a:t>
            </a:r>
          </a:p>
          <a:p>
            <a:pPr marL="514350" indent="-514350">
              <a:buFont typeface="+mj-lt"/>
              <a:buAutoNum type="arabicPeriod"/>
            </a:pPr>
            <a:r>
              <a:rPr lang="en-US" sz="3200" dirty="0">
                <a:solidFill>
                  <a:schemeClr val="accent6">
                    <a:lumMod val="50000"/>
                  </a:schemeClr>
                </a:solidFill>
              </a:rPr>
              <a:t>For each standard, determine what the student should know and be able to do.</a:t>
            </a:r>
          </a:p>
        </p:txBody>
      </p:sp>
      <p:sp>
        <p:nvSpPr>
          <p:cNvPr id="4" name="Title 3"/>
          <p:cNvSpPr>
            <a:spLocks noGrp="1"/>
          </p:cNvSpPr>
          <p:nvPr>
            <p:ph type="title"/>
          </p:nvPr>
        </p:nvSpPr>
        <p:spPr/>
        <p:txBody>
          <a:bodyPr/>
          <a:lstStyle/>
          <a:p>
            <a:r>
              <a:rPr lang="en-US" b="1" dirty="0"/>
              <a:t> Investigating vertical alignment in the LSSM</a:t>
            </a:r>
          </a:p>
        </p:txBody>
      </p:sp>
      <p:sp>
        <p:nvSpPr>
          <p:cNvPr id="5" name="TextBox 4"/>
          <p:cNvSpPr txBox="1"/>
          <p:nvPr/>
        </p:nvSpPr>
        <p:spPr>
          <a:xfrm>
            <a:off x="323061" y="6164333"/>
            <a:ext cx="7014308" cy="523220"/>
          </a:xfrm>
          <a:prstGeom prst="rect">
            <a:avLst/>
          </a:prstGeom>
          <a:noFill/>
        </p:spPr>
        <p:txBody>
          <a:bodyPr wrap="square" rtlCol="0">
            <a:spAutoFit/>
          </a:bodyPr>
          <a:lstStyle/>
          <a:p>
            <a:r>
              <a:rPr lang="en-US" sz="1400" dirty="0">
                <a:solidFill>
                  <a:srgbClr val="1D1D1F"/>
                </a:solidFill>
                <a:latin typeface="Calibri"/>
                <a:cs typeface="Calibri"/>
              </a:rPr>
              <a:t>Math Content Module 2, Session 2</a:t>
            </a:r>
          </a:p>
          <a:p>
            <a:r>
              <a:rPr lang="en-US" sz="1400" dirty="0">
                <a:solidFill>
                  <a:srgbClr val="1D1D1F"/>
                </a:solidFill>
                <a:latin typeface="Calibri"/>
                <a:cs typeface="Calibri"/>
              </a:rPr>
              <a:t>Grades K–5</a:t>
            </a:r>
          </a:p>
        </p:txBody>
      </p:sp>
    </p:spTree>
    <p:extLst>
      <p:ext uri="{BB962C8B-B14F-4D97-AF65-F5344CB8AC3E}">
        <p14:creationId xmlns:p14="http://schemas.microsoft.com/office/powerpoint/2010/main" val="1371422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15</a:t>
            </a:fld>
            <a:endParaRPr lang="en-US" dirty="0"/>
          </a:p>
        </p:txBody>
      </p:sp>
      <p:sp>
        <p:nvSpPr>
          <p:cNvPr id="3" name="Text Placeholder 2"/>
          <p:cNvSpPr>
            <a:spLocks noGrp="1"/>
          </p:cNvSpPr>
          <p:nvPr>
            <p:ph type="body" sz="quarter" idx="10"/>
          </p:nvPr>
        </p:nvSpPr>
        <p:spPr/>
        <p:txBody>
          <a:bodyPr/>
          <a:lstStyle/>
          <a:p>
            <a:pPr marL="0" indent="0">
              <a:buNone/>
            </a:pPr>
            <a:r>
              <a:rPr lang="en-US" sz="2400" b="1" dirty="0">
                <a:solidFill>
                  <a:srgbClr val="1D1D1F"/>
                </a:solidFill>
              </a:rPr>
              <a:t>Represent and solve problems involving addition and subtraction.</a:t>
            </a:r>
          </a:p>
          <a:p>
            <a:pPr marL="0" indent="0">
              <a:buNone/>
            </a:pPr>
            <a:r>
              <a:rPr lang="en-US" sz="2400" dirty="0">
                <a:solidFill>
                  <a:srgbClr val="1D1D1F"/>
                </a:solidFill>
              </a:rPr>
              <a:t>Use addition and subtraction within 100 to solve one- and two-step word problems involving situations of adding to, taking from, putting together, taking apart, and comparing, with unknowns in all positions, e.g., by using drawings and equations with a symbol for the unknown number to represent the problem.</a:t>
            </a:r>
            <a:r>
              <a:rPr lang="en-US" sz="2400" baseline="30000" dirty="0">
                <a:solidFill>
                  <a:srgbClr val="1D1D1F"/>
                </a:solidFill>
              </a:rPr>
              <a:t>1					</a:t>
            </a:r>
            <a:r>
              <a:rPr lang="en-US" sz="2400" dirty="0">
                <a:solidFill>
                  <a:srgbClr val="1D1D1F"/>
                </a:solidFill>
              </a:rPr>
              <a:t>		</a:t>
            </a:r>
          </a:p>
          <a:p>
            <a:pPr marL="0" indent="0">
              <a:buNone/>
            </a:pPr>
            <a:r>
              <a:rPr lang="en-US" sz="2000" dirty="0">
                <a:solidFill>
                  <a:srgbClr val="1D1D1F"/>
                </a:solidFill>
              </a:rPr>
              <a:t>									Rigor: Application</a:t>
            </a:r>
            <a:endParaRPr lang="en-US" sz="2400" baseline="30000" dirty="0">
              <a:solidFill>
                <a:srgbClr val="1D1D1F"/>
              </a:solidFill>
            </a:endParaRPr>
          </a:p>
          <a:p>
            <a:pPr marL="0" indent="0">
              <a:buNone/>
            </a:pPr>
            <a:r>
              <a:rPr lang="en-US" sz="2400" b="1" dirty="0">
                <a:solidFill>
                  <a:srgbClr val="1D1D1F"/>
                </a:solidFill>
              </a:rPr>
              <a:t>Add and subtract within 20.</a:t>
            </a:r>
          </a:p>
          <a:p>
            <a:pPr marL="0" indent="0">
              <a:buNone/>
            </a:pPr>
            <a:r>
              <a:rPr lang="en-US" sz="2400" dirty="0">
                <a:solidFill>
                  <a:srgbClr val="1D1D1F"/>
                </a:solidFill>
              </a:rPr>
              <a:t>Fluently add and subtract within 20 using mental strategies.</a:t>
            </a:r>
            <a:r>
              <a:rPr lang="en-US" sz="2400" baseline="30000" dirty="0">
                <a:solidFill>
                  <a:srgbClr val="1D1D1F"/>
                </a:solidFill>
              </a:rPr>
              <a:t>2</a:t>
            </a:r>
            <a:r>
              <a:rPr lang="en-US" sz="2400" dirty="0">
                <a:solidFill>
                  <a:srgbClr val="1D1D1F"/>
                </a:solidFill>
              </a:rPr>
              <a:t> By the end of Grade 2, know from memory all sums of two one-digit numbers.</a:t>
            </a:r>
          </a:p>
          <a:p>
            <a:pPr marL="0" indent="0">
              <a:buNone/>
            </a:pPr>
            <a:r>
              <a:rPr lang="en-US" sz="2000" dirty="0">
                <a:solidFill>
                  <a:srgbClr val="1D1D1F"/>
                </a:solidFill>
              </a:rPr>
              <a:t>							   Rigor: Procedural Skill and Fluency</a:t>
            </a:r>
          </a:p>
          <a:p>
            <a:pPr marL="0" indent="0">
              <a:buNone/>
            </a:pPr>
            <a:r>
              <a:rPr lang="en-US" sz="1600" baseline="30000" dirty="0">
                <a:solidFill>
                  <a:srgbClr val="1D1D1F"/>
                </a:solidFill>
              </a:rPr>
              <a:t>1</a:t>
            </a:r>
            <a:r>
              <a:rPr lang="en-US" sz="1600" dirty="0">
                <a:solidFill>
                  <a:srgbClr val="1D1D1F"/>
                </a:solidFill>
              </a:rPr>
              <a:t> See Glossary, Table 1.</a:t>
            </a:r>
            <a:br>
              <a:rPr lang="en-US" sz="1600" dirty="0">
                <a:solidFill>
                  <a:srgbClr val="1D1D1F"/>
                </a:solidFill>
              </a:rPr>
            </a:br>
            <a:r>
              <a:rPr lang="en-US" sz="1600" baseline="30000" dirty="0">
                <a:solidFill>
                  <a:srgbClr val="1D1D1F"/>
                </a:solidFill>
              </a:rPr>
              <a:t>2</a:t>
            </a:r>
            <a:r>
              <a:rPr lang="en-US" sz="1600" dirty="0">
                <a:solidFill>
                  <a:srgbClr val="1D1D1F"/>
                </a:solidFill>
              </a:rPr>
              <a:t> See standard 1.OA.6 for a list of mental strategies. </a:t>
            </a:r>
          </a:p>
        </p:txBody>
      </p:sp>
      <p:sp>
        <p:nvSpPr>
          <p:cNvPr id="4" name="Title 3"/>
          <p:cNvSpPr>
            <a:spLocks noGrp="1"/>
          </p:cNvSpPr>
          <p:nvPr>
            <p:ph type="title"/>
          </p:nvPr>
        </p:nvSpPr>
        <p:spPr/>
        <p:txBody>
          <a:bodyPr/>
          <a:lstStyle/>
          <a:p>
            <a:r>
              <a:rPr lang="en-US" b="1" dirty="0"/>
              <a:t> Investigating vertical alignment in the LSSM</a:t>
            </a:r>
            <a:endParaRPr lang="en-US" dirty="0"/>
          </a:p>
        </p:txBody>
      </p:sp>
      <p:sp>
        <p:nvSpPr>
          <p:cNvPr id="5" name="TextBox 4"/>
          <p:cNvSpPr txBox="1"/>
          <p:nvPr/>
        </p:nvSpPr>
        <p:spPr>
          <a:xfrm>
            <a:off x="323061" y="6164333"/>
            <a:ext cx="7014308" cy="523220"/>
          </a:xfrm>
          <a:prstGeom prst="rect">
            <a:avLst/>
          </a:prstGeom>
          <a:noFill/>
        </p:spPr>
        <p:txBody>
          <a:bodyPr wrap="square" rtlCol="0">
            <a:spAutoFit/>
          </a:bodyPr>
          <a:lstStyle/>
          <a:p>
            <a:r>
              <a:rPr lang="en-US" sz="1400" dirty="0">
                <a:solidFill>
                  <a:srgbClr val="1D1D1F"/>
                </a:solidFill>
                <a:latin typeface="Calibri"/>
                <a:cs typeface="Calibri"/>
              </a:rPr>
              <a:t>Math Content Module 2, Session 2</a:t>
            </a:r>
          </a:p>
          <a:p>
            <a:r>
              <a:rPr lang="en-US" sz="1400" dirty="0">
                <a:solidFill>
                  <a:srgbClr val="1D1D1F"/>
                </a:solidFill>
                <a:latin typeface="Calibri"/>
                <a:cs typeface="Calibri"/>
              </a:rPr>
              <a:t>Grades K–5</a:t>
            </a:r>
          </a:p>
        </p:txBody>
      </p:sp>
    </p:spTree>
    <p:extLst>
      <p:ext uri="{BB962C8B-B14F-4D97-AF65-F5344CB8AC3E}">
        <p14:creationId xmlns:p14="http://schemas.microsoft.com/office/powerpoint/2010/main" val="1613187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16</a:t>
            </a:fld>
            <a:endParaRPr lang="en-US" dirty="0"/>
          </a:p>
        </p:txBody>
      </p:sp>
      <p:sp>
        <p:nvSpPr>
          <p:cNvPr id="3" name="Text Placeholder 2"/>
          <p:cNvSpPr>
            <a:spLocks noGrp="1"/>
          </p:cNvSpPr>
          <p:nvPr>
            <p:ph type="body" sz="quarter" idx="10"/>
          </p:nvPr>
        </p:nvSpPr>
        <p:spPr/>
        <p:txBody>
          <a:bodyPr/>
          <a:lstStyle/>
          <a:p>
            <a:pPr marL="514350" indent="-514350">
              <a:buFont typeface="+mj-lt"/>
              <a:buAutoNum type="arabicPeriod" startAt="5"/>
            </a:pPr>
            <a:r>
              <a:rPr lang="en-US" sz="3200" dirty="0">
                <a:solidFill>
                  <a:srgbClr val="1D1D1F"/>
                </a:solidFill>
              </a:rPr>
              <a:t>As a group, discuss and come to consensus on what order you think these standards should be taught in based on the language and expectations of each standard.</a:t>
            </a:r>
          </a:p>
          <a:p>
            <a:pPr marL="514350" indent="-514350">
              <a:buFont typeface="+mj-lt"/>
              <a:buAutoNum type="arabicPeriod" startAt="5"/>
            </a:pPr>
            <a:r>
              <a:rPr lang="en-US" sz="3200" dirty="0">
                <a:solidFill>
                  <a:srgbClr val="1D1D1F"/>
                </a:solidFill>
              </a:rPr>
              <a:t>Use the standards strips to build a learning trajectory, starting with Kindergarten as the foundation at the bottom and moving up through 5th grade on the top.</a:t>
            </a:r>
          </a:p>
          <a:p>
            <a:pPr marL="514350" indent="-514350">
              <a:buFont typeface="+mj-lt"/>
              <a:buAutoNum type="arabicPeriod" startAt="5"/>
            </a:pPr>
            <a:r>
              <a:rPr lang="en-US" sz="3200" dirty="0">
                <a:solidFill>
                  <a:srgbClr val="1D1D1F"/>
                </a:solidFill>
              </a:rPr>
              <a:t>Check your standards order and make adjustments as necessary, then glue or tape your learning trajectory on chart paper.</a:t>
            </a:r>
          </a:p>
        </p:txBody>
      </p:sp>
      <p:sp>
        <p:nvSpPr>
          <p:cNvPr id="4" name="Title 3"/>
          <p:cNvSpPr>
            <a:spLocks noGrp="1"/>
          </p:cNvSpPr>
          <p:nvPr>
            <p:ph type="title"/>
          </p:nvPr>
        </p:nvSpPr>
        <p:spPr/>
        <p:txBody>
          <a:bodyPr/>
          <a:lstStyle/>
          <a:p>
            <a:r>
              <a:rPr lang="en-US" b="1" dirty="0"/>
              <a:t> Investigating vertical alignment in the LSSM</a:t>
            </a:r>
            <a:endParaRPr lang="en-US" dirty="0"/>
          </a:p>
        </p:txBody>
      </p:sp>
      <p:sp>
        <p:nvSpPr>
          <p:cNvPr id="5" name="TextBox 4"/>
          <p:cNvSpPr txBox="1"/>
          <p:nvPr/>
        </p:nvSpPr>
        <p:spPr>
          <a:xfrm>
            <a:off x="323061" y="6164333"/>
            <a:ext cx="7014308" cy="523220"/>
          </a:xfrm>
          <a:prstGeom prst="rect">
            <a:avLst/>
          </a:prstGeom>
          <a:noFill/>
        </p:spPr>
        <p:txBody>
          <a:bodyPr wrap="square" rtlCol="0">
            <a:spAutoFit/>
          </a:bodyPr>
          <a:lstStyle/>
          <a:p>
            <a:r>
              <a:rPr lang="en-US" sz="1400" dirty="0">
                <a:solidFill>
                  <a:schemeClr val="accent6">
                    <a:lumMod val="50000"/>
                  </a:schemeClr>
                </a:solidFill>
                <a:latin typeface="Calibri"/>
                <a:cs typeface="Calibri"/>
              </a:rPr>
              <a:t>Math Content Module 2, Session 2</a:t>
            </a:r>
          </a:p>
          <a:p>
            <a:r>
              <a:rPr lang="en-US" sz="1400" dirty="0">
                <a:solidFill>
                  <a:schemeClr val="accent6">
                    <a:lumMod val="50000"/>
                  </a:schemeClr>
                </a:solidFill>
                <a:latin typeface="Calibri"/>
                <a:cs typeface="Calibri"/>
              </a:rPr>
              <a:t>Grades K–5</a:t>
            </a:r>
          </a:p>
        </p:txBody>
      </p:sp>
    </p:spTree>
    <p:extLst>
      <p:ext uri="{BB962C8B-B14F-4D97-AF65-F5344CB8AC3E}">
        <p14:creationId xmlns:p14="http://schemas.microsoft.com/office/powerpoint/2010/main" val="819609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17</a:t>
            </a:fld>
            <a:endParaRPr lang="en-US" dirty="0"/>
          </a:p>
        </p:txBody>
      </p:sp>
      <p:sp>
        <p:nvSpPr>
          <p:cNvPr id="3" name="Text Placeholder 2"/>
          <p:cNvSpPr>
            <a:spLocks noGrp="1"/>
          </p:cNvSpPr>
          <p:nvPr>
            <p:ph type="body" sz="quarter" idx="10"/>
          </p:nvPr>
        </p:nvSpPr>
        <p:spPr/>
        <p:txBody>
          <a:bodyPr/>
          <a:lstStyle/>
          <a:p>
            <a:pPr marL="514350" indent="-514350">
              <a:buFont typeface="+mj-lt"/>
              <a:buAutoNum type="arabicPeriod" startAt="8"/>
            </a:pPr>
            <a:r>
              <a:rPr lang="en-US" sz="3200" dirty="0">
                <a:solidFill>
                  <a:srgbClr val="1D1D1F"/>
                </a:solidFill>
              </a:rPr>
              <a:t>As a group, analyze the trajectory, considering the following questions:</a:t>
            </a:r>
          </a:p>
          <a:p>
            <a:pPr lvl="1"/>
            <a:endParaRPr lang="en-US" dirty="0">
              <a:solidFill>
                <a:srgbClr val="1D1D1F"/>
              </a:solidFill>
            </a:endParaRPr>
          </a:p>
          <a:p>
            <a:pPr lvl="1"/>
            <a:r>
              <a:rPr lang="en-US" sz="2800" dirty="0">
                <a:solidFill>
                  <a:srgbClr val="1D1D1F"/>
                </a:solidFill>
              </a:rPr>
              <a:t>What changes occur from grade to grade?</a:t>
            </a:r>
          </a:p>
          <a:p>
            <a:pPr lvl="1"/>
            <a:endParaRPr lang="en-US" sz="2800" dirty="0">
              <a:solidFill>
                <a:srgbClr val="1D1D1F"/>
              </a:solidFill>
            </a:endParaRPr>
          </a:p>
          <a:p>
            <a:pPr lvl="1"/>
            <a:r>
              <a:rPr lang="en-US" sz="2800" dirty="0">
                <a:solidFill>
                  <a:srgbClr val="1D1D1F"/>
                </a:solidFill>
              </a:rPr>
              <a:t>Where are concepts introduced, developed, and finalized?</a:t>
            </a:r>
          </a:p>
          <a:p>
            <a:pPr lvl="1"/>
            <a:endParaRPr lang="en-US" sz="2800" dirty="0">
              <a:solidFill>
                <a:srgbClr val="1D1D1F"/>
              </a:solidFill>
            </a:endParaRPr>
          </a:p>
          <a:p>
            <a:pPr lvl="1"/>
            <a:r>
              <a:rPr lang="en-US" sz="2800" dirty="0">
                <a:solidFill>
                  <a:srgbClr val="1D1D1F"/>
                </a:solidFill>
              </a:rPr>
              <a:t>Does an idea or skill get more complex, and if so, how?</a:t>
            </a:r>
          </a:p>
        </p:txBody>
      </p:sp>
      <p:sp>
        <p:nvSpPr>
          <p:cNvPr id="4" name="Title 3"/>
          <p:cNvSpPr>
            <a:spLocks noGrp="1"/>
          </p:cNvSpPr>
          <p:nvPr>
            <p:ph type="title"/>
          </p:nvPr>
        </p:nvSpPr>
        <p:spPr/>
        <p:txBody>
          <a:bodyPr/>
          <a:lstStyle/>
          <a:p>
            <a:r>
              <a:rPr lang="en-US" b="1" dirty="0"/>
              <a:t> Investigating vertical alignment in the LSSM</a:t>
            </a:r>
            <a:endParaRPr lang="en-US" dirty="0"/>
          </a:p>
        </p:txBody>
      </p:sp>
      <p:sp>
        <p:nvSpPr>
          <p:cNvPr id="5" name="TextBox 4"/>
          <p:cNvSpPr txBox="1"/>
          <p:nvPr/>
        </p:nvSpPr>
        <p:spPr>
          <a:xfrm>
            <a:off x="323061" y="6164333"/>
            <a:ext cx="7014308" cy="523220"/>
          </a:xfrm>
          <a:prstGeom prst="rect">
            <a:avLst/>
          </a:prstGeom>
          <a:noFill/>
        </p:spPr>
        <p:txBody>
          <a:bodyPr wrap="square" rtlCol="0">
            <a:spAutoFit/>
          </a:bodyPr>
          <a:lstStyle/>
          <a:p>
            <a:r>
              <a:rPr lang="en-US" sz="1400" dirty="0">
                <a:solidFill>
                  <a:srgbClr val="1D1D1F"/>
                </a:solidFill>
                <a:latin typeface="Calibri"/>
                <a:cs typeface="Calibri"/>
              </a:rPr>
              <a:t>Math Content Module 2, Session 2</a:t>
            </a:r>
          </a:p>
          <a:p>
            <a:r>
              <a:rPr lang="en-US" sz="1400" dirty="0">
                <a:solidFill>
                  <a:srgbClr val="1D1D1F"/>
                </a:solidFill>
                <a:latin typeface="Calibri"/>
                <a:cs typeface="Calibri"/>
              </a:rPr>
              <a:t>Grades K–5</a:t>
            </a:r>
          </a:p>
        </p:txBody>
      </p:sp>
    </p:spTree>
    <p:extLst>
      <p:ext uri="{BB962C8B-B14F-4D97-AF65-F5344CB8AC3E}">
        <p14:creationId xmlns:p14="http://schemas.microsoft.com/office/powerpoint/2010/main" val="835924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18</a:t>
            </a:fld>
            <a:endParaRPr lang="en-US" dirty="0"/>
          </a:p>
        </p:txBody>
      </p:sp>
      <p:sp>
        <p:nvSpPr>
          <p:cNvPr id="3" name="Text Placeholder 2"/>
          <p:cNvSpPr>
            <a:spLocks noGrp="1"/>
          </p:cNvSpPr>
          <p:nvPr>
            <p:ph type="body" sz="quarter" idx="10"/>
          </p:nvPr>
        </p:nvSpPr>
        <p:spPr/>
        <p:txBody>
          <a:bodyPr/>
          <a:lstStyle/>
          <a:p>
            <a:pPr marL="457200" indent="-457200">
              <a:spcBef>
                <a:spcPts val="1200"/>
              </a:spcBef>
              <a:buFont typeface="+mj-lt"/>
              <a:buAutoNum type="arabicPeriod"/>
            </a:pPr>
            <a:r>
              <a:rPr lang="en-US" sz="3200" dirty="0">
                <a:solidFill>
                  <a:srgbClr val="1D1D1F"/>
                </a:solidFill>
              </a:rPr>
              <a:t>What does the classroom teacher gain from studying a vertical learning trajectory of the standards?</a:t>
            </a:r>
          </a:p>
          <a:p>
            <a:pPr marL="457200" indent="-457200">
              <a:spcBef>
                <a:spcPts val="1200"/>
              </a:spcBef>
              <a:buFont typeface="+mj-lt"/>
              <a:buAutoNum type="arabicPeriod"/>
            </a:pPr>
            <a:r>
              <a:rPr lang="en-US" sz="3200" dirty="0">
                <a:solidFill>
                  <a:srgbClr val="1D1D1F"/>
                </a:solidFill>
              </a:rPr>
              <a:t>How does studying the standards in this way support students who have gaps in their learning?</a:t>
            </a:r>
          </a:p>
          <a:p>
            <a:pPr marL="457200" indent="-457200">
              <a:spcBef>
                <a:spcPts val="1200"/>
              </a:spcBef>
              <a:buFont typeface="+mj-lt"/>
              <a:buAutoNum type="arabicPeriod"/>
            </a:pPr>
            <a:r>
              <a:rPr lang="en-US" sz="3200" dirty="0">
                <a:solidFill>
                  <a:srgbClr val="1D1D1F"/>
                </a:solidFill>
              </a:rPr>
              <a:t>How did the key shifts of focus, coherence, and rigor surface during this activity?</a:t>
            </a:r>
          </a:p>
        </p:txBody>
      </p:sp>
      <p:sp>
        <p:nvSpPr>
          <p:cNvPr id="4" name="Title 3"/>
          <p:cNvSpPr>
            <a:spLocks noGrp="1"/>
          </p:cNvSpPr>
          <p:nvPr>
            <p:ph type="title"/>
          </p:nvPr>
        </p:nvSpPr>
        <p:spPr/>
        <p:txBody>
          <a:bodyPr/>
          <a:lstStyle/>
          <a:p>
            <a:r>
              <a:rPr lang="en-US" b="1" dirty="0"/>
              <a:t>Reflection</a:t>
            </a:r>
          </a:p>
        </p:txBody>
      </p:sp>
      <p:sp>
        <p:nvSpPr>
          <p:cNvPr id="5" name="TextBox 4"/>
          <p:cNvSpPr txBox="1"/>
          <p:nvPr/>
        </p:nvSpPr>
        <p:spPr>
          <a:xfrm>
            <a:off x="323061" y="6164333"/>
            <a:ext cx="7014308" cy="523220"/>
          </a:xfrm>
          <a:prstGeom prst="rect">
            <a:avLst/>
          </a:prstGeom>
          <a:noFill/>
        </p:spPr>
        <p:txBody>
          <a:bodyPr wrap="square" rtlCol="0">
            <a:spAutoFit/>
          </a:bodyPr>
          <a:lstStyle/>
          <a:p>
            <a:r>
              <a:rPr lang="en-US" sz="1400" dirty="0">
                <a:solidFill>
                  <a:srgbClr val="1D1D1F"/>
                </a:solidFill>
                <a:latin typeface="Calibri"/>
                <a:cs typeface="Calibri"/>
              </a:rPr>
              <a:t>Math Content Module 2, Session 2</a:t>
            </a:r>
          </a:p>
          <a:p>
            <a:r>
              <a:rPr lang="en-US" sz="1400" dirty="0">
                <a:solidFill>
                  <a:srgbClr val="1D1D1F"/>
                </a:solidFill>
                <a:latin typeface="Calibri"/>
                <a:cs typeface="Calibri"/>
              </a:rPr>
              <a:t>Grades K–5</a:t>
            </a:r>
          </a:p>
        </p:txBody>
      </p:sp>
    </p:spTree>
    <p:extLst>
      <p:ext uri="{BB962C8B-B14F-4D97-AF65-F5344CB8AC3E}">
        <p14:creationId xmlns:p14="http://schemas.microsoft.com/office/powerpoint/2010/main" val="626514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7000" y="2568222"/>
            <a:ext cx="12064999" cy="3570111"/>
          </a:xfrm>
        </p:spPr>
        <p:txBody>
          <a:bodyPr/>
          <a:lstStyle/>
          <a:p>
            <a:r>
              <a:rPr lang="en-US" sz="4000" b="1" dirty="0"/>
              <a:t>Module 2</a:t>
            </a:r>
            <a:r>
              <a:rPr lang="en-US" sz="4000" dirty="0"/>
              <a:t>: Operations and Algebraic Thinking: Addition and Subtraction of Whole Numbers and Problem Types</a:t>
            </a:r>
            <a:br>
              <a:rPr lang="en-US" sz="4000" dirty="0"/>
            </a:br>
            <a:r>
              <a:rPr lang="en-US" sz="4000" b="1" dirty="0"/>
              <a:t>Session 3</a:t>
            </a:r>
            <a:r>
              <a:rPr lang="en-US" sz="4000" dirty="0"/>
              <a:t>: Deepening Mathematical Content Knowledge for Effective Instruction </a:t>
            </a:r>
            <a:br>
              <a:rPr lang="en-US" sz="4000" dirty="0"/>
            </a:br>
            <a:br>
              <a:rPr lang="en-US" sz="4000" dirty="0"/>
            </a:br>
            <a:r>
              <a:rPr lang="en-US" sz="4000" dirty="0"/>
              <a:t>Grades K–5</a:t>
            </a:r>
          </a:p>
        </p:txBody>
      </p:sp>
    </p:spTree>
    <p:extLst>
      <p:ext uri="{BB962C8B-B14F-4D97-AF65-F5344CB8AC3E}">
        <p14:creationId xmlns:p14="http://schemas.microsoft.com/office/powerpoint/2010/main" val="20386840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50" name="Shape 50"/>
          <p:cNvSpPr txBox="1">
            <a:spLocks noGrp="1"/>
          </p:cNvSpPr>
          <p:nvPr>
            <p:ph type="sldNum" idx="4294967295"/>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2</a:t>
            </a:fld>
            <a:endParaRPr lang="en-US" sz="1600" b="0" i="0" u="none" strike="noStrike" cap="none" dirty="0">
              <a:solidFill>
                <a:srgbClr val="A7A7A7"/>
              </a:solidFill>
              <a:latin typeface="Century"/>
              <a:ea typeface="Century"/>
              <a:cs typeface="Century"/>
              <a:sym typeface="Century"/>
            </a:endParaRPr>
          </a:p>
        </p:txBody>
      </p:sp>
      <p:sp>
        <p:nvSpPr>
          <p:cNvPr id="10" name="Text Placeholder 9"/>
          <p:cNvSpPr>
            <a:spLocks noGrp="1"/>
          </p:cNvSpPr>
          <p:nvPr>
            <p:ph type="body" idx="4294967295"/>
          </p:nvPr>
        </p:nvSpPr>
        <p:spPr>
          <a:xfrm>
            <a:off x="5181601" y="1193800"/>
            <a:ext cx="6600822" cy="4822824"/>
          </a:xfrm>
          <a:prstGeom prst="rect">
            <a:avLst/>
          </a:prstGeom>
        </p:spPr>
        <p:txBody>
          <a:bodyPr/>
          <a:lstStyle/>
          <a:p>
            <a:pPr marL="177800" indent="0">
              <a:spcBef>
                <a:spcPts val="1200"/>
              </a:spcBef>
              <a:buNone/>
            </a:pPr>
            <a:r>
              <a:rPr lang="en-US" sz="3600" dirty="0">
                <a:solidFill>
                  <a:schemeClr val="accent6">
                    <a:lumMod val="50000"/>
                  </a:schemeClr>
                </a:solidFill>
                <a:latin typeface="Calibri"/>
                <a:cs typeface="Calibri"/>
              </a:rPr>
              <a:t>Improve the quality of instruction in math classrooms by developing deep mathematical content knowledge of teachers and connecting that content knowledge to the practical implementation of a quality curriculum. </a:t>
            </a:r>
          </a:p>
          <a:p>
            <a:pPr marL="177800" indent="0">
              <a:buNone/>
            </a:pPr>
            <a:endParaRPr lang="en-US" b="1" dirty="0">
              <a:latin typeface="Calibri"/>
            </a:endParaRPr>
          </a:p>
        </p:txBody>
      </p:sp>
      <p:sp>
        <p:nvSpPr>
          <p:cNvPr id="49" name="Shape 49"/>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b="1" dirty="0"/>
              <a:t>The goal of the initiative</a:t>
            </a:r>
          </a:p>
        </p:txBody>
      </p:sp>
      <p:pic>
        <p:nvPicPr>
          <p:cNvPr id="3" name="Picture Placeholder 2" descr="ThinkstockPhotos-AA014176.jpg"/>
          <p:cNvPicPr>
            <a:picLocks noGrp="1" noChangeAspect="1"/>
          </p:cNvPicPr>
          <p:nvPr>
            <p:ph type="pic" idx="4294967295"/>
          </p:nvPr>
        </p:nvPicPr>
        <p:blipFill>
          <a:blip r:embed="rId3">
            <a:extLst>
              <a:ext uri="{28A0092B-C50C-407E-A947-70E740481C1C}">
                <a14:useLocalDpi xmlns:a14="http://schemas.microsoft.com/office/drawing/2010/main" val="0"/>
              </a:ext>
            </a:extLst>
          </a:blip>
          <a:srcRect l="13512" r="13512"/>
          <a:stretch>
            <a:fillRect/>
          </a:stretch>
        </p:blipFill>
        <p:spPr>
          <a:xfrm>
            <a:off x="496957" y="1193800"/>
            <a:ext cx="4273826" cy="4273825"/>
          </a:xfrm>
          <a:prstGeom prst="ellipse">
            <a:avLst/>
          </a:prstGeom>
        </p:spPr>
      </p:pic>
      <p:sp>
        <p:nvSpPr>
          <p:cNvPr id="51"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400" b="0" i="0" u="none" strike="noStrike" cap="none" dirty="0">
                <a:solidFill>
                  <a:srgbClr val="1D1D1F"/>
                </a:solidFill>
                <a:latin typeface="Calibri"/>
                <a:ea typeface="Calibri"/>
                <a:cs typeface="Calibri"/>
                <a:sym typeface="Calibri"/>
              </a:rPr>
              <a:t>Math Content Module </a:t>
            </a:r>
            <a:r>
              <a:rPr lang="en-US" sz="1400" dirty="0">
                <a:solidFill>
                  <a:srgbClr val="1D1D1F"/>
                </a:solidFill>
                <a:latin typeface="Calibri"/>
                <a:ea typeface="Calibri"/>
                <a:cs typeface="Calibri"/>
                <a:sym typeface="Calibri"/>
              </a:rPr>
              <a:t>2</a:t>
            </a:r>
          </a:p>
          <a:p>
            <a:pPr marL="0" marR="0" lvl="0" indent="0" algn="l" rtl="0">
              <a:spcBef>
                <a:spcPts val="0"/>
              </a:spcBef>
              <a:buSzPct val="25000"/>
              <a:buNone/>
            </a:pPr>
            <a:r>
              <a:rPr lang="en-US" sz="1400" dirty="0">
                <a:solidFill>
                  <a:srgbClr val="1D1D1F"/>
                </a:solidFill>
                <a:latin typeface="Calibri"/>
                <a:ea typeface="Calibri"/>
                <a:cs typeface="Calibri"/>
                <a:sym typeface="Calibri"/>
              </a:rPr>
              <a:t>Grades K–5</a:t>
            </a:r>
          </a:p>
        </p:txBody>
      </p:sp>
      <p:sp>
        <p:nvSpPr>
          <p:cNvPr id="2" name="TextBox 1"/>
          <p:cNvSpPr txBox="1"/>
          <p:nvPr/>
        </p:nvSpPr>
        <p:spPr>
          <a:xfrm>
            <a:off x="158403" y="756955"/>
            <a:ext cx="338554" cy="4981693"/>
          </a:xfrm>
          <a:prstGeom prst="rect">
            <a:avLst/>
          </a:prstGeom>
          <a:noFill/>
        </p:spPr>
        <p:txBody>
          <a:bodyPr vert="vert270" wrap="square" rtlCol="0">
            <a:spAutoFit/>
          </a:bodyPr>
          <a:lstStyle/>
          <a:p>
            <a:pPr lvl="0" algn="ctr"/>
            <a:r>
              <a:rPr lang="en-US" sz="1000" b="1" dirty="0">
                <a:solidFill>
                  <a:schemeClr val="bg1">
                    <a:lumMod val="50000"/>
                  </a:schemeClr>
                </a:solidFill>
                <a:latin typeface="Arial"/>
                <a:cs typeface="Arial"/>
              </a:rPr>
              <a:t>Image credit: </a:t>
            </a:r>
            <a:r>
              <a:rPr lang="en-US" sz="1000" dirty="0">
                <a:solidFill>
                  <a:schemeClr val="bg1">
                    <a:lumMod val="50000"/>
                  </a:schemeClr>
                </a:solidFill>
                <a:latin typeface="Arial"/>
                <a:cs typeface="Arial"/>
              </a:rPr>
              <a:t>Chad Baker / Jason Reed / Ryan McVay / Photodisc / Thinkstock</a:t>
            </a:r>
          </a:p>
        </p:txBody>
      </p:sp>
    </p:spTree>
    <p:extLst>
      <p:ext uri="{BB962C8B-B14F-4D97-AF65-F5344CB8AC3E}">
        <p14:creationId xmlns:p14="http://schemas.microsoft.com/office/powerpoint/2010/main" val="16778203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181444" y="1193800"/>
            <a:ext cx="11600981" cy="4822825"/>
          </a:xfrm>
        </p:spPr>
        <p:txBody>
          <a:bodyPr/>
          <a:lstStyle/>
          <a:p>
            <a:pPr marL="0" indent="0">
              <a:buNone/>
            </a:pPr>
            <a:r>
              <a:rPr lang="en-US" sz="3600" dirty="0"/>
              <a:t>Solve this problem using two different strategies. You can use numbers, pictures, and/or words.</a:t>
            </a:r>
          </a:p>
          <a:p>
            <a:endParaRPr lang="en-US" sz="3600" dirty="0"/>
          </a:p>
          <a:p>
            <a:pPr marL="223838" indent="0">
              <a:buNone/>
            </a:pPr>
            <a:r>
              <a:rPr lang="en-US" sz="3600" dirty="0"/>
              <a:t>Two dogs played in the park. </a:t>
            </a:r>
          </a:p>
          <a:p>
            <a:pPr marL="223838" indent="0">
              <a:buNone/>
            </a:pPr>
            <a:r>
              <a:rPr lang="en-US" sz="3600" dirty="0"/>
              <a:t>Three more dogs ran up to play. </a:t>
            </a:r>
          </a:p>
          <a:p>
            <a:pPr marL="223838" indent="0">
              <a:buNone/>
            </a:pPr>
            <a:r>
              <a:rPr lang="en-US" sz="3600" dirty="0"/>
              <a:t>How many dogs are playing now?</a:t>
            </a:r>
          </a:p>
        </p:txBody>
      </p:sp>
      <p:sp>
        <p:nvSpPr>
          <p:cNvPr id="4" name="Title 3"/>
          <p:cNvSpPr>
            <a:spLocks noGrp="1"/>
          </p:cNvSpPr>
          <p:nvPr>
            <p:ph type="title"/>
          </p:nvPr>
        </p:nvSpPr>
        <p:spPr/>
        <p:txBody>
          <a:bodyPr/>
          <a:lstStyle/>
          <a:p>
            <a:r>
              <a:rPr lang="en-US" b="1" dirty="0"/>
              <a:t> Exploring addition and subtraction problem types</a:t>
            </a:r>
          </a:p>
        </p:txBody>
      </p:sp>
      <p:sp>
        <p:nvSpPr>
          <p:cNvPr id="6" name="Slide Number Placeholder 5"/>
          <p:cNvSpPr>
            <a:spLocks noGrp="1"/>
          </p:cNvSpPr>
          <p:nvPr>
            <p:ph type="sldNum" sz="quarter" idx="4"/>
          </p:nvPr>
        </p:nvSpPr>
        <p:spPr/>
        <p:txBody>
          <a:bodyPr/>
          <a:lstStyle/>
          <a:p>
            <a:fld id="{4080289E-A2FF-0941-931A-EE1328331F47}" type="slidenum">
              <a:rPr lang="en-US" smtClean="0"/>
              <a:pPr/>
              <a:t>20</a:t>
            </a:fld>
            <a:endParaRPr lang="en-US" dirty="0"/>
          </a:p>
        </p:txBody>
      </p:sp>
      <p:sp>
        <p:nvSpPr>
          <p:cNvPr id="7" name="TextBox 6"/>
          <p:cNvSpPr txBox="1"/>
          <p:nvPr/>
        </p:nvSpPr>
        <p:spPr>
          <a:xfrm>
            <a:off x="323061" y="6164333"/>
            <a:ext cx="7014308" cy="523220"/>
          </a:xfrm>
          <a:prstGeom prst="rect">
            <a:avLst/>
          </a:prstGeom>
          <a:noFill/>
        </p:spPr>
        <p:txBody>
          <a:bodyPr wrap="square" rtlCol="0">
            <a:spAutoFit/>
          </a:bodyPr>
          <a:lstStyle/>
          <a:p>
            <a:r>
              <a:rPr lang="en-US" sz="1400" dirty="0">
                <a:solidFill>
                  <a:srgbClr val="1D1D1F"/>
                </a:solidFill>
                <a:latin typeface="Calibri"/>
                <a:cs typeface="Calibri"/>
              </a:rPr>
              <a:t>Math Content Module 2, Session 3</a:t>
            </a:r>
          </a:p>
          <a:p>
            <a:r>
              <a:rPr lang="en-US" sz="1400" dirty="0">
                <a:solidFill>
                  <a:srgbClr val="1D1D1F"/>
                </a:solidFill>
                <a:latin typeface="Calibri"/>
                <a:cs typeface="Calibri"/>
              </a:rPr>
              <a:t>Grades K–5</a:t>
            </a:r>
          </a:p>
        </p:txBody>
      </p:sp>
      <p:pic>
        <p:nvPicPr>
          <p:cNvPr id="2" name="Picture 1"/>
          <p:cNvPicPr>
            <a:picLocks noChangeAspect="1"/>
          </p:cNvPicPr>
          <p:nvPr/>
        </p:nvPicPr>
        <p:blipFill>
          <a:blip r:embed="rId3"/>
          <a:stretch>
            <a:fillRect/>
          </a:stretch>
        </p:blipFill>
        <p:spPr>
          <a:xfrm>
            <a:off x="7121310" y="2470527"/>
            <a:ext cx="4661115" cy="3162107"/>
          </a:xfrm>
          <a:prstGeom prst="rect">
            <a:avLst/>
          </a:prstGeom>
        </p:spPr>
      </p:pic>
      <p:sp>
        <p:nvSpPr>
          <p:cNvPr id="3" name="TextBox 2"/>
          <p:cNvSpPr txBox="1"/>
          <p:nvPr/>
        </p:nvSpPr>
        <p:spPr>
          <a:xfrm>
            <a:off x="11782425" y="3094411"/>
            <a:ext cx="307777" cy="2043739"/>
          </a:xfrm>
          <a:prstGeom prst="rect">
            <a:avLst/>
          </a:prstGeom>
          <a:noFill/>
        </p:spPr>
        <p:txBody>
          <a:bodyPr vert="vert270" wrap="none" rtlCol="0">
            <a:spAutoFit/>
          </a:bodyPr>
          <a:lstStyle/>
          <a:p>
            <a:r>
              <a:rPr lang="en-US" sz="800" dirty="0">
                <a:solidFill>
                  <a:schemeClr val="bg1">
                    <a:lumMod val="50000"/>
                  </a:schemeClr>
                </a:solidFill>
                <a:latin typeface="Calibri"/>
              </a:rPr>
              <a:t>Image credit: malamooshi / iStock / Thinkstock </a:t>
            </a:r>
          </a:p>
        </p:txBody>
      </p:sp>
    </p:spTree>
    <p:extLst>
      <p:ext uri="{BB962C8B-B14F-4D97-AF65-F5344CB8AC3E}">
        <p14:creationId xmlns:p14="http://schemas.microsoft.com/office/powerpoint/2010/main" val="1417503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Exploring addition and subtraction problem types</a:t>
            </a:r>
            <a:br>
              <a:rPr lang="en-US" b="1" dirty="0"/>
            </a:br>
            <a:br>
              <a:rPr lang="en-US" b="1" dirty="0"/>
            </a:br>
            <a:br>
              <a:rPr lang="en-US" b="1" dirty="0"/>
            </a:br>
            <a:br>
              <a:rPr lang="en-US" dirty="0"/>
            </a:br>
            <a:r>
              <a:rPr lang="en-US" sz="1600" dirty="0"/>
              <a:t>Citation: “Table 1. Common addition and subtraction situations,” in</a:t>
            </a:r>
            <a:br>
              <a:rPr lang="en-US" sz="1600" dirty="0"/>
            </a:br>
            <a:r>
              <a:rPr lang="en-US" sz="1600" dirty="0"/>
              <a:t>Glossary and Tables.</a:t>
            </a:r>
            <a:br>
              <a:rPr lang="en-US" sz="1600" dirty="0"/>
            </a:br>
            <a:r>
              <a:rPr lang="en-US" sz="1600" dirty="0"/>
              <a:t>Page 60 in K-12 Louisiana Student Standards for Mathematics. Available at</a:t>
            </a:r>
            <a:br>
              <a:rPr lang="en-US" sz="1600" dirty="0"/>
            </a:br>
            <a:r>
              <a:rPr lang="en-US" sz="1600" dirty="0"/>
              <a:t>https://</a:t>
            </a:r>
            <a:r>
              <a:rPr lang="en-US" sz="1600" dirty="0" err="1"/>
              <a:t>www.louisianabelieves.com</a:t>
            </a:r>
            <a:r>
              <a:rPr lang="en-US" sz="1600" dirty="0"/>
              <a:t>/docs/default-source/teacher-toolbox-resources/louisiana-student-standards-for-k-12-math.pdf</a:t>
            </a:r>
            <a:br>
              <a:rPr lang="en-US" sz="1600" dirty="0"/>
            </a:br>
            <a:r>
              <a:rPr lang="en-US" sz="1600" dirty="0"/>
              <a:t>[64 pp]</a:t>
            </a:r>
            <a:br>
              <a:rPr lang="en-US" sz="1600" dirty="0"/>
            </a:br>
            <a:endParaRPr lang="en-US" sz="1600" dirty="0"/>
          </a:p>
        </p:txBody>
      </p:sp>
      <p:pic>
        <p:nvPicPr>
          <p:cNvPr id="5" name="Picture Placeholder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3241" r="3241"/>
          <a:stretch>
            <a:fillRect/>
          </a:stretch>
        </p:blipFill>
        <p:spPr>
          <a:xfrm>
            <a:off x="4372682" y="134780"/>
            <a:ext cx="7593542" cy="6394562"/>
          </a:xfrm>
        </p:spPr>
      </p:pic>
      <p:sp>
        <p:nvSpPr>
          <p:cNvPr id="4" name="Slide Number Placeholder 3"/>
          <p:cNvSpPr>
            <a:spLocks noGrp="1"/>
          </p:cNvSpPr>
          <p:nvPr>
            <p:ph type="sldNum" sz="quarter" idx="4"/>
          </p:nvPr>
        </p:nvSpPr>
        <p:spPr/>
        <p:txBody>
          <a:bodyPr/>
          <a:lstStyle/>
          <a:p>
            <a:fld id="{4080289E-A2FF-0941-931A-EE1328331F47}" type="slidenum">
              <a:rPr lang="en-US" smtClean="0"/>
              <a:pPr/>
              <a:t>21</a:t>
            </a:fld>
            <a:endParaRPr lang="en-US" dirty="0"/>
          </a:p>
        </p:txBody>
      </p:sp>
    </p:spTree>
    <p:extLst>
      <p:ext uri="{BB962C8B-B14F-4D97-AF65-F5344CB8AC3E}">
        <p14:creationId xmlns:p14="http://schemas.microsoft.com/office/powerpoint/2010/main" val="11306664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pPr marL="0" indent="0">
              <a:lnSpc>
                <a:spcPct val="100000"/>
              </a:lnSpc>
              <a:buNone/>
            </a:pPr>
            <a:r>
              <a:rPr lang="en-US" sz="3200" b="1" dirty="0">
                <a:solidFill>
                  <a:srgbClr val="1D1D1F"/>
                </a:solidFill>
              </a:rPr>
              <a:t>Why consider problem types?</a:t>
            </a:r>
          </a:p>
          <a:p>
            <a:pPr marL="0" indent="0">
              <a:lnSpc>
                <a:spcPct val="100000"/>
              </a:lnSpc>
              <a:buNone/>
            </a:pPr>
            <a:endParaRPr lang="en-US" sz="3200" dirty="0">
              <a:solidFill>
                <a:srgbClr val="1D1D1F"/>
              </a:solidFill>
            </a:endParaRPr>
          </a:p>
          <a:p>
            <a:pPr marL="0" indent="0">
              <a:lnSpc>
                <a:spcPct val="100000"/>
              </a:lnSpc>
              <a:spcBef>
                <a:spcPts val="0"/>
              </a:spcBef>
              <a:buNone/>
            </a:pPr>
            <a:r>
              <a:rPr lang="en-US" sz="3200" dirty="0">
                <a:solidFill>
                  <a:srgbClr val="1D1D1F"/>
                </a:solidFill>
              </a:rPr>
              <a:t>How can experiencing the different problem types influence students’ understanding and application of the relationship between addition and subtraction?</a:t>
            </a:r>
          </a:p>
          <a:p>
            <a:pPr marL="0" indent="0">
              <a:lnSpc>
                <a:spcPct val="100000"/>
              </a:lnSpc>
              <a:buNone/>
            </a:pPr>
            <a:endParaRPr lang="en-US" sz="3200" dirty="0">
              <a:solidFill>
                <a:srgbClr val="1D1D1F"/>
              </a:solidFill>
            </a:endParaRPr>
          </a:p>
          <a:p>
            <a:pPr marL="0" indent="0">
              <a:lnSpc>
                <a:spcPct val="100000"/>
              </a:lnSpc>
              <a:buNone/>
            </a:pPr>
            <a:r>
              <a:rPr lang="en-US" sz="3200" dirty="0">
                <a:solidFill>
                  <a:srgbClr val="1D1D1F"/>
                </a:solidFill>
              </a:rPr>
              <a:t>How can instruction be strengthened by </a:t>
            </a:r>
            <a:r>
              <a:rPr lang="en-US" sz="3200" i="1" dirty="0">
                <a:solidFill>
                  <a:srgbClr val="1D1D1F"/>
                </a:solidFill>
              </a:rPr>
              <a:t>intentionally</a:t>
            </a:r>
            <a:r>
              <a:rPr lang="en-US" sz="3200" dirty="0">
                <a:solidFill>
                  <a:srgbClr val="1D1D1F"/>
                </a:solidFill>
              </a:rPr>
              <a:t> leveraging the lessons in the curriculum that use a variety of problem types?</a:t>
            </a:r>
          </a:p>
          <a:p>
            <a:pPr marL="0" indent="0">
              <a:buNone/>
            </a:pPr>
            <a:endParaRPr lang="en-US" dirty="0"/>
          </a:p>
        </p:txBody>
      </p:sp>
      <p:sp>
        <p:nvSpPr>
          <p:cNvPr id="4" name="Title 3"/>
          <p:cNvSpPr>
            <a:spLocks noGrp="1"/>
          </p:cNvSpPr>
          <p:nvPr>
            <p:ph type="title"/>
          </p:nvPr>
        </p:nvSpPr>
        <p:spPr>
          <a:xfrm>
            <a:off x="98778" y="1"/>
            <a:ext cx="12093222" cy="756954"/>
          </a:xfrm>
        </p:spPr>
        <p:txBody>
          <a:bodyPr/>
          <a:lstStyle/>
          <a:p>
            <a:r>
              <a:rPr lang="en-US" b="1" dirty="0"/>
              <a:t>Exploring addition and subtraction problem types</a:t>
            </a:r>
          </a:p>
        </p:txBody>
      </p:sp>
      <p:sp>
        <p:nvSpPr>
          <p:cNvPr id="6" name="Slide Number Placeholder 5"/>
          <p:cNvSpPr>
            <a:spLocks noGrp="1"/>
          </p:cNvSpPr>
          <p:nvPr>
            <p:ph type="sldNum" sz="quarter" idx="4"/>
          </p:nvPr>
        </p:nvSpPr>
        <p:spPr/>
        <p:txBody>
          <a:bodyPr/>
          <a:lstStyle/>
          <a:p>
            <a:fld id="{4080289E-A2FF-0941-931A-EE1328331F47}" type="slidenum">
              <a:rPr lang="en-US" smtClean="0"/>
              <a:pPr/>
              <a:t>22</a:t>
            </a:fld>
            <a:endParaRPr lang="en-US" dirty="0"/>
          </a:p>
        </p:txBody>
      </p:sp>
      <p:sp>
        <p:nvSpPr>
          <p:cNvPr id="7" name="TextBox 6"/>
          <p:cNvSpPr txBox="1"/>
          <p:nvPr/>
        </p:nvSpPr>
        <p:spPr>
          <a:xfrm>
            <a:off x="323061" y="6164333"/>
            <a:ext cx="7014308" cy="523220"/>
          </a:xfrm>
          <a:prstGeom prst="rect">
            <a:avLst/>
          </a:prstGeom>
          <a:noFill/>
        </p:spPr>
        <p:txBody>
          <a:bodyPr wrap="square" rtlCol="0">
            <a:spAutoFit/>
          </a:bodyPr>
          <a:lstStyle/>
          <a:p>
            <a:r>
              <a:rPr lang="en-US" sz="1400" dirty="0">
                <a:solidFill>
                  <a:srgbClr val="1D1D1F"/>
                </a:solidFill>
                <a:latin typeface="Calibri"/>
                <a:cs typeface="Calibri"/>
              </a:rPr>
              <a:t>Math Content Module 2, Session 3</a:t>
            </a:r>
          </a:p>
          <a:p>
            <a:r>
              <a:rPr lang="en-US" sz="1400" dirty="0">
                <a:solidFill>
                  <a:srgbClr val="1D1D1F"/>
                </a:solidFill>
                <a:latin typeface="Calibri"/>
                <a:cs typeface="Calibri"/>
              </a:rPr>
              <a:t>Grades K–5</a:t>
            </a:r>
          </a:p>
        </p:txBody>
      </p:sp>
    </p:spTree>
    <p:extLst>
      <p:ext uri="{BB962C8B-B14F-4D97-AF65-F5344CB8AC3E}">
        <p14:creationId xmlns:p14="http://schemas.microsoft.com/office/powerpoint/2010/main" val="5350038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pPr marL="0" indent="0">
              <a:buNone/>
            </a:pPr>
            <a:r>
              <a:rPr lang="en-US" sz="3600" dirty="0"/>
              <a:t>Solve this problem using two different strategies. You can use numbers, pictures, and/or words.</a:t>
            </a:r>
          </a:p>
          <a:p>
            <a:pPr marL="0" indent="0">
              <a:buNone/>
            </a:pPr>
            <a:endParaRPr lang="en-US" sz="3600" dirty="0"/>
          </a:p>
          <a:p>
            <a:pPr marL="465138" indent="0">
              <a:buNone/>
            </a:pPr>
            <a:r>
              <a:rPr lang="en-US" sz="3600" dirty="0"/>
              <a:t>Sari has two pencils. Jaime has five pencils. How many more pencils does Jaime have? </a:t>
            </a:r>
          </a:p>
        </p:txBody>
      </p:sp>
      <p:sp>
        <p:nvSpPr>
          <p:cNvPr id="4" name="Title 3"/>
          <p:cNvSpPr>
            <a:spLocks noGrp="1"/>
          </p:cNvSpPr>
          <p:nvPr>
            <p:ph type="title"/>
          </p:nvPr>
        </p:nvSpPr>
        <p:spPr>
          <a:xfrm>
            <a:off x="118533" y="1"/>
            <a:ext cx="12192000" cy="756954"/>
          </a:xfrm>
        </p:spPr>
        <p:txBody>
          <a:bodyPr/>
          <a:lstStyle/>
          <a:p>
            <a:r>
              <a:rPr lang="en-US" b="1" dirty="0"/>
              <a:t>Exploring addition and subtraction problem types</a:t>
            </a:r>
          </a:p>
        </p:txBody>
      </p:sp>
      <p:sp>
        <p:nvSpPr>
          <p:cNvPr id="6" name="Slide Number Placeholder 5"/>
          <p:cNvSpPr>
            <a:spLocks noGrp="1"/>
          </p:cNvSpPr>
          <p:nvPr>
            <p:ph type="sldNum" sz="quarter" idx="4"/>
          </p:nvPr>
        </p:nvSpPr>
        <p:spPr/>
        <p:txBody>
          <a:bodyPr/>
          <a:lstStyle/>
          <a:p>
            <a:fld id="{4080289E-A2FF-0941-931A-EE1328331F47}" type="slidenum">
              <a:rPr lang="en-US" smtClean="0"/>
              <a:pPr/>
              <a:t>23</a:t>
            </a:fld>
            <a:endParaRPr lang="en-US" dirty="0"/>
          </a:p>
        </p:txBody>
      </p:sp>
      <p:sp>
        <p:nvSpPr>
          <p:cNvPr id="7" name="TextBox 6"/>
          <p:cNvSpPr txBox="1"/>
          <p:nvPr/>
        </p:nvSpPr>
        <p:spPr>
          <a:xfrm>
            <a:off x="323061" y="6164333"/>
            <a:ext cx="7014308" cy="523220"/>
          </a:xfrm>
          <a:prstGeom prst="rect">
            <a:avLst/>
          </a:prstGeom>
          <a:noFill/>
        </p:spPr>
        <p:txBody>
          <a:bodyPr wrap="square" rtlCol="0">
            <a:spAutoFit/>
          </a:bodyPr>
          <a:lstStyle/>
          <a:p>
            <a:r>
              <a:rPr lang="en-US" sz="1400" dirty="0">
                <a:solidFill>
                  <a:srgbClr val="1D1D1F"/>
                </a:solidFill>
                <a:latin typeface="Calibri"/>
                <a:cs typeface="Calibri"/>
              </a:rPr>
              <a:t>Math Content Module 2, Session 3</a:t>
            </a:r>
          </a:p>
          <a:p>
            <a:r>
              <a:rPr lang="en-US" sz="1400" dirty="0">
                <a:solidFill>
                  <a:srgbClr val="1D1D1F"/>
                </a:solidFill>
                <a:latin typeface="Calibri"/>
                <a:cs typeface="Calibri"/>
              </a:rPr>
              <a:t>Grades K–5</a:t>
            </a:r>
          </a:p>
        </p:txBody>
      </p:sp>
    </p:spTree>
    <p:extLst>
      <p:ext uri="{BB962C8B-B14F-4D97-AF65-F5344CB8AC3E}">
        <p14:creationId xmlns:p14="http://schemas.microsoft.com/office/powerpoint/2010/main" val="19760529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141123" y="756956"/>
            <a:ext cx="11641302" cy="5259670"/>
          </a:xfrm>
        </p:spPr>
        <p:txBody>
          <a:bodyPr/>
          <a:lstStyle/>
          <a:p>
            <a:endParaRPr lang="en-US" dirty="0"/>
          </a:p>
          <a:p>
            <a:pPr marL="0" indent="0">
              <a:buNone/>
            </a:pPr>
            <a:r>
              <a:rPr lang="en-US" sz="3600" dirty="0"/>
              <a:t>Solve this problem using two different strategies. You can use numbers, pictures, and/or words.</a:t>
            </a:r>
          </a:p>
          <a:p>
            <a:pPr marL="0" indent="0">
              <a:buNone/>
            </a:pPr>
            <a:endParaRPr lang="en-US" sz="3600" dirty="0"/>
          </a:p>
          <a:p>
            <a:pPr marL="465138" indent="0">
              <a:buNone/>
            </a:pPr>
            <a:r>
              <a:rPr lang="en-US" sz="3600" dirty="0"/>
              <a:t>Jaime has three more apples than</a:t>
            </a:r>
            <a:br>
              <a:rPr lang="en-US" sz="3600" dirty="0"/>
            </a:br>
            <a:r>
              <a:rPr lang="en-US" sz="3600" dirty="0"/>
              <a:t>Sari. Jaime has five apples. How</a:t>
            </a:r>
            <a:br>
              <a:rPr lang="en-US" sz="3600" dirty="0"/>
            </a:br>
            <a:r>
              <a:rPr lang="en-US" sz="3600" dirty="0"/>
              <a:t>many apples does Sari have? </a:t>
            </a:r>
          </a:p>
        </p:txBody>
      </p:sp>
      <p:sp>
        <p:nvSpPr>
          <p:cNvPr id="4" name="Title 3"/>
          <p:cNvSpPr>
            <a:spLocks noGrp="1"/>
          </p:cNvSpPr>
          <p:nvPr>
            <p:ph type="title"/>
          </p:nvPr>
        </p:nvSpPr>
        <p:spPr/>
        <p:txBody>
          <a:bodyPr/>
          <a:lstStyle/>
          <a:p>
            <a:r>
              <a:rPr lang="en-US" b="1" dirty="0"/>
              <a:t>Exploring addition and subtraction problem types</a:t>
            </a:r>
          </a:p>
        </p:txBody>
      </p:sp>
      <p:sp>
        <p:nvSpPr>
          <p:cNvPr id="6" name="Slide Number Placeholder 5"/>
          <p:cNvSpPr>
            <a:spLocks noGrp="1"/>
          </p:cNvSpPr>
          <p:nvPr>
            <p:ph type="sldNum" sz="quarter" idx="4"/>
          </p:nvPr>
        </p:nvSpPr>
        <p:spPr/>
        <p:txBody>
          <a:bodyPr/>
          <a:lstStyle/>
          <a:p>
            <a:fld id="{4080289E-A2FF-0941-931A-EE1328331F47}" type="slidenum">
              <a:rPr lang="en-US" smtClean="0"/>
              <a:pPr/>
              <a:t>24</a:t>
            </a:fld>
            <a:endParaRPr lang="en-US" dirty="0"/>
          </a:p>
        </p:txBody>
      </p:sp>
      <p:sp>
        <p:nvSpPr>
          <p:cNvPr id="7" name="TextBox 6"/>
          <p:cNvSpPr txBox="1"/>
          <p:nvPr/>
        </p:nvSpPr>
        <p:spPr>
          <a:xfrm>
            <a:off x="323061" y="6164333"/>
            <a:ext cx="7014308" cy="523220"/>
          </a:xfrm>
          <a:prstGeom prst="rect">
            <a:avLst/>
          </a:prstGeom>
          <a:noFill/>
        </p:spPr>
        <p:txBody>
          <a:bodyPr wrap="square" rtlCol="0">
            <a:spAutoFit/>
          </a:bodyPr>
          <a:lstStyle/>
          <a:p>
            <a:r>
              <a:rPr lang="en-US" sz="1400" dirty="0">
                <a:solidFill>
                  <a:srgbClr val="1D1D1F"/>
                </a:solidFill>
                <a:latin typeface="Calibri"/>
                <a:cs typeface="Calibri"/>
              </a:rPr>
              <a:t>Math Content Module 2, Session 3</a:t>
            </a:r>
          </a:p>
          <a:p>
            <a:r>
              <a:rPr lang="en-US" sz="1400" dirty="0">
                <a:solidFill>
                  <a:srgbClr val="1D1D1F"/>
                </a:solidFill>
                <a:latin typeface="Calibri"/>
                <a:cs typeface="Calibri"/>
              </a:rPr>
              <a:t>Grades K–5</a:t>
            </a:r>
          </a:p>
        </p:txBody>
      </p:sp>
      <p:pic>
        <p:nvPicPr>
          <p:cNvPr id="2" name="Picture 1"/>
          <p:cNvPicPr>
            <a:picLocks noChangeAspect="1"/>
          </p:cNvPicPr>
          <p:nvPr/>
        </p:nvPicPr>
        <p:blipFill>
          <a:blip r:embed="rId3"/>
          <a:stretch>
            <a:fillRect/>
          </a:stretch>
        </p:blipFill>
        <p:spPr>
          <a:xfrm>
            <a:off x="7646594" y="3236975"/>
            <a:ext cx="4209821" cy="2778691"/>
          </a:xfrm>
          <a:prstGeom prst="rect">
            <a:avLst/>
          </a:prstGeom>
        </p:spPr>
      </p:pic>
      <p:sp>
        <p:nvSpPr>
          <p:cNvPr id="3" name="TextBox 2"/>
          <p:cNvSpPr txBox="1"/>
          <p:nvPr/>
        </p:nvSpPr>
        <p:spPr>
          <a:xfrm>
            <a:off x="11474648" y="3473582"/>
            <a:ext cx="307777" cy="2060921"/>
          </a:xfrm>
          <a:prstGeom prst="rect">
            <a:avLst/>
          </a:prstGeom>
          <a:noFill/>
        </p:spPr>
        <p:txBody>
          <a:bodyPr vert="vert270" wrap="none" rtlCol="0">
            <a:spAutoFit/>
          </a:bodyPr>
          <a:lstStyle/>
          <a:p>
            <a:r>
              <a:rPr lang="en-US" sz="800" b="1" dirty="0">
                <a:solidFill>
                  <a:schemeClr val="bg1">
                    <a:lumMod val="50000"/>
                  </a:schemeClr>
                </a:solidFill>
                <a:latin typeface="Calibri"/>
                <a:cs typeface="Calibri"/>
              </a:rPr>
              <a:t>Image credit: </a:t>
            </a:r>
            <a:r>
              <a:rPr lang="en-US" sz="800" dirty="0">
                <a:solidFill>
                  <a:schemeClr val="bg1">
                    <a:lumMod val="50000"/>
                  </a:schemeClr>
                </a:solidFill>
                <a:latin typeface="Calibri"/>
                <a:cs typeface="Calibri"/>
              </a:rPr>
              <a:t>photomaru  / iStock  / Thinkstock </a:t>
            </a:r>
          </a:p>
        </p:txBody>
      </p:sp>
    </p:spTree>
    <p:extLst>
      <p:ext uri="{BB962C8B-B14F-4D97-AF65-F5344CB8AC3E}">
        <p14:creationId xmlns:p14="http://schemas.microsoft.com/office/powerpoint/2010/main" val="8041254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a:t>Exploring addition and subtraction problem types</a:t>
            </a:r>
          </a:p>
        </p:txBody>
      </p:sp>
      <p:sp>
        <p:nvSpPr>
          <p:cNvPr id="6" name="Slide Number Placeholder 5"/>
          <p:cNvSpPr>
            <a:spLocks noGrp="1"/>
          </p:cNvSpPr>
          <p:nvPr>
            <p:ph type="sldNum" sz="quarter" idx="4"/>
          </p:nvPr>
        </p:nvSpPr>
        <p:spPr/>
        <p:txBody>
          <a:bodyPr/>
          <a:lstStyle/>
          <a:p>
            <a:fld id="{4080289E-A2FF-0941-931A-EE1328331F47}" type="slidenum">
              <a:rPr lang="en-US" smtClean="0"/>
              <a:pPr/>
              <a:t>25</a:t>
            </a:fld>
            <a:endParaRPr lang="en-US" dirty="0"/>
          </a:p>
        </p:txBody>
      </p:sp>
      <p:sp>
        <p:nvSpPr>
          <p:cNvPr id="7" name="TextBox 6"/>
          <p:cNvSpPr txBox="1"/>
          <p:nvPr/>
        </p:nvSpPr>
        <p:spPr>
          <a:xfrm>
            <a:off x="323061" y="6164333"/>
            <a:ext cx="7014308" cy="584776"/>
          </a:xfrm>
          <a:prstGeom prst="rect">
            <a:avLst/>
          </a:prstGeom>
          <a:noFill/>
        </p:spPr>
        <p:txBody>
          <a:bodyPr wrap="square" rtlCol="0">
            <a:spAutoFit/>
          </a:bodyPr>
          <a:lstStyle/>
          <a:p>
            <a:r>
              <a:rPr lang="en-US" dirty="0">
                <a:solidFill>
                  <a:srgbClr val="1D1D1F"/>
                </a:solidFill>
                <a:latin typeface="Calibri"/>
                <a:cs typeface="Calibri"/>
              </a:rPr>
              <a:t>M</a:t>
            </a:r>
            <a:r>
              <a:rPr lang="en-US" sz="1400" dirty="0">
                <a:solidFill>
                  <a:srgbClr val="1D1D1F"/>
                </a:solidFill>
                <a:latin typeface="Calibri"/>
                <a:cs typeface="Calibri"/>
              </a:rPr>
              <a:t>ath Content Module 2, Session 3</a:t>
            </a:r>
          </a:p>
          <a:p>
            <a:r>
              <a:rPr lang="en-US" sz="1400" dirty="0">
                <a:solidFill>
                  <a:srgbClr val="1D1D1F"/>
                </a:solidFill>
                <a:latin typeface="Calibri"/>
                <a:cs typeface="Calibri"/>
              </a:rPr>
              <a:t>Grades K–5</a:t>
            </a:r>
          </a:p>
        </p:txBody>
      </p:sp>
      <p:sp>
        <p:nvSpPr>
          <p:cNvPr id="8" name="Text Placeholder 4"/>
          <p:cNvSpPr txBox="1">
            <a:spLocks/>
          </p:cNvSpPr>
          <p:nvPr/>
        </p:nvSpPr>
        <p:spPr>
          <a:xfrm>
            <a:off x="161283" y="982132"/>
            <a:ext cx="11895250" cy="4968143"/>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Arial"/>
              <a:buNone/>
            </a:pPr>
            <a:r>
              <a:rPr lang="en-US" sz="3600" dirty="0"/>
              <a:t>Solve this problem using two different strategies. You can use numbers, pictures, and/or words.</a:t>
            </a:r>
          </a:p>
          <a:p>
            <a:pPr marL="0" indent="0">
              <a:buFont typeface="Arial"/>
              <a:buNone/>
            </a:pPr>
            <a:endParaRPr lang="en-US" sz="1050" dirty="0"/>
          </a:p>
          <a:p>
            <a:pPr marL="338138" lvl="1" indent="0">
              <a:buNone/>
            </a:pPr>
            <a:r>
              <a:rPr lang="en-US" sz="3600" dirty="0"/>
              <a:t>Some dogs were playing in the park. Three more dogs ran to join them. Then there were five dogs. How many dogs were playing in the park before? </a:t>
            </a:r>
          </a:p>
        </p:txBody>
      </p:sp>
      <p:pic>
        <p:nvPicPr>
          <p:cNvPr id="10" name="Picture 9"/>
          <p:cNvPicPr>
            <a:picLocks noChangeAspect="1"/>
          </p:cNvPicPr>
          <p:nvPr/>
        </p:nvPicPr>
        <p:blipFill>
          <a:blip r:embed="rId3"/>
          <a:stretch>
            <a:fillRect/>
          </a:stretch>
        </p:blipFill>
        <p:spPr>
          <a:xfrm>
            <a:off x="8321040" y="3765325"/>
            <a:ext cx="3220735" cy="2184951"/>
          </a:xfrm>
          <a:prstGeom prst="rect">
            <a:avLst/>
          </a:prstGeom>
        </p:spPr>
      </p:pic>
      <p:sp>
        <p:nvSpPr>
          <p:cNvPr id="2" name="TextBox 1"/>
          <p:cNvSpPr txBox="1"/>
          <p:nvPr/>
        </p:nvSpPr>
        <p:spPr>
          <a:xfrm>
            <a:off x="11527924" y="3918787"/>
            <a:ext cx="307777" cy="2043739"/>
          </a:xfrm>
          <a:prstGeom prst="rect">
            <a:avLst/>
          </a:prstGeom>
          <a:noFill/>
        </p:spPr>
        <p:txBody>
          <a:bodyPr vert="vert270" wrap="none" rtlCol="0">
            <a:spAutoFit/>
          </a:bodyPr>
          <a:lstStyle/>
          <a:p>
            <a:r>
              <a:rPr lang="en-US" sz="800" dirty="0">
                <a:solidFill>
                  <a:schemeClr val="bg1">
                    <a:lumMod val="50000"/>
                  </a:schemeClr>
                </a:solidFill>
                <a:latin typeface="Calibri"/>
              </a:rPr>
              <a:t>Image credit: malamooshi / iStock / Thinkstock </a:t>
            </a:r>
          </a:p>
        </p:txBody>
      </p:sp>
    </p:spTree>
    <p:extLst>
      <p:ext uri="{BB962C8B-B14F-4D97-AF65-F5344CB8AC3E}">
        <p14:creationId xmlns:p14="http://schemas.microsoft.com/office/powerpoint/2010/main" val="9091913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a:t>Exploring addition and subtraction problem types</a:t>
            </a:r>
          </a:p>
        </p:txBody>
      </p:sp>
      <p:sp>
        <p:nvSpPr>
          <p:cNvPr id="6" name="Slide Number Placeholder 5"/>
          <p:cNvSpPr>
            <a:spLocks noGrp="1"/>
          </p:cNvSpPr>
          <p:nvPr>
            <p:ph type="sldNum" sz="quarter" idx="4"/>
          </p:nvPr>
        </p:nvSpPr>
        <p:spPr/>
        <p:txBody>
          <a:bodyPr/>
          <a:lstStyle/>
          <a:p>
            <a:fld id="{4080289E-A2FF-0941-931A-EE1328331F47}" type="slidenum">
              <a:rPr lang="en-US" smtClean="0"/>
              <a:pPr/>
              <a:t>26</a:t>
            </a:fld>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9273" y="43340"/>
            <a:ext cx="8092727" cy="6807809"/>
          </a:xfrm>
          <a:prstGeom prst="rect">
            <a:avLst/>
          </a:prstGeom>
        </p:spPr>
      </p:pic>
      <p:sp>
        <p:nvSpPr>
          <p:cNvPr id="9" name="Rectangle 8"/>
          <p:cNvSpPr/>
          <p:nvPr/>
        </p:nvSpPr>
        <p:spPr>
          <a:xfrm>
            <a:off x="5175504" y="384048"/>
            <a:ext cx="2322576" cy="1188720"/>
          </a:xfrm>
          <a:prstGeom prst="rect">
            <a:avLst/>
          </a:prstGeom>
          <a:solidFill>
            <a:srgbClr val="FFFF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a:endParaRPr>
          </a:p>
        </p:txBody>
      </p:sp>
      <p:sp>
        <p:nvSpPr>
          <p:cNvPr id="10" name="Rectangle 9"/>
          <p:cNvSpPr/>
          <p:nvPr/>
        </p:nvSpPr>
        <p:spPr>
          <a:xfrm>
            <a:off x="5175504" y="1591056"/>
            <a:ext cx="2322576" cy="1024128"/>
          </a:xfrm>
          <a:prstGeom prst="rect">
            <a:avLst/>
          </a:prstGeom>
          <a:solidFill>
            <a:srgbClr val="FFFF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a:endParaRPr>
          </a:p>
        </p:txBody>
      </p:sp>
      <p:sp>
        <p:nvSpPr>
          <p:cNvPr id="11" name="Rectangle 10"/>
          <p:cNvSpPr/>
          <p:nvPr/>
        </p:nvSpPr>
        <p:spPr>
          <a:xfrm>
            <a:off x="5175504" y="3023238"/>
            <a:ext cx="2322576" cy="1292730"/>
          </a:xfrm>
          <a:prstGeom prst="rect">
            <a:avLst/>
          </a:prstGeom>
          <a:solidFill>
            <a:srgbClr val="FFFF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a:endParaRPr>
          </a:p>
        </p:txBody>
      </p:sp>
      <p:sp>
        <p:nvSpPr>
          <p:cNvPr id="12" name="Rectangle 11"/>
          <p:cNvSpPr/>
          <p:nvPr/>
        </p:nvSpPr>
        <p:spPr>
          <a:xfrm>
            <a:off x="7501961" y="3043481"/>
            <a:ext cx="2322576" cy="1292730"/>
          </a:xfrm>
          <a:prstGeom prst="rect">
            <a:avLst/>
          </a:prstGeom>
          <a:solidFill>
            <a:srgbClr val="FFFF0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a:endParaRPr>
          </a:p>
        </p:txBody>
      </p:sp>
      <p:sp>
        <p:nvSpPr>
          <p:cNvPr id="13" name="Rectangle 12"/>
          <p:cNvSpPr/>
          <p:nvPr/>
        </p:nvSpPr>
        <p:spPr>
          <a:xfrm>
            <a:off x="9842825" y="395147"/>
            <a:ext cx="2322576" cy="1188720"/>
          </a:xfrm>
          <a:prstGeom prst="rect">
            <a:avLst/>
          </a:prstGeom>
          <a:solidFill>
            <a:schemeClr val="tx2">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a:endParaRPr>
          </a:p>
        </p:txBody>
      </p:sp>
      <p:sp>
        <p:nvSpPr>
          <p:cNvPr id="14" name="Rectangle 13"/>
          <p:cNvSpPr/>
          <p:nvPr/>
        </p:nvSpPr>
        <p:spPr>
          <a:xfrm>
            <a:off x="9842825" y="1591056"/>
            <a:ext cx="2322576" cy="1030418"/>
          </a:xfrm>
          <a:prstGeom prst="rect">
            <a:avLst/>
          </a:prstGeom>
          <a:solidFill>
            <a:schemeClr val="tx2">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a:endParaRPr>
          </a:p>
        </p:txBody>
      </p:sp>
      <p:sp>
        <p:nvSpPr>
          <p:cNvPr id="15" name="Rectangle 14"/>
          <p:cNvSpPr/>
          <p:nvPr/>
        </p:nvSpPr>
        <p:spPr>
          <a:xfrm>
            <a:off x="9824537" y="4710437"/>
            <a:ext cx="2322576" cy="911178"/>
          </a:xfrm>
          <a:prstGeom prst="rect">
            <a:avLst/>
          </a:prstGeom>
          <a:solidFill>
            <a:schemeClr val="tx2">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a:endParaRPr>
          </a:p>
        </p:txBody>
      </p:sp>
      <p:sp>
        <p:nvSpPr>
          <p:cNvPr id="16" name="Rectangle 15"/>
          <p:cNvSpPr/>
          <p:nvPr/>
        </p:nvSpPr>
        <p:spPr>
          <a:xfrm>
            <a:off x="7506816" y="5621615"/>
            <a:ext cx="2322576" cy="1188720"/>
          </a:xfrm>
          <a:prstGeom prst="rect">
            <a:avLst/>
          </a:prstGeom>
          <a:solidFill>
            <a:schemeClr val="tx2">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a:endParaRPr>
          </a:p>
        </p:txBody>
      </p:sp>
    </p:spTree>
    <p:extLst>
      <p:ext uri="{BB962C8B-B14F-4D97-AF65-F5344CB8AC3E}">
        <p14:creationId xmlns:p14="http://schemas.microsoft.com/office/powerpoint/2010/main" val="1848891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pPr marL="514350" indent="-514350">
              <a:buFont typeface="+mj-lt"/>
              <a:buAutoNum type="arabicPeriod"/>
            </a:pPr>
            <a:r>
              <a:rPr lang="en-US" sz="3200" dirty="0"/>
              <a:t>Don has 34 brownies. He bakes 22 more. How many brownies does he have now?</a:t>
            </a:r>
          </a:p>
          <a:p>
            <a:pPr marL="514350" indent="-514350">
              <a:buFont typeface="+mj-lt"/>
              <a:buAutoNum type="arabicPeriod"/>
            </a:pPr>
            <a:endParaRPr lang="en-US" sz="3200" dirty="0"/>
          </a:p>
          <a:p>
            <a:pPr marL="514350" indent="-514350">
              <a:buFont typeface="+mj-lt"/>
              <a:buAutoNum type="arabicPeriod"/>
            </a:pPr>
            <a:r>
              <a:rPr lang="en-US" sz="3200" dirty="0"/>
              <a:t>Sam has 46 red apples and some green apples. He has a total of 88 apples. How many green apples does he have?</a:t>
            </a:r>
          </a:p>
          <a:p>
            <a:pPr marL="514350" indent="-514350">
              <a:buFont typeface="+mj-lt"/>
              <a:buAutoNum type="arabicPeriod"/>
            </a:pPr>
            <a:endParaRPr lang="en-US" dirty="0"/>
          </a:p>
          <a:p>
            <a:pPr marL="0" indent="0">
              <a:buNone/>
            </a:pPr>
            <a:r>
              <a:rPr lang="en-US" sz="3600" dirty="0"/>
              <a:t>How will being aware of the problem types and their expectations for your grade level help you make decisions when planning?</a:t>
            </a:r>
          </a:p>
        </p:txBody>
      </p:sp>
      <p:sp>
        <p:nvSpPr>
          <p:cNvPr id="4" name="Title 3"/>
          <p:cNvSpPr>
            <a:spLocks noGrp="1"/>
          </p:cNvSpPr>
          <p:nvPr>
            <p:ph type="title"/>
          </p:nvPr>
        </p:nvSpPr>
        <p:spPr/>
        <p:txBody>
          <a:bodyPr/>
          <a:lstStyle/>
          <a:p>
            <a:r>
              <a:rPr lang="en-US" b="1" dirty="0"/>
              <a:t>Exploring addition and subtraction problem types</a:t>
            </a:r>
          </a:p>
        </p:txBody>
      </p:sp>
      <p:sp>
        <p:nvSpPr>
          <p:cNvPr id="6" name="Slide Number Placeholder 5"/>
          <p:cNvSpPr>
            <a:spLocks noGrp="1"/>
          </p:cNvSpPr>
          <p:nvPr>
            <p:ph type="sldNum" sz="quarter" idx="4"/>
          </p:nvPr>
        </p:nvSpPr>
        <p:spPr/>
        <p:txBody>
          <a:bodyPr/>
          <a:lstStyle/>
          <a:p>
            <a:fld id="{4080289E-A2FF-0941-931A-EE1328331F47}" type="slidenum">
              <a:rPr lang="en-US" smtClean="0"/>
              <a:pPr/>
              <a:t>27</a:t>
            </a:fld>
            <a:endParaRPr lang="en-US" dirty="0"/>
          </a:p>
        </p:txBody>
      </p:sp>
      <p:sp>
        <p:nvSpPr>
          <p:cNvPr id="7" name="TextBox 6"/>
          <p:cNvSpPr txBox="1"/>
          <p:nvPr/>
        </p:nvSpPr>
        <p:spPr>
          <a:xfrm>
            <a:off x="323061" y="6164333"/>
            <a:ext cx="7014308" cy="523220"/>
          </a:xfrm>
          <a:prstGeom prst="rect">
            <a:avLst/>
          </a:prstGeom>
          <a:noFill/>
        </p:spPr>
        <p:txBody>
          <a:bodyPr wrap="square" rtlCol="0">
            <a:spAutoFit/>
          </a:bodyPr>
          <a:lstStyle/>
          <a:p>
            <a:r>
              <a:rPr lang="en-US" sz="1400" dirty="0">
                <a:solidFill>
                  <a:srgbClr val="1D1D1F"/>
                </a:solidFill>
                <a:latin typeface="Calibri"/>
                <a:cs typeface="Calibri"/>
              </a:rPr>
              <a:t>Math Content Module 2, Session 3</a:t>
            </a:r>
          </a:p>
          <a:p>
            <a:r>
              <a:rPr lang="en-US" sz="1400" dirty="0">
                <a:solidFill>
                  <a:srgbClr val="1D1D1F"/>
                </a:solidFill>
                <a:latin typeface="Calibri"/>
                <a:cs typeface="Calibri"/>
              </a:rPr>
              <a:t>Grades K–5</a:t>
            </a:r>
          </a:p>
        </p:txBody>
      </p:sp>
    </p:spTree>
    <p:extLst>
      <p:ext uri="{BB962C8B-B14F-4D97-AF65-F5344CB8AC3E}">
        <p14:creationId xmlns:p14="http://schemas.microsoft.com/office/powerpoint/2010/main" val="737435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animEffect transition="in" filter="fade">
                                      <p:cBhvr>
                                        <p:cTn id="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2847902"/>
            <a:ext cx="12191999" cy="3105637"/>
          </a:xfrm>
        </p:spPr>
        <p:txBody>
          <a:bodyPr/>
          <a:lstStyle/>
          <a:p>
            <a:r>
              <a:rPr lang="en-US" sz="4000" b="1" dirty="0"/>
              <a:t>Module 2</a:t>
            </a:r>
            <a:r>
              <a:rPr lang="en-US" sz="4000" dirty="0"/>
              <a:t>: Operations and Algebraic Thinking: Addition and Subtraction of Whole Numbers and Problem Types</a:t>
            </a:r>
            <a:br>
              <a:rPr lang="en-US" sz="4000" dirty="0"/>
            </a:br>
            <a:r>
              <a:rPr lang="en-US" sz="4000" b="1" dirty="0"/>
              <a:t>Session 4</a:t>
            </a:r>
            <a:r>
              <a:rPr lang="en-US" sz="4000" dirty="0"/>
              <a:t>: Instructional Strategies to Improve Curriculum Implementation</a:t>
            </a:r>
            <a:br>
              <a:rPr lang="en-US" sz="4000" dirty="0"/>
            </a:br>
            <a:r>
              <a:rPr lang="en-US" sz="4000" dirty="0"/>
              <a:t> </a:t>
            </a:r>
            <a:br>
              <a:rPr lang="en-US" sz="4000" dirty="0"/>
            </a:br>
            <a:r>
              <a:rPr lang="en-US" sz="4000" dirty="0"/>
              <a:t>Grades K–5</a:t>
            </a:r>
          </a:p>
        </p:txBody>
      </p:sp>
    </p:spTree>
    <p:extLst>
      <p:ext uri="{BB962C8B-B14F-4D97-AF65-F5344CB8AC3E}">
        <p14:creationId xmlns:p14="http://schemas.microsoft.com/office/powerpoint/2010/main" val="10616774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br>
              <a:rPr lang="en-US" sz="3200" b="1" dirty="0"/>
            </a:br>
            <a:r>
              <a:rPr lang="en-US" sz="3200" b="1" dirty="0"/>
              <a:t>The National Council of Teachers of Mathematics book: </a:t>
            </a:r>
            <a:br>
              <a:rPr lang="en-US" sz="3200" b="1" dirty="0"/>
            </a:br>
            <a:br>
              <a:rPr lang="en-US" sz="3200" b="1" dirty="0"/>
            </a:br>
            <a:r>
              <a:rPr lang="en-US" sz="3200" b="1" i="1" dirty="0"/>
              <a:t>5 Practices for Orchestrating Productive Mathematics Discussions</a:t>
            </a:r>
          </a:p>
        </p:txBody>
      </p:sp>
      <p:sp>
        <p:nvSpPr>
          <p:cNvPr id="6" name="Slide Number Placeholder 5"/>
          <p:cNvSpPr>
            <a:spLocks noGrp="1"/>
          </p:cNvSpPr>
          <p:nvPr>
            <p:ph type="sldNum" sz="quarter" idx="4"/>
          </p:nvPr>
        </p:nvSpPr>
        <p:spPr/>
        <p:txBody>
          <a:bodyPr/>
          <a:lstStyle/>
          <a:p>
            <a:fld id="{4080289E-A2FF-0941-931A-EE1328331F47}" type="slidenum">
              <a:rPr lang="en-US" smtClean="0"/>
              <a:pPr/>
              <a:t>29</a:t>
            </a:fld>
            <a:endParaRPr lang="en-US" dirty="0"/>
          </a:p>
        </p:txBody>
      </p:sp>
      <p:sp>
        <p:nvSpPr>
          <p:cNvPr id="2" name="Rectangle 1">
            <a:extLst>
              <a:ext uri="{FF2B5EF4-FFF2-40B4-BE49-F238E27FC236}">
                <a16:creationId xmlns:a16="http://schemas.microsoft.com/office/drawing/2014/main" id="{D0A75CCB-D512-DD40-81AE-15F2A318EF79}"/>
              </a:ext>
            </a:extLst>
          </p:cNvPr>
          <p:cNvSpPr/>
          <p:nvPr/>
        </p:nvSpPr>
        <p:spPr>
          <a:xfrm>
            <a:off x="4036423" y="5667627"/>
            <a:ext cx="7981406" cy="646331"/>
          </a:xfrm>
          <a:prstGeom prst="rect">
            <a:avLst/>
          </a:prstGeom>
        </p:spPr>
        <p:txBody>
          <a:bodyPr wrap="square">
            <a:spAutoFit/>
          </a:bodyPr>
          <a:lstStyle/>
          <a:p>
            <a:pPr algn="r"/>
            <a:r>
              <a:rPr lang="en-US" sz="1200" dirty="0">
                <a:solidFill>
                  <a:schemeClr val="accent6">
                    <a:lumMod val="50000"/>
                  </a:schemeClr>
                </a:solidFill>
                <a:latin typeface="Calibri" panose="020F0502020204030204" pitchFamily="34" charset="0"/>
                <a:cs typeface="Calibri" panose="020F0502020204030204" pitchFamily="34" charset="0"/>
              </a:rPr>
              <a:t>— Smith, M. S., &amp; Stein, M. K. (2018, second edition.). </a:t>
            </a:r>
            <a:r>
              <a:rPr lang="en-US" sz="1200" i="1" dirty="0">
                <a:solidFill>
                  <a:schemeClr val="accent6">
                    <a:lumMod val="50000"/>
                  </a:schemeClr>
                </a:solidFill>
                <a:latin typeface="Calibri" panose="020F0502020204030204" pitchFamily="34" charset="0"/>
                <a:cs typeface="Calibri" panose="020F0502020204030204" pitchFamily="34" charset="0"/>
              </a:rPr>
              <a:t>5 practices for orchestrating productive mathematics discussions.  </a:t>
            </a:r>
            <a:r>
              <a:rPr lang="en-US" sz="1200" dirty="0">
                <a:solidFill>
                  <a:schemeClr val="accent6">
                    <a:lumMod val="50000"/>
                  </a:schemeClr>
                </a:solidFill>
                <a:latin typeface="Calibri" panose="020F0502020204030204" pitchFamily="34" charset="0"/>
                <a:cs typeface="Calibri" panose="020F0502020204030204" pitchFamily="34" charset="0"/>
              </a:rPr>
              <a:t>Reston, VA: National Council of Teachers of Mathematics. Available at </a:t>
            </a:r>
            <a:r>
              <a:rPr lang="en-US" sz="1200" u="sng" dirty="0">
                <a:solidFill>
                  <a:schemeClr val="accent6">
                    <a:lumMod val="50000"/>
                  </a:schemeClr>
                </a:solidFill>
                <a:latin typeface="Calibri" panose="020F0502020204030204" pitchFamily="34" charset="0"/>
                <a:cs typeface="Calibri" panose="020F0502020204030204" pitchFamily="34" charset="0"/>
                <a:hlinkClick r:id="rId3"/>
              </a:rPr>
              <a:t>https://www.nctm.org/Store/Products/5-Practices-for-Orchestrating-Productive-Mathematics-Discussion,-2nd-Edition</a:t>
            </a:r>
            <a:endParaRPr lang="en-US" sz="1200" dirty="0">
              <a:solidFill>
                <a:schemeClr val="accent6">
                  <a:lumMod val="50000"/>
                </a:schemeClr>
              </a:solidFill>
              <a:latin typeface="Calibri" panose="020F0502020204030204" pitchFamily="34" charset="0"/>
              <a:cs typeface="Calibri" panose="020F0502020204030204" pitchFamily="34" charset="0"/>
            </a:endParaRPr>
          </a:p>
        </p:txBody>
      </p:sp>
      <p:pic>
        <p:nvPicPr>
          <p:cNvPr id="5" name="Picture 4">
            <a:extLst>
              <a:ext uri="{FF2B5EF4-FFF2-40B4-BE49-F238E27FC236}">
                <a16:creationId xmlns:a16="http://schemas.microsoft.com/office/drawing/2014/main" id="{98660419-AED3-E847-851D-026F50130C8F}"/>
              </a:ext>
            </a:extLst>
          </p:cNvPr>
          <p:cNvPicPr>
            <a:picLocks noChangeAspect="1"/>
          </p:cNvPicPr>
          <p:nvPr/>
        </p:nvPicPr>
        <p:blipFill>
          <a:blip r:embed="rId4"/>
          <a:stretch>
            <a:fillRect/>
          </a:stretch>
        </p:blipFill>
        <p:spPr>
          <a:xfrm>
            <a:off x="6299200" y="424010"/>
            <a:ext cx="3403599" cy="4878492"/>
          </a:xfrm>
          <a:prstGeom prst="rect">
            <a:avLst/>
          </a:prstGeom>
        </p:spPr>
      </p:pic>
    </p:spTree>
    <p:extLst>
      <p:ext uri="{BB962C8B-B14F-4D97-AF65-F5344CB8AC3E}">
        <p14:creationId xmlns:p14="http://schemas.microsoft.com/office/powerpoint/2010/main" val="1655889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4416397" y="250396"/>
            <a:ext cx="7403961" cy="6211255"/>
            <a:chOff x="751490" y="954114"/>
            <a:chExt cx="7485730" cy="5267521"/>
          </a:xfrm>
          <a:solidFill>
            <a:srgbClr val="800000"/>
          </a:solidFill>
        </p:grpSpPr>
        <p:sp>
          <p:nvSpPr>
            <p:cNvPr id="4" name="Freeform 3"/>
            <p:cNvSpPr/>
            <p:nvPr/>
          </p:nvSpPr>
          <p:spPr>
            <a:xfrm>
              <a:off x="751490" y="954114"/>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a:scene3d>
              <a:camera prst="orthographicFront"/>
              <a:lightRig rig="threePt" dir="t"/>
            </a:scene3d>
            <a:sp3d>
              <a:bevelT/>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lvl="0" algn="l" defTabSz="800100">
                <a:lnSpc>
                  <a:spcPct val="90000"/>
                </a:lnSpc>
                <a:spcBef>
                  <a:spcPct val="0"/>
                </a:spcBef>
                <a:spcAft>
                  <a:spcPct val="35000"/>
                </a:spcAft>
              </a:pPr>
              <a:r>
                <a:rPr lang="en-US" sz="2800" kern="1200" dirty="0">
                  <a:solidFill>
                    <a:srgbClr val="1D1D1F"/>
                  </a:solidFill>
                  <a:latin typeface="Calibri"/>
                  <a:cs typeface="Calibri"/>
                </a:rPr>
                <a:t>Understand that those who work, learn.</a:t>
              </a:r>
            </a:p>
          </p:txBody>
        </p:sp>
        <p:sp>
          <p:nvSpPr>
            <p:cNvPr id="7" name="Freeform 6"/>
            <p:cNvSpPr/>
            <p:nvPr/>
          </p:nvSpPr>
          <p:spPr>
            <a:xfrm>
              <a:off x="751490" y="1623714"/>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rgbClr val="1D1D1F"/>
                  </a:solidFill>
                  <a:latin typeface="Calibri"/>
                  <a:cs typeface="Calibri"/>
                </a:rPr>
                <a:t>Look for solutions, not blame.</a:t>
              </a:r>
            </a:p>
          </p:txBody>
        </p:sp>
        <p:sp>
          <p:nvSpPr>
            <p:cNvPr id="8" name="Freeform 7"/>
            <p:cNvSpPr/>
            <p:nvPr/>
          </p:nvSpPr>
          <p:spPr>
            <a:xfrm>
              <a:off x="751490" y="2293314"/>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rgbClr val="1D1D1F"/>
                  </a:solidFill>
                  <a:latin typeface="Calibri"/>
                  <a:cs typeface="Calibri"/>
                </a:rPr>
                <a:t>Focus on systems, not people.</a:t>
              </a:r>
            </a:p>
          </p:txBody>
        </p:sp>
        <p:sp>
          <p:nvSpPr>
            <p:cNvPr id="9" name="Freeform 8"/>
            <p:cNvSpPr/>
            <p:nvPr/>
          </p:nvSpPr>
          <p:spPr>
            <a:xfrm>
              <a:off x="751490" y="2962914"/>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rgbClr val="1D1D1F"/>
                  </a:solidFill>
                  <a:latin typeface="Calibri"/>
                  <a:cs typeface="Calibri"/>
                </a:rPr>
                <a:t>Recognize that everyone has expertise.</a:t>
              </a:r>
            </a:p>
          </p:txBody>
        </p:sp>
        <p:sp>
          <p:nvSpPr>
            <p:cNvPr id="10" name="Freeform 9"/>
            <p:cNvSpPr/>
            <p:nvPr/>
          </p:nvSpPr>
          <p:spPr>
            <a:xfrm>
              <a:off x="751490" y="3632515"/>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rgbClr val="1D1D1F"/>
                  </a:solidFill>
                  <a:latin typeface="Calibri"/>
                  <a:cs typeface="Calibri"/>
                </a:rPr>
                <a:t>Be honest.</a:t>
              </a:r>
            </a:p>
          </p:txBody>
        </p:sp>
        <p:sp>
          <p:nvSpPr>
            <p:cNvPr id="11" name="Freeform 10"/>
            <p:cNvSpPr/>
            <p:nvPr/>
          </p:nvSpPr>
          <p:spPr>
            <a:xfrm>
              <a:off x="751490" y="4302115"/>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rgbClr val="1D1D1F"/>
                  </a:solidFill>
                  <a:latin typeface="Calibri"/>
                  <a:cs typeface="Calibri"/>
                </a:rPr>
                <a:t>Challenge ideas.</a:t>
              </a:r>
            </a:p>
          </p:txBody>
        </p:sp>
        <p:sp>
          <p:nvSpPr>
            <p:cNvPr id="12" name="Freeform 11"/>
            <p:cNvSpPr/>
            <p:nvPr/>
          </p:nvSpPr>
          <p:spPr>
            <a:xfrm>
              <a:off x="751490" y="4971715"/>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rgbClr val="1D1D1F"/>
                  </a:solidFill>
                  <a:latin typeface="Calibri"/>
                  <a:cs typeface="Calibri"/>
                </a:rPr>
                <a:t>Share talk time.</a:t>
              </a:r>
            </a:p>
          </p:txBody>
        </p:sp>
        <p:sp>
          <p:nvSpPr>
            <p:cNvPr id="13" name="Freeform 12"/>
            <p:cNvSpPr/>
            <p:nvPr/>
          </p:nvSpPr>
          <p:spPr>
            <a:xfrm>
              <a:off x="751490" y="5641315"/>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rgbClr val="1D1D1F"/>
                  </a:solidFill>
                  <a:latin typeface="Calibri"/>
                  <a:cs typeface="Calibri"/>
                </a:rPr>
                <a:t>Mistakes are expected, respected, and inspected.</a:t>
              </a:r>
            </a:p>
          </p:txBody>
        </p:sp>
      </p:grpSp>
      <p:sp>
        <p:nvSpPr>
          <p:cNvPr id="15" name="Title 1"/>
          <p:cNvSpPr>
            <a:spLocks noGrp="1"/>
          </p:cNvSpPr>
          <p:nvPr>
            <p:ph type="title"/>
          </p:nvPr>
        </p:nvSpPr>
        <p:spPr/>
        <p:txBody>
          <a:bodyPr>
            <a:noAutofit/>
          </a:bodyPr>
          <a:lstStyle/>
          <a:p>
            <a:r>
              <a:rPr lang="en-US" sz="6000" b="1" dirty="0">
                <a:solidFill>
                  <a:schemeClr val="bg1"/>
                </a:solidFill>
                <a:latin typeface="Calibri"/>
                <a:cs typeface="Calibri"/>
              </a:rPr>
              <a:t>Group norms</a:t>
            </a:r>
          </a:p>
        </p:txBody>
      </p:sp>
    </p:spTree>
    <p:custDataLst>
      <p:tags r:id="rId1"/>
    </p:custDataLst>
    <p:extLst>
      <p:ext uri="{BB962C8B-B14F-4D97-AF65-F5344CB8AC3E}">
        <p14:creationId xmlns:p14="http://schemas.microsoft.com/office/powerpoint/2010/main" val="18728866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98463" y="1193800"/>
            <a:ext cx="1633537" cy="4822825"/>
          </a:xfrm>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lang="en-US" dirty="0"/>
          </a:p>
        </p:txBody>
      </p:sp>
      <p:sp>
        <p:nvSpPr>
          <p:cNvPr id="4" name="Title 3"/>
          <p:cNvSpPr>
            <a:spLocks noGrp="1"/>
          </p:cNvSpPr>
          <p:nvPr>
            <p:ph type="title"/>
          </p:nvPr>
        </p:nvSpPr>
        <p:spPr/>
        <p:txBody>
          <a:bodyPr>
            <a:normAutofit/>
          </a:bodyPr>
          <a:lstStyle/>
          <a:p>
            <a:r>
              <a:rPr lang="en-US" sz="3200" b="1" i="1" dirty="0"/>
              <a:t>5 Practices for Orchestrating Productive Mathematics Discussions</a:t>
            </a:r>
          </a:p>
        </p:txBody>
      </p:sp>
      <p:pic>
        <p:nvPicPr>
          <p:cNvPr id="10" name="Picture 9">
            <a:extLst>
              <a:ext uri="{FF2B5EF4-FFF2-40B4-BE49-F238E27FC236}">
                <a16:creationId xmlns:a16="http://schemas.microsoft.com/office/drawing/2014/main" id="{A53E3C8D-47FF-304C-A381-9BAE4811040C}"/>
              </a:ext>
            </a:extLst>
          </p:cNvPr>
          <p:cNvPicPr>
            <a:picLocks noChangeAspect="1"/>
          </p:cNvPicPr>
          <p:nvPr/>
        </p:nvPicPr>
        <p:blipFill>
          <a:blip r:embed="rId3"/>
          <a:stretch>
            <a:fillRect/>
          </a:stretch>
        </p:blipFill>
        <p:spPr>
          <a:xfrm>
            <a:off x="0" y="782955"/>
            <a:ext cx="3657600" cy="5242560"/>
          </a:xfrm>
          <a:prstGeom prst="rect">
            <a:avLst/>
          </a:prstGeom>
        </p:spPr>
      </p:pic>
      <p:graphicFrame>
        <p:nvGraphicFramePr>
          <p:cNvPr id="5" name="Diagram 4"/>
          <p:cNvGraphicFramePr/>
          <p:nvPr>
            <p:extLst>
              <p:ext uri="{D42A27DB-BD31-4B8C-83A1-F6EECF244321}">
                <p14:modId xmlns:p14="http://schemas.microsoft.com/office/powerpoint/2010/main" val="2305378413"/>
              </p:ext>
            </p:extLst>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TextBox 7"/>
          <p:cNvSpPr txBox="1"/>
          <p:nvPr/>
        </p:nvSpPr>
        <p:spPr>
          <a:xfrm>
            <a:off x="2093892" y="903972"/>
            <a:ext cx="954107" cy="1015663"/>
          </a:xfrm>
          <a:prstGeom prst="rect">
            <a:avLst/>
          </a:prstGeom>
          <a:noFill/>
        </p:spPr>
        <p:txBody>
          <a:bodyPr wrap="none" rtlCol="0">
            <a:spAutoFit/>
          </a:bodyPr>
          <a:lstStyle/>
          <a:p>
            <a:r>
              <a:rPr lang="en-US" sz="6000" b="1" dirty="0">
                <a:solidFill>
                  <a:srgbClr val="FF0000"/>
                </a:solidFill>
                <a:latin typeface="Calibri"/>
              </a:rPr>
              <a:t>✓</a:t>
            </a:r>
            <a:endParaRPr lang="en-US" b="1" dirty="0">
              <a:solidFill>
                <a:srgbClr val="FF0000"/>
              </a:solidFill>
              <a:latin typeface="Calibri"/>
            </a:endParaRPr>
          </a:p>
        </p:txBody>
      </p:sp>
      <p:sp>
        <p:nvSpPr>
          <p:cNvPr id="2" name="Slide Number Placeholder 1"/>
          <p:cNvSpPr>
            <a:spLocks noGrp="1"/>
          </p:cNvSpPr>
          <p:nvPr>
            <p:ph type="sldNum" sz="quarter" idx="4"/>
          </p:nvPr>
        </p:nvSpPr>
        <p:spPr/>
        <p:txBody>
          <a:bodyPr/>
          <a:lstStyle/>
          <a:p>
            <a:fld id="{4080289E-A2FF-0941-931A-EE1328331F47}" type="slidenum">
              <a:rPr lang="en-US" smtClean="0"/>
              <a:pPr/>
              <a:t>30</a:t>
            </a:fld>
            <a:endParaRPr lang="en-US" dirty="0"/>
          </a:p>
        </p:txBody>
      </p:sp>
      <p:sp>
        <p:nvSpPr>
          <p:cNvPr id="9" name="TextBox 8"/>
          <p:cNvSpPr txBox="1"/>
          <p:nvPr/>
        </p:nvSpPr>
        <p:spPr>
          <a:xfrm>
            <a:off x="323061" y="6164333"/>
            <a:ext cx="7014308" cy="523220"/>
          </a:xfrm>
          <a:prstGeom prst="rect">
            <a:avLst/>
          </a:prstGeom>
          <a:noFill/>
        </p:spPr>
        <p:txBody>
          <a:bodyPr wrap="square" rtlCol="0">
            <a:spAutoFit/>
          </a:bodyPr>
          <a:lstStyle/>
          <a:p>
            <a:r>
              <a:rPr lang="en-US" sz="1400" dirty="0">
                <a:solidFill>
                  <a:schemeClr val="accent6">
                    <a:lumMod val="50000"/>
                  </a:schemeClr>
                </a:solidFill>
                <a:latin typeface="Calibri"/>
                <a:cs typeface="Calibri"/>
              </a:rPr>
              <a:t>Math Content Module 2, Session 4</a:t>
            </a:r>
          </a:p>
          <a:p>
            <a:r>
              <a:rPr lang="en-US" sz="1400" dirty="0">
                <a:solidFill>
                  <a:schemeClr val="accent6">
                    <a:lumMod val="50000"/>
                  </a:schemeClr>
                </a:solidFill>
                <a:latin typeface="Calibri"/>
                <a:cs typeface="Calibri"/>
              </a:rPr>
              <a:t>Grades K–5</a:t>
            </a:r>
          </a:p>
        </p:txBody>
      </p:sp>
    </p:spTree>
    <p:extLst>
      <p:ext uri="{BB962C8B-B14F-4D97-AF65-F5344CB8AC3E}">
        <p14:creationId xmlns:p14="http://schemas.microsoft.com/office/powerpoint/2010/main" val="2140445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graphicEl>
                                              <a:dgm id="{1C9DA8E4-D455-F04C-9E08-5B33A84D53DE}"/>
                                            </p:graphicEl>
                                          </p:spTgt>
                                        </p:tgtEl>
                                        <p:attrNameLst>
                                          <p:attrName>style.visibility</p:attrName>
                                        </p:attrNameLst>
                                      </p:cBhvr>
                                      <p:to>
                                        <p:strVal val="visible"/>
                                      </p:to>
                                    </p:set>
                                    <p:animEffect transition="in" filter="wipe(left)">
                                      <p:cBhvr>
                                        <p:cTn id="7" dur="500"/>
                                        <p:tgtEl>
                                          <p:spTgt spid="5">
                                            <p:graphicEl>
                                              <a:dgm id="{1C9DA8E4-D455-F04C-9E08-5B33A84D53DE}"/>
                                            </p:graphic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graphicEl>
                                              <a:dgm id="{B6EB9A7E-6BC0-4942-BD8E-633A68FE4E64}"/>
                                            </p:graphicEl>
                                          </p:spTgt>
                                        </p:tgtEl>
                                        <p:attrNameLst>
                                          <p:attrName>style.visibility</p:attrName>
                                        </p:attrNameLst>
                                      </p:cBhvr>
                                      <p:to>
                                        <p:strVal val="visible"/>
                                      </p:to>
                                    </p:set>
                                    <p:animEffect transition="in" filter="wipe(left)">
                                      <p:cBhvr>
                                        <p:cTn id="10" dur="500"/>
                                        <p:tgtEl>
                                          <p:spTgt spid="5">
                                            <p:graphicEl>
                                              <a:dgm id="{B6EB9A7E-6BC0-4942-BD8E-633A68FE4E64}"/>
                                            </p:graphic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5">
                                            <p:graphicEl>
                                              <a:dgm id="{DE349375-560A-FA4A-9E96-BC0CEF432B59}"/>
                                            </p:graphicEl>
                                          </p:spTgt>
                                        </p:tgtEl>
                                        <p:attrNameLst>
                                          <p:attrName>style.visibility</p:attrName>
                                        </p:attrNameLst>
                                      </p:cBhvr>
                                      <p:to>
                                        <p:strVal val="visible"/>
                                      </p:to>
                                    </p:set>
                                    <p:animEffect transition="in" filter="wipe(left)">
                                      <p:cBhvr>
                                        <p:cTn id="13" dur="500"/>
                                        <p:tgtEl>
                                          <p:spTgt spid="5">
                                            <p:graphicEl>
                                              <a:dgm id="{DE349375-560A-FA4A-9E96-BC0CEF432B59}"/>
                                            </p:graphic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5">
                                            <p:graphicEl>
                                              <a:dgm id="{3FAB60CF-2B53-924F-AC07-E12F30E76BB0}"/>
                                            </p:graphicEl>
                                          </p:spTgt>
                                        </p:tgtEl>
                                        <p:attrNameLst>
                                          <p:attrName>style.visibility</p:attrName>
                                        </p:attrNameLst>
                                      </p:cBhvr>
                                      <p:to>
                                        <p:strVal val="visible"/>
                                      </p:to>
                                    </p:set>
                                    <p:animEffect transition="in" filter="wipe(left)">
                                      <p:cBhvr>
                                        <p:cTn id="18" dur="500"/>
                                        <p:tgtEl>
                                          <p:spTgt spid="5">
                                            <p:graphicEl>
                                              <a:dgm id="{3FAB60CF-2B53-924F-AC07-E12F30E76BB0}"/>
                                            </p:graphicEl>
                                          </p:spTgt>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5">
                                            <p:graphicEl>
                                              <a:dgm id="{D637FEE4-0867-5147-B8E4-5631D0F3BA32}"/>
                                            </p:graphicEl>
                                          </p:spTgt>
                                        </p:tgtEl>
                                        <p:attrNameLst>
                                          <p:attrName>style.visibility</p:attrName>
                                        </p:attrNameLst>
                                      </p:cBhvr>
                                      <p:to>
                                        <p:strVal val="visible"/>
                                      </p:to>
                                    </p:set>
                                    <p:animEffect transition="in" filter="wipe(left)">
                                      <p:cBhvr>
                                        <p:cTn id="21" dur="500"/>
                                        <p:tgtEl>
                                          <p:spTgt spid="5">
                                            <p:graphicEl>
                                              <a:dgm id="{D637FEE4-0867-5147-B8E4-5631D0F3BA32}"/>
                                            </p:graphic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5">
                                            <p:graphicEl>
                                              <a:dgm id="{9CF17EA7-7FE8-A645-A4AB-8AD55A87EB87}"/>
                                            </p:graphicEl>
                                          </p:spTgt>
                                        </p:tgtEl>
                                        <p:attrNameLst>
                                          <p:attrName>style.visibility</p:attrName>
                                        </p:attrNameLst>
                                      </p:cBhvr>
                                      <p:to>
                                        <p:strVal val="visible"/>
                                      </p:to>
                                    </p:set>
                                    <p:animEffect transition="in" filter="wipe(left)">
                                      <p:cBhvr>
                                        <p:cTn id="26" dur="500"/>
                                        <p:tgtEl>
                                          <p:spTgt spid="5">
                                            <p:graphicEl>
                                              <a:dgm id="{9CF17EA7-7FE8-A645-A4AB-8AD55A87EB87}"/>
                                            </p:graphicEl>
                                          </p:spTgt>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5">
                                            <p:graphicEl>
                                              <a:dgm id="{2AA9373C-9D2A-3F4E-9F83-03FC2D3F8479}"/>
                                            </p:graphicEl>
                                          </p:spTgt>
                                        </p:tgtEl>
                                        <p:attrNameLst>
                                          <p:attrName>style.visibility</p:attrName>
                                        </p:attrNameLst>
                                      </p:cBhvr>
                                      <p:to>
                                        <p:strVal val="visible"/>
                                      </p:to>
                                    </p:set>
                                    <p:animEffect transition="in" filter="wipe(left)">
                                      <p:cBhvr>
                                        <p:cTn id="29" dur="500"/>
                                        <p:tgtEl>
                                          <p:spTgt spid="5">
                                            <p:graphicEl>
                                              <a:dgm id="{2AA9373C-9D2A-3F4E-9F83-03FC2D3F8479}"/>
                                            </p:graphic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5">
                                            <p:graphicEl>
                                              <a:dgm id="{194ED4EF-44A1-D440-8EE7-4423D90D6026}"/>
                                            </p:graphicEl>
                                          </p:spTgt>
                                        </p:tgtEl>
                                        <p:attrNameLst>
                                          <p:attrName>style.visibility</p:attrName>
                                        </p:attrNameLst>
                                      </p:cBhvr>
                                      <p:to>
                                        <p:strVal val="visible"/>
                                      </p:to>
                                    </p:set>
                                    <p:animEffect transition="in" filter="wipe(left)">
                                      <p:cBhvr>
                                        <p:cTn id="34" dur="500"/>
                                        <p:tgtEl>
                                          <p:spTgt spid="5">
                                            <p:graphicEl>
                                              <a:dgm id="{194ED4EF-44A1-D440-8EE7-4423D90D6026}"/>
                                            </p:graphicEl>
                                          </p:spTgt>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
                                            <p:graphicEl>
                                              <a:dgm id="{E6FF55BE-7EF7-EB48-9B33-2BC352C94623}"/>
                                            </p:graphicEl>
                                          </p:spTgt>
                                        </p:tgtEl>
                                        <p:attrNameLst>
                                          <p:attrName>style.visibility</p:attrName>
                                        </p:attrNameLst>
                                      </p:cBhvr>
                                      <p:to>
                                        <p:strVal val="visible"/>
                                      </p:to>
                                    </p:set>
                                    <p:animEffect transition="in" filter="wipe(left)">
                                      <p:cBhvr>
                                        <p:cTn id="37" dur="500"/>
                                        <p:tgtEl>
                                          <p:spTgt spid="5">
                                            <p:graphicEl>
                                              <a:dgm id="{E6FF55BE-7EF7-EB48-9B33-2BC352C94623}"/>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
                                            <p:graphicEl>
                                              <a:dgm id="{709047C7-8BB2-4F48-991B-6F517B808780}"/>
                                            </p:graphicEl>
                                          </p:spTgt>
                                        </p:tgtEl>
                                        <p:attrNameLst>
                                          <p:attrName>style.visibility</p:attrName>
                                        </p:attrNameLst>
                                      </p:cBhvr>
                                      <p:to>
                                        <p:strVal val="visible"/>
                                      </p:to>
                                    </p:set>
                                    <p:animEffect transition="in" filter="wipe(left)">
                                      <p:cBhvr>
                                        <p:cTn id="42" dur="500"/>
                                        <p:tgtEl>
                                          <p:spTgt spid="5">
                                            <p:graphicEl>
                                              <a:dgm id="{709047C7-8BB2-4F48-991B-6F517B808780}"/>
                                            </p:graphicEl>
                                          </p:spTgt>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5">
                                            <p:graphicEl>
                                              <a:dgm id="{32AB71C4-512E-4D4E-A5D4-9502C956306C}"/>
                                            </p:graphicEl>
                                          </p:spTgt>
                                        </p:tgtEl>
                                        <p:attrNameLst>
                                          <p:attrName>style.visibility</p:attrName>
                                        </p:attrNameLst>
                                      </p:cBhvr>
                                      <p:to>
                                        <p:strVal val="visible"/>
                                      </p:to>
                                    </p:set>
                                    <p:animEffect transition="in" filter="wipe(left)">
                                      <p:cBhvr>
                                        <p:cTn id="45" dur="500"/>
                                        <p:tgtEl>
                                          <p:spTgt spid="5">
                                            <p:graphicEl>
                                              <a:dgm id="{32AB71C4-512E-4D4E-A5D4-9502C956306C}"/>
                                            </p:graphicEl>
                                          </p:spTgt>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br>
              <a:rPr lang="en-US" b="1" dirty="0"/>
            </a:br>
            <a:r>
              <a:rPr lang="en-US" b="1" dirty="0"/>
              <a:t>Establishing the lesson objective</a:t>
            </a:r>
          </a:p>
        </p:txBody>
      </p:sp>
      <p:sp>
        <p:nvSpPr>
          <p:cNvPr id="4" name="Slide Number Placeholder 3"/>
          <p:cNvSpPr>
            <a:spLocks noGrp="1"/>
          </p:cNvSpPr>
          <p:nvPr>
            <p:ph type="sldNum" sz="quarter" idx="4"/>
          </p:nvPr>
        </p:nvSpPr>
        <p:spPr/>
        <p:txBody>
          <a:bodyPr/>
          <a:lstStyle/>
          <a:p>
            <a:fld id="{4080289E-A2FF-0941-931A-EE1328331F47}" type="slidenum">
              <a:rPr lang="en-US" smtClean="0"/>
              <a:pPr/>
              <a:t>31</a:t>
            </a:fld>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317896">
            <a:off x="6014458" y="536400"/>
            <a:ext cx="4312651" cy="557796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931093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32</a:t>
            </a:fld>
            <a:endParaRPr lang="en-US" dirty="0"/>
          </a:p>
        </p:txBody>
      </p:sp>
      <p:sp>
        <p:nvSpPr>
          <p:cNvPr id="4" name="Title 3"/>
          <p:cNvSpPr>
            <a:spLocks noGrp="1"/>
          </p:cNvSpPr>
          <p:nvPr>
            <p:ph type="title"/>
          </p:nvPr>
        </p:nvSpPr>
        <p:spPr>
          <a:xfrm>
            <a:off x="119528" y="1"/>
            <a:ext cx="12072471" cy="756954"/>
          </a:xfrm>
        </p:spPr>
        <p:txBody>
          <a:bodyPr/>
          <a:lstStyle/>
          <a:p>
            <a:r>
              <a:rPr lang="en-US" b="1" dirty="0"/>
              <a:t>Anticipating student responses</a:t>
            </a:r>
          </a:p>
        </p:txBody>
      </p:sp>
      <p:graphicFrame>
        <p:nvGraphicFramePr>
          <p:cNvPr id="5" name="Diagram 4"/>
          <p:cNvGraphicFramePr/>
          <p:nvPr>
            <p:extLst>
              <p:ext uri="{D42A27DB-BD31-4B8C-83A1-F6EECF244321}">
                <p14:modId xmlns:p14="http://schemas.microsoft.com/office/powerpoint/2010/main" val="196035514"/>
              </p:ext>
            </p:extLst>
          </p:nvPr>
        </p:nvGraphicFramePr>
        <p:xfrm>
          <a:off x="1475994" y="940689"/>
          <a:ext cx="9354312" cy="49283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p:cNvGraphicFramePr/>
          <p:nvPr>
            <p:extLst>
              <p:ext uri="{D42A27DB-BD31-4B8C-83A1-F6EECF244321}">
                <p14:modId xmlns:p14="http://schemas.microsoft.com/office/powerpoint/2010/main" val="528969300"/>
              </p:ext>
            </p:extLst>
          </p:nvPr>
        </p:nvGraphicFramePr>
        <p:xfrm>
          <a:off x="1479994" y="944690"/>
          <a:ext cx="9354312" cy="492839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0" name="Diagram 9"/>
          <p:cNvGraphicFramePr/>
          <p:nvPr>
            <p:extLst>
              <p:ext uri="{D42A27DB-BD31-4B8C-83A1-F6EECF244321}">
                <p14:modId xmlns:p14="http://schemas.microsoft.com/office/powerpoint/2010/main" val="1952210167"/>
              </p:ext>
            </p:extLst>
          </p:nvPr>
        </p:nvGraphicFramePr>
        <p:xfrm>
          <a:off x="1470850" y="949833"/>
          <a:ext cx="9354312" cy="4928392"/>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1" name="Diagram 10"/>
          <p:cNvGraphicFramePr/>
          <p:nvPr>
            <p:extLst>
              <p:ext uri="{D42A27DB-BD31-4B8C-83A1-F6EECF244321}">
                <p14:modId xmlns:p14="http://schemas.microsoft.com/office/powerpoint/2010/main" val="1541117903"/>
              </p:ext>
            </p:extLst>
          </p:nvPr>
        </p:nvGraphicFramePr>
        <p:xfrm>
          <a:off x="1470850" y="939546"/>
          <a:ext cx="9354312" cy="4928392"/>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8" name="TextBox 7"/>
          <p:cNvSpPr txBox="1"/>
          <p:nvPr/>
        </p:nvSpPr>
        <p:spPr>
          <a:xfrm>
            <a:off x="323061" y="6184489"/>
            <a:ext cx="7014308" cy="523220"/>
          </a:xfrm>
          <a:prstGeom prst="rect">
            <a:avLst/>
          </a:prstGeom>
          <a:noFill/>
        </p:spPr>
        <p:txBody>
          <a:bodyPr wrap="square" rtlCol="0">
            <a:spAutoFit/>
          </a:bodyPr>
          <a:lstStyle/>
          <a:p>
            <a:r>
              <a:rPr lang="en-US" sz="1400" dirty="0">
                <a:solidFill>
                  <a:srgbClr val="1D1D1F"/>
                </a:solidFill>
                <a:latin typeface="Calibri"/>
                <a:cs typeface="Calibri"/>
              </a:rPr>
              <a:t>Math Content Module 2, Session 4</a:t>
            </a:r>
          </a:p>
          <a:p>
            <a:r>
              <a:rPr lang="en-US" sz="1400" dirty="0">
                <a:solidFill>
                  <a:srgbClr val="1D1D1F"/>
                </a:solidFill>
                <a:latin typeface="Calibri"/>
                <a:cs typeface="Calibri"/>
              </a:rPr>
              <a:t>Grades K–5</a:t>
            </a:r>
          </a:p>
        </p:txBody>
      </p:sp>
    </p:spTree>
    <p:extLst>
      <p:ext uri="{BB962C8B-B14F-4D97-AF65-F5344CB8AC3E}">
        <p14:creationId xmlns:p14="http://schemas.microsoft.com/office/powerpoint/2010/main" val="2042737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Graphic spid="10" grpId="0">
        <p:bldAsOne/>
      </p:bldGraphic>
      <p:bldGraphic spid="11" grpId="0">
        <p:bldAsOne/>
      </p:bldGraphic>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33</a:t>
            </a:fld>
            <a:endParaRPr lang="en-US" dirty="0"/>
          </a:p>
        </p:txBody>
      </p:sp>
      <p:sp>
        <p:nvSpPr>
          <p:cNvPr id="4" name="Title 3"/>
          <p:cNvSpPr>
            <a:spLocks noGrp="1"/>
          </p:cNvSpPr>
          <p:nvPr>
            <p:ph type="title"/>
          </p:nvPr>
        </p:nvSpPr>
        <p:spPr/>
        <p:txBody>
          <a:bodyPr/>
          <a:lstStyle/>
          <a:p>
            <a:r>
              <a:rPr lang="en-US" b="1" dirty="0"/>
              <a:t> Anticipating student responses</a:t>
            </a:r>
            <a:endParaRPr lang="en-US" dirty="0"/>
          </a:p>
        </p:txBody>
      </p:sp>
      <p:graphicFrame>
        <p:nvGraphicFramePr>
          <p:cNvPr id="5" name="Diagram 4"/>
          <p:cNvGraphicFramePr/>
          <p:nvPr>
            <p:extLst>
              <p:ext uri="{D42A27DB-BD31-4B8C-83A1-F6EECF244321}">
                <p14:modId xmlns:p14="http://schemas.microsoft.com/office/powerpoint/2010/main" val="1224327832"/>
              </p:ext>
            </p:extLst>
          </p:nvPr>
        </p:nvGraphicFramePr>
        <p:xfrm>
          <a:off x="1470850" y="968120"/>
          <a:ext cx="9354312" cy="49283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p:cNvSpPr txBox="1"/>
          <p:nvPr/>
        </p:nvSpPr>
        <p:spPr>
          <a:xfrm>
            <a:off x="323061" y="6164333"/>
            <a:ext cx="7014308" cy="523220"/>
          </a:xfrm>
          <a:prstGeom prst="rect">
            <a:avLst/>
          </a:prstGeom>
          <a:noFill/>
        </p:spPr>
        <p:txBody>
          <a:bodyPr wrap="square" rtlCol="0">
            <a:spAutoFit/>
          </a:bodyPr>
          <a:lstStyle/>
          <a:p>
            <a:r>
              <a:rPr lang="en-US" sz="1400" dirty="0">
                <a:solidFill>
                  <a:srgbClr val="1D1D1F"/>
                </a:solidFill>
                <a:latin typeface="Calibri"/>
                <a:cs typeface="Calibri"/>
              </a:rPr>
              <a:t>Math Content Module 2, Session 4</a:t>
            </a:r>
          </a:p>
          <a:p>
            <a:r>
              <a:rPr lang="en-US" sz="1400" dirty="0">
                <a:solidFill>
                  <a:srgbClr val="1D1D1F"/>
                </a:solidFill>
                <a:latin typeface="Calibri"/>
                <a:cs typeface="Calibri"/>
              </a:rPr>
              <a:t>Grades K–5</a:t>
            </a:r>
          </a:p>
        </p:txBody>
      </p:sp>
    </p:spTree>
    <p:extLst>
      <p:ext uri="{BB962C8B-B14F-4D97-AF65-F5344CB8AC3E}">
        <p14:creationId xmlns:p14="http://schemas.microsoft.com/office/powerpoint/2010/main" val="2052616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343" y="134780"/>
            <a:ext cx="3845483" cy="706468"/>
          </a:xfrm>
        </p:spPr>
        <p:txBody>
          <a:bodyPr/>
          <a:lstStyle/>
          <a:p>
            <a:r>
              <a:rPr lang="en-US" b="1" dirty="0"/>
              <a:t>Student debrief</a:t>
            </a:r>
          </a:p>
        </p:txBody>
      </p:sp>
      <p:sp>
        <p:nvSpPr>
          <p:cNvPr id="4" name="Slide Number Placeholder 3"/>
          <p:cNvSpPr>
            <a:spLocks noGrp="1"/>
          </p:cNvSpPr>
          <p:nvPr>
            <p:ph type="sldNum" sz="quarter" idx="4"/>
          </p:nvPr>
        </p:nvSpPr>
        <p:spPr/>
        <p:txBody>
          <a:bodyPr/>
          <a:lstStyle/>
          <a:p>
            <a:fld id="{4080289E-A2FF-0941-931A-EE1328331F47}" type="slidenum">
              <a:rPr lang="en-US" smtClean="0"/>
              <a:pPr/>
              <a:t>34</a:t>
            </a:fld>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4764" y="328706"/>
            <a:ext cx="8107236" cy="6108192"/>
          </a:xfrm>
          <a:prstGeom prst="rect">
            <a:avLst/>
          </a:prstGeom>
        </p:spPr>
      </p:pic>
      <p:sp>
        <p:nvSpPr>
          <p:cNvPr id="5" name="Title 1"/>
          <p:cNvSpPr txBox="1">
            <a:spLocks/>
          </p:cNvSpPr>
          <p:nvPr/>
        </p:nvSpPr>
        <p:spPr>
          <a:xfrm>
            <a:off x="84342" y="841248"/>
            <a:ext cx="3845483" cy="5837834"/>
          </a:xfrm>
          <a:prstGeom prst="rect">
            <a:avLst/>
          </a:prstGeom>
        </p:spPr>
        <p:txBody>
          <a:bodyPr/>
          <a:lstStyle>
            <a:lvl1pPr algn="l" defTabSz="914400" rtl="0" eaLnBrk="1" latinLnBrk="0" hangingPunct="1">
              <a:lnSpc>
                <a:spcPct val="90000"/>
              </a:lnSpc>
              <a:spcBef>
                <a:spcPct val="0"/>
              </a:spcBef>
              <a:buNone/>
              <a:defRPr sz="4000" kern="1200">
                <a:solidFill>
                  <a:schemeClr val="bg1"/>
                </a:solidFill>
                <a:latin typeface="Calibri"/>
                <a:ea typeface="+mj-ea"/>
                <a:cs typeface="Calibri"/>
              </a:defRPr>
            </a:lvl1pPr>
          </a:lstStyle>
          <a:p>
            <a:pPr marL="342900" indent="-342900">
              <a:buFont typeface="Arial" charset="0"/>
              <a:buChar char="•"/>
            </a:pPr>
            <a:r>
              <a:rPr lang="en-US" sz="3200" dirty="0"/>
              <a:t>Is it necessary to address all misconceptions during the student debrief?</a:t>
            </a:r>
          </a:p>
          <a:p>
            <a:pPr marL="342900" indent="-342900">
              <a:buFont typeface="Arial" charset="0"/>
              <a:buChar char="•"/>
            </a:pPr>
            <a:endParaRPr lang="en-US" sz="3200" dirty="0"/>
          </a:p>
          <a:p>
            <a:pPr marL="342900" indent="-342900">
              <a:buFont typeface="Arial" charset="0"/>
              <a:buChar char="•"/>
            </a:pPr>
            <a:r>
              <a:rPr lang="en-US" sz="3200" dirty="0"/>
              <a:t>How might the coherence of the standards help us anticipate / address misconceptions?</a:t>
            </a:r>
          </a:p>
        </p:txBody>
      </p:sp>
    </p:spTree>
    <p:extLst>
      <p:ext uri="{BB962C8B-B14F-4D97-AF65-F5344CB8AC3E}">
        <p14:creationId xmlns:p14="http://schemas.microsoft.com/office/powerpoint/2010/main" val="1034478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fade">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35</a:t>
            </a:fld>
            <a:endParaRPr lang="en-US" dirty="0"/>
          </a:p>
        </p:txBody>
      </p:sp>
      <p:graphicFrame>
        <p:nvGraphicFramePr>
          <p:cNvPr id="5" name="Diagram 4"/>
          <p:cNvGraphicFramePr/>
          <p:nvPr>
            <p:extLst>
              <p:ext uri="{D42A27DB-BD31-4B8C-83A1-F6EECF244321}">
                <p14:modId xmlns:p14="http://schemas.microsoft.com/office/powerpoint/2010/main" val="1830139965"/>
              </p:ext>
            </p:extLst>
          </p:nvPr>
        </p:nvGraphicFramePr>
        <p:xfrm>
          <a:off x="398463" y="1193800"/>
          <a:ext cx="11383962" cy="48228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itle 3"/>
          <p:cNvSpPr>
            <a:spLocks noGrp="1"/>
          </p:cNvSpPr>
          <p:nvPr>
            <p:ph type="title"/>
          </p:nvPr>
        </p:nvSpPr>
        <p:spPr/>
        <p:txBody>
          <a:bodyPr/>
          <a:lstStyle/>
          <a:p>
            <a:r>
              <a:rPr lang="en-US" b="1" dirty="0"/>
              <a:t>Anticipating student responses</a:t>
            </a:r>
          </a:p>
        </p:txBody>
      </p:sp>
      <p:sp>
        <p:nvSpPr>
          <p:cNvPr id="6" name="TextBox 5"/>
          <p:cNvSpPr txBox="1"/>
          <p:nvPr/>
        </p:nvSpPr>
        <p:spPr>
          <a:xfrm>
            <a:off x="323061" y="6164333"/>
            <a:ext cx="7014308" cy="523220"/>
          </a:xfrm>
          <a:prstGeom prst="rect">
            <a:avLst/>
          </a:prstGeom>
          <a:noFill/>
        </p:spPr>
        <p:txBody>
          <a:bodyPr wrap="square" rtlCol="0">
            <a:spAutoFit/>
          </a:bodyPr>
          <a:lstStyle/>
          <a:p>
            <a:r>
              <a:rPr lang="en-US" sz="1400" dirty="0">
                <a:solidFill>
                  <a:schemeClr val="tx1">
                    <a:lumMod val="75000"/>
                  </a:schemeClr>
                </a:solidFill>
                <a:latin typeface="Calibri"/>
                <a:cs typeface="Calibri"/>
              </a:rPr>
              <a:t>Math Content Module 2, Session 4</a:t>
            </a:r>
          </a:p>
          <a:p>
            <a:r>
              <a:rPr lang="en-US" sz="1400" dirty="0">
                <a:solidFill>
                  <a:schemeClr val="tx1">
                    <a:lumMod val="75000"/>
                  </a:schemeClr>
                </a:solidFill>
                <a:latin typeface="Calibri"/>
                <a:cs typeface="Calibri"/>
              </a:rPr>
              <a:t>Grades K–5</a:t>
            </a:r>
          </a:p>
        </p:txBody>
      </p:sp>
    </p:spTree>
    <p:extLst>
      <p:ext uri="{BB962C8B-B14F-4D97-AF65-F5344CB8AC3E}">
        <p14:creationId xmlns:p14="http://schemas.microsoft.com/office/powerpoint/2010/main" val="48889208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 y="2540156"/>
            <a:ext cx="12064586" cy="3676538"/>
          </a:xfrm>
        </p:spPr>
        <p:txBody>
          <a:bodyPr/>
          <a:lstStyle/>
          <a:p>
            <a:r>
              <a:rPr lang="en-US" sz="4000" b="1" dirty="0"/>
              <a:t>Module 2</a:t>
            </a:r>
            <a:r>
              <a:rPr lang="en-US" sz="4000" dirty="0"/>
              <a:t>: Operations and Algebraic Thinking: Addition and Subtraction of Whole Numbers and Problem Types</a:t>
            </a:r>
            <a:br>
              <a:rPr lang="en-US" sz="4000" dirty="0"/>
            </a:br>
            <a:r>
              <a:rPr lang="en-US" sz="4000" b="1" dirty="0"/>
              <a:t>Session 5</a:t>
            </a:r>
            <a:r>
              <a:rPr lang="en-US" sz="4000" dirty="0"/>
              <a:t>: Purposeful Planning of the EngageNY Curriculum </a:t>
            </a:r>
            <a:br>
              <a:rPr lang="en-US" sz="4000" dirty="0"/>
            </a:br>
            <a:r>
              <a:rPr lang="en-US" sz="4000" dirty="0"/>
              <a:t> </a:t>
            </a:r>
            <a:br>
              <a:rPr lang="en-US" sz="4000" dirty="0"/>
            </a:br>
            <a:r>
              <a:rPr lang="en-US" sz="4000" dirty="0"/>
              <a:t>Grades K–5</a:t>
            </a:r>
          </a:p>
        </p:txBody>
      </p:sp>
    </p:spTree>
    <p:extLst>
      <p:ext uri="{BB962C8B-B14F-4D97-AF65-F5344CB8AC3E}">
        <p14:creationId xmlns:p14="http://schemas.microsoft.com/office/powerpoint/2010/main" val="1712288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98463" y="939478"/>
            <a:ext cx="11383962" cy="4822825"/>
          </a:xfrm>
        </p:spPr>
        <p:txBody>
          <a:bodyPr/>
          <a:lstStyle/>
          <a:p>
            <a:pPr marL="0" indent="0">
              <a:buNone/>
            </a:pPr>
            <a:endParaRPr lang="en-US" sz="1600" dirty="0">
              <a:solidFill>
                <a:srgbClr val="1D1D1F"/>
              </a:solidFill>
            </a:endParaRPr>
          </a:p>
          <a:p>
            <a:pPr marL="0" indent="0">
              <a:lnSpc>
                <a:spcPct val="100000"/>
              </a:lnSpc>
              <a:spcBef>
                <a:spcPts val="0"/>
              </a:spcBef>
              <a:buNone/>
            </a:pPr>
            <a:r>
              <a:rPr lang="en-US" sz="3200" dirty="0">
                <a:solidFill>
                  <a:srgbClr val="1D1D1F"/>
                </a:solidFill>
              </a:rPr>
              <a:t>What is collaborative planning?</a:t>
            </a:r>
          </a:p>
          <a:p>
            <a:pPr marL="0" indent="0">
              <a:lnSpc>
                <a:spcPct val="100000"/>
              </a:lnSpc>
              <a:spcBef>
                <a:spcPts val="0"/>
              </a:spcBef>
              <a:buNone/>
            </a:pPr>
            <a:endParaRPr lang="en-US" sz="3200" dirty="0">
              <a:solidFill>
                <a:srgbClr val="1D1D1F"/>
              </a:solidFill>
            </a:endParaRPr>
          </a:p>
          <a:p>
            <a:pPr marL="517525" lvl="1" indent="-454025">
              <a:lnSpc>
                <a:spcPct val="100000"/>
              </a:lnSpc>
              <a:spcBef>
                <a:spcPts val="0"/>
              </a:spcBef>
            </a:pPr>
            <a:r>
              <a:rPr lang="en-US" sz="3200" dirty="0">
                <a:solidFill>
                  <a:srgbClr val="1D1D1F"/>
                </a:solidFill>
              </a:rPr>
              <a:t>Working and learning together to plan instruction (including lessons, units, assessments, and activities) focused on building the intended learnings described by the standards.</a:t>
            </a:r>
            <a:br>
              <a:rPr lang="en-US" sz="3200" dirty="0">
                <a:solidFill>
                  <a:srgbClr val="1D1D1F"/>
                </a:solidFill>
              </a:rPr>
            </a:br>
            <a:endParaRPr lang="en-US" sz="3200" dirty="0">
              <a:solidFill>
                <a:srgbClr val="1D1D1F"/>
              </a:solidFill>
            </a:endParaRPr>
          </a:p>
          <a:p>
            <a:pPr marL="517525" lvl="1" indent="-454025">
              <a:lnSpc>
                <a:spcPct val="100000"/>
              </a:lnSpc>
              <a:spcBef>
                <a:spcPts val="0"/>
              </a:spcBef>
            </a:pPr>
            <a:r>
              <a:rPr lang="en-US" sz="3200" dirty="0">
                <a:solidFill>
                  <a:srgbClr val="1D1D1F"/>
                </a:solidFill>
              </a:rPr>
              <a:t>Discussing, interpreting, and refining curriculum resource materials together in order to use them to best meet our students’ needs in their learning.</a:t>
            </a:r>
          </a:p>
        </p:txBody>
      </p:sp>
      <p:sp>
        <p:nvSpPr>
          <p:cNvPr id="4" name="Title 3"/>
          <p:cNvSpPr>
            <a:spLocks noGrp="1"/>
          </p:cNvSpPr>
          <p:nvPr>
            <p:ph type="title"/>
          </p:nvPr>
        </p:nvSpPr>
        <p:spPr>
          <a:xfrm>
            <a:off x="0" y="0"/>
            <a:ext cx="12192000" cy="756954"/>
          </a:xfrm>
        </p:spPr>
        <p:txBody>
          <a:bodyPr/>
          <a:lstStyle/>
          <a:p>
            <a:r>
              <a:rPr lang="en-US" b="1" dirty="0"/>
              <a:t>Collaborative planning</a:t>
            </a:r>
          </a:p>
        </p:txBody>
      </p:sp>
      <p:sp>
        <p:nvSpPr>
          <p:cNvPr id="6" name="Slide Number Placeholder 5"/>
          <p:cNvSpPr>
            <a:spLocks noGrp="1"/>
          </p:cNvSpPr>
          <p:nvPr>
            <p:ph type="sldNum" sz="quarter" idx="4"/>
          </p:nvPr>
        </p:nvSpPr>
        <p:spPr/>
        <p:txBody>
          <a:bodyPr/>
          <a:lstStyle/>
          <a:p>
            <a:fld id="{4080289E-A2FF-0941-931A-EE1328331F47}" type="slidenum">
              <a:rPr lang="en-US" smtClean="0"/>
              <a:pPr/>
              <a:t>37</a:t>
            </a:fld>
            <a:endParaRPr lang="en-US" dirty="0"/>
          </a:p>
        </p:txBody>
      </p:sp>
      <p:sp>
        <p:nvSpPr>
          <p:cNvPr id="7" name="TextBox 6"/>
          <p:cNvSpPr txBox="1"/>
          <p:nvPr/>
        </p:nvSpPr>
        <p:spPr>
          <a:xfrm>
            <a:off x="323061" y="6164333"/>
            <a:ext cx="7014308" cy="523220"/>
          </a:xfrm>
          <a:prstGeom prst="rect">
            <a:avLst/>
          </a:prstGeom>
          <a:noFill/>
        </p:spPr>
        <p:txBody>
          <a:bodyPr wrap="square" rtlCol="0">
            <a:spAutoFit/>
          </a:bodyPr>
          <a:lstStyle/>
          <a:p>
            <a:r>
              <a:rPr lang="en-US" sz="1400" dirty="0">
                <a:solidFill>
                  <a:schemeClr val="tx1">
                    <a:lumMod val="75000"/>
                  </a:schemeClr>
                </a:solidFill>
                <a:latin typeface="Calibri"/>
                <a:cs typeface="Calibri"/>
              </a:rPr>
              <a:t>Math Content Module 2, Session 5</a:t>
            </a:r>
          </a:p>
          <a:p>
            <a:r>
              <a:rPr lang="en-US" sz="1400" dirty="0">
                <a:solidFill>
                  <a:schemeClr val="tx1">
                    <a:lumMod val="75000"/>
                  </a:schemeClr>
                </a:solidFill>
                <a:latin typeface="Calibri"/>
                <a:cs typeface="Calibri"/>
              </a:rPr>
              <a:t>Grades K–5</a:t>
            </a:r>
          </a:p>
        </p:txBody>
      </p:sp>
    </p:spTree>
    <p:extLst>
      <p:ext uri="{BB962C8B-B14F-4D97-AF65-F5344CB8AC3E}">
        <p14:creationId xmlns:p14="http://schemas.microsoft.com/office/powerpoint/2010/main" val="126713955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116970" y="971550"/>
            <a:ext cx="11930907" cy="3757817"/>
          </a:xfrm>
        </p:spPr>
        <p:txBody>
          <a:bodyPr/>
          <a:lstStyle/>
          <a:p>
            <a:pPr marL="0" indent="0">
              <a:buNone/>
            </a:pPr>
            <a:r>
              <a:rPr lang="en-US" dirty="0">
                <a:solidFill>
                  <a:srgbClr val="1D1D1F"/>
                </a:solidFill>
              </a:rPr>
              <a:t>Why collaborative planning?</a:t>
            </a:r>
          </a:p>
          <a:p>
            <a:pPr marL="0" indent="0" algn="ctr">
              <a:buNone/>
            </a:pPr>
            <a:endParaRPr lang="en-US" b="1" dirty="0">
              <a:solidFill>
                <a:srgbClr val="1D1D1F"/>
              </a:solidFill>
            </a:endParaRPr>
          </a:p>
          <a:p>
            <a:pPr marL="0" indent="0">
              <a:buNone/>
            </a:pPr>
            <a:r>
              <a:rPr lang="en-US" b="1" dirty="0">
                <a:solidFill>
                  <a:srgbClr val="1D1D1F"/>
                </a:solidFill>
              </a:rPr>
              <a:t>Research tells us that high-quality collaboration benefits teachers and students. </a:t>
            </a:r>
          </a:p>
          <a:p>
            <a:pPr marL="0" indent="0">
              <a:buNone/>
            </a:pPr>
            <a:endParaRPr lang="en-US" b="1" dirty="0">
              <a:solidFill>
                <a:srgbClr val="1D1D1F"/>
              </a:solidFill>
            </a:endParaRPr>
          </a:p>
          <a:p>
            <a:pPr marL="0" indent="0">
              <a:buNone/>
            </a:pPr>
            <a:r>
              <a:rPr lang="en-US" dirty="0">
                <a:solidFill>
                  <a:srgbClr val="1D1D1F"/>
                </a:solidFill>
              </a:rPr>
              <a:t>“High-quality collaboration</a:t>
            </a:r>
            <a:r>
              <a:rPr lang="mr-IN" dirty="0">
                <a:solidFill>
                  <a:srgbClr val="1D1D1F"/>
                </a:solidFill>
              </a:rPr>
              <a:t>…</a:t>
            </a:r>
            <a:r>
              <a:rPr lang="en-US" dirty="0">
                <a:solidFill>
                  <a:srgbClr val="1D1D1F"/>
                </a:solidFill>
              </a:rPr>
              <a:t> among teachers is associated with increases in their students’ achievement, their performance, and their peers’ students’ achievement.“</a:t>
            </a:r>
          </a:p>
          <a:p>
            <a:pPr marL="0" indent="0">
              <a:buNone/>
            </a:pPr>
            <a:endParaRPr lang="en-US" sz="1400" dirty="0"/>
          </a:p>
          <a:p>
            <a:pPr marL="0" indent="0" algn="r">
              <a:buNone/>
            </a:pPr>
            <a:r>
              <a:rPr lang="en-US" sz="2000" dirty="0"/>
              <a:t> </a:t>
            </a:r>
          </a:p>
          <a:p>
            <a:pPr marL="0" indent="0">
              <a:buNone/>
            </a:pPr>
            <a:endParaRPr lang="en-US" dirty="0"/>
          </a:p>
        </p:txBody>
      </p:sp>
      <p:sp>
        <p:nvSpPr>
          <p:cNvPr id="4" name="Title 3"/>
          <p:cNvSpPr>
            <a:spLocks noGrp="1"/>
          </p:cNvSpPr>
          <p:nvPr>
            <p:ph type="title"/>
          </p:nvPr>
        </p:nvSpPr>
        <p:spPr/>
        <p:txBody>
          <a:bodyPr/>
          <a:lstStyle/>
          <a:p>
            <a:r>
              <a:rPr lang="en-US" b="1" dirty="0"/>
              <a:t>Collaborative planning</a:t>
            </a:r>
          </a:p>
        </p:txBody>
      </p:sp>
      <p:sp>
        <p:nvSpPr>
          <p:cNvPr id="6" name="Slide Number Placeholder 5"/>
          <p:cNvSpPr>
            <a:spLocks noGrp="1"/>
          </p:cNvSpPr>
          <p:nvPr>
            <p:ph type="sldNum" sz="quarter" idx="4"/>
          </p:nvPr>
        </p:nvSpPr>
        <p:spPr/>
        <p:txBody>
          <a:bodyPr/>
          <a:lstStyle/>
          <a:p>
            <a:fld id="{4080289E-A2FF-0941-931A-EE1328331F47}" type="slidenum">
              <a:rPr lang="en-US" smtClean="0"/>
              <a:pPr/>
              <a:t>38</a:t>
            </a:fld>
            <a:endParaRPr lang="en-US" dirty="0"/>
          </a:p>
        </p:txBody>
      </p:sp>
      <p:sp>
        <p:nvSpPr>
          <p:cNvPr id="7" name="TextBox 6"/>
          <p:cNvSpPr txBox="1"/>
          <p:nvPr/>
        </p:nvSpPr>
        <p:spPr>
          <a:xfrm>
            <a:off x="323061" y="6164333"/>
            <a:ext cx="7014308" cy="523220"/>
          </a:xfrm>
          <a:prstGeom prst="rect">
            <a:avLst/>
          </a:prstGeom>
          <a:noFill/>
        </p:spPr>
        <p:txBody>
          <a:bodyPr wrap="square" rtlCol="0">
            <a:spAutoFit/>
          </a:bodyPr>
          <a:lstStyle/>
          <a:p>
            <a:r>
              <a:rPr lang="en-US" sz="1400" dirty="0">
                <a:solidFill>
                  <a:schemeClr val="tx1">
                    <a:lumMod val="75000"/>
                  </a:schemeClr>
                </a:solidFill>
                <a:latin typeface="Calibri"/>
                <a:cs typeface="Calibri"/>
              </a:rPr>
              <a:t>Math Content Module 2, Session 5</a:t>
            </a:r>
          </a:p>
          <a:p>
            <a:r>
              <a:rPr lang="en-US" sz="1400" dirty="0">
                <a:solidFill>
                  <a:schemeClr val="tx1">
                    <a:lumMod val="75000"/>
                  </a:schemeClr>
                </a:solidFill>
                <a:latin typeface="Calibri"/>
                <a:cs typeface="Calibri"/>
              </a:rPr>
              <a:t>Grades K–5</a:t>
            </a:r>
          </a:p>
        </p:txBody>
      </p:sp>
      <p:sp>
        <p:nvSpPr>
          <p:cNvPr id="8" name="TextBox 7"/>
          <p:cNvSpPr txBox="1"/>
          <p:nvPr/>
        </p:nvSpPr>
        <p:spPr>
          <a:xfrm>
            <a:off x="0" y="5001332"/>
            <a:ext cx="12047878" cy="830997"/>
          </a:xfrm>
          <a:prstGeom prst="rect">
            <a:avLst/>
          </a:prstGeom>
          <a:noFill/>
        </p:spPr>
        <p:txBody>
          <a:bodyPr wrap="square" rtlCol="0">
            <a:spAutoFit/>
          </a:bodyPr>
          <a:lstStyle/>
          <a:p>
            <a:pPr algn="r"/>
            <a:r>
              <a:rPr lang="en-US" sz="1600" dirty="0">
                <a:latin typeface="Calibri"/>
                <a:cs typeface="Calibri"/>
              </a:rPr>
              <a:t>— Ronfeldt, M., Farmer, S., McQueen, K., &amp; Grissom, J. (2015). Teacher collaboration in instructional teams and student achievement.</a:t>
            </a:r>
            <a:br>
              <a:rPr lang="en-US" sz="1600" dirty="0">
                <a:latin typeface="Calibri"/>
                <a:cs typeface="Calibri"/>
              </a:rPr>
            </a:br>
            <a:r>
              <a:rPr lang="en-US" sz="1600" i="1" dirty="0">
                <a:latin typeface="Calibri"/>
                <a:cs typeface="Calibri"/>
              </a:rPr>
              <a:t>American Educational Research Journal, 52</a:t>
            </a:r>
            <a:r>
              <a:rPr lang="en-US" sz="1600" dirty="0">
                <a:latin typeface="Calibri"/>
                <a:cs typeface="Calibri"/>
              </a:rPr>
              <a:t>(3), 475–514. Available at </a:t>
            </a:r>
            <a:br>
              <a:rPr lang="en-US" sz="1600" dirty="0">
                <a:latin typeface="Calibri"/>
                <a:cs typeface="Calibri"/>
              </a:rPr>
            </a:br>
            <a:r>
              <a:rPr lang="en-US" sz="1600" dirty="0">
                <a:latin typeface="Calibri"/>
                <a:cs typeface="Calibri"/>
              </a:rPr>
              <a:t>https://learningforward.org/docs/default-source/jsd-october-2015/high-quality-collaboration-benefits-teachers-and-students.pdf</a:t>
            </a:r>
          </a:p>
        </p:txBody>
      </p:sp>
    </p:spTree>
    <p:extLst>
      <p:ext uri="{BB962C8B-B14F-4D97-AF65-F5344CB8AC3E}">
        <p14:creationId xmlns:p14="http://schemas.microsoft.com/office/powerpoint/2010/main" val="99848054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98463" y="935846"/>
            <a:ext cx="11383962" cy="5080779"/>
          </a:xfrm>
        </p:spPr>
        <p:txBody>
          <a:bodyPr/>
          <a:lstStyle/>
          <a:p>
            <a:pPr marL="0" indent="0">
              <a:buNone/>
            </a:pPr>
            <a:endParaRPr lang="en-US" dirty="0"/>
          </a:p>
          <a:p>
            <a:pPr marL="0" indent="0">
              <a:lnSpc>
                <a:spcPct val="100000"/>
              </a:lnSpc>
              <a:spcBef>
                <a:spcPts val="0"/>
              </a:spcBef>
              <a:buNone/>
            </a:pPr>
            <a:r>
              <a:rPr lang="en-US" sz="3200" dirty="0">
                <a:solidFill>
                  <a:schemeClr val="accent6">
                    <a:lumMod val="50000"/>
                  </a:schemeClr>
                </a:solidFill>
              </a:rPr>
              <a:t>What do we want to achieve in collaborative planning sessions?</a:t>
            </a:r>
          </a:p>
          <a:p>
            <a:pPr lvl="1">
              <a:lnSpc>
                <a:spcPct val="100000"/>
              </a:lnSpc>
              <a:spcBef>
                <a:spcPts val="0"/>
              </a:spcBef>
            </a:pPr>
            <a:endParaRPr lang="en-US" sz="3200" dirty="0">
              <a:solidFill>
                <a:schemeClr val="accent6">
                  <a:lumMod val="50000"/>
                </a:schemeClr>
              </a:solidFill>
            </a:endParaRPr>
          </a:p>
          <a:p>
            <a:pPr marL="454025" lvl="1" indent="-454025">
              <a:lnSpc>
                <a:spcPct val="100000"/>
              </a:lnSpc>
              <a:spcBef>
                <a:spcPts val="0"/>
              </a:spcBef>
            </a:pPr>
            <a:r>
              <a:rPr lang="en-US" sz="3200" dirty="0">
                <a:solidFill>
                  <a:schemeClr val="accent6">
                    <a:lumMod val="50000"/>
                  </a:schemeClr>
                </a:solidFill>
              </a:rPr>
              <a:t>Build a shared understanding of the math content described in the standards and what that content looks like in teaching and learning.</a:t>
            </a:r>
          </a:p>
          <a:p>
            <a:pPr marL="454025" lvl="1" indent="-454025">
              <a:lnSpc>
                <a:spcPct val="100000"/>
              </a:lnSpc>
              <a:spcBef>
                <a:spcPts val="0"/>
              </a:spcBef>
            </a:pPr>
            <a:r>
              <a:rPr lang="en-US" sz="3200" dirty="0">
                <a:solidFill>
                  <a:schemeClr val="accent6">
                    <a:lumMod val="50000"/>
                  </a:schemeClr>
                </a:solidFill>
              </a:rPr>
              <a:t>Consider and use instructional strategies and resources that will best build on students’ current understanding and connect to the intended learning</a:t>
            </a:r>
            <a:r>
              <a:rPr lang="en-US" sz="3200" dirty="0"/>
              <a:t>.</a:t>
            </a:r>
          </a:p>
        </p:txBody>
      </p:sp>
      <p:sp>
        <p:nvSpPr>
          <p:cNvPr id="4" name="Title 3"/>
          <p:cNvSpPr>
            <a:spLocks noGrp="1"/>
          </p:cNvSpPr>
          <p:nvPr>
            <p:ph type="title"/>
          </p:nvPr>
        </p:nvSpPr>
        <p:spPr/>
        <p:txBody>
          <a:bodyPr/>
          <a:lstStyle/>
          <a:p>
            <a:r>
              <a:rPr lang="en-US" b="1" dirty="0"/>
              <a:t>Collaborative planning</a:t>
            </a:r>
          </a:p>
        </p:txBody>
      </p:sp>
      <p:sp>
        <p:nvSpPr>
          <p:cNvPr id="6" name="Slide Number Placeholder 5"/>
          <p:cNvSpPr>
            <a:spLocks noGrp="1"/>
          </p:cNvSpPr>
          <p:nvPr>
            <p:ph type="sldNum" sz="quarter" idx="4"/>
          </p:nvPr>
        </p:nvSpPr>
        <p:spPr/>
        <p:txBody>
          <a:bodyPr/>
          <a:lstStyle/>
          <a:p>
            <a:fld id="{4080289E-A2FF-0941-931A-EE1328331F47}" type="slidenum">
              <a:rPr lang="en-US" smtClean="0"/>
              <a:pPr/>
              <a:t>39</a:t>
            </a:fld>
            <a:endParaRPr lang="en-US" dirty="0"/>
          </a:p>
        </p:txBody>
      </p:sp>
      <p:sp>
        <p:nvSpPr>
          <p:cNvPr id="7" name="TextBox 6"/>
          <p:cNvSpPr txBox="1"/>
          <p:nvPr/>
        </p:nvSpPr>
        <p:spPr>
          <a:xfrm>
            <a:off x="323061" y="6164333"/>
            <a:ext cx="7014308" cy="523220"/>
          </a:xfrm>
          <a:prstGeom prst="rect">
            <a:avLst/>
          </a:prstGeom>
          <a:noFill/>
        </p:spPr>
        <p:txBody>
          <a:bodyPr wrap="square" rtlCol="0">
            <a:spAutoFit/>
          </a:bodyPr>
          <a:lstStyle/>
          <a:p>
            <a:r>
              <a:rPr lang="en-US" sz="1400" dirty="0">
                <a:solidFill>
                  <a:schemeClr val="tx1">
                    <a:lumMod val="75000"/>
                  </a:schemeClr>
                </a:solidFill>
                <a:latin typeface="Calibri"/>
                <a:cs typeface="Calibri"/>
              </a:rPr>
              <a:t>Math Content Module 2, Session 5</a:t>
            </a:r>
          </a:p>
          <a:p>
            <a:r>
              <a:rPr lang="en-US" sz="1400" dirty="0">
                <a:solidFill>
                  <a:schemeClr val="tx1">
                    <a:lumMod val="75000"/>
                  </a:schemeClr>
                </a:solidFill>
                <a:latin typeface="Calibri"/>
                <a:cs typeface="Calibri"/>
              </a:rPr>
              <a:t>Grades K–5</a:t>
            </a:r>
          </a:p>
        </p:txBody>
      </p:sp>
    </p:spTree>
    <p:extLst>
      <p:ext uri="{BB962C8B-B14F-4D97-AF65-F5344CB8AC3E}">
        <p14:creationId xmlns:p14="http://schemas.microsoft.com/office/powerpoint/2010/main" val="11270444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rgbClr val="A7A7A7"/>
                </a:solidFill>
                <a:latin typeface="Century"/>
                <a:ea typeface="Century"/>
                <a:cs typeface="Century"/>
                <a:sym typeface="Century"/>
              </a:rPr>
              <a:t>4</a:t>
            </a:fld>
            <a:endParaRPr lang="en-US" sz="1600" dirty="0">
              <a:solidFill>
                <a:srgbClr val="A7A7A7"/>
              </a:solidFill>
              <a:latin typeface="Century"/>
              <a:ea typeface="Century"/>
              <a:cs typeface="Century"/>
              <a:sym typeface="Century"/>
            </a:endParaRPr>
          </a:p>
        </p:txBody>
      </p:sp>
      <p:sp>
        <p:nvSpPr>
          <p:cNvPr id="5" name="Title 4"/>
          <p:cNvSpPr>
            <a:spLocks noGrp="1"/>
          </p:cNvSpPr>
          <p:nvPr>
            <p:ph type="title"/>
          </p:nvPr>
        </p:nvSpPr>
        <p:spPr>
          <a:xfrm>
            <a:off x="156194" y="0"/>
            <a:ext cx="12192000" cy="756953"/>
          </a:xfrm>
        </p:spPr>
        <p:txBody>
          <a:bodyPr/>
          <a:lstStyle/>
          <a:p>
            <a:r>
              <a:rPr lang="en-US" b="1" dirty="0"/>
              <a:t>Module 2 goals</a:t>
            </a:r>
          </a:p>
        </p:txBody>
      </p:sp>
      <p:sp>
        <p:nvSpPr>
          <p:cNvPr id="3" name="TextBox 2"/>
          <p:cNvSpPr txBox="1"/>
          <p:nvPr/>
        </p:nvSpPr>
        <p:spPr>
          <a:xfrm>
            <a:off x="156194" y="991317"/>
            <a:ext cx="11924335" cy="646331"/>
          </a:xfrm>
          <a:prstGeom prst="rect">
            <a:avLst/>
          </a:prstGeom>
          <a:noFill/>
        </p:spPr>
        <p:txBody>
          <a:bodyPr wrap="square" rtlCol="0">
            <a:spAutoFit/>
          </a:bodyPr>
          <a:lstStyle/>
          <a:p>
            <a:r>
              <a:rPr lang="en-US" b="1" dirty="0">
                <a:latin typeface="Calibri"/>
              </a:rPr>
              <a:t> </a:t>
            </a:r>
            <a:endParaRPr lang="en-US" dirty="0">
              <a:latin typeface="Calibri"/>
            </a:endParaRPr>
          </a:p>
          <a:p>
            <a:endParaRPr lang="en-US" dirty="0">
              <a:latin typeface="Calibri"/>
            </a:endParaRPr>
          </a:p>
        </p:txBody>
      </p:sp>
      <p:graphicFrame>
        <p:nvGraphicFramePr>
          <p:cNvPr id="6" name="Diagram 5"/>
          <p:cNvGraphicFramePr/>
          <p:nvPr>
            <p:extLst>
              <p:ext uri="{D42A27DB-BD31-4B8C-83A1-F6EECF244321}">
                <p14:modId xmlns:p14="http://schemas.microsoft.com/office/powerpoint/2010/main" val="2328798894"/>
              </p:ext>
            </p:extLst>
          </p:nvPr>
        </p:nvGraphicFramePr>
        <p:xfrm>
          <a:off x="156193" y="895290"/>
          <a:ext cx="11924335" cy="499767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p:cNvSpPr txBox="1"/>
          <p:nvPr/>
        </p:nvSpPr>
        <p:spPr>
          <a:xfrm flipH="1">
            <a:off x="399834" y="6176170"/>
            <a:ext cx="3645546" cy="523220"/>
          </a:xfrm>
          <a:prstGeom prst="rect">
            <a:avLst/>
          </a:prstGeom>
          <a:noFill/>
        </p:spPr>
        <p:txBody>
          <a:bodyPr wrap="square" rtlCol="0">
            <a:spAutoFit/>
          </a:bodyPr>
          <a:lstStyle/>
          <a:p>
            <a:pPr lvl="0">
              <a:buSzPct val="25000"/>
            </a:pPr>
            <a:r>
              <a:rPr lang="en-US" sz="1400" dirty="0">
                <a:solidFill>
                  <a:srgbClr val="5A5A5A"/>
                </a:solidFill>
                <a:latin typeface="Calibri"/>
                <a:ea typeface="Calibri"/>
                <a:cs typeface="Calibri"/>
                <a:sym typeface="Calibri"/>
              </a:rPr>
              <a:t>Math Content Module 2</a:t>
            </a:r>
          </a:p>
          <a:p>
            <a:pPr lvl="0">
              <a:buSzPct val="25000"/>
            </a:pPr>
            <a:r>
              <a:rPr lang="en-US" sz="14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5931051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pPr marL="0" indent="0">
              <a:buNone/>
            </a:pPr>
            <a:endParaRPr lang="en-US" dirty="0"/>
          </a:p>
          <a:p>
            <a:pPr marL="0" indent="0">
              <a:lnSpc>
                <a:spcPct val="100000"/>
              </a:lnSpc>
              <a:spcBef>
                <a:spcPts val="0"/>
              </a:spcBef>
              <a:buNone/>
            </a:pPr>
            <a:r>
              <a:rPr lang="en-US" sz="3200" dirty="0">
                <a:solidFill>
                  <a:srgbClr val="1D1D1F"/>
                </a:solidFill>
              </a:rPr>
              <a:t>What often comes out of unstructured planning sessions?</a:t>
            </a:r>
          </a:p>
          <a:p>
            <a:pPr marL="0" indent="0">
              <a:lnSpc>
                <a:spcPct val="100000"/>
              </a:lnSpc>
              <a:spcBef>
                <a:spcPts val="0"/>
              </a:spcBef>
              <a:buNone/>
            </a:pPr>
            <a:endParaRPr lang="en-US" sz="3200" dirty="0">
              <a:solidFill>
                <a:srgbClr val="1D1D1F"/>
              </a:solidFill>
            </a:endParaRPr>
          </a:p>
          <a:p>
            <a:pPr marL="800100" lvl="1" indent="-342900">
              <a:lnSpc>
                <a:spcPct val="100000"/>
              </a:lnSpc>
              <a:spcBef>
                <a:spcPts val="0"/>
              </a:spcBef>
            </a:pPr>
            <a:r>
              <a:rPr lang="en-US" sz="3200" dirty="0">
                <a:solidFill>
                  <a:srgbClr val="1D1D1F"/>
                </a:solidFill>
              </a:rPr>
              <a:t>Quick decisions and distributed responsibilities instead of collaboration</a:t>
            </a:r>
          </a:p>
          <a:p>
            <a:pPr marL="800100" lvl="1" indent="-342900">
              <a:lnSpc>
                <a:spcPct val="100000"/>
              </a:lnSpc>
              <a:spcBef>
                <a:spcPts val="0"/>
              </a:spcBef>
            </a:pPr>
            <a:r>
              <a:rPr lang="en-US" sz="3200" dirty="0">
                <a:solidFill>
                  <a:srgbClr val="1D1D1F"/>
                </a:solidFill>
              </a:rPr>
              <a:t>Varying interpretations of the content, leading to confusion</a:t>
            </a:r>
          </a:p>
          <a:p>
            <a:pPr marL="800100" lvl="1" indent="-342900">
              <a:lnSpc>
                <a:spcPct val="100000"/>
              </a:lnSpc>
              <a:spcBef>
                <a:spcPts val="0"/>
              </a:spcBef>
            </a:pPr>
            <a:r>
              <a:rPr lang="en-US" sz="3200" dirty="0">
                <a:solidFill>
                  <a:srgbClr val="1D1D1F"/>
                </a:solidFill>
              </a:rPr>
              <a:t>Ruminating about previous resources and standards </a:t>
            </a:r>
          </a:p>
          <a:p>
            <a:pPr marL="800100" lvl="1" indent="-342900">
              <a:lnSpc>
                <a:spcPct val="100000"/>
              </a:lnSpc>
              <a:spcBef>
                <a:spcPts val="0"/>
              </a:spcBef>
            </a:pPr>
            <a:r>
              <a:rPr lang="en-US" sz="3200" dirty="0">
                <a:solidFill>
                  <a:srgbClr val="1D1D1F"/>
                </a:solidFill>
              </a:rPr>
              <a:t>Tyranny of the urgent crowding out the important</a:t>
            </a:r>
          </a:p>
        </p:txBody>
      </p:sp>
      <p:sp>
        <p:nvSpPr>
          <p:cNvPr id="4" name="Title 3"/>
          <p:cNvSpPr>
            <a:spLocks noGrp="1"/>
          </p:cNvSpPr>
          <p:nvPr>
            <p:ph type="title"/>
          </p:nvPr>
        </p:nvSpPr>
        <p:spPr/>
        <p:txBody>
          <a:bodyPr/>
          <a:lstStyle/>
          <a:p>
            <a:r>
              <a:rPr lang="en-US" b="1" dirty="0"/>
              <a:t>Collaborative planning</a:t>
            </a:r>
          </a:p>
        </p:txBody>
      </p:sp>
      <p:sp>
        <p:nvSpPr>
          <p:cNvPr id="6" name="Slide Number Placeholder 5"/>
          <p:cNvSpPr>
            <a:spLocks noGrp="1"/>
          </p:cNvSpPr>
          <p:nvPr>
            <p:ph type="sldNum" sz="quarter" idx="4"/>
          </p:nvPr>
        </p:nvSpPr>
        <p:spPr/>
        <p:txBody>
          <a:bodyPr/>
          <a:lstStyle/>
          <a:p>
            <a:fld id="{4080289E-A2FF-0941-931A-EE1328331F47}" type="slidenum">
              <a:rPr lang="en-US" smtClean="0"/>
              <a:pPr/>
              <a:t>40</a:t>
            </a:fld>
            <a:endParaRPr lang="en-US" dirty="0"/>
          </a:p>
        </p:txBody>
      </p:sp>
      <p:sp>
        <p:nvSpPr>
          <p:cNvPr id="7" name="TextBox 6"/>
          <p:cNvSpPr txBox="1"/>
          <p:nvPr/>
        </p:nvSpPr>
        <p:spPr>
          <a:xfrm>
            <a:off x="323061" y="6164333"/>
            <a:ext cx="7014308" cy="523220"/>
          </a:xfrm>
          <a:prstGeom prst="rect">
            <a:avLst/>
          </a:prstGeom>
          <a:noFill/>
        </p:spPr>
        <p:txBody>
          <a:bodyPr wrap="square" rtlCol="0">
            <a:spAutoFit/>
          </a:bodyPr>
          <a:lstStyle/>
          <a:p>
            <a:r>
              <a:rPr lang="en-US" sz="1400" dirty="0">
                <a:solidFill>
                  <a:schemeClr val="tx1">
                    <a:lumMod val="75000"/>
                  </a:schemeClr>
                </a:solidFill>
                <a:latin typeface="Calibri"/>
                <a:cs typeface="Calibri"/>
              </a:rPr>
              <a:t>Math Content Module 2, Session 5</a:t>
            </a:r>
          </a:p>
          <a:p>
            <a:r>
              <a:rPr lang="en-US" sz="1400" dirty="0">
                <a:solidFill>
                  <a:schemeClr val="tx1">
                    <a:lumMod val="75000"/>
                  </a:schemeClr>
                </a:solidFill>
                <a:latin typeface="Calibri"/>
                <a:cs typeface="Calibri"/>
              </a:rPr>
              <a:t>Grades K–5</a:t>
            </a:r>
          </a:p>
        </p:txBody>
      </p:sp>
    </p:spTree>
    <p:extLst>
      <p:ext uri="{BB962C8B-B14F-4D97-AF65-F5344CB8AC3E}">
        <p14:creationId xmlns:p14="http://schemas.microsoft.com/office/powerpoint/2010/main" val="3133128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343" y="134780"/>
            <a:ext cx="3965143" cy="6538246"/>
          </a:xfrm>
        </p:spPr>
        <p:txBody>
          <a:bodyPr/>
          <a:lstStyle/>
          <a:p>
            <a:br>
              <a:rPr lang="en-US" dirty="0"/>
            </a:br>
            <a:r>
              <a:rPr lang="en-US" b="1" dirty="0"/>
              <a:t>Tool that promotes effective collaborative planning: </a:t>
            </a:r>
            <a:br>
              <a:rPr lang="en-US" b="1" dirty="0"/>
            </a:br>
            <a:br>
              <a:rPr lang="en-US" dirty="0"/>
            </a:br>
            <a:r>
              <a:rPr lang="en-US" sz="3600" b="1" i="1" dirty="0"/>
              <a:t>The</a:t>
            </a:r>
            <a:r>
              <a:rPr lang="en-US" sz="3600" i="1" dirty="0"/>
              <a:t> </a:t>
            </a:r>
            <a:r>
              <a:rPr lang="en-US" sz="3600" b="1" i="1" dirty="0"/>
              <a:t>Planning Guide</a:t>
            </a:r>
          </a:p>
        </p:txBody>
      </p:sp>
      <p:sp>
        <p:nvSpPr>
          <p:cNvPr id="4" name="Slide Number Placeholder 3"/>
          <p:cNvSpPr>
            <a:spLocks noGrp="1"/>
          </p:cNvSpPr>
          <p:nvPr>
            <p:ph type="sldNum" sz="quarter" idx="4"/>
          </p:nvPr>
        </p:nvSpPr>
        <p:spPr/>
        <p:txBody>
          <a:bodyPr/>
          <a:lstStyle/>
          <a:p>
            <a:fld id="{4080289E-A2FF-0941-931A-EE1328331F47}" type="slidenum">
              <a:rPr lang="en-US" smtClean="0"/>
              <a:pPr/>
              <a:t>41</a:t>
            </a:fld>
            <a:endParaRPr lang="en-US" dirty="0"/>
          </a:p>
        </p:txBody>
      </p:sp>
      <p:pic>
        <p:nvPicPr>
          <p:cNvPr id="5" name="Picture 4">
            <a:extLst>
              <a:ext uri="{FF2B5EF4-FFF2-40B4-BE49-F238E27FC236}">
                <a16:creationId xmlns:a16="http://schemas.microsoft.com/office/drawing/2014/main" id="{872BF53D-1B38-934C-BCF3-6BB82C428A80}"/>
              </a:ext>
            </a:extLst>
          </p:cNvPr>
          <p:cNvPicPr>
            <a:picLocks noChangeAspect="1"/>
          </p:cNvPicPr>
          <p:nvPr/>
        </p:nvPicPr>
        <p:blipFill>
          <a:blip r:embed="rId3"/>
          <a:stretch>
            <a:fillRect/>
          </a:stretch>
        </p:blipFill>
        <p:spPr>
          <a:xfrm>
            <a:off x="7277170" y="134780"/>
            <a:ext cx="4264605" cy="5551431"/>
          </a:xfrm>
          <a:prstGeom prst="rect">
            <a:avLst/>
          </a:prstGeom>
          <a:ln>
            <a:solidFill>
              <a:schemeClr val="accent1"/>
            </a:solidFill>
          </a:ln>
        </p:spPr>
      </p:pic>
      <p:pic>
        <p:nvPicPr>
          <p:cNvPr id="11" name="Picture 10">
            <a:extLst>
              <a:ext uri="{FF2B5EF4-FFF2-40B4-BE49-F238E27FC236}">
                <a16:creationId xmlns:a16="http://schemas.microsoft.com/office/drawing/2014/main" id="{0BDEB74B-59EE-0F4E-BAB5-2347E1BC8F6E}"/>
              </a:ext>
            </a:extLst>
          </p:cNvPr>
          <p:cNvPicPr>
            <a:picLocks noChangeAspect="1"/>
          </p:cNvPicPr>
          <p:nvPr/>
        </p:nvPicPr>
        <p:blipFill>
          <a:blip r:embed="rId4"/>
          <a:stretch>
            <a:fillRect/>
          </a:stretch>
        </p:blipFill>
        <p:spPr>
          <a:xfrm>
            <a:off x="4364103" y="959980"/>
            <a:ext cx="4447498" cy="5713046"/>
          </a:xfrm>
          <a:prstGeom prst="rect">
            <a:avLst/>
          </a:prstGeom>
          <a:ln>
            <a:solidFill>
              <a:schemeClr val="accent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96835642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Collaborative planning conversation</a:t>
            </a:r>
          </a:p>
        </p:txBody>
      </p:sp>
      <p:sp>
        <p:nvSpPr>
          <p:cNvPr id="3" name="Text Placeholder 2"/>
          <p:cNvSpPr>
            <a:spLocks noGrp="1"/>
          </p:cNvSpPr>
          <p:nvPr>
            <p:ph type="body" sz="quarter" idx="10"/>
          </p:nvPr>
        </p:nvSpPr>
        <p:spPr>
          <a:xfrm>
            <a:off x="4039253" y="1007850"/>
            <a:ext cx="8017763" cy="5176639"/>
          </a:xfrm>
        </p:spPr>
        <p:txBody>
          <a:bodyPr/>
          <a:lstStyle/>
          <a:p>
            <a:pPr marL="0" indent="0">
              <a:lnSpc>
                <a:spcPct val="100000"/>
              </a:lnSpc>
              <a:buNone/>
            </a:pPr>
            <a:endParaRPr lang="en-US" dirty="0"/>
          </a:p>
          <a:p>
            <a:pPr marL="0" indent="0">
              <a:lnSpc>
                <a:spcPct val="100000"/>
              </a:lnSpc>
              <a:buNone/>
            </a:pPr>
            <a:r>
              <a:rPr lang="en-US" sz="3200" dirty="0">
                <a:solidFill>
                  <a:schemeClr val="accent6">
                    <a:lumMod val="50000"/>
                  </a:schemeClr>
                </a:solidFill>
              </a:rPr>
              <a:t>Observe the group using the Planning Guide to </a:t>
            </a:r>
          </a:p>
          <a:p>
            <a:pPr lvl="1">
              <a:lnSpc>
                <a:spcPct val="100000"/>
              </a:lnSpc>
            </a:pPr>
            <a:r>
              <a:rPr lang="en-US" sz="3200" dirty="0">
                <a:solidFill>
                  <a:schemeClr val="accent6">
                    <a:lumMod val="50000"/>
                  </a:schemeClr>
                </a:solidFill>
              </a:rPr>
              <a:t>establish the focus for collaborative planning.</a:t>
            </a:r>
          </a:p>
          <a:p>
            <a:pPr lvl="1">
              <a:lnSpc>
                <a:spcPct val="100000"/>
              </a:lnSpc>
            </a:pPr>
            <a:r>
              <a:rPr lang="en-US" sz="3200" dirty="0">
                <a:solidFill>
                  <a:schemeClr val="accent6">
                    <a:lumMod val="50000"/>
                  </a:schemeClr>
                </a:solidFill>
              </a:rPr>
              <a:t>conduct a foundational study of the standards.</a:t>
            </a:r>
          </a:p>
          <a:p>
            <a:pPr marL="0" indent="0">
              <a:lnSpc>
                <a:spcPct val="100000"/>
              </a:lnSpc>
              <a:buNone/>
            </a:pPr>
            <a:r>
              <a:rPr lang="en-US" sz="3200" dirty="0">
                <a:solidFill>
                  <a:schemeClr val="accent6">
                    <a:lumMod val="50000"/>
                  </a:schemeClr>
                </a:solidFill>
              </a:rPr>
              <a:t>What did the team accomplish in their conversation?</a:t>
            </a:r>
          </a:p>
        </p:txBody>
      </p:sp>
      <p:sp>
        <p:nvSpPr>
          <p:cNvPr id="5" name="Slide Number Placeholder 4"/>
          <p:cNvSpPr>
            <a:spLocks noGrp="1"/>
          </p:cNvSpPr>
          <p:nvPr>
            <p:ph type="sldNum" sz="quarter" idx="4"/>
          </p:nvPr>
        </p:nvSpPr>
        <p:spPr/>
        <p:txBody>
          <a:bodyPr/>
          <a:lstStyle/>
          <a:p>
            <a:fld id="{4080289E-A2FF-0941-931A-EE1328331F47}" type="slidenum">
              <a:rPr lang="en-US" smtClean="0"/>
              <a:pPr/>
              <a:t>42</a:t>
            </a:fld>
            <a:endParaRPr lang="en-US" dirty="0"/>
          </a:p>
        </p:txBody>
      </p:sp>
      <p:sp>
        <p:nvSpPr>
          <p:cNvPr id="6" name="TextBox 5"/>
          <p:cNvSpPr txBox="1"/>
          <p:nvPr/>
        </p:nvSpPr>
        <p:spPr>
          <a:xfrm>
            <a:off x="323061" y="6164333"/>
            <a:ext cx="7014308" cy="523220"/>
          </a:xfrm>
          <a:prstGeom prst="rect">
            <a:avLst/>
          </a:prstGeom>
          <a:noFill/>
        </p:spPr>
        <p:txBody>
          <a:bodyPr wrap="square" rtlCol="0">
            <a:spAutoFit/>
          </a:bodyPr>
          <a:lstStyle/>
          <a:p>
            <a:r>
              <a:rPr lang="en-US" sz="1400" dirty="0">
                <a:solidFill>
                  <a:schemeClr val="tx1">
                    <a:lumMod val="75000"/>
                  </a:schemeClr>
                </a:solidFill>
                <a:latin typeface="Calibri"/>
                <a:cs typeface="Calibri"/>
              </a:rPr>
              <a:t>Math Content Module 2, Session 5</a:t>
            </a:r>
          </a:p>
          <a:p>
            <a:r>
              <a:rPr lang="en-US" sz="1400" dirty="0">
                <a:solidFill>
                  <a:schemeClr val="tx1">
                    <a:lumMod val="75000"/>
                  </a:schemeClr>
                </a:solidFill>
                <a:latin typeface="Calibri"/>
                <a:cs typeface="Calibri"/>
              </a:rPr>
              <a:t>Grades K–5</a:t>
            </a:r>
          </a:p>
        </p:txBody>
      </p:sp>
      <p:pic>
        <p:nvPicPr>
          <p:cNvPr id="7" name="Picture Placeholder 6"/>
          <p:cNvPicPr>
            <a:picLocks noGrp="1" noChangeAspect="1"/>
          </p:cNvPicPr>
          <p:nvPr>
            <p:ph type="pic" sz="quarter" idx="11"/>
          </p:nvPr>
        </p:nvPicPr>
        <p:blipFill>
          <a:blip r:embed="rId3"/>
          <a:srcRect l="16667" r="16667"/>
          <a:stretch>
            <a:fillRect/>
          </a:stretch>
        </p:blipFill>
        <p:spPr>
          <a:xfrm>
            <a:off x="602690" y="2065168"/>
            <a:ext cx="3036730" cy="3036730"/>
          </a:xfrm>
        </p:spPr>
      </p:pic>
      <p:sp>
        <p:nvSpPr>
          <p:cNvPr id="4" name="Rectangle 3"/>
          <p:cNvSpPr/>
          <p:nvPr/>
        </p:nvSpPr>
        <p:spPr>
          <a:xfrm>
            <a:off x="60773" y="2558158"/>
            <a:ext cx="307777" cy="1869262"/>
          </a:xfrm>
          <a:prstGeom prst="rect">
            <a:avLst/>
          </a:prstGeom>
        </p:spPr>
        <p:txBody>
          <a:bodyPr vert="vert270" wrap="none" anchor="t" anchorCtr="0">
            <a:spAutoFit/>
          </a:bodyPr>
          <a:lstStyle/>
          <a:p>
            <a:r>
              <a:rPr lang="en-US" sz="800" b="1" dirty="0">
                <a:solidFill>
                  <a:schemeClr val="bg1">
                    <a:lumMod val="50000"/>
                  </a:schemeClr>
                </a:solidFill>
                <a:latin typeface="Calibri"/>
                <a:cs typeface="Calibri"/>
              </a:rPr>
              <a:t>Image credit:</a:t>
            </a:r>
            <a:r>
              <a:rPr lang="en-US" sz="800" dirty="0">
                <a:solidFill>
                  <a:schemeClr val="bg1">
                    <a:lumMod val="50000"/>
                  </a:schemeClr>
                </a:solidFill>
                <a:latin typeface="Calibri"/>
                <a:cs typeface="Calibri"/>
              </a:rPr>
              <a:t> m-gucci / iStock / Thinkstock</a:t>
            </a:r>
          </a:p>
        </p:txBody>
      </p:sp>
    </p:spTree>
    <p:extLst>
      <p:ext uri="{BB962C8B-B14F-4D97-AF65-F5344CB8AC3E}">
        <p14:creationId xmlns:p14="http://schemas.microsoft.com/office/powerpoint/2010/main" val="341051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additive="base">
                                        <p:cTn id="7" dur="500"/>
                                        <p:tgtEl>
                                          <p:spTgt spid="3">
                                            <p:txEl>
                                              <p:pRg st="4" end="4"/>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Collaborative planning conversation</a:t>
            </a:r>
          </a:p>
        </p:txBody>
      </p:sp>
      <p:sp>
        <p:nvSpPr>
          <p:cNvPr id="3" name="Slide Number Placeholder 2"/>
          <p:cNvSpPr>
            <a:spLocks noGrp="1"/>
          </p:cNvSpPr>
          <p:nvPr>
            <p:ph type="sldNum" sz="quarter" idx="4"/>
          </p:nvPr>
        </p:nvSpPr>
        <p:spPr/>
        <p:txBody>
          <a:bodyPr/>
          <a:lstStyle/>
          <a:p>
            <a:fld id="{4080289E-A2FF-0941-931A-EE1328331F47}" type="slidenum">
              <a:rPr lang="en-US" smtClean="0"/>
              <a:pPr/>
              <a:t>43</a:t>
            </a:fld>
            <a:endParaRPr lang="en-US" dirty="0"/>
          </a:p>
        </p:txBody>
      </p:sp>
      <p:sp>
        <p:nvSpPr>
          <p:cNvPr id="4" name="Text Placeholder 3"/>
          <p:cNvSpPr>
            <a:spLocks noGrp="1"/>
          </p:cNvSpPr>
          <p:nvPr>
            <p:ph type="body" sz="quarter" idx="10"/>
          </p:nvPr>
        </p:nvSpPr>
        <p:spPr>
          <a:xfrm>
            <a:off x="243521" y="1033260"/>
            <a:ext cx="8535354" cy="4822825"/>
          </a:xfrm>
        </p:spPr>
        <p:txBody>
          <a:bodyPr numCol="1"/>
          <a:lstStyle/>
          <a:p>
            <a:pPr marL="0" indent="0">
              <a:buNone/>
            </a:pPr>
            <a:r>
              <a:rPr lang="en-US" sz="3600" dirty="0">
                <a:solidFill>
                  <a:srgbClr val="000000"/>
                </a:solidFill>
              </a:rPr>
              <a:t>Let’s try it together! </a:t>
            </a:r>
          </a:p>
          <a:p>
            <a:pPr marL="0" indent="0">
              <a:buNone/>
            </a:pPr>
            <a:endParaRPr lang="en-US" sz="1000" dirty="0">
              <a:solidFill>
                <a:srgbClr val="000000"/>
              </a:solidFill>
            </a:endParaRPr>
          </a:p>
          <a:p>
            <a:pPr marL="0" indent="0">
              <a:buNone/>
            </a:pPr>
            <a:r>
              <a:rPr lang="en-US" dirty="0">
                <a:solidFill>
                  <a:srgbClr val="000000"/>
                </a:solidFill>
              </a:rPr>
              <a:t>Focus Standards: Represent and Solve Problems Involving Addition and Subtraction</a:t>
            </a:r>
          </a:p>
          <a:p>
            <a:r>
              <a:rPr lang="en-US" dirty="0">
                <a:solidFill>
                  <a:srgbClr val="000000"/>
                </a:solidFill>
              </a:rPr>
              <a:t>Kindergarten: K.CC.C.6, K.OA.A.2, K.OA.A.3, K.OA.A.4</a:t>
            </a:r>
          </a:p>
          <a:p>
            <a:r>
              <a:rPr lang="en-US" dirty="0">
                <a:solidFill>
                  <a:srgbClr val="000000"/>
                </a:solidFill>
              </a:rPr>
              <a:t>Grade 1: 1.OA.A.1, 1.OA.C.6, 1.OA.D.8 </a:t>
            </a:r>
          </a:p>
          <a:p>
            <a:r>
              <a:rPr lang="en-US" dirty="0">
                <a:solidFill>
                  <a:srgbClr val="000000"/>
                </a:solidFill>
              </a:rPr>
              <a:t>Grade 2: 2.OA.A.1, 2.OA.B.2 </a:t>
            </a:r>
          </a:p>
          <a:p>
            <a:r>
              <a:rPr lang="en-US" dirty="0">
                <a:solidFill>
                  <a:srgbClr val="000000"/>
                </a:solidFill>
              </a:rPr>
              <a:t>Grade 3: 3.OA.D.8, 3.OA.D.9</a:t>
            </a:r>
          </a:p>
          <a:p>
            <a:r>
              <a:rPr lang="en-US" dirty="0">
                <a:solidFill>
                  <a:srgbClr val="000000"/>
                </a:solidFill>
              </a:rPr>
              <a:t>Grade 4: 4.OA.A.3, 4.OA.C.5</a:t>
            </a:r>
          </a:p>
          <a:p>
            <a:r>
              <a:rPr lang="en-US" dirty="0">
                <a:solidFill>
                  <a:srgbClr val="000000"/>
                </a:solidFill>
              </a:rPr>
              <a:t>Grade 5: 5.NBT.B.7, 5.OA.B.3</a:t>
            </a:r>
          </a:p>
          <a:p>
            <a:endParaRPr lang="en-US" dirty="0"/>
          </a:p>
          <a:p>
            <a:pPr marL="0" indent="0">
              <a:buNone/>
            </a:pPr>
            <a:endParaRPr lang="en-US" dirty="0"/>
          </a:p>
        </p:txBody>
      </p:sp>
      <p:sp>
        <p:nvSpPr>
          <p:cNvPr id="7" name="TextBox 6"/>
          <p:cNvSpPr txBox="1"/>
          <p:nvPr/>
        </p:nvSpPr>
        <p:spPr>
          <a:xfrm>
            <a:off x="243521" y="6164333"/>
            <a:ext cx="7014308" cy="523220"/>
          </a:xfrm>
          <a:prstGeom prst="rect">
            <a:avLst/>
          </a:prstGeom>
          <a:noFill/>
        </p:spPr>
        <p:txBody>
          <a:bodyPr wrap="square" rtlCol="0">
            <a:spAutoFit/>
          </a:bodyPr>
          <a:lstStyle/>
          <a:p>
            <a:r>
              <a:rPr lang="en-US" sz="1400" dirty="0">
                <a:solidFill>
                  <a:schemeClr val="tx1">
                    <a:lumMod val="75000"/>
                  </a:schemeClr>
                </a:solidFill>
                <a:latin typeface="Calibri"/>
                <a:cs typeface="Calibri"/>
              </a:rPr>
              <a:t>Math Content Module 2, Session 5</a:t>
            </a:r>
          </a:p>
          <a:p>
            <a:r>
              <a:rPr lang="en-US" sz="1400" dirty="0">
                <a:solidFill>
                  <a:schemeClr val="tx1">
                    <a:lumMod val="75000"/>
                  </a:schemeClr>
                </a:solidFill>
                <a:latin typeface="Calibri"/>
                <a:cs typeface="Calibri"/>
              </a:rPr>
              <a:t>Grades K–5</a:t>
            </a:r>
          </a:p>
        </p:txBody>
      </p:sp>
      <p:pic>
        <p:nvPicPr>
          <p:cNvPr id="8" name="Picture Placeholder 7"/>
          <p:cNvPicPr>
            <a:picLocks noGrp="1" noChangeAspect="1"/>
          </p:cNvPicPr>
          <p:nvPr>
            <p:ph type="pic" sz="quarter" idx="11"/>
          </p:nvPr>
        </p:nvPicPr>
        <p:blipFill>
          <a:blip r:embed="rId3"/>
          <a:srcRect l="9532" r="9532"/>
          <a:stretch>
            <a:fillRect/>
          </a:stretch>
        </p:blipFill>
        <p:spPr>
          <a:xfrm>
            <a:off x="8061325" y="2559050"/>
            <a:ext cx="3036888" cy="3036888"/>
          </a:xfrm>
        </p:spPr>
      </p:pic>
      <p:sp>
        <p:nvSpPr>
          <p:cNvPr id="5" name="TextBox 4"/>
          <p:cNvSpPr txBox="1"/>
          <p:nvPr/>
        </p:nvSpPr>
        <p:spPr>
          <a:xfrm>
            <a:off x="11240187" y="1746474"/>
            <a:ext cx="307777" cy="3615657"/>
          </a:xfrm>
          <a:prstGeom prst="rect">
            <a:avLst/>
          </a:prstGeom>
          <a:noFill/>
        </p:spPr>
        <p:txBody>
          <a:bodyPr vert="vert270" wrap="square" rtlCol="0">
            <a:spAutoFit/>
          </a:bodyPr>
          <a:lstStyle/>
          <a:p>
            <a:r>
              <a:rPr lang="en-US" sz="800" dirty="0">
                <a:latin typeface="Calibri"/>
                <a:cs typeface="Calibri"/>
              </a:rPr>
              <a:t>Image credit: Creatas Images / Creatas / Thinkstock</a:t>
            </a:r>
          </a:p>
        </p:txBody>
      </p:sp>
    </p:spTree>
    <p:extLst>
      <p:ext uri="{BB962C8B-B14F-4D97-AF65-F5344CB8AC3E}">
        <p14:creationId xmlns:p14="http://schemas.microsoft.com/office/powerpoint/2010/main" val="17463068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pPr marL="0" indent="0" fontAlgn="base">
              <a:buNone/>
            </a:pPr>
            <a:r>
              <a:rPr lang="en-US" b="1" dirty="0">
                <a:solidFill>
                  <a:srgbClr val="242506"/>
                </a:solidFill>
              </a:rPr>
              <a:t>Foundational Study of the Standards</a:t>
            </a:r>
          </a:p>
          <a:p>
            <a:pPr marL="0" indent="0" fontAlgn="base">
              <a:buNone/>
            </a:pPr>
            <a:endParaRPr lang="en-US" dirty="0">
              <a:solidFill>
                <a:srgbClr val="242506"/>
              </a:solidFill>
            </a:endParaRPr>
          </a:p>
          <a:p>
            <a:pPr marL="514350" indent="-514350" fontAlgn="base">
              <a:buFont typeface="+mj-lt"/>
              <a:buAutoNum type="arabicPeriod"/>
            </a:pPr>
            <a:r>
              <a:rPr lang="en-US" dirty="0">
                <a:solidFill>
                  <a:srgbClr val="242506"/>
                </a:solidFill>
              </a:rPr>
              <a:t>Analyze the targeted standard(s) (examine Introduction, Domain, Cluster Heading, and Content Standard) to ensure a common understanding of the content.</a:t>
            </a:r>
          </a:p>
          <a:p>
            <a:pPr marL="514350" indent="-514350" fontAlgn="base">
              <a:buFont typeface="+mj-lt"/>
              <a:buAutoNum type="arabicPeriod"/>
            </a:pPr>
            <a:r>
              <a:rPr lang="en-US" dirty="0">
                <a:solidFill>
                  <a:srgbClr val="242506"/>
                </a:solidFill>
              </a:rPr>
              <a:t>Identify related standards in the grades/courses before and after your grade, using the Remediation Tables or Coherence Map. Describe how the focus grade/course level standards differ from the standards for the grades or courses adjacent to (before or after) your grade level or course.</a:t>
            </a:r>
          </a:p>
        </p:txBody>
      </p:sp>
      <p:sp>
        <p:nvSpPr>
          <p:cNvPr id="4" name="Title 3"/>
          <p:cNvSpPr>
            <a:spLocks noGrp="1"/>
          </p:cNvSpPr>
          <p:nvPr>
            <p:ph type="title"/>
          </p:nvPr>
        </p:nvSpPr>
        <p:spPr/>
        <p:txBody>
          <a:bodyPr/>
          <a:lstStyle/>
          <a:p>
            <a:r>
              <a:rPr lang="en-US" b="1" dirty="0"/>
              <a:t>Collaborative planning conversation</a:t>
            </a:r>
          </a:p>
        </p:txBody>
      </p:sp>
      <p:sp>
        <p:nvSpPr>
          <p:cNvPr id="6" name="Slide Number Placeholder 5"/>
          <p:cNvSpPr>
            <a:spLocks noGrp="1"/>
          </p:cNvSpPr>
          <p:nvPr>
            <p:ph type="sldNum" sz="quarter" idx="4"/>
          </p:nvPr>
        </p:nvSpPr>
        <p:spPr/>
        <p:txBody>
          <a:bodyPr/>
          <a:lstStyle/>
          <a:p>
            <a:fld id="{4080289E-A2FF-0941-931A-EE1328331F47}" type="slidenum">
              <a:rPr lang="en-US" smtClean="0"/>
              <a:pPr/>
              <a:t>44</a:t>
            </a:fld>
            <a:endParaRPr lang="en-US" dirty="0"/>
          </a:p>
        </p:txBody>
      </p:sp>
      <p:sp>
        <p:nvSpPr>
          <p:cNvPr id="7" name="TextBox 6"/>
          <p:cNvSpPr txBox="1"/>
          <p:nvPr/>
        </p:nvSpPr>
        <p:spPr>
          <a:xfrm>
            <a:off x="323061" y="6164333"/>
            <a:ext cx="7014308" cy="523220"/>
          </a:xfrm>
          <a:prstGeom prst="rect">
            <a:avLst/>
          </a:prstGeom>
          <a:noFill/>
        </p:spPr>
        <p:txBody>
          <a:bodyPr wrap="square" rtlCol="0">
            <a:spAutoFit/>
          </a:bodyPr>
          <a:lstStyle/>
          <a:p>
            <a:r>
              <a:rPr lang="en-US" sz="1400" dirty="0">
                <a:solidFill>
                  <a:schemeClr val="tx1">
                    <a:lumMod val="75000"/>
                  </a:schemeClr>
                </a:solidFill>
                <a:latin typeface="Calibri"/>
                <a:cs typeface="Calibri"/>
              </a:rPr>
              <a:t>Math Content Module 2, Session 5</a:t>
            </a:r>
          </a:p>
          <a:p>
            <a:r>
              <a:rPr lang="en-US" sz="1400" dirty="0">
                <a:solidFill>
                  <a:schemeClr val="tx1">
                    <a:lumMod val="75000"/>
                  </a:schemeClr>
                </a:solidFill>
                <a:latin typeface="Calibri"/>
                <a:cs typeface="Calibri"/>
              </a:rPr>
              <a:t>Grades K–5</a:t>
            </a:r>
          </a:p>
        </p:txBody>
      </p:sp>
    </p:spTree>
    <p:extLst>
      <p:ext uri="{BB962C8B-B14F-4D97-AF65-F5344CB8AC3E}">
        <p14:creationId xmlns:p14="http://schemas.microsoft.com/office/powerpoint/2010/main" val="1683091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 calcmode="lin" valueType="num">
                                      <p:cBhvr additive="base">
                                        <p:cTn id="7" dur="500"/>
                                        <p:tgtEl>
                                          <p:spTgt spid="5">
                                            <p:txEl>
                                              <p:pRg st="3" end="3"/>
                                            </p:txEl>
                                          </p:spTgt>
                                        </p:tgtEl>
                                        <p:attrNameLst>
                                          <p:attrName>ppt_y</p:attrName>
                                        </p:attrNameLst>
                                      </p:cBhvr>
                                      <p:tavLst>
                                        <p:tav tm="0">
                                          <p:val>
                                            <p:strVal val="#ppt_y+#ppt_h*1.125000"/>
                                          </p:val>
                                        </p:tav>
                                        <p:tav tm="100000">
                                          <p:val>
                                            <p:strVal val="#ppt_y"/>
                                          </p:val>
                                        </p:tav>
                                      </p:tavLst>
                                    </p:anim>
                                    <p:animEffect transition="in" filter="wipe(up)">
                                      <p:cBhvr>
                                        <p:cTn id="8"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pPr marL="0" indent="0" fontAlgn="base">
              <a:buNone/>
            </a:pPr>
            <a:r>
              <a:rPr lang="en-US" b="1" dirty="0">
                <a:solidFill>
                  <a:srgbClr val="242506"/>
                </a:solidFill>
              </a:rPr>
              <a:t>Foundational Study of the Standards</a:t>
            </a:r>
          </a:p>
          <a:p>
            <a:pPr marL="514350" indent="-514350" fontAlgn="base">
              <a:buFont typeface="+mj-lt"/>
              <a:buAutoNum type="arabicPeriod"/>
            </a:pPr>
            <a:endParaRPr lang="en-US" dirty="0">
              <a:solidFill>
                <a:srgbClr val="242506"/>
              </a:solidFill>
            </a:endParaRPr>
          </a:p>
          <a:p>
            <a:pPr marL="514350" indent="-514350" fontAlgn="base">
              <a:buFont typeface="+mj-lt"/>
              <a:buAutoNum type="arabicPeriod" startAt="3"/>
            </a:pPr>
            <a:r>
              <a:rPr lang="en-US" dirty="0">
                <a:solidFill>
                  <a:srgbClr val="242506"/>
                </a:solidFill>
              </a:rPr>
              <a:t>Describe the components of rigor addressed by the targeted standard(s). Use the Rigor Document to better understand the standard(s).</a:t>
            </a:r>
          </a:p>
          <a:p>
            <a:pPr marL="514350" indent="-514350" fontAlgn="base">
              <a:buFont typeface="+mj-lt"/>
              <a:buAutoNum type="arabicPeriod" startAt="3"/>
            </a:pPr>
            <a:r>
              <a:rPr lang="en-US" dirty="0">
                <a:solidFill>
                  <a:srgbClr val="242506"/>
                </a:solidFill>
              </a:rPr>
              <a:t>Develop clear, specific, measurable statements that describe what students do to demonstrate their knowledge (e.g., success criteria, learning targets/objectives, student-friendly “I can…” statements).</a:t>
            </a:r>
          </a:p>
        </p:txBody>
      </p:sp>
      <p:sp>
        <p:nvSpPr>
          <p:cNvPr id="4" name="Title 3"/>
          <p:cNvSpPr>
            <a:spLocks noGrp="1"/>
          </p:cNvSpPr>
          <p:nvPr>
            <p:ph type="title"/>
          </p:nvPr>
        </p:nvSpPr>
        <p:spPr/>
        <p:txBody>
          <a:bodyPr/>
          <a:lstStyle/>
          <a:p>
            <a:r>
              <a:rPr lang="en-US" b="1" dirty="0"/>
              <a:t>Collaborative planning conversation</a:t>
            </a:r>
          </a:p>
        </p:txBody>
      </p:sp>
      <p:sp>
        <p:nvSpPr>
          <p:cNvPr id="6" name="Slide Number Placeholder 5"/>
          <p:cNvSpPr>
            <a:spLocks noGrp="1"/>
          </p:cNvSpPr>
          <p:nvPr>
            <p:ph type="sldNum" sz="quarter" idx="4"/>
          </p:nvPr>
        </p:nvSpPr>
        <p:spPr/>
        <p:txBody>
          <a:bodyPr/>
          <a:lstStyle/>
          <a:p>
            <a:fld id="{4080289E-A2FF-0941-931A-EE1328331F47}" type="slidenum">
              <a:rPr lang="en-US" smtClean="0"/>
              <a:pPr/>
              <a:t>45</a:t>
            </a:fld>
            <a:endParaRPr lang="en-US" dirty="0"/>
          </a:p>
        </p:txBody>
      </p:sp>
      <p:sp>
        <p:nvSpPr>
          <p:cNvPr id="7" name="TextBox 6"/>
          <p:cNvSpPr txBox="1"/>
          <p:nvPr/>
        </p:nvSpPr>
        <p:spPr>
          <a:xfrm>
            <a:off x="323061" y="6164333"/>
            <a:ext cx="7014308" cy="523220"/>
          </a:xfrm>
          <a:prstGeom prst="rect">
            <a:avLst/>
          </a:prstGeom>
          <a:noFill/>
        </p:spPr>
        <p:txBody>
          <a:bodyPr wrap="square" rtlCol="0">
            <a:spAutoFit/>
          </a:bodyPr>
          <a:lstStyle/>
          <a:p>
            <a:r>
              <a:rPr lang="en-US" sz="1400" dirty="0">
                <a:solidFill>
                  <a:schemeClr val="tx1">
                    <a:lumMod val="75000"/>
                  </a:schemeClr>
                </a:solidFill>
                <a:latin typeface="Calibri"/>
                <a:cs typeface="Calibri"/>
              </a:rPr>
              <a:t>Math Content Module 2, Session 5</a:t>
            </a:r>
          </a:p>
          <a:p>
            <a:r>
              <a:rPr lang="en-US" sz="1400" dirty="0">
                <a:solidFill>
                  <a:schemeClr val="tx1">
                    <a:lumMod val="75000"/>
                  </a:schemeClr>
                </a:solidFill>
                <a:latin typeface="Calibri"/>
                <a:cs typeface="Calibri"/>
              </a:rPr>
              <a:t>Grades K–5</a:t>
            </a:r>
          </a:p>
        </p:txBody>
      </p:sp>
    </p:spTree>
    <p:extLst>
      <p:ext uri="{BB962C8B-B14F-4D97-AF65-F5344CB8AC3E}">
        <p14:creationId xmlns:p14="http://schemas.microsoft.com/office/powerpoint/2010/main" val="1709036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Effect transition="in" filter="fade">
                                      <p:cBhvr>
                                        <p:cTn id="7"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23061" y="957039"/>
            <a:ext cx="10828672" cy="4822825"/>
          </a:xfrm>
        </p:spPr>
        <p:txBody>
          <a:bodyPr/>
          <a:lstStyle/>
          <a:p>
            <a:pPr marL="0" indent="0">
              <a:buNone/>
            </a:pPr>
            <a:endParaRPr lang="en-US" sz="1600" dirty="0"/>
          </a:p>
          <a:p>
            <a:pPr marL="0" indent="0">
              <a:lnSpc>
                <a:spcPct val="100000"/>
              </a:lnSpc>
              <a:spcBef>
                <a:spcPts val="0"/>
              </a:spcBef>
              <a:buNone/>
            </a:pPr>
            <a:r>
              <a:rPr lang="en-US" dirty="0">
                <a:solidFill>
                  <a:srgbClr val="242506"/>
                </a:solidFill>
              </a:rPr>
              <a:t>Reflection on collaborative planning conversation</a:t>
            </a:r>
          </a:p>
          <a:p>
            <a:pPr lvl="1">
              <a:lnSpc>
                <a:spcPct val="100000"/>
              </a:lnSpc>
              <a:spcBef>
                <a:spcPts val="800"/>
              </a:spcBef>
            </a:pPr>
            <a:r>
              <a:rPr lang="en-US" sz="2800" dirty="0">
                <a:solidFill>
                  <a:srgbClr val="242506"/>
                </a:solidFill>
              </a:rPr>
              <a:t>What important ideas surfaced in your grade-level study of the standards?</a:t>
            </a:r>
          </a:p>
          <a:p>
            <a:pPr marL="0" indent="0">
              <a:lnSpc>
                <a:spcPct val="100000"/>
              </a:lnSpc>
              <a:spcBef>
                <a:spcPts val="0"/>
              </a:spcBef>
              <a:buNone/>
            </a:pPr>
            <a:endParaRPr lang="en-US" dirty="0">
              <a:solidFill>
                <a:srgbClr val="242506"/>
              </a:solidFill>
            </a:endParaRPr>
          </a:p>
          <a:p>
            <a:pPr marL="0" indent="0">
              <a:lnSpc>
                <a:spcPct val="100000"/>
              </a:lnSpc>
              <a:spcBef>
                <a:spcPts val="0"/>
              </a:spcBef>
              <a:buNone/>
            </a:pPr>
            <a:r>
              <a:rPr lang="en-US" dirty="0">
                <a:solidFill>
                  <a:srgbClr val="242506"/>
                </a:solidFill>
              </a:rPr>
              <a:t>Preview the last portion of the Planning Guide. </a:t>
            </a:r>
          </a:p>
          <a:p>
            <a:pPr lvl="1">
              <a:lnSpc>
                <a:spcPct val="100000"/>
              </a:lnSpc>
              <a:spcBef>
                <a:spcPts val="800"/>
              </a:spcBef>
            </a:pPr>
            <a:r>
              <a:rPr lang="en-US" sz="2800" dirty="0">
                <a:solidFill>
                  <a:srgbClr val="242506"/>
                </a:solidFill>
              </a:rPr>
              <a:t>Where is this conversation headed?</a:t>
            </a:r>
          </a:p>
          <a:p>
            <a:pPr lvl="1">
              <a:lnSpc>
                <a:spcPct val="100000"/>
              </a:lnSpc>
              <a:spcBef>
                <a:spcPts val="800"/>
              </a:spcBef>
            </a:pPr>
            <a:r>
              <a:rPr lang="en-US" sz="2800" dirty="0">
                <a:solidFill>
                  <a:srgbClr val="242506"/>
                </a:solidFill>
              </a:rPr>
              <a:t>After completing the foundational study of these standards, how well prepared do you feel to move into planning lessons aligned to the standards and achieving the components of rigor?</a:t>
            </a:r>
          </a:p>
        </p:txBody>
      </p:sp>
      <p:sp>
        <p:nvSpPr>
          <p:cNvPr id="4" name="Title 3"/>
          <p:cNvSpPr>
            <a:spLocks noGrp="1"/>
          </p:cNvSpPr>
          <p:nvPr>
            <p:ph type="title"/>
          </p:nvPr>
        </p:nvSpPr>
        <p:spPr/>
        <p:txBody>
          <a:bodyPr/>
          <a:lstStyle/>
          <a:p>
            <a:r>
              <a:rPr lang="en-US" b="1" dirty="0"/>
              <a:t>Collaborative planning conversation</a:t>
            </a:r>
          </a:p>
        </p:txBody>
      </p:sp>
      <p:sp>
        <p:nvSpPr>
          <p:cNvPr id="6" name="Slide Number Placeholder 5"/>
          <p:cNvSpPr>
            <a:spLocks noGrp="1"/>
          </p:cNvSpPr>
          <p:nvPr>
            <p:ph type="sldNum" sz="quarter" idx="4"/>
          </p:nvPr>
        </p:nvSpPr>
        <p:spPr/>
        <p:txBody>
          <a:bodyPr/>
          <a:lstStyle/>
          <a:p>
            <a:fld id="{4080289E-A2FF-0941-931A-EE1328331F47}" type="slidenum">
              <a:rPr lang="en-US" smtClean="0"/>
              <a:pPr/>
              <a:t>46</a:t>
            </a:fld>
            <a:endParaRPr lang="en-US" dirty="0"/>
          </a:p>
        </p:txBody>
      </p:sp>
      <p:sp>
        <p:nvSpPr>
          <p:cNvPr id="7" name="TextBox 6"/>
          <p:cNvSpPr txBox="1"/>
          <p:nvPr/>
        </p:nvSpPr>
        <p:spPr>
          <a:xfrm>
            <a:off x="323061" y="6164333"/>
            <a:ext cx="7014308" cy="523220"/>
          </a:xfrm>
          <a:prstGeom prst="rect">
            <a:avLst/>
          </a:prstGeom>
          <a:noFill/>
        </p:spPr>
        <p:txBody>
          <a:bodyPr wrap="square" rtlCol="0">
            <a:spAutoFit/>
          </a:bodyPr>
          <a:lstStyle/>
          <a:p>
            <a:r>
              <a:rPr lang="en-US" sz="1400" dirty="0">
                <a:solidFill>
                  <a:schemeClr val="tx1">
                    <a:lumMod val="75000"/>
                  </a:schemeClr>
                </a:solidFill>
                <a:latin typeface="Calibri"/>
                <a:cs typeface="Calibri"/>
              </a:rPr>
              <a:t>Math Content Module 2, Session 5</a:t>
            </a:r>
          </a:p>
          <a:p>
            <a:r>
              <a:rPr lang="en-US" sz="1400" dirty="0">
                <a:solidFill>
                  <a:schemeClr val="tx1">
                    <a:lumMod val="75000"/>
                  </a:schemeClr>
                </a:solidFill>
                <a:latin typeface="Calibri"/>
                <a:cs typeface="Calibri"/>
              </a:rPr>
              <a:t>Grades K–5</a:t>
            </a:r>
          </a:p>
        </p:txBody>
      </p:sp>
    </p:spTree>
    <p:extLst>
      <p:ext uri="{BB962C8B-B14F-4D97-AF65-F5344CB8AC3E}">
        <p14:creationId xmlns:p14="http://schemas.microsoft.com/office/powerpoint/2010/main" val="367898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anim calcmode="lin" valueType="num">
                                      <p:cBhvr additive="base">
                                        <p:cTn id="7" dur="500"/>
                                        <p:tgtEl>
                                          <p:spTgt spid="5">
                                            <p:txEl>
                                              <p:pRg st="4" end="4"/>
                                            </p:txEl>
                                          </p:spTgt>
                                        </p:tgtEl>
                                        <p:attrNameLst>
                                          <p:attrName>ppt_y</p:attrName>
                                        </p:attrNameLst>
                                      </p:cBhvr>
                                      <p:tavLst>
                                        <p:tav tm="0">
                                          <p:val>
                                            <p:strVal val="#ppt_y+#ppt_h*1.125000"/>
                                          </p:val>
                                        </p:tav>
                                        <p:tav tm="100000">
                                          <p:val>
                                            <p:strVal val="#ppt_y"/>
                                          </p:val>
                                        </p:tav>
                                      </p:tavLst>
                                    </p:anim>
                                    <p:animEffect transition="in" filter="wipe(up)">
                                      <p:cBhvr>
                                        <p:cTn id="8" dur="500"/>
                                        <p:tgtEl>
                                          <p:spTgt spid="5">
                                            <p:txEl>
                                              <p:pRg st="4" end="4"/>
                                            </p:txEl>
                                          </p:spTgt>
                                        </p:tgtEl>
                                      </p:cBhvr>
                                    </p:animEffect>
                                  </p:childTnLst>
                                </p:cTn>
                              </p:par>
                              <p:par>
                                <p:cTn id="9" presetID="12" presetClass="entr" presetSubtype="4" fill="hold" nodeType="withEffect">
                                  <p:stCondLst>
                                    <p:cond delay="0"/>
                                  </p:stCondLst>
                                  <p:childTnLst>
                                    <p:set>
                                      <p:cBhvr>
                                        <p:cTn id="10" dur="1" fill="hold">
                                          <p:stCondLst>
                                            <p:cond delay="0"/>
                                          </p:stCondLst>
                                        </p:cTn>
                                        <p:tgtEl>
                                          <p:spTgt spid="5">
                                            <p:txEl>
                                              <p:pRg st="5" end="5"/>
                                            </p:txEl>
                                          </p:spTgt>
                                        </p:tgtEl>
                                        <p:attrNameLst>
                                          <p:attrName>style.visibility</p:attrName>
                                        </p:attrNameLst>
                                      </p:cBhvr>
                                      <p:to>
                                        <p:strVal val="visible"/>
                                      </p:to>
                                    </p:set>
                                    <p:anim calcmode="lin" valueType="num">
                                      <p:cBhvr additive="base">
                                        <p:cTn id="11" dur="500"/>
                                        <p:tgtEl>
                                          <p:spTgt spid="5">
                                            <p:txEl>
                                              <p:pRg st="5" end="5"/>
                                            </p:txEl>
                                          </p:spTgt>
                                        </p:tgtEl>
                                        <p:attrNameLst>
                                          <p:attrName>ppt_y</p:attrName>
                                        </p:attrNameLst>
                                      </p:cBhvr>
                                      <p:tavLst>
                                        <p:tav tm="0">
                                          <p:val>
                                            <p:strVal val="#ppt_y+#ppt_h*1.125000"/>
                                          </p:val>
                                        </p:tav>
                                        <p:tav tm="100000">
                                          <p:val>
                                            <p:strVal val="#ppt_y"/>
                                          </p:val>
                                        </p:tav>
                                      </p:tavLst>
                                    </p:anim>
                                    <p:animEffect transition="in" filter="wipe(up)">
                                      <p:cBhvr>
                                        <p:cTn id="12" dur="500"/>
                                        <p:tgtEl>
                                          <p:spTgt spid="5">
                                            <p:txEl>
                                              <p:pRg st="5" end="5"/>
                                            </p:txEl>
                                          </p:spTgt>
                                        </p:tgtEl>
                                      </p:cBhvr>
                                    </p:animEffect>
                                  </p:childTnLst>
                                </p:cTn>
                              </p:par>
                              <p:par>
                                <p:cTn id="13" presetID="12" presetClass="entr" presetSubtype="4" fill="hold" nodeType="withEffect">
                                  <p:stCondLst>
                                    <p:cond delay="0"/>
                                  </p:stCondLst>
                                  <p:childTnLst>
                                    <p:set>
                                      <p:cBhvr>
                                        <p:cTn id="14" dur="1" fill="hold">
                                          <p:stCondLst>
                                            <p:cond delay="0"/>
                                          </p:stCondLst>
                                        </p:cTn>
                                        <p:tgtEl>
                                          <p:spTgt spid="5">
                                            <p:txEl>
                                              <p:pRg st="6" end="6"/>
                                            </p:txEl>
                                          </p:spTgt>
                                        </p:tgtEl>
                                        <p:attrNameLst>
                                          <p:attrName>style.visibility</p:attrName>
                                        </p:attrNameLst>
                                      </p:cBhvr>
                                      <p:to>
                                        <p:strVal val="visible"/>
                                      </p:to>
                                    </p:set>
                                    <p:anim calcmode="lin" valueType="num">
                                      <p:cBhvr additive="base">
                                        <p:cTn id="15" dur="500"/>
                                        <p:tgtEl>
                                          <p:spTgt spid="5">
                                            <p:txEl>
                                              <p:pRg st="6" end="6"/>
                                            </p:txEl>
                                          </p:spTgt>
                                        </p:tgtEl>
                                        <p:attrNameLst>
                                          <p:attrName>ppt_y</p:attrName>
                                        </p:attrNameLst>
                                      </p:cBhvr>
                                      <p:tavLst>
                                        <p:tav tm="0">
                                          <p:val>
                                            <p:strVal val="#ppt_y+#ppt_h*1.125000"/>
                                          </p:val>
                                        </p:tav>
                                        <p:tav tm="100000">
                                          <p:val>
                                            <p:strVal val="#ppt_y"/>
                                          </p:val>
                                        </p:tav>
                                      </p:tavLst>
                                    </p:anim>
                                    <p:animEffect transition="in" filter="wipe(up)">
                                      <p:cBhvr>
                                        <p:cTn id="16"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 y="2620250"/>
            <a:ext cx="12192000" cy="3587726"/>
          </a:xfrm>
        </p:spPr>
        <p:txBody>
          <a:bodyPr/>
          <a:lstStyle/>
          <a:p>
            <a:r>
              <a:rPr lang="en-US" sz="4000" b="1" dirty="0"/>
              <a:t>Module 2</a:t>
            </a:r>
            <a:r>
              <a:rPr lang="en-US" sz="4000" dirty="0"/>
              <a:t>: Operations and Algebraic Thinking: Addition and Subtraction of Whole Numbers and Problem Types</a:t>
            </a:r>
            <a:br>
              <a:rPr lang="en-US" sz="4000" dirty="0"/>
            </a:br>
            <a:r>
              <a:rPr lang="en-US" sz="4000" b="1" dirty="0"/>
              <a:t>Session 6</a:t>
            </a:r>
            <a:r>
              <a:rPr lang="en-US" sz="4000" dirty="0"/>
              <a:t>: The Role of a Productive Classroom Culture in the EngageNY Curriculum </a:t>
            </a:r>
            <a:br>
              <a:rPr lang="en-US" sz="4000" dirty="0"/>
            </a:br>
            <a:r>
              <a:rPr lang="en-US" sz="4000" dirty="0"/>
              <a:t> </a:t>
            </a:r>
            <a:br>
              <a:rPr lang="en-US" sz="4000" dirty="0"/>
            </a:br>
            <a:r>
              <a:rPr lang="en-US" sz="4000" dirty="0"/>
              <a:t>Grades K–5</a:t>
            </a:r>
          </a:p>
        </p:txBody>
      </p:sp>
    </p:spTree>
    <p:extLst>
      <p:ext uri="{BB962C8B-B14F-4D97-AF65-F5344CB8AC3E}">
        <p14:creationId xmlns:p14="http://schemas.microsoft.com/office/powerpoint/2010/main" val="21445546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pPr marL="0" indent="0">
              <a:buNone/>
            </a:pPr>
            <a:r>
              <a:rPr lang="en-US" dirty="0">
                <a:solidFill>
                  <a:srgbClr val="242506"/>
                </a:solidFill>
              </a:rPr>
              <a:t>Take a few moments to consider the images posted around the room.</a:t>
            </a:r>
          </a:p>
          <a:p>
            <a:pPr marL="0" indent="0">
              <a:spcBef>
                <a:spcPts val="1200"/>
              </a:spcBef>
              <a:buNone/>
            </a:pPr>
            <a:r>
              <a:rPr lang="en-US" dirty="0">
                <a:solidFill>
                  <a:srgbClr val="242506"/>
                </a:solidFill>
              </a:rPr>
              <a:t>Which one of these images best resonates with you as a metaphor for learning? Why?	</a:t>
            </a:r>
          </a:p>
          <a:p>
            <a:pPr marL="342891" indent="-342891">
              <a:spcBef>
                <a:spcPts val="1200"/>
              </a:spcBef>
            </a:pPr>
            <a:r>
              <a:rPr lang="en-US" dirty="0">
                <a:solidFill>
                  <a:srgbClr val="242506"/>
                </a:solidFill>
              </a:rPr>
              <a:t>Spend 2 to 3 minutes introducing yourself to others in your group, and explain why you chose this image.</a:t>
            </a:r>
          </a:p>
          <a:p>
            <a:pPr marL="342891" indent="-342891">
              <a:spcBef>
                <a:spcPts val="1200"/>
              </a:spcBef>
            </a:pPr>
            <a:r>
              <a:rPr lang="en-US" dirty="0">
                <a:solidFill>
                  <a:srgbClr val="242506"/>
                </a:solidFill>
              </a:rPr>
              <a:t>Document reasons for selecting that image on the chart paper next to it.</a:t>
            </a:r>
          </a:p>
          <a:p>
            <a:pPr marL="342891" indent="-342891">
              <a:spcBef>
                <a:spcPts val="1200"/>
              </a:spcBef>
            </a:pPr>
            <a:r>
              <a:rPr lang="en-US" dirty="0">
                <a:solidFill>
                  <a:srgbClr val="242506"/>
                </a:solidFill>
              </a:rPr>
              <a:t>Be prepared to share with the whole group.</a:t>
            </a:r>
          </a:p>
        </p:txBody>
      </p:sp>
      <p:sp>
        <p:nvSpPr>
          <p:cNvPr id="4" name="Title 3"/>
          <p:cNvSpPr>
            <a:spLocks noGrp="1"/>
          </p:cNvSpPr>
          <p:nvPr>
            <p:ph type="title"/>
          </p:nvPr>
        </p:nvSpPr>
        <p:spPr/>
        <p:txBody>
          <a:bodyPr/>
          <a:lstStyle/>
          <a:p>
            <a:r>
              <a:rPr lang="en-US" b="1" dirty="0"/>
              <a:t>A metaphor activity</a:t>
            </a:r>
          </a:p>
        </p:txBody>
      </p:sp>
      <p:sp>
        <p:nvSpPr>
          <p:cNvPr id="6" name="Slide Number Placeholder 5"/>
          <p:cNvSpPr>
            <a:spLocks noGrp="1"/>
          </p:cNvSpPr>
          <p:nvPr>
            <p:ph type="sldNum" sz="quarter" idx="4"/>
          </p:nvPr>
        </p:nvSpPr>
        <p:spPr/>
        <p:txBody>
          <a:bodyPr/>
          <a:lstStyle/>
          <a:p>
            <a:fld id="{4080289E-A2FF-0941-931A-EE1328331F47}" type="slidenum">
              <a:rPr lang="en-US" smtClean="0"/>
              <a:pPr/>
              <a:t>48</a:t>
            </a:fld>
            <a:endParaRPr lang="en-US" dirty="0"/>
          </a:p>
        </p:txBody>
      </p:sp>
      <p:sp>
        <p:nvSpPr>
          <p:cNvPr id="8" name="TextBox 7"/>
          <p:cNvSpPr txBox="1"/>
          <p:nvPr/>
        </p:nvSpPr>
        <p:spPr>
          <a:xfrm>
            <a:off x="323061" y="6164333"/>
            <a:ext cx="7014308" cy="523220"/>
          </a:xfrm>
          <a:prstGeom prst="rect">
            <a:avLst/>
          </a:prstGeom>
          <a:noFill/>
        </p:spPr>
        <p:txBody>
          <a:bodyPr wrap="square" rtlCol="0">
            <a:spAutoFit/>
          </a:bodyPr>
          <a:lstStyle/>
          <a:p>
            <a:r>
              <a:rPr lang="en-US" sz="1400" dirty="0">
                <a:solidFill>
                  <a:schemeClr val="tx1">
                    <a:lumMod val="75000"/>
                  </a:schemeClr>
                </a:solidFill>
                <a:latin typeface="Calibri"/>
                <a:cs typeface="Calibri"/>
              </a:rPr>
              <a:t>Math Content Module 2, Session 6</a:t>
            </a:r>
          </a:p>
          <a:p>
            <a:r>
              <a:rPr lang="en-US" sz="1400" dirty="0">
                <a:solidFill>
                  <a:schemeClr val="tx1">
                    <a:lumMod val="75000"/>
                  </a:schemeClr>
                </a:solidFill>
                <a:latin typeface="Calibri"/>
                <a:cs typeface="Calibri"/>
              </a:rPr>
              <a:t>Grades K–5</a:t>
            </a:r>
          </a:p>
        </p:txBody>
      </p:sp>
    </p:spTree>
    <p:extLst>
      <p:ext uri="{BB962C8B-B14F-4D97-AF65-F5344CB8AC3E}">
        <p14:creationId xmlns:p14="http://schemas.microsoft.com/office/powerpoint/2010/main" val="1154837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animEffect transition="in" filter="fade">
                                      <p:cBhvr>
                                        <p:cTn id="15" dur="500"/>
                                        <p:tgtEl>
                                          <p:spTgt spid="5">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5">
                                            <p:txEl>
                                              <p:pRg st="4" end="4"/>
                                            </p:txEl>
                                          </p:spTgt>
                                        </p:tgtEl>
                                        <p:attrNameLst>
                                          <p:attrName>style.visibility</p:attrName>
                                        </p:attrNameLst>
                                      </p:cBhvr>
                                      <p:to>
                                        <p:strVal val="visible"/>
                                      </p:to>
                                    </p:set>
                                    <p:animEffect transition="in" filter="fade">
                                      <p:cBhvr>
                                        <p:cTn id="18"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nvPr>
        </p:nvGraphicFramePr>
        <p:xfrm>
          <a:off x="406400" y="1467556"/>
          <a:ext cx="114808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p:cNvSpPr txBox="1"/>
          <p:nvPr/>
        </p:nvSpPr>
        <p:spPr>
          <a:xfrm>
            <a:off x="4010379" y="1755421"/>
            <a:ext cx="5892800" cy="830997"/>
          </a:xfrm>
          <a:prstGeom prst="rect">
            <a:avLst/>
          </a:prstGeom>
          <a:noFill/>
        </p:spPr>
        <p:txBody>
          <a:bodyPr wrap="square" rtlCol="0">
            <a:spAutoFit/>
          </a:bodyPr>
          <a:lstStyle/>
          <a:p>
            <a:r>
              <a:rPr lang="en-US" sz="2400" dirty="0">
                <a:solidFill>
                  <a:schemeClr val="bg1"/>
                </a:solidFill>
                <a:latin typeface="Calibri"/>
                <a:cs typeface="Calibri"/>
              </a:rPr>
              <a:t>What are one or two things that you can take away from our learning in this Module?</a:t>
            </a:r>
          </a:p>
        </p:txBody>
      </p:sp>
      <p:sp>
        <p:nvSpPr>
          <p:cNvPr id="9" name="TextBox 8"/>
          <p:cNvSpPr txBox="1"/>
          <p:nvPr/>
        </p:nvSpPr>
        <p:spPr>
          <a:xfrm>
            <a:off x="5912556" y="3416827"/>
            <a:ext cx="5122330" cy="830997"/>
          </a:xfrm>
          <a:prstGeom prst="rect">
            <a:avLst/>
          </a:prstGeom>
          <a:noFill/>
        </p:spPr>
        <p:txBody>
          <a:bodyPr wrap="square" rtlCol="0">
            <a:spAutoFit/>
          </a:bodyPr>
          <a:lstStyle/>
          <a:p>
            <a:r>
              <a:rPr lang="en-US" sz="2400" dirty="0">
                <a:solidFill>
                  <a:schemeClr val="bg1"/>
                </a:solidFill>
                <a:latin typeface="Calibri"/>
                <a:cs typeface="Calibri"/>
              </a:rPr>
              <a:t>Why do these things matter in your classroom?</a:t>
            </a:r>
          </a:p>
        </p:txBody>
      </p:sp>
      <p:sp>
        <p:nvSpPr>
          <p:cNvPr id="10" name="TextBox 9"/>
          <p:cNvSpPr txBox="1"/>
          <p:nvPr/>
        </p:nvSpPr>
        <p:spPr>
          <a:xfrm>
            <a:off x="7428085" y="4984045"/>
            <a:ext cx="4470400" cy="830997"/>
          </a:xfrm>
          <a:prstGeom prst="rect">
            <a:avLst/>
          </a:prstGeom>
          <a:noFill/>
        </p:spPr>
        <p:txBody>
          <a:bodyPr wrap="square" rtlCol="0">
            <a:spAutoFit/>
          </a:bodyPr>
          <a:lstStyle/>
          <a:p>
            <a:r>
              <a:rPr lang="en-US" sz="2400" dirty="0">
                <a:solidFill>
                  <a:schemeClr val="bg1"/>
                </a:solidFill>
                <a:latin typeface="Calibri"/>
                <a:cs typeface="Calibri"/>
              </a:rPr>
              <a:t>How will we take our learning back to the classroom?</a:t>
            </a:r>
          </a:p>
        </p:txBody>
      </p:sp>
      <p:sp>
        <p:nvSpPr>
          <p:cNvPr id="11" name="Title 1"/>
          <p:cNvSpPr txBox="1">
            <a:spLocks/>
          </p:cNvSpPr>
          <p:nvPr/>
        </p:nvSpPr>
        <p:spPr>
          <a:xfrm>
            <a:off x="406400" y="115712"/>
            <a:ext cx="11480800" cy="5334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chemeClr val="bg1"/>
                </a:solidFill>
                <a:latin typeface="Calibri"/>
                <a:cs typeface="Calibri"/>
              </a:rPr>
              <a:t>Reflecting on learning</a:t>
            </a:r>
          </a:p>
        </p:txBody>
      </p:sp>
      <p:sp>
        <p:nvSpPr>
          <p:cNvPr id="12" name="Slide Number Placeholder 5">
            <a:extLst>
              <a:ext uri="{FF2B5EF4-FFF2-40B4-BE49-F238E27FC236}">
                <a16:creationId xmlns:a16="http://schemas.microsoft.com/office/drawing/2014/main" id="{62C4D1F2-4300-2C4C-BA1A-88DD687C0E22}"/>
              </a:ext>
            </a:extLst>
          </p:cNvPr>
          <p:cNvSpPr>
            <a:spLocks noGrp="1"/>
          </p:cNvSpPr>
          <p:nvPr>
            <p:ph type="sldNum" sz="quarter" idx="4"/>
          </p:nvPr>
        </p:nvSpPr>
        <p:spPr>
          <a:xfrm>
            <a:off x="11227135" y="6313958"/>
            <a:ext cx="629281" cy="365125"/>
          </a:xfrm>
        </p:spPr>
        <p:txBody>
          <a:bodyPr/>
          <a:lstStyle/>
          <a:p>
            <a:fld id="{4080289E-A2FF-0941-931A-EE1328331F47}" type="slidenum">
              <a:rPr lang="en-US" sz="1600">
                <a:solidFill>
                  <a:schemeClr val="tx1">
                    <a:tint val="75000"/>
                  </a:schemeClr>
                </a:solidFill>
                <a:latin typeface="Century" charset="0"/>
              </a:rPr>
              <a:pPr/>
              <a:t>49</a:t>
            </a:fld>
            <a:endParaRPr lang="en-US" sz="1600" dirty="0">
              <a:solidFill>
                <a:schemeClr val="tx1">
                  <a:tint val="75000"/>
                </a:schemeClr>
              </a:solidFill>
              <a:latin typeface="Century" charset="0"/>
            </a:endParaRPr>
          </a:p>
        </p:txBody>
      </p:sp>
      <p:sp>
        <p:nvSpPr>
          <p:cNvPr id="14" name="TextBox 13">
            <a:extLst>
              <a:ext uri="{FF2B5EF4-FFF2-40B4-BE49-F238E27FC236}">
                <a16:creationId xmlns:a16="http://schemas.microsoft.com/office/drawing/2014/main" id="{B7694278-EF04-9C45-9460-85A3106F2B52}"/>
              </a:ext>
            </a:extLst>
          </p:cNvPr>
          <p:cNvSpPr txBox="1"/>
          <p:nvPr/>
        </p:nvSpPr>
        <p:spPr>
          <a:xfrm>
            <a:off x="323061" y="6164333"/>
            <a:ext cx="7014308" cy="523220"/>
          </a:xfrm>
          <a:prstGeom prst="rect">
            <a:avLst/>
          </a:prstGeom>
          <a:noFill/>
        </p:spPr>
        <p:txBody>
          <a:bodyPr wrap="square" rtlCol="0">
            <a:spAutoFit/>
          </a:bodyPr>
          <a:lstStyle/>
          <a:p>
            <a:r>
              <a:rPr lang="en-US" sz="1400" dirty="0">
                <a:solidFill>
                  <a:schemeClr val="tx1">
                    <a:lumMod val="75000"/>
                  </a:schemeClr>
                </a:solidFill>
                <a:latin typeface="Calibri"/>
                <a:cs typeface="Calibri"/>
              </a:rPr>
              <a:t>Math Content Module 2, Session 6</a:t>
            </a:r>
          </a:p>
          <a:p>
            <a:r>
              <a:rPr lang="en-US" sz="1400" dirty="0">
                <a:solidFill>
                  <a:schemeClr val="tx1">
                    <a:lumMod val="75000"/>
                  </a:schemeClr>
                </a:solidFill>
                <a:latin typeface="Calibri"/>
                <a:cs typeface="Calibri"/>
              </a:rPr>
              <a:t>Grades K–5</a:t>
            </a:r>
          </a:p>
        </p:txBody>
      </p:sp>
    </p:spTree>
    <p:extLst>
      <p:ext uri="{BB962C8B-B14F-4D97-AF65-F5344CB8AC3E}">
        <p14:creationId xmlns:p14="http://schemas.microsoft.com/office/powerpoint/2010/main" val="12358124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2581340"/>
            <a:ext cx="12191999" cy="3680558"/>
          </a:xfrm>
        </p:spPr>
        <p:txBody>
          <a:bodyPr/>
          <a:lstStyle/>
          <a:p>
            <a:r>
              <a:rPr lang="en-US" sz="4000" b="1" dirty="0"/>
              <a:t>Module 2</a:t>
            </a:r>
            <a:r>
              <a:rPr lang="en-US" sz="4000" dirty="0"/>
              <a:t>: Operations and Algebraic Thinking: Addition and Subtraction of Whole Numbers and Problem Types</a:t>
            </a:r>
            <a:br>
              <a:rPr lang="en-US" sz="4000" dirty="0"/>
            </a:br>
            <a:r>
              <a:rPr lang="en-US" sz="4000" b="1" dirty="0"/>
              <a:t>Session 1</a:t>
            </a:r>
            <a:r>
              <a:rPr lang="en-US" sz="4000" dirty="0"/>
              <a:t>: Key Shifts in Action—Through an </a:t>
            </a:r>
            <a:br>
              <a:rPr lang="en-US" sz="4000" dirty="0"/>
            </a:br>
            <a:r>
              <a:rPr lang="en-US" sz="4000" dirty="0" err="1"/>
              <a:t>EngageNY</a:t>
            </a:r>
            <a:r>
              <a:rPr lang="en-US" sz="4000" dirty="0"/>
              <a:t> lesson </a:t>
            </a:r>
            <a:br>
              <a:rPr lang="en-US" sz="4000" dirty="0"/>
            </a:br>
            <a:br>
              <a:rPr lang="en-US" sz="4000" dirty="0"/>
            </a:br>
            <a:r>
              <a:rPr lang="en-US" sz="4000" dirty="0"/>
              <a:t>Grades K–5</a:t>
            </a:r>
          </a:p>
        </p:txBody>
      </p:sp>
    </p:spTree>
    <p:extLst>
      <p:ext uri="{BB962C8B-B14F-4D97-AF65-F5344CB8AC3E}">
        <p14:creationId xmlns:p14="http://schemas.microsoft.com/office/powerpoint/2010/main" val="15776978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pPr algn="r"/>
            <a:fld id="{6EF36E0C-29D7-3046-B978-7B10A2E0CECE}" type="slidenum">
              <a:rPr lang="en-US" sz="1600" smtClean="0">
                <a:solidFill>
                  <a:srgbClr val="B0B0B2"/>
                </a:solidFill>
                <a:latin typeface="Century"/>
                <a:cs typeface="Century"/>
              </a:rPr>
              <a:pPr algn="r"/>
              <a:t>50</a:t>
            </a:fld>
            <a:endParaRPr lang="en-US" sz="1600" dirty="0">
              <a:solidFill>
                <a:srgbClr val="B0B0B2"/>
              </a:solidFill>
              <a:latin typeface="Century"/>
              <a:cs typeface="Century"/>
            </a:endParaRPr>
          </a:p>
        </p:txBody>
      </p:sp>
      <p:sp>
        <p:nvSpPr>
          <p:cNvPr id="6" name="Title 5"/>
          <p:cNvSpPr>
            <a:spLocks noGrp="1"/>
          </p:cNvSpPr>
          <p:nvPr>
            <p:ph type="title"/>
          </p:nvPr>
        </p:nvSpPr>
        <p:spPr/>
        <p:txBody>
          <a:bodyPr/>
          <a:lstStyle/>
          <a:p>
            <a:r>
              <a:rPr lang="en-US" b="1" dirty="0"/>
              <a:t> References</a:t>
            </a:r>
          </a:p>
        </p:txBody>
      </p:sp>
      <p:sp>
        <p:nvSpPr>
          <p:cNvPr id="2" name="TextBox 1"/>
          <p:cNvSpPr txBox="1"/>
          <p:nvPr/>
        </p:nvSpPr>
        <p:spPr>
          <a:xfrm>
            <a:off x="141123" y="869723"/>
            <a:ext cx="12050877" cy="5078313"/>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sz="1250" dirty="0">
                <a:solidFill>
                  <a:schemeClr val="accent6">
                    <a:lumMod val="50000"/>
                  </a:schemeClr>
                </a:solidFill>
                <a:latin typeface="Calibri"/>
                <a:cs typeface="Calibri"/>
              </a:rPr>
              <a:t>Key resources available via the </a:t>
            </a:r>
            <a:r>
              <a:rPr lang="en-US" sz="1250" b="1" dirty="0">
                <a:solidFill>
                  <a:schemeClr val="accent6">
                    <a:lumMod val="50000"/>
                  </a:schemeClr>
                </a:solidFill>
                <a:latin typeface="Calibri"/>
                <a:cs typeface="Calibri"/>
              </a:rPr>
              <a:t>Louisiana Department of Education</a:t>
            </a:r>
            <a:r>
              <a:rPr lang="en-US" sz="1250" dirty="0">
                <a:solidFill>
                  <a:schemeClr val="accent6">
                    <a:lumMod val="50000"/>
                  </a:schemeClr>
                </a:solidFill>
                <a:latin typeface="Calibri"/>
                <a:cs typeface="Calibri"/>
              </a:rPr>
              <a:t> web page—K-12 Math Planning Resources, </a:t>
            </a:r>
            <a:r>
              <a:rPr lang="en-US" sz="1250" u="sng" dirty="0">
                <a:solidFill>
                  <a:schemeClr val="accent6">
                    <a:lumMod val="50000"/>
                  </a:schemeClr>
                </a:solidFill>
                <a:latin typeface="Calibri"/>
                <a:cs typeface="Calibri"/>
                <a:hlinkClick r:id="rId3"/>
              </a:rPr>
              <a:t>https://www.louisianabelieves.com/resources/library/k-12-math-year-long-planning</a:t>
            </a:r>
            <a:r>
              <a:rPr lang="en-US" sz="1250" dirty="0">
                <a:solidFill>
                  <a:schemeClr val="accent6">
                    <a:lumMod val="50000"/>
                  </a:schemeClr>
                </a:solidFill>
                <a:latin typeface="Calibri"/>
                <a:cs typeface="Calibri"/>
              </a:rPr>
              <a:t> — include the following:</a:t>
            </a:r>
          </a:p>
          <a:p>
            <a:pPr marL="228600" indent="-228600">
              <a:buFont typeface="Arial"/>
              <a:buChar char="•"/>
            </a:pPr>
            <a:r>
              <a:rPr lang="en-US" sz="1250" i="1" dirty="0">
                <a:solidFill>
                  <a:schemeClr val="accent6">
                    <a:lumMod val="50000"/>
                  </a:schemeClr>
                </a:solidFill>
                <a:latin typeface="Calibri"/>
                <a:cs typeface="Calibri"/>
              </a:rPr>
              <a:t>K–12 Louisiana Student Standards for Mathematics (LSSM)</a:t>
            </a:r>
            <a:endParaRPr lang="en-US" sz="1250" dirty="0">
              <a:solidFill>
                <a:schemeClr val="accent6">
                  <a:lumMod val="50000"/>
                </a:schemeClr>
              </a:solidFill>
              <a:latin typeface="Calibri"/>
              <a:cs typeface="Calibri"/>
            </a:endParaRPr>
          </a:p>
          <a:p>
            <a:pPr marL="228600" indent="-228600">
              <a:buFont typeface="Arial"/>
              <a:buChar char="•"/>
            </a:pPr>
            <a:r>
              <a:rPr lang="en-US" sz="1250" i="1" dirty="0">
                <a:solidFill>
                  <a:schemeClr val="accent6">
                    <a:lumMod val="50000"/>
                  </a:schemeClr>
                </a:solidFill>
                <a:latin typeface="Calibri"/>
                <a:cs typeface="Calibri"/>
              </a:rPr>
              <a:t>Teachers Companion Documents</a:t>
            </a:r>
            <a:endParaRPr lang="en-US" sz="1250" dirty="0">
              <a:solidFill>
                <a:schemeClr val="accent6">
                  <a:lumMod val="50000"/>
                </a:schemeClr>
              </a:solidFill>
              <a:latin typeface="Calibri"/>
              <a:cs typeface="Calibri"/>
            </a:endParaRPr>
          </a:p>
          <a:p>
            <a:pPr marL="228600" indent="-228600">
              <a:buFont typeface="Arial"/>
              <a:buChar char="•"/>
            </a:pPr>
            <a:r>
              <a:rPr lang="en-US" sz="1250" i="1" dirty="0">
                <a:solidFill>
                  <a:schemeClr val="accent6">
                    <a:lumMod val="50000"/>
                  </a:schemeClr>
                </a:solidFill>
                <a:latin typeface="Calibri"/>
                <a:cs typeface="Calibri"/>
              </a:rPr>
              <a:t>Implement The Eureka Curriculum: Louisiana Eureka Guides.</a:t>
            </a:r>
            <a:r>
              <a:rPr lang="en-US" sz="1250" dirty="0">
                <a:solidFill>
                  <a:schemeClr val="accent6">
                    <a:lumMod val="50000"/>
                  </a:schemeClr>
                </a:solidFill>
                <a:latin typeface="Calibri"/>
                <a:cs typeface="Calibri"/>
              </a:rPr>
              <a:t> </a:t>
            </a:r>
          </a:p>
          <a:p>
            <a:pPr marL="228600" indent="-228600">
              <a:buFont typeface="Arial"/>
              <a:buChar char="•"/>
            </a:pPr>
            <a:r>
              <a:rPr lang="en-US" sz="1250" i="1" dirty="0">
                <a:solidFill>
                  <a:schemeClr val="accent6">
                    <a:lumMod val="50000"/>
                  </a:schemeClr>
                </a:solidFill>
                <a:latin typeface="Calibri"/>
                <a:cs typeface="Calibri"/>
              </a:rPr>
              <a:t>Help Students Who Struggle: Remediation Guides</a:t>
            </a:r>
            <a:r>
              <a:rPr lang="en-US" sz="1250" dirty="0">
                <a:solidFill>
                  <a:schemeClr val="accent6">
                    <a:lumMod val="50000"/>
                  </a:schemeClr>
                </a:solidFill>
                <a:latin typeface="Calibri"/>
                <a:cs typeface="Calibri"/>
              </a:rPr>
              <a:t>. </a:t>
            </a:r>
            <a:endParaRPr lang="en-US" sz="1250" u="sng" dirty="0">
              <a:solidFill>
                <a:schemeClr val="accent6">
                  <a:lumMod val="50000"/>
                </a:schemeClr>
              </a:solidFill>
              <a:latin typeface="Calibri"/>
              <a:cs typeface="Calibri"/>
            </a:endParaRPr>
          </a:p>
          <a:p>
            <a:pPr marL="228600" indent="-228600">
              <a:buFont typeface="Arial"/>
              <a:buChar char="•"/>
            </a:pPr>
            <a:r>
              <a:rPr lang="en-US" sz="1250" i="1" dirty="0">
                <a:solidFill>
                  <a:schemeClr val="accent6">
                    <a:lumMod val="50000"/>
                  </a:schemeClr>
                </a:solidFill>
                <a:latin typeface="Calibri"/>
                <a:ea typeface="Calibri" charset="0"/>
                <a:cs typeface="Calibri"/>
              </a:rPr>
              <a:t>The Louisiana Student Standards for Mathematics: A Guide to Rigor in Mathematics 2.0</a:t>
            </a:r>
            <a:r>
              <a:rPr lang="en-US" sz="1250" dirty="0">
                <a:solidFill>
                  <a:schemeClr val="accent6">
                    <a:lumMod val="50000"/>
                  </a:schemeClr>
                </a:solidFill>
                <a:latin typeface="Calibri"/>
                <a:ea typeface="Calibri" charset="0"/>
                <a:cs typeface="Calibri"/>
              </a:rPr>
              <a:t>, at https://www.louisianabelieves.com/docs/default-source/year-long-planning/k-12-lssm-alignment-to-rigor.pdf  This document (name in link: “K-12 LSSM Alignment to Rigor”) as well as the individual rigor documents for each grade level—e.g., “Kindergarten LSSM Alignment to Rigor,” “Grade 1 LSSM Alignment to Rigor,” and so on) can be downloaded via this web page: https://www.louisianabelieves.com/resources/library/k-12-math-year-long-planning</a:t>
            </a:r>
            <a:endParaRPr lang="en-US" sz="1250" dirty="0">
              <a:solidFill>
                <a:schemeClr val="accent6">
                  <a:lumMod val="50000"/>
                </a:schemeClr>
              </a:solidFill>
              <a:latin typeface="Calibri"/>
              <a:cs typeface="Calibri"/>
            </a:endParaRPr>
          </a:p>
          <a:p>
            <a:endParaRPr lang="en-US" sz="1250" dirty="0">
              <a:solidFill>
                <a:schemeClr val="accent6">
                  <a:lumMod val="50000"/>
                </a:schemeClr>
              </a:solidFill>
              <a:latin typeface="Calibri"/>
              <a:cs typeface="Calibri"/>
            </a:endParaRPr>
          </a:p>
          <a:p>
            <a:r>
              <a:rPr lang="en-US" sz="1250" dirty="0">
                <a:solidFill>
                  <a:schemeClr val="accent6">
                    <a:lumMod val="50000"/>
                  </a:schemeClr>
                </a:solidFill>
                <a:latin typeface="Calibri"/>
                <a:cs typeface="Calibri"/>
              </a:rPr>
              <a:t>Other resources </a:t>
            </a:r>
            <a:r>
              <a:rPr lang="en-US" sz="1250" dirty="0">
                <a:solidFill>
                  <a:schemeClr val="accent6">
                    <a:lumMod val="50000"/>
                  </a:schemeClr>
                </a:solidFill>
                <a:latin typeface="Calibri" panose="020F0502020204030204" pitchFamily="34" charset="0"/>
                <a:cs typeface="Calibri" panose="020F0502020204030204" pitchFamily="34" charset="0"/>
              </a:rPr>
              <a:t>referenced include: </a:t>
            </a:r>
          </a:p>
          <a:p>
            <a:endParaRPr lang="en-US" sz="1250" dirty="0">
              <a:solidFill>
                <a:schemeClr val="accent6">
                  <a:lumMod val="50000"/>
                </a:schemeClr>
              </a:solidFill>
              <a:latin typeface="Calibri" panose="020F0502020204030204" pitchFamily="34" charset="0"/>
              <a:cs typeface="Calibri" panose="020F0502020204030204" pitchFamily="34" charset="0"/>
            </a:endParaRPr>
          </a:p>
          <a:p>
            <a:r>
              <a:rPr lang="en-US" sz="1250" b="1" dirty="0">
                <a:solidFill>
                  <a:schemeClr val="accent6">
                    <a:lumMod val="50000"/>
                  </a:schemeClr>
                </a:solidFill>
                <a:latin typeface="Calibri" panose="020F0502020204030204" pitchFamily="34" charset="0"/>
                <a:cs typeface="Calibri" panose="020F0502020204030204" pitchFamily="34" charset="0"/>
              </a:rPr>
              <a:t>EngageNY, </a:t>
            </a:r>
            <a:r>
              <a:rPr lang="en-US" sz="1250" dirty="0">
                <a:solidFill>
                  <a:schemeClr val="accent6">
                    <a:lumMod val="50000"/>
                  </a:schemeClr>
                </a:solidFill>
                <a:latin typeface="Calibri" panose="020F0502020204030204" pitchFamily="34" charset="0"/>
                <a:cs typeface="Calibri" panose="020F0502020204030204" pitchFamily="34" charset="0"/>
              </a:rPr>
              <a:t>from the </a:t>
            </a:r>
            <a:r>
              <a:rPr lang="en-US" sz="1250" dirty="0">
                <a:solidFill>
                  <a:schemeClr val="accent6">
                    <a:lumMod val="50000"/>
                  </a:schemeClr>
                </a:solidFill>
                <a:latin typeface="Calibri" panose="020F0502020204030204" pitchFamily="34" charset="0"/>
                <a:ea typeface="Calibri" charset="0"/>
                <a:cs typeface="Calibri" panose="020F0502020204030204" pitchFamily="34" charset="0"/>
              </a:rPr>
              <a:t>New York State Department of Education</a:t>
            </a:r>
            <a:endParaRPr lang="en-US" sz="1250" dirty="0">
              <a:solidFill>
                <a:schemeClr val="accent6">
                  <a:lumMod val="50000"/>
                </a:schemeClr>
              </a:solidFill>
              <a:latin typeface="Calibri" panose="020F0502020204030204" pitchFamily="34" charset="0"/>
              <a:cs typeface="Calibri" panose="020F0502020204030204" pitchFamily="34" charset="0"/>
            </a:endParaRPr>
          </a:p>
          <a:p>
            <a:r>
              <a:rPr lang="en-US" sz="1250" dirty="0">
                <a:solidFill>
                  <a:schemeClr val="accent6">
                    <a:lumMod val="50000"/>
                  </a:schemeClr>
                </a:solidFill>
                <a:latin typeface="Calibri" panose="020F0502020204030204" pitchFamily="34" charset="0"/>
                <a:cs typeface="Calibri" panose="020F0502020204030204" pitchFamily="34" charset="0"/>
              </a:rPr>
              <a:t>Various curriculum resources, a</a:t>
            </a:r>
            <a:r>
              <a:rPr lang="en-US" sz="1250" dirty="0">
                <a:solidFill>
                  <a:schemeClr val="accent6">
                    <a:lumMod val="50000"/>
                  </a:schemeClr>
                </a:solidFill>
                <a:latin typeface="Calibri" panose="020F0502020204030204" pitchFamily="34" charset="0"/>
                <a:ea typeface="Calibri" charset="0"/>
                <a:cs typeface="Calibri" panose="020F0502020204030204" pitchFamily="34" charset="0"/>
              </a:rPr>
              <a:t>vailable via </a:t>
            </a:r>
            <a:r>
              <a:rPr lang="en-US" sz="1250" dirty="0">
                <a:solidFill>
                  <a:schemeClr val="accent6">
                    <a:lumMod val="50000"/>
                  </a:schemeClr>
                </a:solidFill>
                <a:latin typeface="Calibri" panose="020F0502020204030204" pitchFamily="34" charset="0"/>
                <a:ea typeface="Calibri" charset="0"/>
                <a:cs typeface="Calibri" panose="020F0502020204030204" pitchFamily="34" charset="0"/>
                <a:hlinkClick r:id="rId4"/>
              </a:rPr>
              <a:t>https://www.engageny.org </a:t>
            </a:r>
            <a:endParaRPr lang="en-US" sz="1250" dirty="0">
              <a:solidFill>
                <a:schemeClr val="accent6">
                  <a:lumMod val="50000"/>
                </a:schemeClr>
              </a:solidFill>
              <a:latin typeface="Calibri" panose="020F0502020204030204" pitchFamily="34" charset="0"/>
              <a:ea typeface="Calibri" charset="0"/>
              <a:cs typeface="Calibri" panose="020F0502020204030204" pitchFamily="34" charset="0"/>
            </a:endParaRPr>
          </a:p>
          <a:p>
            <a:pPr marL="228600" indent="-228600">
              <a:buFont typeface="Arial"/>
              <a:buChar char="•"/>
            </a:pPr>
            <a:r>
              <a:rPr lang="en-US" sz="1250" dirty="0">
                <a:solidFill>
                  <a:schemeClr val="accent6">
                    <a:lumMod val="50000"/>
                  </a:schemeClr>
                </a:solidFill>
                <a:latin typeface="Calibri" panose="020F0502020204030204" pitchFamily="34" charset="0"/>
                <a:ea typeface="Calibri" charset="0"/>
                <a:cs typeface="Calibri" panose="020F0502020204030204" pitchFamily="34" charset="0"/>
              </a:rPr>
              <a:t>(2013 July 4). How to Imp</a:t>
            </a:r>
            <a:r>
              <a:rPr lang="en-US" sz="1250" dirty="0">
                <a:solidFill>
                  <a:schemeClr val="accent6">
                    <a:lumMod val="50000"/>
                  </a:schemeClr>
                </a:solidFill>
                <a:latin typeface="Calibri" panose="020F0502020204030204" pitchFamily="34" charset="0"/>
                <a:cs typeface="Calibri" panose="020F0502020204030204" pitchFamily="34" charset="0"/>
              </a:rPr>
              <a:t>lement A Story of Units. Available at </a:t>
            </a:r>
            <a:r>
              <a:rPr lang="en-US" sz="1250" dirty="0">
                <a:solidFill>
                  <a:schemeClr val="accent6">
                    <a:lumMod val="50000"/>
                  </a:schemeClr>
                </a:solidFill>
                <a:latin typeface="Calibri" panose="020F0502020204030204" pitchFamily="34" charset="0"/>
                <a:cs typeface="Calibri" panose="020F0502020204030204" pitchFamily="34" charset="0"/>
                <a:hlinkClick r:id="rId5"/>
              </a:rPr>
              <a:t>https://www.engageny.org/sites/default/files/resource/attachments/how_to_implement_a_story_of_units.pdf</a:t>
            </a:r>
            <a:endParaRPr lang="en-US" sz="1250" dirty="0">
              <a:solidFill>
                <a:schemeClr val="accent6">
                  <a:lumMod val="50000"/>
                </a:schemeClr>
              </a:solidFill>
              <a:latin typeface="Calibri" panose="020F0502020204030204" pitchFamily="34" charset="0"/>
              <a:cs typeface="Calibri" panose="020F0502020204030204" pitchFamily="34" charset="0"/>
            </a:endParaRPr>
          </a:p>
          <a:p>
            <a:pPr marL="228600" indent="-228600">
              <a:buFont typeface="Arial"/>
              <a:buChar char="•"/>
            </a:pPr>
            <a:r>
              <a:rPr lang="en-US" sz="1250" dirty="0">
                <a:solidFill>
                  <a:schemeClr val="accent6">
                    <a:lumMod val="50000"/>
                  </a:schemeClr>
                </a:solidFill>
                <a:latin typeface="Calibri" panose="020F0502020204030204" pitchFamily="34" charset="0"/>
                <a:ea typeface="Calibri" charset="0"/>
                <a:cs typeface="Calibri" panose="020F0502020204030204" pitchFamily="34" charset="0"/>
              </a:rPr>
              <a:t>Pre-Kindergarten-Grade 5 Mathematics: Curriculum Map and Guiding Documents. EngageNY. Available via </a:t>
            </a:r>
            <a:r>
              <a:rPr lang="en-US" sz="1250" dirty="0">
                <a:solidFill>
                  <a:schemeClr val="accent6">
                    <a:lumMod val="50000"/>
                  </a:schemeClr>
                </a:solidFill>
                <a:latin typeface="Calibri" panose="020F0502020204030204" pitchFamily="34" charset="0"/>
                <a:ea typeface="Calibri" charset="0"/>
                <a:cs typeface="Calibri" panose="020F0502020204030204" pitchFamily="34" charset="0"/>
                <a:hlinkClick r:id="rId6"/>
              </a:rPr>
              <a:t>https://www.engageny.org/resource/pre-kindergarten-grade-5-mathematics-curriculum-map-and-guiding-documents</a:t>
            </a:r>
            <a:endParaRPr lang="en-US" sz="1250" dirty="0">
              <a:solidFill>
                <a:schemeClr val="accent6">
                  <a:lumMod val="50000"/>
                </a:schemeClr>
              </a:solidFill>
              <a:latin typeface="Calibri" panose="020F0502020204030204" pitchFamily="34" charset="0"/>
              <a:ea typeface="Calibri" charset="0"/>
              <a:cs typeface="Calibri" panose="020F0502020204030204" pitchFamily="34" charset="0"/>
            </a:endParaRPr>
          </a:p>
          <a:p>
            <a:r>
              <a:rPr lang="en-US" sz="1250" dirty="0">
                <a:solidFill>
                  <a:schemeClr val="accent6">
                    <a:lumMod val="50000"/>
                  </a:schemeClr>
                </a:solidFill>
                <a:latin typeface="Calibri" panose="020F0502020204030204" pitchFamily="34" charset="0"/>
                <a:ea typeface="Calibri" charset="0"/>
                <a:cs typeface="Calibri" panose="020F0502020204030204" pitchFamily="34" charset="0"/>
              </a:rPr>
              <a:t>These curriculum resources are shared under the EngageNY terms of use (https://www.engageny.org/terms-of-use) and the Creative Commons license—Attribution-NonCommercial-ShareAlike 3.0 Unported (CC BY-NC-SA 3.0)—mentioned therein: https://creativecommons.org/licenses/by-nc-sa/3.0</a:t>
            </a:r>
            <a:endParaRPr lang="en-US" sz="1250" u="sng" dirty="0">
              <a:solidFill>
                <a:schemeClr val="accent6">
                  <a:lumMod val="50000"/>
                </a:schemeClr>
              </a:solidFill>
              <a:latin typeface="Calibri" panose="020F0502020204030204" pitchFamily="34" charset="0"/>
              <a:ea typeface="Calibri" charset="0"/>
              <a:cs typeface="Calibri" panose="020F0502020204030204" pitchFamily="34" charset="0"/>
            </a:endParaRPr>
          </a:p>
          <a:p>
            <a:endParaRPr lang="en-US" sz="1250" dirty="0">
              <a:solidFill>
                <a:schemeClr val="accent6">
                  <a:lumMod val="50000"/>
                </a:schemeClr>
              </a:solidFill>
              <a:latin typeface="Calibri" panose="020F0502020204030204" pitchFamily="34" charset="0"/>
              <a:ea typeface="Calibri" charset="0"/>
              <a:cs typeface="Calibri" panose="020F0502020204030204" pitchFamily="34" charset="0"/>
            </a:endParaRPr>
          </a:p>
          <a:p>
            <a:r>
              <a:rPr lang="en-US" sz="1250" dirty="0">
                <a:solidFill>
                  <a:schemeClr val="accent6">
                    <a:lumMod val="50000"/>
                  </a:schemeClr>
                </a:solidFill>
                <a:latin typeface="Calibri" panose="020F0502020204030204" pitchFamily="34" charset="0"/>
                <a:ea typeface="Calibri" charset="0"/>
                <a:cs typeface="Calibri" panose="020F0502020204030204" pitchFamily="34" charset="0"/>
              </a:rPr>
              <a:t>Ronfeldt, M., Farmer, S., McQueen, K., &amp; Grissom, J. (2015). Teacher collaboration in instructional teams and student achievement. </a:t>
            </a:r>
            <a:r>
              <a:rPr lang="en-US" sz="1250" i="1" dirty="0">
                <a:solidFill>
                  <a:schemeClr val="accent6">
                    <a:lumMod val="50000"/>
                  </a:schemeClr>
                </a:solidFill>
                <a:latin typeface="Calibri" panose="020F0502020204030204" pitchFamily="34" charset="0"/>
                <a:ea typeface="Calibri" charset="0"/>
                <a:cs typeface="Calibri" panose="020F0502020204030204" pitchFamily="34" charset="0"/>
              </a:rPr>
              <a:t>American Educational Research Journal, 52 </a:t>
            </a:r>
            <a:r>
              <a:rPr lang="en-US" sz="1250" dirty="0">
                <a:solidFill>
                  <a:schemeClr val="accent6">
                    <a:lumMod val="50000"/>
                  </a:schemeClr>
                </a:solidFill>
                <a:latin typeface="Calibri" panose="020F0502020204030204" pitchFamily="34" charset="0"/>
                <a:ea typeface="Calibri" charset="0"/>
                <a:cs typeface="Calibri" panose="020F0502020204030204" pitchFamily="34" charset="0"/>
              </a:rPr>
              <a:t>(3), </a:t>
            </a:r>
            <a:br>
              <a:rPr lang="en-US" sz="1250" dirty="0">
                <a:solidFill>
                  <a:schemeClr val="accent6">
                    <a:lumMod val="50000"/>
                  </a:schemeClr>
                </a:solidFill>
                <a:latin typeface="Calibri" panose="020F0502020204030204" pitchFamily="34" charset="0"/>
                <a:ea typeface="Calibri" charset="0"/>
                <a:cs typeface="Calibri" panose="020F0502020204030204" pitchFamily="34" charset="0"/>
              </a:rPr>
            </a:br>
            <a:r>
              <a:rPr lang="en-US" sz="1250" dirty="0">
                <a:solidFill>
                  <a:schemeClr val="accent6">
                    <a:lumMod val="50000"/>
                  </a:schemeClr>
                </a:solidFill>
                <a:latin typeface="Calibri" panose="020F0502020204030204" pitchFamily="34" charset="0"/>
                <a:ea typeface="Calibri" charset="0"/>
                <a:cs typeface="Calibri" panose="020F0502020204030204" pitchFamily="34" charset="0"/>
              </a:rPr>
              <a:t>475-51.</a:t>
            </a:r>
          </a:p>
          <a:p>
            <a:endParaRPr lang="en-US" sz="1250" dirty="0">
              <a:solidFill>
                <a:schemeClr val="accent6">
                  <a:lumMod val="50000"/>
                </a:schemeClr>
              </a:solidFill>
              <a:latin typeface="Calibri" panose="020F0502020204030204" pitchFamily="34" charset="0"/>
              <a:ea typeface="Calibri" charset="0"/>
              <a:cs typeface="Calibri" panose="020F0502020204030204" pitchFamily="34" charset="0"/>
            </a:endParaRPr>
          </a:p>
          <a:p>
            <a:r>
              <a:rPr lang="en-US" sz="1250" dirty="0">
                <a:solidFill>
                  <a:schemeClr val="accent6">
                    <a:lumMod val="50000"/>
                  </a:schemeClr>
                </a:solidFill>
                <a:latin typeface="Calibri" panose="020F0502020204030204" pitchFamily="34" charset="0"/>
                <a:cs typeface="Calibri" panose="020F0502020204030204" pitchFamily="34" charset="0"/>
              </a:rPr>
              <a:t>Smith, M. S., &amp; Stein, M. K. (2018, second edition.). </a:t>
            </a:r>
            <a:r>
              <a:rPr lang="en-US" sz="1250" i="1" dirty="0">
                <a:solidFill>
                  <a:schemeClr val="accent6">
                    <a:lumMod val="50000"/>
                  </a:schemeClr>
                </a:solidFill>
                <a:latin typeface="Calibri" panose="020F0502020204030204" pitchFamily="34" charset="0"/>
                <a:cs typeface="Calibri" panose="020F0502020204030204" pitchFamily="34" charset="0"/>
              </a:rPr>
              <a:t>5 practices for orchestrating productive mathematics discussions.  </a:t>
            </a:r>
            <a:r>
              <a:rPr lang="en-US" sz="1250" dirty="0">
                <a:solidFill>
                  <a:schemeClr val="accent6">
                    <a:lumMod val="50000"/>
                  </a:schemeClr>
                </a:solidFill>
                <a:latin typeface="Calibri" panose="020F0502020204030204" pitchFamily="34" charset="0"/>
                <a:cs typeface="Calibri" panose="020F0502020204030204" pitchFamily="34" charset="0"/>
              </a:rPr>
              <a:t>Reston, VA: National Council of Teachers of Mathematics. Available at </a:t>
            </a:r>
            <a:r>
              <a:rPr lang="en-US" sz="1250" u="sng" dirty="0">
                <a:solidFill>
                  <a:schemeClr val="accent6">
                    <a:lumMod val="50000"/>
                  </a:schemeClr>
                </a:solidFill>
                <a:latin typeface="Calibri" panose="020F0502020204030204" pitchFamily="34" charset="0"/>
                <a:cs typeface="Calibri" panose="020F0502020204030204" pitchFamily="34" charset="0"/>
                <a:hlinkClick r:id="rId7"/>
              </a:rPr>
              <a:t>https://www.nctm.org/Store/Products/5-Practices-for-Orchestrating-Productive-Mathematics-Discussion,-2nd-Edition</a:t>
            </a:r>
            <a:endParaRPr lang="en-US" sz="1250" dirty="0">
              <a:solidFill>
                <a:schemeClr val="accent6">
                  <a:lumMod val="50000"/>
                </a:schemeClr>
              </a:solidFill>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0D3621F1-2E77-7E42-A14D-409E392D38ED}"/>
              </a:ext>
            </a:extLst>
          </p:cNvPr>
          <p:cNvSpPr txBox="1"/>
          <p:nvPr/>
        </p:nvSpPr>
        <p:spPr>
          <a:xfrm>
            <a:off x="323061" y="6164333"/>
            <a:ext cx="7014308" cy="523220"/>
          </a:xfrm>
          <a:prstGeom prst="rect">
            <a:avLst/>
          </a:prstGeom>
          <a:noFill/>
        </p:spPr>
        <p:txBody>
          <a:bodyPr wrap="square" rtlCol="0">
            <a:spAutoFit/>
          </a:bodyPr>
          <a:lstStyle/>
          <a:p>
            <a:r>
              <a:rPr lang="en-US" sz="1400" dirty="0">
                <a:solidFill>
                  <a:schemeClr val="tx1">
                    <a:lumMod val="75000"/>
                  </a:schemeClr>
                </a:solidFill>
                <a:latin typeface="Calibri"/>
                <a:cs typeface="Calibri"/>
              </a:rPr>
              <a:t>Math Content Module 2, Session 6</a:t>
            </a:r>
          </a:p>
          <a:p>
            <a:r>
              <a:rPr lang="en-US" sz="1400" dirty="0">
                <a:solidFill>
                  <a:schemeClr val="tx1">
                    <a:lumMod val="75000"/>
                  </a:schemeClr>
                </a:solidFill>
                <a:latin typeface="Calibri"/>
                <a:cs typeface="Calibri"/>
              </a:rPr>
              <a:t>Grades K–5</a:t>
            </a:r>
          </a:p>
        </p:txBody>
      </p:sp>
    </p:spTree>
    <p:extLst>
      <p:ext uri="{BB962C8B-B14F-4D97-AF65-F5344CB8AC3E}">
        <p14:creationId xmlns:p14="http://schemas.microsoft.com/office/powerpoint/2010/main" val="96069300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4294967295"/>
          </p:nvPr>
        </p:nvSpPr>
        <p:spPr>
          <a:xfrm>
            <a:off x="11227135" y="6313957"/>
            <a:ext cx="629281" cy="365125"/>
          </a:xfrm>
          <a:prstGeom prst="rect">
            <a:avLst/>
          </a:prstGeom>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51</a:t>
            </a:fld>
            <a:endParaRPr lang="en-US" sz="1600" b="0" i="0" u="none" strike="noStrike" cap="none" dirty="0">
              <a:solidFill>
                <a:srgbClr val="A7A7A7"/>
              </a:solidFill>
              <a:latin typeface="Century"/>
              <a:ea typeface="Century"/>
              <a:cs typeface="Century"/>
              <a:sym typeface="Century"/>
            </a:endParaRPr>
          </a:p>
        </p:txBody>
      </p:sp>
      <p:sp>
        <p:nvSpPr>
          <p:cNvPr id="4" name="Title 3"/>
          <p:cNvSpPr>
            <a:spLocks noGrp="1"/>
          </p:cNvSpPr>
          <p:nvPr>
            <p:ph type="title"/>
          </p:nvPr>
        </p:nvSpPr>
        <p:spPr>
          <a:xfrm>
            <a:off x="0" y="1"/>
            <a:ext cx="12192000" cy="756954"/>
          </a:xfrm>
        </p:spPr>
        <p:txBody>
          <a:bodyPr/>
          <a:lstStyle/>
          <a:p>
            <a:r>
              <a:rPr lang="en-US" b="1" dirty="0"/>
              <a:t> Module evaluation</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710" y="908033"/>
            <a:ext cx="11792023" cy="4950044"/>
          </a:xfrm>
          <a:prstGeom prst="rect">
            <a:avLst/>
          </a:prstGeom>
          <a:effectLst>
            <a:outerShdw blurRad="50800" dist="50800" dir="5400000" algn="ctr" rotWithShape="0">
              <a:srgbClr val="000000"/>
            </a:outerShdw>
          </a:effectLst>
        </p:spPr>
      </p:pic>
      <p:sp>
        <p:nvSpPr>
          <p:cNvPr id="6" name="Content Placeholder 2"/>
          <p:cNvSpPr txBox="1">
            <a:spLocks/>
          </p:cNvSpPr>
          <p:nvPr/>
        </p:nvSpPr>
        <p:spPr bwMode="auto">
          <a:xfrm>
            <a:off x="492125" y="1152962"/>
            <a:ext cx="10503825" cy="4460183"/>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0" indent="0" algn="l" rtl="0" eaLnBrk="0" fontAlgn="base" hangingPunct="0">
              <a:spcBef>
                <a:spcPct val="20000"/>
              </a:spcBef>
              <a:spcAft>
                <a:spcPct val="0"/>
              </a:spcAft>
              <a:buFontTx/>
              <a:buNone/>
              <a:defRPr sz="2400">
                <a:solidFill>
                  <a:schemeClr val="tx1"/>
                </a:solidFill>
                <a:latin typeface="+mn-lt"/>
                <a:ea typeface="+mn-ea"/>
                <a:cs typeface="+mn-cs"/>
              </a:defRPr>
            </a:lvl1pPr>
            <a:lvl2pPr marL="742950" indent="-285750" algn="l" rtl="0" eaLnBrk="0" fontAlgn="base" hangingPunct="0">
              <a:spcBef>
                <a:spcPct val="20000"/>
              </a:spcBef>
              <a:spcAft>
                <a:spcPct val="0"/>
              </a:spcAft>
              <a:buFont typeface="Arial"/>
              <a:buChar char="•"/>
              <a:defRPr sz="2200" baseline="0">
                <a:solidFill>
                  <a:schemeClr val="tx1"/>
                </a:solidFill>
                <a:latin typeface="+mn-lt"/>
                <a:ea typeface="+mn-ea"/>
                <a:cs typeface="+mn-cs"/>
              </a:defRPr>
            </a:lvl2pPr>
            <a:lvl3pPr marL="1544638" indent="-342900" algn="l" rtl="0" eaLnBrk="0" fontAlgn="base" hangingPunct="0">
              <a:spcBef>
                <a:spcPct val="20000"/>
              </a:spcBef>
              <a:spcAft>
                <a:spcPct val="0"/>
              </a:spcAft>
              <a:buFont typeface="Arial"/>
              <a:buChar char="•"/>
              <a:defRPr sz="2000" i="1">
                <a:solidFill>
                  <a:schemeClr val="tx1"/>
                </a:solidFill>
                <a:latin typeface="+mn-lt"/>
                <a:ea typeface="+mn-ea"/>
                <a:cs typeface="+mn-cs"/>
              </a:defRPr>
            </a:lvl3pPr>
            <a:lvl4pPr marL="1600200" indent="-228600" algn="l" rtl="0" eaLnBrk="0" fontAlgn="base" hangingPunct="0">
              <a:spcBef>
                <a:spcPct val="20000"/>
              </a:spcBef>
              <a:spcAft>
                <a:spcPct val="0"/>
              </a:spcAft>
              <a:buFont typeface="Wingdings" charset="2"/>
              <a:buChar char="§"/>
              <a:defRPr sz="2000">
                <a:solidFill>
                  <a:srgbClr val="000090"/>
                </a:solidFill>
                <a:latin typeface="+mn-lt"/>
                <a:ea typeface="+mn-ea"/>
                <a:cs typeface="+mn-cs"/>
              </a:defRPr>
            </a:lvl4pPr>
            <a:lvl5pPr marL="2057400" indent="-228600" algn="l" rtl="0" eaLnBrk="0" fontAlgn="base" hangingPunct="0">
              <a:spcBef>
                <a:spcPct val="20000"/>
              </a:spcBef>
              <a:spcAft>
                <a:spcPct val="0"/>
              </a:spcAft>
              <a:buFont typeface="Wingdings" charset="2"/>
              <a:buChar char="§"/>
              <a:defRPr sz="2000">
                <a:solidFill>
                  <a:srgbClr val="000090"/>
                </a:solidFill>
                <a:latin typeface="+mn-lt"/>
                <a:ea typeface="+mn-ea"/>
                <a:cs typeface="+mn-cs"/>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a:lstStyle>
          <a:p>
            <a:endParaRPr lang="en-US" sz="3200" kern="0" dirty="0">
              <a:solidFill>
                <a:srgbClr val="000000"/>
              </a:solidFill>
              <a:latin typeface="Calibri" charset="0"/>
              <a:ea typeface="Calibri" charset="0"/>
              <a:cs typeface="Calibri" charset="0"/>
            </a:endParaRPr>
          </a:p>
          <a:p>
            <a:r>
              <a:rPr lang="en-US" sz="3200" kern="0" dirty="0">
                <a:solidFill>
                  <a:srgbClr val="000000"/>
                </a:solidFill>
                <a:latin typeface="Calibri" charset="0"/>
                <a:ea typeface="Calibri" charset="0"/>
                <a:cs typeface="Calibri" charset="0"/>
              </a:rPr>
              <a:t>Your feedback and comments are important to us. Please complete the </a:t>
            </a:r>
            <a:r>
              <a:rPr lang="en-US" sz="3200" dirty="0">
                <a:solidFill>
                  <a:srgbClr val="000000"/>
                </a:solidFill>
                <a:latin typeface="Calibri" charset="0"/>
                <a:ea typeface="Calibri" charset="0"/>
                <a:cs typeface="Calibri" charset="0"/>
              </a:rPr>
              <a:t>module</a:t>
            </a:r>
            <a:r>
              <a:rPr lang="en-US" sz="3200" kern="0" dirty="0">
                <a:solidFill>
                  <a:srgbClr val="000000"/>
                </a:solidFill>
                <a:latin typeface="Calibri" charset="0"/>
                <a:ea typeface="Calibri" charset="0"/>
                <a:cs typeface="Calibri" charset="0"/>
              </a:rPr>
              <a:t> evaluation found at:</a:t>
            </a:r>
          </a:p>
          <a:p>
            <a:endParaRPr lang="en-US" kern="0" dirty="0">
              <a:latin typeface="Calibri"/>
            </a:endParaRPr>
          </a:p>
          <a:p>
            <a:endParaRPr lang="en-US" kern="0" dirty="0">
              <a:latin typeface="Calibri"/>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37063" y="2488389"/>
            <a:ext cx="2568387" cy="2613447"/>
          </a:xfrm>
          <a:prstGeom prst="rect">
            <a:avLst/>
          </a:prstGeom>
        </p:spPr>
      </p:pic>
      <p:sp>
        <p:nvSpPr>
          <p:cNvPr id="8" name="TextBox 7"/>
          <p:cNvSpPr txBox="1"/>
          <p:nvPr/>
        </p:nvSpPr>
        <p:spPr>
          <a:xfrm>
            <a:off x="635816" y="3364225"/>
            <a:ext cx="7744938" cy="861774"/>
          </a:xfrm>
          <a:prstGeom prst="rect">
            <a:avLst/>
          </a:prstGeom>
          <a:noFill/>
        </p:spPr>
        <p:txBody>
          <a:bodyPr wrap="square" rtlCol="0">
            <a:spAutoFit/>
          </a:bodyPr>
          <a:lstStyle/>
          <a:p>
            <a:r>
              <a:rPr lang="en-US" sz="3200" b="1" dirty="0">
                <a:solidFill>
                  <a:schemeClr val="bg1"/>
                </a:solidFill>
                <a:latin typeface="Calibri" charset="0"/>
                <a:ea typeface="Calibri" charset="0"/>
                <a:cs typeface="Calibri" charset="0"/>
                <a:hlinkClick r:id="rId5"/>
              </a:rPr>
              <a:t>http://www.utdanacenter.org/ldoe/surveys</a:t>
            </a:r>
            <a:endParaRPr lang="en-US" sz="3200" b="1" dirty="0">
              <a:solidFill>
                <a:schemeClr val="bg1"/>
              </a:solidFill>
              <a:latin typeface="Calibri" charset="0"/>
              <a:ea typeface="Calibri" charset="0"/>
              <a:cs typeface="Calibri" charset="0"/>
            </a:endParaRPr>
          </a:p>
          <a:p>
            <a:endParaRPr lang="en-US" dirty="0">
              <a:latin typeface="Calibri"/>
            </a:endParaRPr>
          </a:p>
        </p:txBody>
      </p:sp>
      <p:sp>
        <p:nvSpPr>
          <p:cNvPr id="10" name="TextBox 9">
            <a:extLst>
              <a:ext uri="{FF2B5EF4-FFF2-40B4-BE49-F238E27FC236}">
                <a16:creationId xmlns:a16="http://schemas.microsoft.com/office/drawing/2014/main" id="{FF16CD24-61C6-4848-A020-A90390519005}"/>
              </a:ext>
            </a:extLst>
          </p:cNvPr>
          <p:cNvSpPr txBox="1"/>
          <p:nvPr/>
        </p:nvSpPr>
        <p:spPr>
          <a:xfrm>
            <a:off x="323061" y="6164333"/>
            <a:ext cx="7014308" cy="523220"/>
          </a:xfrm>
          <a:prstGeom prst="rect">
            <a:avLst/>
          </a:prstGeom>
          <a:noFill/>
        </p:spPr>
        <p:txBody>
          <a:bodyPr wrap="square" rtlCol="0">
            <a:spAutoFit/>
          </a:bodyPr>
          <a:lstStyle/>
          <a:p>
            <a:r>
              <a:rPr lang="en-US" sz="1400" dirty="0">
                <a:solidFill>
                  <a:schemeClr val="tx1">
                    <a:lumMod val="75000"/>
                  </a:schemeClr>
                </a:solidFill>
                <a:latin typeface="Calibri"/>
                <a:cs typeface="Calibri"/>
              </a:rPr>
              <a:t>Math Content Module 2, Session 6</a:t>
            </a:r>
          </a:p>
          <a:p>
            <a:r>
              <a:rPr lang="en-US" sz="1400" dirty="0">
                <a:solidFill>
                  <a:schemeClr val="tx1">
                    <a:lumMod val="75000"/>
                  </a:schemeClr>
                </a:solidFill>
                <a:latin typeface="Calibri"/>
                <a:cs typeface="Calibri"/>
              </a:rPr>
              <a:t>Grades K–5</a:t>
            </a:r>
          </a:p>
        </p:txBody>
      </p:sp>
    </p:spTree>
    <p:extLst>
      <p:ext uri="{BB962C8B-B14F-4D97-AF65-F5344CB8AC3E}">
        <p14:creationId xmlns:p14="http://schemas.microsoft.com/office/powerpoint/2010/main" val="17160312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4294967295"/>
          </p:nvPr>
        </p:nvSpPr>
        <p:spPr>
          <a:xfrm>
            <a:off x="11227135" y="6313957"/>
            <a:ext cx="629281" cy="365125"/>
          </a:xfrm>
          <a:prstGeom prst="rect">
            <a:avLst/>
          </a:prstGeom>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6</a:t>
            </a:fld>
            <a:endParaRPr lang="en-US" sz="1600" b="0" i="0" u="none" strike="noStrike" cap="none" dirty="0">
              <a:solidFill>
                <a:srgbClr val="A7A7A7"/>
              </a:solidFill>
              <a:latin typeface="Century"/>
              <a:ea typeface="Century"/>
              <a:cs typeface="Century"/>
              <a:sym typeface="Century"/>
            </a:endParaRPr>
          </a:p>
        </p:txBody>
      </p:sp>
      <p:sp>
        <p:nvSpPr>
          <p:cNvPr id="4" name="Title 3"/>
          <p:cNvSpPr>
            <a:spLocks noGrp="1"/>
          </p:cNvSpPr>
          <p:nvPr>
            <p:ph type="title"/>
          </p:nvPr>
        </p:nvSpPr>
        <p:spPr/>
        <p:txBody>
          <a:bodyPr>
            <a:normAutofit/>
          </a:bodyPr>
          <a:lstStyle/>
          <a:p>
            <a:r>
              <a:rPr lang="en-US" sz="3600" b="1" dirty="0"/>
              <a:t>Key shifts of the Louisiana Student Standards for Mathematics</a:t>
            </a:r>
          </a:p>
        </p:txBody>
      </p:sp>
      <p:graphicFrame>
        <p:nvGraphicFramePr>
          <p:cNvPr id="13" name="Content Placeholder 12"/>
          <p:cNvGraphicFramePr>
            <a:graphicFrameLocks/>
          </p:cNvGraphicFramePr>
          <p:nvPr>
            <p:extLst>
              <p:ext uri="{D42A27DB-BD31-4B8C-83A1-F6EECF244321}">
                <p14:modId xmlns:p14="http://schemas.microsoft.com/office/powerpoint/2010/main" val="3085785097"/>
              </p:ext>
            </p:extLst>
          </p:nvPr>
        </p:nvGraphicFramePr>
        <p:xfrm>
          <a:off x="2213123" y="1348477"/>
          <a:ext cx="9014012" cy="480685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p:cNvSpPr txBox="1"/>
          <p:nvPr/>
        </p:nvSpPr>
        <p:spPr>
          <a:xfrm>
            <a:off x="399834" y="6155328"/>
            <a:ext cx="5174324" cy="523220"/>
          </a:xfrm>
          <a:prstGeom prst="rect">
            <a:avLst/>
          </a:prstGeom>
          <a:noFill/>
        </p:spPr>
        <p:txBody>
          <a:bodyPr wrap="square" rtlCol="0">
            <a:spAutoFit/>
          </a:bodyPr>
          <a:lstStyle/>
          <a:p>
            <a:pPr lvl="0">
              <a:buSzPct val="25000"/>
            </a:pPr>
            <a:r>
              <a:rPr lang="en-US" sz="1400" dirty="0">
                <a:solidFill>
                  <a:schemeClr val="accent6">
                    <a:lumMod val="50000"/>
                  </a:schemeClr>
                </a:solidFill>
                <a:latin typeface="Calibri"/>
                <a:ea typeface="Calibri"/>
                <a:cs typeface="Calibri"/>
                <a:sym typeface="Calibri"/>
              </a:rPr>
              <a:t>Math Content Module 2, Session 1</a:t>
            </a:r>
          </a:p>
          <a:p>
            <a:pPr lvl="0">
              <a:buSzPct val="25000"/>
            </a:pPr>
            <a:r>
              <a:rPr lang="en-US" sz="1400" dirty="0">
                <a:solidFill>
                  <a:srgbClr val="1D1D1F"/>
                </a:solidFill>
                <a:latin typeface="Calibri"/>
                <a:ea typeface="Calibri"/>
                <a:cs typeface="Calibri"/>
                <a:sym typeface="Calibri"/>
              </a:rPr>
              <a:t>Grades K–5</a:t>
            </a:r>
          </a:p>
        </p:txBody>
      </p:sp>
    </p:spTree>
    <p:extLst>
      <p:ext uri="{BB962C8B-B14F-4D97-AF65-F5344CB8AC3E}">
        <p14:creationId xmlns:p14="http://schemas.microsoft.com/office/powerpoint/2010/main" val="1824974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graphicEl>
                                              <a:dgm id="{CF2C7704-B592-E04C-828F-1611817850EC}"/>
                                            </p:graphicEl>
                                          </p:spTgt>
                                        </p:tgtEl>
                                        <p:attrNameLst>
                                          <p:attrName>style.visibility</p:attrName>
                                        </p:attrNameLst>
                                      </p:cBhvr>
                                      <p:to>
                                        <p:strVal val="visible"/>
                                      </p:to>
                                    </p:set>
                                    <p:animEffect transition="in" filter="dissolve">
                                      <p:cBhvr>
                                        <p:cTn id="7" dur="500"/>
                                        <p:tgtEl>
                                          <p:spTgt spid="13">
                                            <p:graphicEl>
                                              <a:dgm id="{CF2C7704-B592-E04C-828F-1611817850EC}"/>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3">
                                            <p:graphicEl>
                                              <a:dgm id="{E91E3062-20AD-4C43-837E-1AADD30FB3FE}"/>
                                            </p:graphicEl>
                                          </p:spTgt>
                                        </p:tgtEl>
                                        <p:attrNameLst>
                                          <p:attrName>style.visibility</p:attrName>
                                        </p:attrNameLst>
                                      </p:cBhvr>
                                      <p:to>
                                        <p:strVal val="visible"/>
                                      </p:to>
                                    </p:set>
                                    <p:animEffect transition="in" filter="dissolve">
                                      <p:cBhvr>
                                        <p:cTn id="12" dur="500"/>
                                        <p:tgtEl>
                                          <p:spTgt spid="13">
                                            <p:graphicEl>
                                              <a:dgm id="{E91E3062-20AD-4C43-837E-1AADD30FB3FE}"/>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3">
                                            <p:graphicEl>
                                              <a:dgm id="{AD6A71CF-50D3-CD40-8BC1-FB8A78C70A60}"/>
                                            </p:graphicEl>
                                          </p:spTgt>
                                        </p:tgtEl>
                                        <p:attrNameLst>
                                          <p:attrName>style.visibility</p:attrName>
                                        </p:attrNameLst>
                                      </p:cBhvr>
                                      <p:to>
                                        <p:strVal val="visible"/>
                                      </p:to>
                                    </p:set>
                                    <p:animEffect transition="in" filter="dissolve">
                                      <p:cBhvr>
                                        <p:cTn id="17" dur="500"/>
                                        <p:tgtEl>
                                          <p:spTgt spid="13">
                                            <p:graphicEl>
                                              <a:dgm id="{AD6A71CF-50D3-CD40-8BC1-FB8A78C70A60}"/>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3">
                                            <p:graphicEl>
                                              <a:dgm id="{26BDFF10-9696-1648-8466-20E8DFB9A5D6}"/>
                                            </p:graphicEl>
                                          </p:spTgt>
                                        </p:tgtEl>
                                        <p:attrNameLst>
                                          <p:attrName>style.visibility</p:attrName>
                                        </p:attrNameLst>
                                      </p:cBhvr>
                                      <p:to>
                                        <p:strVal val="visible"/>
                                      </p:to>
                                    </p:set>
                                    <p:animEffect transition="in" filter="dissolve">
                                      <p:cBhvr>
                                        <p:cTn id="22" dur="500"/>
                                        <p:tgtEl>
                                          <p:spTgt spid="13">
                                            <p:graphicEl>
                                              <a:dgm id="{26BDFF10-9696-1648-8466-20E8DFB9A5D6}"/>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 grpId="0">
        <p:bldSub>
          <a:bldDgm bld="one"/>
        </p:bldSub>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4294967295"/>
          </p:nvPr>
        </p:nvSpPr>
        <p:spPr>
          <a:xfrm>
            <a:off x="329333" y="937301"/>
            <a:ext cx="6429948" cy="4822825"/>
          </a:xfrm>
          <a:prstGeom prst="rect">
            <a:avLst/>
          </a:prstGeom>
        </p:spPr>
        <p:txBody>
          <a:bodyPr/>
          <a:lstStyle/>
          <a:p>
            <a:pPr marL="0" indent="0">
              <a:spcBef>
                <a:spcPts val="600"/>
              </a:spcBef>
              <a:buNone/>
            </a:pPr>
            <a:endParaRPr lang="en-US" sz="3600" dirty="0">
              <a:solidFill>
                <a:srgbClr val="1D1D1F"/>
              </a:solidFill>
              <a:latin typeface="Calibri"/>
              <a:cs typeface="Calibri"/>
            </a:endParaRPr>
          </a:p>
          <a:p>
            <a:pPr marL="0" indent="0">
              <a:spcBef>
                <a:spcPts val="600"/>
              </a:spcBef>
              <a:buNone/>
            </a:pPr>
            <a:r>
              <a:rPr lang="en-US" sz="3600" dirty="0">
                <a:solidFill>
                  <a:srgbClr val="1D1D1F"/>
                </a:solidFill>
                <a:latin typeface="Calibri"/>
                <a:cs typeface="Calibri"/>
              </a:rPr>
              <a:t>Use the handout to:</a:t>
            </a:r>
          </a:p>
          <a:p>
            <a:pPr marL="685800" indent="-514350">
              <a:spcBef>
                <a:spcPts val="600"/>
              </a:spcBef>
              <a:buFont typeface="Arial"/>
              <a:buChar char="•"/>
            </a:pPr>
            <a:r>
              <a:rPr lang="en-US" sz="3600" dirty="0">
                <a:solidFill>
                  <a:srgbClr val="1D1D1F"/>
                </a:solidFill>
                <a:latin typeface="Calibri"/>
                <a:cs typeface="Calibri"/>
              </a:rPr>
              <a:t>Check off student behaviors / actions that you observed.</a:t>
            </a:r>
          </a:p>
          <a:p>
            <a:pPr marL="685800" indent="-514350">
              <a:spcBef>
                <a:spcPts val="600"/>
              </a:spcBef>
              <a:buFont typeface="Arial"/>
              <a:buChar char="•"/>
            </a:pPr>
            <a:r>
              <a:rPr lang="en-US" sz="3600" dirty="0">
                <a:solidFill>
                  <a:srgbClr val="1D1D1F"/>
                </a:solidFill>
                <a:latin typeface="Calibri"/>
                <a:cs typeface="Calibri"/>
              </a:rPr>
              <a:t>Record any observations you made that serve as evidence of the key shifts.</a:t>
            </a:r>
          </a:p>
        </p:txBody>
      </p:sp>
      <p:sp>
        <p:nvSpPr>
          <p:cNvPr id="4" name="Title 3"/>
          <p:cNvSpPr>
            <a:spLocks noGrp="1"/>
          </p:cNvSpPr>
          <p:nvPr>
            <p:ph type="title"/>
          </p:nvPr>
        </p:nvSpPr>
        <p:spPr/>
        <p:txBody>
          <a:bodyPr>
            <a:normAutofit/>
          </a:bodyPr>
          <a:lstStyle/>
          <a:p>
            <a:r>
              <a:rPr lang="en-US" b="1" dirty="0"/>
              <a:t>Evidence of the key shifts</a:t>
            </a:r>
          </a:p>
        </p:txBody>
      </p:sp>
      <p:sp>
        <p:nvSpPr>
          <p:cNvPr id="6" name="Slide Number Placeholder 5"/>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z="1600" smtClean="0">
                <a:latin typeface="Century" panose="02040604050505020304" pitchFamily="18" charset="0"/>
              </a:rPr>
              <a:pPr/>
              <a:t>7</a:t>
            </a:fld>
            <a:endParaRPr lang="en-US" sz="1600" dirty="0">
              <a:latin typeface="Century" panose="02040604050505020304" pitchFamily="18" charset="0"/>
            </a:endParaRPr>
          </a:p>
        </p:txBody>
      </p:sp>
      <p:sp>
        <p:nvSpPr>
          <p:cNvPr id="7" name="TextBox 6"/>
          <p:cNvSpPr txBox="1"/>
          <p:nvPr/>
        </p:nvSpPr>
        <p:spPr>
          <a:xfrm>
            <a:off x="516633" y="6125085"/>
            <a:ext cx="4046958" cy="523220"/>
          </a:xfrm>
          <a:prstGeom prst="rect">
            <a:avLst/>
          </a:prstGeom>
          <a:noFill/>
        </p:spPr>
        <p:txBody>
          <a:bodyPr wrap="square" rtlCol="0">
            <a:spAutoFit/>
          </a:bodyPr>
          <a:lstStyle/>
          <a:p>
            <a:pPr lvl="0">
              <a:buSzPct val="25000"/>
            </a:pPr>
            <a:r>
              <a:rPr lang="en-US" sz="1400" dirty="0">
                <a:solidFill>
                  <a:srgbClr val="1D1D1F"/>
                </a:solidFill>
                <a:latin typeface="Calibri"/>
                <a:ea typeface="Calibri"/>
                <a:cs typeface="Calibri"/>
                <a:sym typeface="Calibri"/>
              </a:rPr>
              <a:t>Math Content Module 2, Session 1</a:t>
            </a:r>
          </a:p>
          <a:p>
            <a:pPr lvl="0">
              <a:buSzPct val="25000"/>
            </a:pPr>
            <a:r>
              <a:rPr lang="en-US" sz="1400" dirty="0">
                <a:solidFill>
                  <a:srgbClr val="1D1D1F"/>
                </a:solidFill>
                <a:latin typeface="Calibri"/>
                <a:ea typeface="Calibri"/>
                <a:cs typeface="Calibri"/>
                <a:sym typeface="Calibri"/>
              </a:rPr>
              <a:t>Grades K–5</a:t>
            </a:r>
          </a:p>
        </p:txBody>
      </p:sp>
      <p:pic>
        <p:nvPicPr>
          <p:cNvPr id="8" name="Picture 7">
            <a:extLst>
              <a:ext uri="{FF2B5EF4-FFF2-40B4-BE49-F238E27FC236}">
                <a16:creationId xmlns:a16="http://schemas.microsoft.com/office/drawing/2014/main" id="{CADF9F63-1AB9-FC4A-8A62-D97BB4A1E073}"/>
              </a:ext>
            </a:extLst>
          </p:cNvPr>
          <p:cNvPicPr>
            <a:picLocks noChangeAspect="1"/>
          </p:cNvPicPr>
          <p:nvPr/>
        </p:nvPicPr>
        <p:blipFill>
          <a:blip r:embed="rId3"/>
          <a:stretch>
            <a:fillRect/>
          </a:stretch>
        </p:blipFill>
        <p:spPr>
          <a:xfrm>
            <a:off x="7006142" y="937301"/>
            <a:ext cx="3927469" cy="5021094"/>
          </a:xfrm>
          <a:prstGeom prst="rect">
            <a:avLst/>
          </a:prstGeom>
          <a:ln>
            <a:solidFill>
              <a:schemeClr val="accent1"/>
            </a:solidFill>
          </a:ln>
        </p:spPr>
      </p:pic>
    </p:spTree>
    <p:extLst>
      <p:ext uri="{BB962C8B-B14F-4D97-AF65-F5344CB8AC3E}">
        <p14:creationId xmlns:p14="http://schemas.microsoft.com/office/powerpoint/2010/main" val="6205092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algn="l"/>
            <a:r>
              <a:rPr lang="en-US" dirty="0"/>
              <a:t>Don has 34 brownies. He bakes 22 more. How many brownies does he have now?</a:t>
            </a:r>
          </a:p>
        </p:txBody>
      </p:sp>
      <p:sp>
        <p:nvSpPr>
          <p:cNvPr id="2" name="Slide Number Placeholder 1"/>
          <p:cNvSpPr>
            <a:spLocks noGrp="1"/>
          </p:cNvSpPr>
          <p:nvPr>
            <p:ph type="sldNum" sz="quarter" idx="4294967295"/>
          </p:nvPr>
        </p:nvSpPr>
        <p:spPr>
          <a:xfrm>
            <a:off x="11561763" y="6313488"/>
            <a:ext cx="630237" cy="365125"/>
          </a:xfrm>
          <a:prstGeom prst="rect">
            <a:avLst/>
          </a:prstGeom>
        </p:spPr>
        <p:txBody>
          <a:bodyPr/>
          <a:lstStyle/>
          <a:p>
            <a:fld id="{4080289E-A2FF-0941-931A-EE1328331F47}" type="slidenum">
              <a:rPr lang="en-US" sz="1600" smtClean="0">
                <a:latin typeface="Century" panose="02040604050505020304" pitchFamily="18" charset="0"/>
              </a:rPr>
              <a:pPr/>
              <a:t>8</a:t>
            </a:fld>
            <a:endParaRPr lang="en-US" sz="1600" dirty="0">
              <a:latin typeface="Century" panose="02040604050505020304" pitchFamily="18" charset="0"/>
            </a:endParaRPr>
          </a:p>
        </p:txBody>
      </p:sp>
    </p:spTree>
    <p:extLst>
      <p:ext uri="{BB962C8B-B14F-4D97-AF65-F5344CB8AC3E}">
        <p14:creationId xmlns:p14="http://schemas.microsoft.com/office/powerpoint/2010/main" val="7692475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algn="l"/>
            <a:r>
              <a:rPr lang="en-US" dirty="0"/>
              <a:t>Sam has 46 red apples and some green apples. He has a total of 88 apples. How many green apples does he have?</a:t>
            </a:r>
          </a:p>
        </p:txBody>
      </p:sp>
      <p:sp>
        <p:nvSpPr>
          <p:cNvPr id="2" name="Slide Number Placeholder 1"/>
          <p:cNvSpPr>
            <a:spLocks noGrp="1"/>
          </p:cNvSpPr>
          <p:nvPr>
            <p:ph type="sldNum" sz="quarter" idx="4294967295"/>
          </p:nvPr>
        </p:nvSpPr>
        <p:spPr>
          <a:xfrm>
            <a:off x="11561763" y="6313488"/>
            <a:ext cx="630237" cy="365125"/>
          </a:xfrm>
          <a:prstGeom prst="rect">
            <a:avLst/>
          </a:prstGeom>
        </p:spPr>
        <p:txBody>
          <a:bodyPr/>
          <a:lstStyle/>
          <a:p>
            <a:fld id="{4080289E-A2FF-0941-931A-EE1328331F47}" type="slidenum">
              <a:rPr lang="en-US" sz="1600" smtClean="0">
                <a:latin typeface="Century" panose="02040604050505020304" pitchFamily="18" charset="0"/>
              </a:rPr>
              <a:pPr/>
              <a:t>9</a:t>
            </a:fld>
            <a:endParaRPr lang="en-US" sz="1600" dirty="0">
              <a:latin typeface="Century" panose="02040604050505020304" pitchFamily="18" charset="0"/>
            </a:endParaRPr>
          </a:p>
        </p:txBody>
      </p:sp>
    </p:spTree>
    <p:extLst>
      <p:ext uri="{BB962C8B-B14F-4D97-AF65-F5344CB8AC3E}">
        <p14:creationId xmlns:p14="http://schemas.microsoft.com/office/powerpoint/2010/main" val="70691240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Cover">
  <a:themeElements>
    <a:clrScheme name="Mentor Teacher 1">
      <a:dk1>
        <a:srgbClr val="797878"/>
      </a:dk1>
      <a:lt1>
        <a:srgbClr val="FFFFFF"/>
      </a:lt1>
      <a:dk2>
        <a:srgbClr val="41B7B3"/>
      </a:dk2>
      <a:lt2>
        <a:srgbClr val="F2F4BF"/>
      </a:lt2>
      <a:accent1>
        <a:srgbClr val="797878"/>
      </a:accent1>
      <a:accent2>
        <a:srgbClr val="F2F4BF"/>
      </a:accent2>
      <a:accent3>
        <a:srgbClr val="A5A5A5"/>
      </a:accent3>
      <a:accent4>
        <a:srgbClr val="FEFFFE"/>
      </a:accent4>
      <a:accent5>
        <a:srgbClr val="41B7B3"/>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entor Text Option 1">
  <a:themeElements>
    <a:clrScheme name="Mentor Teacher 1">
      <a:dk1>
        <a:srgbClr val="797878"/>
      </a:dk1>
      <a:lt1>
        <a:srgbClr val="FFFFFF"/>
      </a:lt1>
      <a:dk2>
        <a:srgbClr val="41B7B3"/>
      </a:dk2>
      <a:lt2>
        <a:srgbClr val="F2F4BF"/>
      </a:lt2>
      <a:accent1>
        <a:srgbClr val="797878"/>
      </a:accent1>
      <a:accent2>
        <a:srgbClr val="F2F4BF"/>
      </a:accent2>
      <a:accent3>
        <a:srgbClr val="A5A5A5"/>
      </a:accent3>
      <a:accent4>
        <a:srgbClr val="FEFFFE"/>
      </a:accent4>
      <a:accent5>
        <a:srgbClr val="41B7B3"/>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Mentor Text 2">
  <a:themeElements>
    <a:clrScheme name="Mentor Teacher 1">
      <a:dk1>
        <a:srgbClr val="797878"/>
      </a:dk1>
      <a:lt1>
        <a:srgbClr val="FFFFFF"/>
      </a:lt1>
      <a:dk2>
        <a:srgbClr val="41B7B3"/>
      </a:dk2>
      <a:lt2>
        <a:srgbClr val="F2F4BF"/>
      </a:lt2>
      <a:accent1>
        <a:srgbClr val="797878"/>
      </a:accent1>
      <a:accent2>
        <a:srgbClr val="F2F4BF"/>
      </a:accent2>
      <a:accent3>
        <a:srgbClr val="A5A5A5"/>
      </a:accent3>
      <a:accent4>
        <a:srgbClr val="FEFFFE"/>
      </a:accent4>
      <a:accent5>
        <a:srgbClr val="41B7B3"/>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Picture with Side Text">
  <a:themeElements>
    <a:clrScheme name="Mentor Teacher 1">
      <a:dk1>
        <a:srgbClr val="797878"/>
      </a:dk1>
      <a:lt1>
        <a:srgbClr val="FFFFFF"/>
      </a:lt1>
      <a:dk2>
        <a:srgbClr val="41B7B3"/>
      </a:dk2>
      <a:lt2>
        <a:srgbClr val="F2F4BF"/>
      </a:lt2>
      <a:accent1>
        <a:srgbClr val="797878"/>
      </a:accent1>
      <a:accent2>
        <a:srgbClr val="F2F4BF"/>
      </a:accent2>
      <a:accent3>
        <a:srgbClr val="A5A5A5"/>
      </a:accent3>
      <a:accent4>
        <a:srgbClr val="FEFFFE"/>
      </a:accent4>
      <a:accent5>
        <a:srgbClr val="41B7B3"/>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Section">
  <a:themeElements>
    <a:clrScheme name="Mentor Teacher 1">
      <a:dk1>
        <a:srgbClr val="797878"/>
      </a:dk1>
      <a:lt1>
        <a:srgbClr val="FFFFFF"/>
      </a:lt1>
      <a:dk2>
        <a:srgbClr val="41B7B3"/>
      </a:dk2>
      <a:lt2>
        <a:srgbClr val="F2F4BF"/>
      </a:lt2>
      <a:accent1>
        <a:srgbClr val="797878"/>
      </a:accent1>
      <a:accent2>
        <a:srgbClr val="F2F4BF"/>
      </a:accent2>
      <a:accent3>
        <a:srgbClr val="A5A5A5"/>
      </a:accent3>
      <a:accent4>
        <a:srgbClr val="FEFFFE"/>
      </a:accent4>
      <a:accent5>
        <a:srgbClr val="41B7B3"/>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11813</TotalTime>
  <Words>3098</Words>
  <Application>Microsoft Macintosh PowerPoint</Application>
  <PresentationFormat>Widescreen</PresentationFormat>
  <Paragraphs>435</Paragraphs>
  <Slides>51</Slides>
  <Notes>51</Notes>
  <HiddenSlides>0</HiddenSlides>
  <MMClips>0</MMClips>
  <ScaleCrop>false</ScaleCrop>
  <HeadingPairs>
    <vt:vector size="6" baseType="variant">
      <vt:variant>
        <vt:lpstr>Fonts Used</vt:lpstr>
      </vt:variant>
      <vt:variant>
        <vt:i4>5</vt:i4>
      </vt:variant>
      <vt:variant>
        <vt:lpstr>Theme</vt:lpstr>
      </vt:variant>
      <vt:variant>
        <vt:i4>5</vt:i4>
      </vt:variant>
      <vt:variant>
        <vt:lpstr>Slide Titles</vt:lpstr>
      </vt:variant>
      <vt:variant>
        <vt:i4>51</vt:i4>
      </vt:variant>
    </vt:vector>
  </HeadingPairs>
  <TitlesOfParts>
    <vt:vector size="61" baseType="lpstr">
      <vt:lpstr>Arial</vt:lpstr>
      <vt:lpstr>Calibri</vt:lpstr>
      <vt:lpstr>Century</vt:lpstr>
      <vt:lpstr>Century Schoolbook</vt:lpstr>
      <vt:lpstr>Wingdings</vt:lpstr>
      <vt:lpstr>Cover</vt:lpstr>
      <vt:lpstr>Mentor Text Option 1</vt:lpstr>
      <vt:lpstr>Mentor Text 2</vt:lpstr>
      <vt:lpstr>Picture with Side Text</vt:lpstr>
      <vt:lpstr>Section</vt:lpstr>
      <vt:lpstr>Module 2: Operations and Algebraic Thinking: Addition and Subtraction of  Whole Numbers and Problem Types  Grades K–5</vt:lpstr>
      <vt:lpstr>The goal of the initiative</vt:lpstr>
      <vt:lpstr>Group norms</vt:lpstr>
      <vt:lpstr>Module 2 goals</vt:lpstr>
      <vt:lpstr>Module 2: Operations and Algebraic Thinking: Addition and Subtraction of Whole Numbers and Problem Types Session 1: Key Shifts in Action—Through an  EngageNY lesson   Grades K–5</vt:lpstr>
      <vt:lpstr>Key shifts of the Louisiana Student Standards for Mathematics</vt:lpstr>
      <vt:lpstr>Evidence of the key shifts</vt:lpstr>
      <vt:lpstr>Don has 34 brownies. He bakes 22 more. How many brownies does he have now?</vt:lpstr>
      <vt:lpstr>Sam has 46 red apples and some green apples. He has a total of 88 apples. How many green apples does he have?</vt:lpstr>
      <vt:lpstr>Evidence of the key shifts</vt:lpstr>
      <vt:lpstr>Session 1 reflection</vt:lpstr>
      <vt:lpstr>Module 2: Operations and Algebraic Thinking: Addition and Subtraction of Whole Numbers and Problem Types Session 2: Exploring Coherence in the LSSM   Grades K–5</vt:lpstr>
      <vt:lpstr> A Story of Units</vt:lpstr>
      <vt:lpstr> Investigating vertical alignment in the LSSM</vt:lpstr>
      <vt:lpstr> Investigating vertical alignment in the LSSM</vt:lpstr>
      <vt:lpstr> Investigating vertical alignment in the LSSM</vt:lpstr>
      <vt:lpstr> Investigating vertical alignment in the LSSM</vt:lpstr>
      <vt:lpstr>Reflection</vt:lpstr>
      <vt:lpstr>Module 2: Operations and Algebraic Thinking: Addition and Subtraction of Whole Numbers and Problem Types Session 3: Deepening Mathematical Content Knowledge for Effective Instruction   Grades K–5</vt:lpstr>
      <vt:lpstr> Exploring addition and subtraction problem types</vt:lpstr>
      <vt:lpstr>Exploring addition and subtraction problem types    Citation: “Table 1. Common addition and subtraction situations,” in Glossary and Tables. Page 60 in K-12 Louisiana Student Standards for Mathematics. Available at https://www.louisianabelieves.com/docs/default-source/teacher-toolbox-resources/louisiana-student-standards-for-k-12-math.pdf [64 pp] </vt:lpstr>
      <vt:lpstr>Exploring addition and subtraction problem types</vt:lpstr>
      <vt:lpstr>Exploring addition and subtraction problem types</vt:lpstr>
      <vt:lpstr>Exploring addition and subtraction problem types</vt:lpstr>
      <vt:lpstr>Exploring addition and subtraction problem types</vt:lpstr>
      <vt:lpstr>Exploring addition and subtraction problem types</vt:lpstr>
      <vt:lpstr>Exploring addition and subtraction problem types</vt:lpstr>
      <vt:lpstr>Module 2: Operations and Algebraic Thinking: Addition and Subtraction of Whole Numbers and Problem Types Session 4: Instructional Strategies to Improve Curriculum Implementation   Grades K–5</vt:lpstr>
      <vt:lpstr> The National Council of Teachers of Mathematics book:   5 Practices for Orchestrating Productive Mathematics Discussions</vt:lpstr>
      <vt:lpstr>5 Practices for Orchestrating Productive Mathematics Discussions</vt:lpstr>
      <vt:lpstr> Establishing the lesson objective</vt:lpstr>
      <vt:lpstr>Anticipating student responses</vt:lpstr>
      <vt:lpstr> Anticipating student responses</vt:lpstr>
      <vt:lpstr>Student debrief</vt:lpstr>
      <vt:lpstr>Anticipating student responses</vt:lpstr>
      <vt:lpstr>Module 2: Operations and Algebraic Thinking: Addition and Subtraction of Whole Numbers and Problem Types Session 5: Purposeful Planning of the EngageNY Curriculum    Grades K–5</vt:lpstr>
      <vt:lpstr>Collaborative planning</vt:lpstr>
      <vt:lpstr>Collaborative planning</vt:lpstr>
      <vt:lpstr>Collaborative planning</vt:lpstr>
      <vt:lpstr>Collaborative planning</vt:lpstr>
      <vt:lpstr> Tool that promotes effective collaborative planning:   The Planning Guide</vt:lpstr>
      <vt:lpstr>Collaborative planning conversation</vt:lpstr>
      <vt:lpstr>Collaborative planning conversation</vt:lpstr>
      <vt:lpstr>Collaborative planning conversation</vt:lpstr>
      <vt:lpstr>Collaborative planning conversation</vt:lpstr>
      <vt:lpstr>Collaborative planning conversation</vt:lpstr>
      <vt:lpstr>Module 2: Operations and Algebraic Thinking: Addition and Subtraction of Whole Numbers and Problem Types Session 6: The Role of a Productive Classroom Culture in the EngageNY Curriculum    Grades K–5</vt:lpstr>
      <vt:lpstr>A metaphor activity</vt:lpstr>
      <vt:lpstr>PowerPoint Presentation</vt:lpstr>
      <vt:lpstr> References</vt:lpstr>
      <vt:lpstr> Module evaluation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RAO Jenkins</cp:lastModifiedBy>
  <cp:revision>336</cp:revision>
  <cp:lastPrinted>2018-05-25T00:47:01Z</cp:lastPrinted>
  <dcterms:created xsi:type="dcterms:W3CDTF">2017-08-15T16:44:18Z</dcterms:created>
  <dcterms:modified xsi:type="dcterms:W3CDTF">2018-11-09T18:44:45Z</dcterms:modified>
</cp:coreProperties>
</file>